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4" r:id="rId1"/>
  </p:sldMasterIdLst>
  <p:notesMasterIdLst>
    <p:notesMasterId r:id="rId29"/>
  </p:notesMasterIdLst>
  <p:sldIdLst>
    <p:sldId id="256" r:id="rId2"/>
    <p:sldId id="258" r:id="rId3"/>
    <p:sldId id="259" r:id="rId4"/>
    <p:sldId id="264" r:id="rId5"/>
    <p:sldId id="298" r:id="rId6"/>
    <p:sldId id="299" r:id="rId7"/>
    <p:sldId id="300" r:id="rId8"/>
    <p:sldId id="301" r:id="rId9"/>
    <p:sldId id="324" r:id="rId10"/>
    <p:sldId id="313" r:id="rId11"/>
    <p:sldId id="303" r:id="rId12"/>
    <p:sldId id="316" r:id="rId13"/>
    <p:sldId id="315" r:id="rId14"/>
    <p:sldId id="321" r:id="rId15"/>
    <p:sldId id="322" r:id="rId16"/>
    <p:sldId id="305" r:id="rId17"/>
    <p:sldId id="325" r:id="rId18"/>
    <p:sldId id="326" r:id="rId19"/>
    <p:sldId id="320" r:id="rId20"/>
    <p:sldId id="329" r:id="rId21"/>
    <p:sldId id="308" r:id="rId22"/>
    <p:sldId id="330" r:id="rId23"/>
    <p:sldId id="307" r:id="rId24"/>
    <p:sldId id="312" r:id="rId25"/>
    <p:sldId id="318" r:id="rId26"/>
    <p:sldId id="319" r:id="rId27"/>
    <p:sldId id="328"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FF"/>
    <a:srgbClr val="00FA00"/>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CD59ED-09A3-4DDE-8749-F4F845542F47}">
  <a:tblStyle styleId="{B4CD59ED-09A3-4DDE-8749-F4F845542F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B10A72B-C6BA-4A84-B732-C416130A898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61"/>
    <p:restoredTop sz="87833"/>
  </p:normalViewPr>
  <p:slideViewPr>
    <p:cSldViewPr snapToGrid="0">
      <p:cViewPr varScale="1">
        <p:scale>
          <a:sx n="161" d="100"/>
          <a:sy n="161" d="100"/>
        </p:scale>
        <p:origin x="816" y="192"/>
      </p:cViewPr>
      <p:guideLst/>
    </p:cSldViewPr>
  </p:slideViewPr>
  <p:notesTextViewPr>
    <p:cViewPr>
      <p:scale>
        <a:sx n="45" d="100"/>
        <a:sy n="4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648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d4cfe9db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d4cfe9db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261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382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N" dirty="0"/>
              <a:t>PF: Parafascicular Nucleus</a:t>
            </a:r>
          </a:p>
          <a:p>
            <a:pPr marL="0" lvl="0" indent="0" algn="l" rtl="0">
              <a:spcBef>
                <a:spcPts val="0"/>
              </a:spcBef>
              <a:spcAft>
                <a:spcPts val="0"/>
              </a:spcAft>
              <a:buNone/>
            </a:pPr>
            <a:r>
              <a:rPr lang="en-CN" dirty="0"/>
              <a:t>SC: Superior Colliculus</a:t>
            </a:r>
          </a:p>
          <a:p>
            <a:pPr marL="0" lvl="0" indent="0" algn="l" rtl="0">
              <a:spcBef>
                <a:spcPts val="0"/>
              </a:spcBef>
              <a:spcAft>
                <a:spcPts val="0"/>
              </a:spcAft>
              <a:buNone/>
            </a:pPr>
            <a:r>
              <a:rPr lang="en-CN" dirty="0"/>
              <a:t>M</a:t>
            </a:r>
            <a:r>
              <a:rPr lang="en-US" dirty="0" err="1"/>
              <a:t>Os</a:t>
            </a:r>
            <a:r>
              <a:rPr lang="en-US" dirty="0"/>
              <a:t>: Sensory Motor Area</a:t>
            </a:r>
          </a:p>
          <a:p>
            <a:pPr marL="0" lvl="0" indent="0" algn="l" rtl="0">
              <a:spcBef>
                <a:spcPts val="0"/>
              </a:spcBef>
              <a:spcAft>
                <a:spcPts val="0"/>
              </a:spcAft>
              <a:buNone/>
            </a:pPr>
            <a:r>
              <a:rPr lang="en-US" dirty="0" err="1"/>
              <a:t>MOp</a:t>
            </a:r>
            <a:r>
              <a:rPr lang="en-US" dirty="0"/>
              <a:t>: Primary Motor Area</a:t>
            </a:r>
          </a:p>
          <a:p>
            <a:pPr marL="0" lvl="0" indent="0" algn="l" rtl="0">
              <a:spcBef>
                <a:spcPts val="0"/>
              </a:spcBef>
              <a:spcAft>
                <a:spcPts val="0"/>
              </a:spcAft>
              <a:buNone/>
            </a:pPr>
            <a:r>
              <a:rPr lang="en-US" dirty="0" err="1"/>
              <a:t>SSp</a:t>
            </a:r>
            <a:r>
              <a:rPr lang="en-US" dirty="0"/>
              <a:t>: Primary Somatosensory Area</a:t>
            </a:r>
          </a:p>
          <a:p>
            <a:pPr marL="0" lvl="0" indent="0" algn="l" rtl="0">
              <a:spcBef>
                <a:spcPts val="0"/>
              </a:spcBef>
              <a:spcAft>
                <a:spcPts val="0"/>
              </a:spcAft>
              <a:buNone/>
            </a:pPr>
            <a:r>
              <a:rPr lang="en-US" dirty="0"/>
              <a:t>Gu: Gustatory Area</a:t>
            </a:r>
          </a:p>
          <a:p>
            <a:pPr marL="0" lvl="0" indent="0" algn="l" rtl="0">
              <a:spcBef>
                <a:spcPts val="0"/>
              </a:spcBef>
              <a:spcAft>
                <a:spcPts val="0"/>
              </a:spcAft>
              <a:buNone/>
            </a:pPr>
            <a:r>
              <a:rPr lang="en-US" dirty="0"/>
              <a:t>SSs: Supplementary Somatosensory Area</a:t>
            </a:r>
          </a:p>
          <a:p>
            <a:pPr marL="0" lvl="0" indent="0" algn="l" rtl="0">
              <a:spcBef>
                <a:spcPts val="0"/>
              </a:spcBef>
              <a:spcAft>
                <a:spcPts val="0"/>
              </a:spcAft>
              <a:buNone/>
            </a:pPr>
            <a:r>
              <a:rPr lang="en-US" dirty="0"/>
              <a:t>VISC: Visceral Area</a:t>
            </a:r>
          </a:p>
          <a:p>
            <a:pPr marL="0" lvl="0" indent="0" algn="l" rtl="0">
              <a:spcBef>
                <a:spcPts val="0"/>
              </a:spcBef>
              <a:spcAft>
                <a:spcPts val="0"/>
              </a:spcAft>
              <a:buNone/>
            </a:pPr>
            <a:r>
              <a:rPr lang="en-CN" dirty="0"/>
              <a:t>LHA: Lateral Hypothalamic Area</a:t>
            </a:r>
          </a:p>
          <a:p>
            <a:pPr marL="0" lvl="0" indent="0" algn="l" rtl="0">
              <a:spcBef>
                <a:spcPts val="0"/>
              </a:spcBef>
              <a:spcAft>
                <a:spcPts val="0"/>
              </a:spcAft>
              <a:buNone/>
            </a:pPr>
            <a:r>
              <a:rPr lang="en-CN" dirty="0"/>
              <a:t>CEA: Central Amygdalar Nucleus</a:t>
            </a:r>
          </a:p>
          <a:p>
            <a:pPr marL="0" lvl="0" indent="0" algn="l" rtl="0">
              <a:spcBef>
                <a:spcPts val="0"/>
              </a:spcBef>
              <a:spcAft>
                <a:spcPts val="0"/>
              </a:spcAft>
              <a:buNone/>
            </a:pPr>
            <a:r>
              <a:rPr lang="en-CN" dirty="0"/>
              <a:t>LH: Lateral Hebenula</a:t>
            </a:r>
          </a:p>
          <a:p>
            <a:pPr marL="0" lvl="0" indent="0" algn="l" rtl="0">
              <a:spcBef>
                <a:spcPts val="0"/>
              </a:spcBef>
              <a:spcAft>
                <a:spcPts val="0"/>
              </a:spcAft>
              <a:buNone/>
            </a:pPr>
            <a:r>
              <a:rPr lang="en-CN" dirty="0"/>
              <a:t>DN: Dentate Nucleus</a:t>
            </a:r>
          </a:p>
          <a:p>
            <a:pPr marL="0" lvl="0" indent="0" algn="l" rtl="0">
              <a:spcBef>
                <a:spcPts val="0"/>
              </a:spcBef>
              <a:spcAft>
                <a:spcPts val="0"/>
              </a:spcAft>
              <a:buNone/>
            </a:pPr>
            <a:r>
              <a:rPr lang="en-CN" dirty="0"/>
              <a:t>PAG: Periaduaductal Grey</a:t>
            </a:r>
          </a:p>
          <a:p>
            <a:pPr marL="0" lvl="0" indent="0" algn="l" rtl="0">
              <a:spcBef>
                <a:spcPts val="0"/>
              </a:spcBef>
              <a:spcAft>
                <a:spcPts val="0"/>
              </a:spcAft>
              <a:buNone/>
            </a:pPr>
            <a:r>
              <a:rPr lang="en-CN" dirty="0"/>
              <a:t>DR: Dorsal Nucleus Raphe</a:t>
            </a:r>
          </a:p>
          <a:p>
            <a:pPr marL="0" lvl="0" indent="0" algn="l" rtl="0">
              <a:spcBef>
                <a:spcPts val="0"/>
              </a:spcBef>
              <a:spcAft>
                <a:spcPts val="0"/>
              </a:spcAft>
              <a:buNone/>
            </a:pPr>
            <a:r>
              <a:rPr lang="en-CN" dirty="0"/>
              <a:t>PPN: Pedunculopontine Nucleus</a:t>
            </a:r>
          </a:p>
          <a:p>
            <a:pPr marL="0" lvl="0" indent="0" algn="l" rtl="0">
              <a:spcBef>
                <a:spcPts val="0"/>
              </a:spcBef>
              <a:spcAft>
                <a:spcPts val="0"/>
              </a:spcAft>
              <a:buNone/>
            </a:pPr>
            <a:r>
              <a:rPr lang="en-CN" dirty="0"/>
              <a:t>IP: Interposed Nucleus</a:t>
            </a:r>
          </a:p>
        </p:txBody>
      </p:sp>
    </p:spTree>
    <p:extLst>
      <p:ext uri="{BB962C8B-B14F-4D97-AF65-F5344CB8AC3E}">
        <p14:creationId xmlns:p14="http://schemas.microsoft.com/office/powerpoint/2010/main" val="399694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41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130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d4cfe9db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d4cfe9db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278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N" dirty="0"/>
              <a:t>PF: Parafascicular Nucleus</a:t>
            </a:r>
          </a:p>
          <a:p>
            <a:pPr marL="0" lvl="0" indent="0" algn="l" rtl="0">
              <a:spcBef>
                <a:spcPts val="0"/>
              </a:spcBef>
              <a:spcAft>
                <a:spcPts val="0"/>
              </a:spcAft>
              <a:buNone/>
            </a:pPr>
            <a:r>
              <a:rPr lang="en-CN" dirty="0"/>
              <a:t>SC: Superior Colliculus</a:t>
            </a:r>
          </a:p>
          <a:p>
            <a:pPr marL="0" lvl="0" indent="0" algn="l" rtl="0">
              <a:spcBef>
                <a:spcPts val="0"/>
              </a:spcBef>
              <a:spcAft>
                <a:spcPts val="0"/>
              </a:spcAft>
              <a:buNone/>
            </a:pPr>
            <a:r>
              <a:rPr lang="en-CN" dirty="0"/>
              <a:t>M</a:t>
            </a:r>
            <a:r>
              <a:rPr lang="en-US" dirty="0" err="1"/>
              <a:t>Os</a:t>
            </a:r>
            <a:r>
              <a:rPr lang="en-US" dirty="0"/>
              <a:t>: Sensory Motor Area</a:t>
            </a:r>
          </a:p>
          <a:p>
            <a:pPr marL="0" lvl="0" indent="0" algn="l" rtl="0">
              <a:spcBef>
                <a:spcPts val="0"/>
              </a:spcBef>
              <a:spcAft>
                <a:spcPts val="0"/>
              </a:spcAft>
              <a:buNone/>
            </a:pPr>
            <a:r>
              <a:rPr lang="en-US" dirty="0" err="1"/>
              <a:t>MOp</a:t>
            </a:r>
            <a:r>
              <a:rPr lang="en-US" dirty="0"/>
              <a:t>: Primary Motor Area</a:t>
            </a:r>
          </a:p>
          <a:p>
            <a:pPr marL="0" lvl="0" indent="0" algn="l" rtl="0">
              <a:spcBef>
                <a:spcPts val="0"/>
              </a:spcBef>
              <a:spcAft>
                <a:spcPts val="0"/>
              </a:spcAft>
              <a:buNone/>
            </a:pPr>
            <a:r>
              <a:rPr lang="en-US" dirty="0" err="1"/>
              <a:t>SSp</a:t>
            </a:r>
            <a:r>
              <a:rPr lang="en-US" dirty="0"/>
              <a:t>: Primary Somatosensory Area</a:t>
            </a:r>
          </a:p>
          <a:p>
            <a:pPr marL="0" lvl="0" indent="0" algn="l" rtl="0">
              <a:spcBef>
                <a:spcPts val="0"/>
              </a:spcBef>
              <a:spcAft>
                <a:spcPts val="0"/>
              </a:spcAft>
              <a:buNone/>
            </a:pPr>
            <a:r>
              <a:rPr lang="en-US" dirty="0"/>
              <a:t>Gu: Gustatory Area</a:t>
            </a:r>
          </a:p>
          <a:p>
            <a:pPr marL="0" lvl="0" indent="0" algn="l" rtl="0">
              <a:spcBef>
                <a:spcPts val="0"/>
              </a:spcBef>
              <a:spcAft>
                <a:spcPts val="0"/>
              </a:spcAft>
              <a:buNone/>
            </a:pPr>
            <a:r>
              <a:rPr lang="en-US" dirty="0"/>
              <a:t>SSs: Supplementary Somatosensory Area</a:t>
            </a:r>
          </a:p>
          <a:p>
            <a:pPr marL="0" lvl="0" indent="0" algn="l" rtl="0">
              <a:spcBef>
                <a:spcPts val="0"/>
              </a:spcBef>
              <a:spcAft>
                <a:spcPts val="0"/>
              </a:spcAft>
              <a:buNone/>
            </a:pPr>
            <a:r>
              <a:rPr lang="en-US" dirty="0"/>
              <a:t>VISC: Visceral Area</a:t>
            </a:r>
          </a:p>
          <a:p>
            <a:pPr marL="0" lvl="0" indent="0" algn="l" rtl="0">
              <a:spcBef>
                <a:spcPts val="0"/>
              </a:spcBef>
              <a:spcAft>
                <a:spcPts val="0"/>
              </a:spcAft>
              <a:buNone/>
            </a:pPr>
            <a:r>
              <a:rPr lang="en-CN" dirty="0"/>
              <a:t>LHA: Lateral Hypothalamic Area</a:t>
            </a:r>
          </a:p>
          <a:p>
            <a:pPr marL="0" lvl="0" indent="0" algn="l" rtl="0">
              <a:spcBef>
                <a:spcPts val="0"/>
              </a:spcBef>
              <a:spcAft>
                <a:spcPts val="0"/>
              </a:spcAft>
              <a:buNone/>
            </a:pPr>
            <a:r>
              <a:rPr lang="en-CN" dirty="0"/>
              <a:t>CEA: Central Amygdalar Nucleus</a:t>
            </a:r>
          </a:p>
          <a:p>
            <a:pPr marL="0" lvl="0" indent="0" algn="l" rtl="0">
              <a:spcBef>
                <a:spcPts val="0"/>
              </a:spcBef>
              <a:spcAft>
                <a:spcPts val="0"/>
              </a:spcAft>
              <a:buNone/>
            </a:pPr>
            <a:r>
              <a:rPr lang="en-CN" dirty="0"/>
              <a:t>LH: Lateral Hebenula</a:t>
            </a:r>
          </a:p>
          <a:p>
            <a:pPr marL="0" lvl="0" indent="0" algn="l" rtl="0">
              <a:spcBef>
                <a:spcPts val="0"/>
              </a:spcBef>
              <a:spcAft>
                <a:spcPts val="0"/>
              </a:spcAft>
              <a:buNone/>
            </a:pPr>
            <a:r>
              <a:rPr lang="en-CN" dirty="0"/>
              <a:t>DN: Dentate Nucleus</a:t>
            </a:r>
          </a:p>
          <a:p>
            <a:pPr marL="0" lvl="0" indent="0" algn="l" rtl="0">
              <a:spcBef>
                <a:spcPts val="0"/>
              </a:spcBef>
              <a:spcAft>
                <a:spcPts val="0"/>
              </a:spcAft>
              <a:buNone/>
            </a:pPr>
            <a:r>
              <a:rPr lang="en-CN" dirty="0"/>
              <a:t>PAG: Periaduaductal Grey</a:t>
            </a:r>
          </a:p>
          <a:p>
            <a:pPr marL="0" lvl="0" indent="0" algn="l" rtl="0">
              <a:spcBef>
                <a:spcPts val="0"/>
              </a:spcBef>
              <a:spcAft>
                <a:spcPts val="0"/>
              </a:spcAft>
              <a:buNone/>
            </a:pPr>
            <a:r>
              <a:rPr lang="en-CN" dirty="0"/>
              <a:t>DR: Dorsal Nucleus Raphe</a:t>
            </a:r>
          </a:p>
          <a:p>
            <a:pPr marL="0" lvl="0" indent="0" algn="l" rtl="0">
              <a:spcBef>
                <a:spcPts val="0"/>
              </a:spcBef>
              <a:spcAft>
                <a:spcPts val="0"/>
              </a:spcAft>
              <a:buNone/>
            </a:pPr>
            <a:r>
              <a:rPr lang="en-CN" dirty="0"/>
              <a:t>PPN: Pedunculopontine Nucleus</a:t>
            </a:r>
          </a:p>
          <a:p>
            <a:pPr marL="0" lvl="0" indent="0" algn="l" rtl="0">
              <a:spcBef>
                <a:spcPts val="0"/>
              </a:spcBef>
              <a:spcAft>
                <a:spcPts val="0"/>
              </a:spcAft>
              <a:buNone/>
            </a:pPr>
            <a:r>
              <a:rPr lang="en-CN" dirty="0"/>
              <a:t>IP: Interposed Nucleus</a:t>
            </a:r>
          </a:p>
        </p:txBody>
      </p:sp>
    </p:spTree>
    <p:extLst>
      <p:ext uri="{BB962C8B-B14F-4D97-AF65-F5344CB8AC3E}">
        <p14:creationId xmlns:p14="http://schemas.microsoft.com/office/powerpoint/2010/main" val="1457225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N" dirty="0"/>
              <a:t>PF: Parafascicular Nucleus</a:t>
            </a:r>
          </a:p>
          <a:p>
            <a:pPr marL="0" lvl="0" indent="0" algn="l" rtl="0">
              <a:spcBef>
                <a:spcPts val="0"/>
              </a:spcBef>
              <a:spcAft>
                <a:spcPts val="0"/>
              </a:spcAft>
              <a:buNone/>
            </a:pPr>
            <a:r>
              <a:rPr lang="en-CN" dirty="0"/>
              <a:t>SC: Superior Colliculus</a:t>
            </a:r>
          </a:p>
          <a:p>
            <a:pPr marL="0" lvl="0" indent="0" algn="l" rtl="0">
              <a:spcBef>
                <a:spcPts val="0"/>
              </a:spcBef>
              <a:spcAft>
                <a:spcPts val="0"/>
              </a:spcAft>
              <a:buNone/>
            </a:pPr>
            <a:r>
              <a:rPr lang="en-CN" dirty="0"/>
              <a:t>M</a:t>
            </a:r>
            <a:r>
              <a:rPr lang="en-US" dirty="0" err="1"/>
              <a:t>Os</a:t>
            </a:r>
            <a:r>
              <a:rPr lang="en-US" dirty="0"/>
              <a:t>: Sensory Motor Area</a:t>
            </a:r>
          </a:p>
          <a:p>
            <a:pPr marL="0" lvl="0" indent="0" algn="l" rtl="0">
              <a:spcBef>
                <a:spcPts val="0"/>
              </a:spcBef>
              <a:spcAft>
                <a:spcPts val="0"/>
              </a:spcAft>
              <a:buNone/>
            </a:pPr>
            <a:r>
              <a:rPr lang="en-US" dirty="0" err="1"/>
              <a:t>MOp</a:t>
            </a:r>
            <a:r>
              <a:rPr lang="en-US" dirty="0"/>
              <a:t>: Primary Motor Area</a:t>
            </a:r>
          </a:p>
          <a:p>
            <a:pPr marL="0" lvl="0" indent="0" algn="l" rtl="0">
              <a:spcBef>
                <a:spcPts val="0"/>
              </a:spcBef>
              <a:spcAft>
                <a:spcPts val="0"/>
              </a:spcAft>
              <a:buNone/>
            </a:pPr>
            <a:r>
              <a:rPr lang="en-US" dirty="0" err="1"/>
              <a:t>SSp</a:t>
            </a:r>
            <a:r>
              <a:rPr lang="en-US" dirty="0"/>
              <a:t>: Primary Somatosensory Area</a:t>
            </a:r>
          </a:p>
          <a:p>
            <a:pPr marL="0" lvl="0" indent="0" algn="l" rtl="0">
              <a:spcBef>
                <a:spcPts val="0"/>
              </a:spcBef>
              <a:spcAft>
                <a:spcPts val="0"/>
              </a:spcAft>
              <a:buNone/>
            </a:pPr>
            <a:r>
              <a:rPr lang="en-US" dirty="0"/>
              <a:t>Gu: Gustatory Area</a:t>
            </a:r>
          </a:p>
          <a:p>
            <a:pPr marL="0" lvl="0" indent="0" algn="l" rtl="0">
              <a:spcBef>
                <a:spcPts val="0"/>
              </a:spcBef>
              <a:spcAft>
                <a:spcPts val="0"/>
              </a:spcAft>
              <a:buNone/>
            </a:pPr>
            <a:r>
              <a:rPr lang="en-US" dirty="0"/>
              <a:t>SSs: Supplementary Somatosensory Area</a:t>
            </a:r>
          </a:p>
          <a:p>
            <a:pPr marL="0" lvl="0" indent="0" algn="l" rtl="0">
              <a:spcBef>
                <a:spcPts val="0"/>
              </a:spcBef>
              <a:spcAft>
                <a:spcPts val="0"/>
              </a:spcAft>
              <a:buNone/>
            </a:pPr>
            <a:r>
              <a:rPr lang="en-US" dirty="0"/>
              <a:t>VISC: Visceral Area</a:t>
            </a:r>
          </a:p>
          <a:p>
            <a:pPr marL="0" lvl="0" indent="0" algn="l" rtl="0">
              <a:spcBef>
                <a:spcPts val="0"/>
              </a:spcBef>
              <a:spcAft>
                <a:spcPts val="0"/>
              </a:spcAft>
              <a:buNone/>
            </a:pPr>
            <a:r>
              <a:rPr lang="en-CN" dirty="0"/>
              <a:t>LHA: Lateral Hypothalamic Area</a:t>
            </a:r>
          </a:p>
          <a:p>
            <a:pPr marL="0" lvl="0" indent="0" algn="l" rtl="0">
              <a:spcBef>
                <a:spcPts val="0"/>
              </a:spcBef>
              <a:spcAft>
                <a:spcPts val="0"/>
              </a:spcAft>
              <a:buNone/>
            </a:pPr>
            <a:r>
              <a:rPr lang="en-CN" dirty="0"/>
              <a:t>CEA: Central Amygdalar Nucleus</a:t>
            </a:r>
          </a:p>
          <a:p>
            <a:pPr marL="0" lvl="0" indent="0" algn="l" rtl="0">
              <a:spcBef>
                <a:spcPts val="0"/>
              </a:spcBef>
              <a:spcAft>
                <a:spcPts val="0"/>
              </a:spcAft>
              <a:buNone/>
            </a:pPr>
            <a:r>
              <a:rPr lang="en-CN" dirty="0"/>
              <a:t>LH: Lateral Hebenula</a:t>
            </a:r>
          </a:p>
          <a:p>
            <a:pPr marL="0" lvl="0" indent="0" algn="l" rtl="0">
              <a:spcBef>
                <a:spcPts val="0"/>
              </a:spcBef>
              <a:spcAft>
                <a:spcPts val="0"/>
              </a:spcAft>
              <a:buNone/>
            </a:pPr>
            <a:r>
              <a:rPr lang="en-CN" dirty="0"/>
              <a:t>DN: Dentate Nucleus</a:t>
            </a:r>
          </a:p>
          <a:p>
            <a:pPr marL="0" lvl="0" indent="0" algn="l" rtl="0">
              <a:spcBef>
                <a:spcPts val="0"/>
              </a:spcBef>
              <a:spcAft>
                <a:spcPts val="0"/>
              </a:spcAft>
              <a:buNone/>
            </a:pPr>
            <a:r>
              <a:rPr lang="en-CN" dirty="0"/>
              <a:t>PAG: Periaduaductal Grey</a:t>
            </a:r>
          </a:p>
          <a:p>
            <a:pPr marL="0" lvl="0" indent="0" algn="l" rtl="0">
              <a:spcBef>
                <a:spcPts val="0"/>
              </a:spcBef>
              <a:spcAft>
                <a:spcPts val="0"/>
              </a:spcAft>
              <a:buNone/>
            </a:pPr>
            <a:r>
              <a:rPr lang="en-CN" dirty="0"/>
              <a:t>DR: Dorsal Nucleus Raphe</a:t>
            </a:r>
          </a:p>
          <a:p>
            <a:pPr marL="0" lvl="0" indent="0" algn="l" rtl="0">
              <a:spcBef>
                <a:spcPts val="0"/>
              </a:spcBef>
              <a:spcAft>
                <a:spcPts val="0"/>
              </a:spcAft>
              <a:buNone/>
            </a:pPr>
            <a:r>
              <a:rPr lang="en-CN" dirty="0"/>
              <a:t>PPN: Pedunculopontine Nucleus</a:t>
            </a:r>
          </a:p>
          <a:p>
            <a:pPr marL="0" lvl="0" indent="0" algn="l" rtl="0">
              <a:spcBef>
                <a:spcPts val="0"/>
              </a:spcBef>
              <a:spcAft>
                <a:spcPts val="0"/>
              </a:spcAft>
              <a:buNone/>
            </a:pPr>
            <a:r>
              <a:rPr lang="en-CN" dirty="0"/>
              <a:t>IP: Interposed Nucleus</a:t>
            </a:r>
          </a:p>
        </p:txBody>
      </p:sp>
    </p:spTree>
    <p:extLst>
      <p:ext uri="{BB962C8B-B14F-4D97-AF65-F5344CB8AC3E}">
        <p14:creationId xmlns:p14="http://schemas.microsoft.com/office/powerpoint/2010/main" val="4179873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429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d4cfe9db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d4cfe9db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087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d4cfe9db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d4cfe9db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70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521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d4cfe9db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d4cfe9db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12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562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03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0771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659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d4cfe9db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d4cfe9db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0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362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d4cfe9db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d4cfe9db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962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89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8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371400"/>
            <a:ext cx="5333400" cy="1650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atin typeface="Readex Pro"/>
                <a:ea typeface="Readex Pro"/>
                <a:cs typeface="Readex Pro"/>
                <a:sym typeface="Readex Pr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362613"/>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5284735" y="-783804"/>
            <a:ext cx="5297673" cy="9192711"/>
            <a:chOff x="5284735" y="-783804"/>
            <a:chExt cx="5297673" cy="9192711"/>
          </a:xfrm>
        </p:grpSpPr>
        <p:sp>
          <p:nvSpPr>
            <p:cNvPr id="12" name="Google Shape;12;p2"/>
            <p:cNvSpPr/>
            <p:nvPr/>
          </p:nvSpPr>
          <p:spPr>
            <a:xfrm>
              <a:off x="6585250" y="-486419"/>
              <a:ext cx="2473442" cy="8323800"/>
            </a:xfrm>
            <a:custGeom>
              <a:avLst/>
              <a:gdLst/>
              <a:ahLst/>
              <a:cxnLst/>
              <a:rect l="l" t="t" r="r" b="b"/>
              <a:pathLst>
                <a:path w="65639" h="220893" extrusionOk="0">
                  <a:moveTo>
                    <a:pt x="25942" y="0"/>
                  </a:moveTo>
                  <a:cubicBezTo>
                    <a:pt x="25717" y="0"/>
                    <a:pt x="25549" y="197"/>
                    <a:pt x="25549" y="393"/>
                  </a:cubicBezTo>
                  <a:cubicBezTo>
                    <a:pt x="25549" y="618"/>
                    <a:pt x="25717" y="786"/>
                    <a:pt x="25942" y="786"/>
                  </a:cubicBezTo>
                  <a:cubicBezTo>
                    <a:pt x="26138" y="786"/>
                    <a:pt x="26335" y="618"/>
                    <a:pt x="26335" y="393"/>
                  </a:cubicBezTo>
                  <a:cubicBezTo>
                    <a:pt x="26335" y="197"/>
                    <a:pt x="26138" y="0"/>
                    <a:pt x="25942" y="0"/>
                  </a:cubicBezTo>
                  <a:close/>
                  <a:moveTo>
                    <a:pt x="27907" y="0"/>
                  </a:moveTo>
                  <a:cubicBezTo>
                    <a:pt x="27682" y="0"/>
                    <a:pt x="27514" y="197"/>
                    <a:pt x="27514" y="393"/>
                  </a:cubicBezTo>
                  <a:cubicBezTo>
                    <a:pt x="27514" y="618"/>
                    <a:pt x="27682" y="786"/>
                    <a:pt x="27907" y="786"/>
                  </a:cubicBezTo>
                  <a:cubicBezTo>
                    <a:pt x="28103" y="786"/>
                    <a:pt x="28300" y="618"/>
                    <a:pt x="28300" y="393"/>
                  </a:cubicBezTo>
                  <a:cubicBezTo>
                    <a:pt x="28300" y="197"/>
                    <a:pt x="28103" y="0"/>
                    <a:pt x="27907" y="0"/>
                  </a:cubicBezTo>
                  <a:close/>
                  <a:moveTo>
                    <a:pt x="29872" y="0"/>
                  </a:moveTo>
                  <a:cubicBezTo>
                    <a:pt x="29647" y="0"/>
                    <a:pt x="29479" y="197"/>
                    <a:pt x="29479" y="393"/>
                  </a:cubicBezTo>
                  <a:cubicBezTo>
                    <a:pt x="29479" y="618"/>
                    <a:pt x="29647" y="786"/>
                    <a:pt x="29872" y="786"/>
                  </a:cubicBezTo>
                  <a:cubicBezTo>
                    <a:pt x="30069" y="786"/>
                    <a:pt x="30265" y="618"/>
                    <a:pt x="30265" y="393"/>
                  </a:cubicBezTo>
                  <a:cubicBezTo>
                    <a:pt x="30265" y="197"/>
                    <a:pt x="30069" y="0"/>
                    <a:pt x="29872" y="0"/>
                  </a:cubicBezTo>
                  <a:close/>
                  <a:moveTo>
                    <a:pt x="31837" y="0"/>
                  </a:moveTo>
                  <a:cubicBezTo>
                    <a:pt x="31613" y="0"/>
                    <a:pt x="31444" y="197"/>
                    <a:pt x="31444" y="393"/>
                  </a:cubicBezTo>
                  <a:cubicBezTo>
                    <a:pt x="31444" y="618"/>
                    <a:pt x="31613" y="786"/>
                    <a:pt x="31837" y="786"/>
                  </a:cubicBezTo>
                  <a:cubicBezTo>
                    <a:pt x="32034" y="786"/>
                    <a:pt x="32230" y="618"/>
                    <a:pt x="32230" y="393"/>
                  </a:cubicBezTo>
                  <a:cubicBezTo>
                    <a:pt x="32230" y="197"/>
                    <a:pt x="32034" y="0"/>
                    <a:pt x="31837" y="0"/>
                  </a:cubicBezTo>
                  <a:close/>
                  <a:moveTo>
                    <a:pt x="33802" y="0"/>
                  </a:moveTo>
                  <a:cubicBezTo>
                    <a:pt x="33578" y="0"/>
                    <a:pt x="33409" y="197"/>
                    <a:pt x="33409" y="393"/>
                  </a:cubicBezTo>
                  <a:cubicBezTo>
                    <a:pt x="33409" y="618"/>
                    <a:pt x="33578" y="786"/>
                    <a:pt x="33802" y="786"/>
                  </a:cubicBezTo>
                  <a:cubicBezTo>
                    <a:pt x="33999" y="786"/>
                    <a:pt x="34195" y="618"/>
                    <a:pt x="34195" y="393"/>
                  </a:cubicBezTo>
                  <a:cubicBezTo>
                    <a:pt x="34195" y="197"/>
                    <a:pt x="33999" y="0"/>
                    <a:pt x="33802" y="0"/>
                  </a:cubicBezTo>
                  <a:close/>
                  <a:moveTo>
                    <a:pt x="35768" y="0"/>
                  </a:moveTo>
                  <a:cubicBezTo>
                    <a:pt x="35543" y="0"/>
                    <a:pt x="35375" y="197"/>
                    <a:pt x="35375" y="393"/>
                  </a:cubicBezTo>
                  <a:cubicBezTo>
                    <a:pt x="35375" y="618"/>
                    <a:pt x="35543" y="786"/>
                    <a:pt x="35768" y="786"/>
                  </a:cubicBezTo>
                  <a:cubicBezTo>
                    <a:pt x="35964" y="786"/>
                    <a:pt x="36161" y="618"/>
                    <a:pt x="36161" y="393"/>
                  </a:cubicBezTo>
                  <a:cubicBezTo>
                    <a:pt x="36161" y="197"/>
                    <a:pt x="35964" y="0"/>
                    <a:pt x="35768" y="0"/>
                  </a:cubicBezTo>
                  <a:close/>
                  <a:moveTo>
                    <a:pt x="37733" y="0"/>
                  </a:moveTo>
                  <a:cubicBezTo>
                    <a:pt x="37508" y="0"/>
                    <a:pt x="37340" y="197"/>
                    <a:pt x="37340" y="393"/>
                  </a:cubicBezTo>
                  <a:cubicBezTo>
                    <a:pt x="37340" y="618"/>
                    <a:pt x="37508" y="786"/>
                    <a:pt x="37733" y="786"/>
                  </a:cubicBezTo>
                  <a:cubicBezTo>
                    <a:pt x="37929" y="786"/>
                    <a:pt x="38126" y="618"/>
                    <a:pt x="38126" y="393"/>
                  </a:cubicBezTo>
                  <a:cubicBezTo>
                    <a:pt x="38126" y="197"/>
                    <a:pt x="37929" y="0"/>
                    <a:pt x="37733" y="0"/>
                  </a:cubicBezTo>
                  <a:close/>
                  <a:moveTo>
                    <a:pt x="39698" y="0"/>
                  </a:moveTo>
                  <a:cubicBezTo>
                    <a:pt x="39474" y="0"/>
                    <a:pt x="39305" y="197"/>
                    <a:pt x="39305" y="393"/>
                  </a:cubicBezTo>
                  <a:cubicBezTo>
                    <a:pt x="39305" y="618"/>
                    <a:pt x="39474" y="786"/>
                    <a:pt x="39698" y="786"/>
                  </a:cubicBezTo>
                  <a:cubicBezTo>
                    <a:pt x="39895" y="786"/>
                    <a:pt x="40091" y="618"/>
                    <a:pt x="40091" y="393"/>
                  </a:cubicBezTo>
                  <a:cubicBezTo>
                    <a:pt x="40091" y="197"/>
                    <a:pt x="39895" y="0"/>
                    <a:pt x="39698" y="0"/>
                  </a:cubicBezTo>
                  <a:close/>
                  <a:moveTo>
                    <a:pt x="41663" y="0"/>
                  </a:moveTo>
                  <a:cubicBezTo>
                    <a:pt x="41439" y="0"/>
                    <a:pt x="41270" y="197"/>
                    <a:pt x="41270" y="393"/>
                  </a:cubicBezTo>
                  <a:cubicBezTo>
                    <a:pt x="41270" y="618"/>
                    <a:pt x="41439" y="786"/>
                    <a:pt x="41663" y="786"/>
                  </a:cubicBezTo>
                  <a:cubicBezTo>
                    <a:pt x="41860" y="786"/>
                    <a:pt x="42056" y="618"/>
                    <a:pt x="42056" y="393"/>
                  </a:cubicBezTo>
                  <a:cubicBezTo>
                    <a:pt x="42056" y="197"/>
                    <a:pt x="41860" y="0"/>
                    <a:pt x="41663" y="0"/>
                  </a:cubicBezTo>
                  <a:close/>
                  <a:moveTo>
                    <a:pt x="43629" y="0"/>
                  </a:moveTo>
                  <a:cubicBezTo>
                    <a:pt x="43404" y="0"/>
                    <a:pt x="43235" y="197"/>
                    <a:pt x="43235" y="393"/>
                  </a:cubicBezTo>
                  <a:cubicBezTo>
                    <a:pt x="43235" y="618"/>
                    <a:pt x="43404" y="786"/>
                    <a:pt x="43629" y="786"/>
                  </a:cubicBezTo>
                  <a:cubicBezTo>
                    <a:pt x="43825" y="786"/>
                    <a:pt x="44022" y="618"/>
                    <a:pt x="44022" y="393"/>
                  </a:cubicBezTo>
                  <a:cubicBezTo>
                    <a:pt x="44022" y="197"/>
                    <a:pt x="43825" y="0"/>
                    <a:pt x="43629" y="0"/>
                  </a:cubicBezTo>
                  <a:close/>
                  <a:moveTo>
                    <a:pt x="25942" y="1965"/>
                  </a:moveTo>
                  <a:cubicBezTo>
                    <a:pt x="25717" y="1965"/>
                    <a:pt x="25549" y="2162"/>
                    <a:pt x="25549" y="2358"/>
                  </a:cubicBezTo>
                  <a:cubicBezTo>
                    <a:pt x="25549" y="2583"/>
                    <a:pt x="25717" y="2752"/>
                    <a:pt x="25942" y="2752"/>
                  </a:cubicBezTo>
                  <a:cubicBezTo>
                    <a:pt x="26138" y="2752"/>
                    <a:pt x="26335" y="2583"/>
                    <a:pt x="26335" y="2358"/>
                  </a:cubicBezTo>
                  <a:cubicBezTo>
                    <a:pt x="26335" y="2162"/>
                    <a:pt x="26138" y="1965"/>
                    <a:pt x="25942" y="1965"/>
                  </a:cubicBezTo>
                  <a:close/>
                  <a:moveTo>
                    <a:pt x="27907" y="1965"/>
                  </a:moveTo>
                  <a:cubicBezTo>
                    <a:pt x="27682" y="1965"/>
                    <a:pt x="27514" y="2162"/>
                    <a:pt x="27514" y="2358"/>
                  </a:cubicBezTo>
                  <a:cubicBezTo>
                    <a:pt x="27514" y="2583"/>
                    <a:pt x="27682" y="2752"/>
                    <a:pt x="27907" y="2752"/>
                  </a:cubicBezTo>
                  <a:cubicBezTo>
                    <a:pt x="28103" y="2752"/>
                    <a:pt x="28300" y="2583"/>
                    <a:pt x="28300" y="2358"/>
                  </a:cubicBezTo>
                  <a:cubicBezTo>
                    <a:pt x="28300" y="2162"/>
                    <a:pt x="28103" y="1965"/>
                    <a:pt x="27907" y="1965"/>
                  </a:cubicBezTo>
                  <a:close/>
                  <a:moveTo>
                    <a:pt x="29872" y="1965"/>
                  </a:moveTo>
                  <a:cubicBezTo>
                    <a:pt x="29647" y="1965"/>
                    <a:pt x="29479" y="2162"/>
                    <a:pt x="29479" y="2358"/>
                  </a:cubicBezTo>
                  <a:cubicBezTo>
                    <a:pt x="29479" y="2583"/>
                    <a:pt x="29647" y="2752"/>
                    <a:pt x="29872" y="2752"/>
                  </a:cubicBezTo>
                  <a:cubicBezTo>
                    <a:pt x="30069" y="2752"/>
                    <a:pt x="30265" y="2583"/>
                    <a:pt x="30265" y="2358"/>
                  </a:cubicBezTo>
                  <a:cubicBezTo>
                    <a:pt x="30265" y="2162"/>
                    <a:pt x="30069" y="1965"/>
                    <a:pt x="29872" y="1965"/>
                  </a:cubicBezTo>
                  <a:close/>
                  <a:moveTo>
                    <a:pt x="31837" y="1965"/>
                  </a:moveTo>
                  <a:cubicBezTo>
                    <a:pt x="31613" y="1965"/>
                    <a:pt x="31444" y="2162"/>
                    <a:pt x="31444" y="2358"/>
                  </a:cubicBezTo>
                  <a:cubicBezTo>
                    <a:pt x="31444" y="2583"/>
                    <a:pt x="31613" y="2752"/>
                    <a:pt x="31837" y="2752"/>
                  </a:cubicBezTo>
                  <a:cubicBezTo>
                    <a:pt x="32034" y="2752"/>
                    <a:pt x="32230" y="2583"/>
                    <a:pt x="32230" y="2358"/>
                  </a:cubicBezTo>
                  <a:cubicBezTo>
                    <a:pt x="32230" y="2162"/>
                    <a:pt x="32034" y="1965"/>
                    <a:pt x="31837" y="1965"/>
                  </a:cubicBezTo>
                  <a:close/>
                  <a:moveTo>
                    <a:pt x="33802" y="1965"/>
                  </a:moveTo>
                  <a:cubicBezTo>
                    <a:pt x="33578" y="1965"/>
                    <a:pt x="33409" y="2162"/>
                    <a:pt x="33409" y="2358"/>
                  </a:cubicBezTo>
                  <a:cubicBezTo>
                    <a:pt x="33409" y="2583"/>
                    <a:pt x="33578" y="2752"/>
                    <a:pt x="33802" y="2752"/>
                  </a:cubicBezTo>
                  <a:cubicBezTo>
                    <a:pt x="33999" y="2752"/>
                    <a:pt x="34195" y="2583"/>
                    <a:pt x="34195" y="2358"/>
                  </a:cubicBezTo>
                  <a:cubicBezTo>
                    <a:pt x="34195" y="2162"/>
                    <a:pt x="33999" y="1965"/>
                    <a:pt x="33802" y="1965"/>
                  </a:cubicBezTo>
                  <a:close/>
                  <a:moveTo>
                    <a:pt x="35768" y="1965"/>
                  </a:moveTo>
                  <a:cubicBezTo>
                    <a:pt x="35543" y="1965"/>
                    <a:pt x="35375" y="2162"/>
                    <a:pt x="35375" y="2358"/>
                  </a:cubicBezTo>
                  <a:cubicBezTo>
                    <a:pt x="35375" y="2583"/>
                    <a:pt x="35543" y="2752"/>
                    <a:pt x="35768" y="2752"/>
                  </a:cubicBezTo>
                  <a:cubicBezTo>
                    <a:pt x="35964" y="2752"/>
                    <a:pt x="36161" y="2583"/>
                    <a:pt x="36161" y="2358"/>
                  </a:cubicBezTo>
                  <a:cubicBezTo>
                    <a:pt x="36161" y="2162"/>
                    <a:pt x="35964" y="1965"/>
                    <a:pt x="35768" y="1965"/>
                  </a:cubicBezTo>
                  <a:close/>
                  <a:moveTo>
                    <a:pt x="37733" y="1965"/>
                  </a:moveTo>
                  <a:cubicBezTo>
                    <a:pt x="37508" y="1965"/>
                    <a:pt x="37340" y="2162"/>
                    <a:pt x="37340" y="2358"/>
                  </a:cubicBezTo>
                  <a:cubicBezTo>
                    <a:pt x="37340" y="2583"/>
                    <a:pt x="37508" y="2752"/>
                    <a:pt x="37733" y="2752"/>
                  </a:cubicBezTo>
                  <a:cubicBezTo>
                    <a:pt x="37929" y="2752"/>
                    <a:pt x="38126" y="2583"/>
                    <a:pt x="38126" y="2358"/>
                  </a:cubicBezTo>
                  <a:cubicBezTo>
                    <a:pt x="38126" y="2162"/>
                    <a:pt x="37929" y="1965"/>
                    <a:pt x="37733" y="1965"/>
                  </a:cubicBezTo>
                  <a:close/>
                  <a:moveTo>
                    <a:pt x="39698" y="1965"/>
                  </a:moveTo>
                  <a:cubicBezTo>
                    <a:pt x="39474" y="1965"/>
                    <a:pt x="39305" y="2162"/>
                    <a:pt x="39305" y="2358"/>
                  </a:cubicBezTo>
                  <a:cubicBezTo>
                    <a:pt x="39305" y="2583"/>
                    <a:pt x="39474" y="2752"/>
                    <a:pt x="39698" y="2752"/>
                  </a:cubicBezTo>
                  <a:cubicBezTo>
                    <a:pt x="39895" y="2752"/>
                    <a:pt x="40091" y="2583"/>
                    <a:pt x="40091" y="2358"/>
                  </a:cubicBezTo>
                  <a:cubicBezTo>
                    <a:pt x="40091" y="2162"/>
                    <a:pt x="39895" y="1965"/>
                    <a:pt x="39698" y="1965"/>
                  </a:cubicBezTo>
                  <a:close/>
                  <a:moveTo>
                    <a:pt x="41663" y="1965"/>
                  </a:moveTo>
                  <a:cubicBezTo>
                    <a:pt x="41439" y="1965"/>
                    <a:pt x="41270" y="2162"/>
                    <a:pt x="41270" y="2358"/>
                  </a:cubicBezTo>
                  <a:cubicBezTo>
                    <a:pt x="41270" y="2583"/>
                    <a:pt x="41439" y="2752"/>
                    <a:pt x="41663" y="2752"/>
                  </a:cubicBezTo>
                  <a:cubicBezTo>
                    <a:pt x="41860" y="2752"/>
                    <a:pt x="42056" y="2583"/>
                    <a:pt x="42056" y="2358"/>
                  </a:cubicBezTo>
                  <a:cubicBezTo>
                    <a:pt x="42056" y="2162"/>
                    <a:pt x="41860" y="1965"/>
                    <a:pt x="41663" y="1965"/>
                  </a:cubicBezTo>
                  <a:close/>
                  <a:moveTo>
                    <a:pt x="43629" y="1965"/>
                  </a:moveTo>
                  <a:cubicBezTo>
                    <a:pt x="43404" y="1965"/>
                    <a:pt x="43235" y="2162"/>
                    <a:pt x="43235" y="2358"/>
                  </a:cubicBezTo>
                  <a:cubicBezTo>
                    <a:pt x="43235" y="2583"/>
                    <a:pt x="43404" y="2752"/>
                    <a:pt x="43629" y="2752"/>
                  </a:cubicBezTo>
                  <a:cubicBezTo>
                    <a:pt x="43825" y="2752"/>
                    <a:pt x="44022" y="2583"/>
                    <a:pt x="44022" y="2358"/>
                  </a:cubicBezTo>
                  <a:cubicBezTo>
                    <a:pt x="44022" y="2162"/>
                    <a:pt x="43825" y="1965"/>
                    <a:pt x="43629" y="1965"/>
                  </a:cubicBezTo>
                  <a:close/>
                  <a:moveTo>
                    <a:pt x="27864" y="3956"/>
                  </a:moveTo>
                  <a:cubicBezTo>
                    <a:pt x="27661" y="3956"/>
                    <a:pt x="27514" y="4140"/>
                    <a:pt x="27514" y="4324"/>
                  </a:cubicBezTo>
                  <a:cubicBezTo>
                    <a:pt x="27514" y="4548"/>
                    <a:pt x="27682" y="4717"/>
                    <a:pt x="27907" y="4717"/>
                  </a:cubicBezTo>
                  <a:cubicBezTo>
                    <a:pt x="28103" y="4717"/>
                    <a:pt x="28300" y="4548"/>
                    <a:pt x="28300" y="4324"/>
                  </a:cubicBezTo>
                  <a:cubicBezTo>
                    <a:pt x="28300" y="4127"/>
                    <a:pt x="28103" y="3959"/>
                    <a:pt x="27907" y="3959"/>
                  </a:cubicBezTo>
                  <a:cubicBezTo>
                    <a:pt x="27892" y="3957"/>
                    <a:pt x="27878" y="3956"/>
                    <a:pt x="27864" y="3956"/>
                  </a:cubicBezTo>
                  <a:close/>
                  <a:moveTo>
                    <a:pt x="29829" y="3956"/>
                  </a:moveTo>
                  <a:cubicBezTo>
                    <a:pt x="29626" y="3956"/>
                    <a:pt x="29479" y="4140"/>
                    <a:pt x="29479" y="4324"/>
                  </a:cubicBezTo>
                  <a:cubicBezTo>
                    <a:pt x="29479" y="4548"/>
                    <a:pt x="29647" y="4717"/>
                    <a:pt x="29872" y="4717"/>
                  </a:cubicBezTo>
                  <a:cubicBezTo>
                    <a:pt x="30069" y="4717"/>
                    <a:pt x="30265" y="4548"/>
                    <a:pt x="30265" y="4324"/>
                  </a:cubicBezTo>
                  <a:cubicBezTo>
                    <a:pt x="30265" y="4127"/>
                    <a:pt x="30069" y="3959"/>
                    <a:pt x="29872" y="3959"/>
                  </a:cubicBezTo>
                  <a:cubicBezTo>
                    <a:pt x="29857" y="3957"/>
                    <a:pt x="29843" y="3956"/>
                    <a:pt x="29829" y="3956"/>
                  </a:cubicBezTo>
                  <a:close/>
                  <a:moveTo>
                    <a:pt x="31794" y="3956"/>
                  </a:moveTo>
                  <a:cubicBezTo>
                    <a:pt x="31592" y="3956"/>
                    <a:pt x="31444" y="4140"/>
                    <a:pt x="31444" y="4324"/>
                  </a:cubicBezTo>
                  <a:cubicBezTo>
                    <a:pt x="31444" y="4548"/>
                    <a:pt x="31613" y="4717"/>
                    <a:pt x="31837" y="4717"/>
                  </a:cubicBezTo>
                  <a:cubicBezTo>
                    <a:pt x="32034" y="4717"/>
                    <a:pt x="32230" y="4548"/>
                    <a:pt x="32230" y="4324"/>
                  </a:cubicBezTo>
                  <a:cubicBezTo>
                    <a:pt x="32230" y="4127"/>
                    <a:pt x="32034" y="3959"/>
                    <a:pt x="31837" y="3959"/>
                  </a:cubicBezTo>
                  <a:cubicBezTo>
                    <a:pt x="31823" y="3957"/>
                    <a:pt x="31808" y="3956"/>
                    <a:pt x="31794" y="3956"/>
                  </a:cubicBezTo>
                  <a:close/>
                  <a:moveTo>
                    <a:pt x="33760" y="3956"/>
                  </a:moveTo>
                  <a:cubicBezTo>
                    <a:pt x="33557" y="3956"/>
                    <a:pt x="33409" y="4140"/>
                    <a:pt x="33409" y="4324"/>
                  </a:cubicBezTo>
                  <a:cubicBezTo>
                    <a:pt x="33409" y="4548"/>
                    <a:pt x="33578" y="4717"/>
                    <a:pt x="33802" y="4717"/>
                  </a:cubicBezTo>
                  <a:cubicBezTo>
                    <a:pt x="33999" y="4717"/>
                    <a:pt x="34195" y="4548"/>
                    <a:pt x="34195" y="4324"/>
                  </a:cubicBezTo>
                  <a:cubicBezTo>
                    <a:pt x="34195" y="4127"/>
                    <a:pt x="33999" y="3959"/>
                    <a:pt x="33802" y="3959"/>
                  </a:cubicBezTo>
                  <a:cubicBezTo>
                    <a:pt x="33788" y="3957"/>
                    <a:pt x="33774" y="3956"/>
                    <a:pt x="33760" y="3956"/>
                  </a:cubicBezTo>
                  <a:close/>
                  <a:moveTo>
                    <a:pt x="35725" y="3956"/>
                  </a:moveTo>
                  <a:cubicBezTo>
                    <a:pt x="35522" y="3956"/>
                    <a:pt x="35375" y="4140"/>
                    <a:pt x="35375" y="4324"/>
                  </a:cubicBezTo>
                  <a:cubicBezTo>
                    <a:pt x="35375" y="4548"/>
                    <a:pt x="35543" y="4717"/>
                    <a:pt x="35768" y="4717"/>
                  </a:cubicBezTo>
                  <a:cubicBezTo>
                    <a:pt x="35964" y="4717"/>
                    <a:pt x="36161" y="4548"/>
                    <a:pt x="36161" y="4324"/>
                  </a:cubicBezTo>
                  <a:cubicBezTo>
                    <a:pt x="36161" y="4127"/>
                    <a:pt x="35964" y="3959"/>
                    <a:pt x="35768" y="3959"/>
                  </a:cubicBezTo>
                  <a:cubicBezTo>
                    <a:pt x="35753" y="3957"/>
                    <a:pt x="35739" y="3956"/>
                    <a:pt x="35725" y="3956"/>
                  </a:cubicBezTo>
                  <a:close/>
                  <a:moveTo>
                    <a:pt x="37690" y="3956"/>
                  </a:moveTo>
                  <a:cubicBezTo>
                    <a:pt x="37487" y="3956"/>
                    <a:pt x="37340" y="4140"/>
                    <a:pt x="37340" y="4324"/>
                  </a:cubicBezTo>
                  <a:cubicBezTo>
                    <a:pt x="37340" y="4548"/>
                    <a:pt x="37508" y="4717"/>
                    <a:pt x="37733" y="4717"/>
                  </a:cubicBezTo>
                  <a:cubicBezTo>
                    <a:pt x="37929" y="4717"/>
                    <a:pt x="38126" y="4548"/>
                    <a:pt x="38126" y="4324"/>
                  </a:cubicBezTo>
                  <a:cubicBezTo>
                    <a:pt x="38126" y="4127"/>
                    <a:pt x="37929" y="3959"/>
                    <a:pt x="37733" y="3959"/>
                  </a:cubicBezTo>
                  <a:cubicBezTo>
                    <a:pt x="37718" y="3957"/>
                    <a:pt x="37704" y="3956"/>
                    <a:pt x="37690" y="3956"/>
                  </a:cubicBezTo>
                  <a:close/>
                  <a:moveTo>
                    <a:pt x="39655" y="3956"/>
                  </a:moveTo>
                  <a:cubicBezTo>
                    <a:pt x="39452" y="3956"/>
                    <a:pt x="39305" y="4140"/>
                    <a:pt x="39305" y="4324"/>
                  </a:cubicBezTo>
                  <a:cubicBezTo>
                    <a:pt x="39305" y="4548"/>
                    <a:pt x="39474" y="4717"/>
                    <a:pt x="39698" y="4717"/>
                  </a:cubicBezTo>
                  <a:cubicBezTo>
                    <a:pt x="39895" y="4717"/>
                    <a:pt x="40091" y="4548"/>
                    <a:pt x="40091" y="4324"/>
                  </a:cubicBezTo>
                  <a:cubicBezTo>
                    <a:pt x="40091" y="4127"/>
                    <a:pt x="39895" y="3959"/>
                    <a:pt x="39698" y="3959"/>
                  </a:cubicBezTo>
                  <a:cubicBezTo>
                    <a:pt x="39684" y="3957"/>
                    <a:pt x="39669" y="3956"/>
                    <a:pt x="39655" y="3956"/>
                  </a:cubicBezTo>
                  <a:close/>
                  <a:moveTo>
                    <a:pt x="41621" y="3956"/>
                  </a:moveTo>
                  <a:cubicBezTo>
                    <a:pt x="41418" y="3956"/>
                    <a:pt x="41270" y="4140"/>
                    <a:pt x="41270" y="4324"/>
                  </a:cubicBezTo>
                  <a:cubicBezTo>
                    <a:pt x="41270" y="4548"/>
                    <a:pt x="41439" y="4717"/>
                    <a:pt x="41663" y="4717"/>
                  </a:cubicBezTo>
                  <a:cubicBezTo>
                    <a:pt x="41860" y="4717"/>
                    <a:pt x="42056" y="4548"/>
                    <a:pt x="42056" y="4324"/>
                  </a:cubicBezTo>
                  <a:cubicBezTo>
                    <a:pt x="42056" y="4127"/>
                    <a:pt x="41860" y="3959"/>
                    <a:pt x="41663" y="3959"/>
                  </a:cubicBezTo>
                  <a:cubicBezTo>
                    <a:pt x="41649" y="3957"/>
                    <a:pt x="41635" y="3956"/>
                    <a:pt x="41621" y="3956"/>
                  </a:cubicBezTo>
                  <a:close/>
                  <a:moveTo>
                    <a:pt x="43586" y="3956"/>
                  </a:moveTo>
                  <a:cubicBezTo>
                    <a:pt x="43383" y="3956"/>
                    <a:pt x="43235" y="4140"/>
                    <a:pt x="43235" y="4324"/>
                  </a:cubicBezTo>
                  <a:cubicBezTo>
                    <a:pt x="43235" y="4548"/>
                    <a:pt x="43404" y="4717"/>
                    <a:pt x="43629" y="4717"/>
                  </a:cubicBezTo>
                  <a:cubicBezTo>
                    <a:pt x="43825" y="4717"/>
                    <a:pt x="44022" y="4548"/>
                    <a:pt x="44022" y="4324"/>
                  </a:cubicBezTo>
                  <a:cubicBezTo>
                    <a:pt x="44022" y="4127"/>
                    <a:pt x="43825" y="3959"/>
                    <a:pt x="43629" y="3959"/>
                  </a:cubicBezTo>
                  <a:cubicBezTo>
                    <a:pt x="43614" y="3957"/>
                    <a:pt x="43600" y="3956"/>
                    <a:pt x="43586" y="3956"/>
                  </a:cubicBezTo>
                  <a:close/>
                  <a:moveTo>
                    <a:pt x="45551" y="3956"/>
                  </a:moveTo>
                  <a:cubicBezTo>
                    <a:pt x="45348" y="3956"/>
                    <a:pt x="45201" y="4140"/>
                    <a:pt x="45201" y="4324"/>
                  </a:cubicBezTo>
                  <a:cubicBezTo>
                    <a:pt x="45201" y="4548"/>
                    <a:pt x="45369" y="4717"/>
                    <a:pt x="45594" y="4717"/>
                  </a:cubicBezTo>
                  <a:cubicBezTo>
                    <a:pt x="45790" y="4717"/>
                    <a:pt x="45987" y="4548"/>
                    <a:pt x="45987" y="4324"/>
                  </a:cubicBezTo>
                  <a:cubicBezTo>
                    <a:pt x="45987" y="4127"/>
                    <a:pt x="45790" y="3959"/>
                    <a:pt x="45594" y="3959"/>
                  </a:cubicBezTo>
                  <a:cubicBezTo>
                    <a:pt x="45579" y="3957"/>
                    <a:pt x="45565" y="3956"/>
                    <a:pt x="45551" y="3956"/>
                  </a:cubicBezTo>
                  <a:close/>
                  <a:moveTo>
                    <a:pt x="29872" y="5896"/>
                  </a:moveTo>
                  <a:cubicBezTo>
                    <a:pt x="29647" y="5896"/>
                    <a:pt x="29479" y="6092"/>
                    <a:pt x="29479" y="6289"/>
                  </a:cubicBezTo>
                  <a:cubicBezTo>
                    <a:pt x="29479" y="6514"/>
                    <a:pt x="29647" y="6682"/>
                    <a:pt x="29872" y="6682"/>
                  </a:cubicBezTo>
                  <a:cubicBezTo>
                    <a:pt x="30069" y="6682"/>
                    <a:pt x="30265" y="6514"/>
                    <a:pt x="30265" y="6289"/>
                  </a:cubicBezTo>
                  <a:cubicBezTo>
                    <a:pt x="30265" y="6092"/>
                    <a:pt x="30069" y="5896"/>
                    <a:pt x="29872" y="5896"/>
                  </a:cubicBezTo>
                  <a:close/>
                  <a:moveTo>
                    <a:pt x="31837" y="5896"/>
                  </a:moveTo>
                  <a:cubicBezTo>
                    <a:pt x="31613" y="5896"/>
                    <a:pt x="31444" y="6092"/>
                    <a:pt x="31444" y="6289"/>
                  </a:cubicBezTo>
                  <a:cubicBezTo>
                    <a:pt x="31444" y="6514"/>
                    <a:pt x="31613" y="6682"/>
                    <a:pt x="31837" y="6682"/>
                  </a:cubicBezTo>
                  <a:cubicBezTo>
                    <a:pt x="32034" y="6682"/>
                    <a:pt x="32230" y="6514"/>
                    <a:pt x="32230" y="6289"/>
                  </a:cubicBezTo>
                  <a:cubicBezTo>
                    <a:pt x="32230" y="6092"/>
                    <a:pt x="32034" y="5896"/>
                    <a:pt x="31837" y="5896"/>
                  </a:cubicBezTo>
                  <a:close/>
                  <a:moveTo>
                    <a:pt x="33802" y="5896"/>
                  </a:moveTo>
                  <a:cubicBezTo>
                    <a:pt x="33578" y="5896"/>
                    <a:pt x="33409" y="6092"/>
                    <a:pt x="33409" y="6289"/>
                  </a:cubicBezTo>
                  <a:cubicBezTo>
                    <a:pt x="33409" y="6514"/>
                    <a:pt x="33578" y="6682"/>
                    <a:pt x="33802" y="6682"/>
                  </a:cubicBezTo>
                  <a:cubicBezTo>
                    <a:pt x="33999" y="6682"/>
                    <a:pt x="34195" y="6514"/>
                    <a:pt x="34195" y="6289"/>
                  </a:cubicBezTo>
                  <a:cubicBezTo>
                    <a:pt x="34195" y="6092"/>
                    <a:pt x="33999" y="5896"/>
                    <a:pt x="33802" y="5896"/>
                  </a:cubicBezTo>
                  <a:close/>
                  <a:moveTo>
                    <a:pt x="35768" y="5896"/>
                  </a:moveTo>
                  <a:cubicBezTo>
                    <a:pt x="35543" y="5896"/>
                    <a:pt x="35375" y="6092"/>
                    <a:pt x="35375" y="6289"/>
                  </a:cubicBezTo>
                  <a:cubicBezTo>
                    <a:pt x="35375" y="6514"/>
                    <a:pt x="35543" y="6682"/>
                    <a:pt x="35768" y="6682"/>
                  </a:cubicBezTo>
                  <a:cubicBezTo>
                    <a:pt x="35964" y="6682"/>
                    <a:pt x="36161" y="6514"/>
                    <a:pt x="36161" y="6289"/>
                  </a:cubicBezTo>
                  <a:cubicBezTo>
                    <a:pt x="36161" y="6092"/>
                    <a:pt x="35964" y="5896"/>
                    <a:pt x="35768" y="5896"/>
                  </a:cubicBezTo>
                  <a:close/>
                  <a:moveTo>
                    <a:pt x="37733" y="5896"/>
                  </a:moveTo>
                  <a:cubicBezTo>
                    <a:pt x="37508" y="5896"/>
                    <a:pt x="37340" y="6092"/>
                    <a:pt x="37340" y="6289"/>
                  </a:cubicBezTo>
                  <a:cubicBezTo>
                    <a:pt x="37340" y="6514"/>
                    <a:pt x="37508" y="6682"/>
                    <a:pt x="37733" y="6682"/>
                  </a:cubicBezTo>
                  <a:cubicBezTo>
                    <a:pt x="37929" y="6682"/>
                    <a:pt x="38126" y="6514"/>
                    <a:pt x="38126" y="6289"/>
                  </a:cubicBezTo>
                  <a:cubicBezTo>
                    <a:pt x="38126" y="6092"/>
                    <a:pt x="37929" y="5896"/>
                    <a:pt x="37733" y="5896"/>
                  </a:cubicBezTo>
                  <a:close/>
                  <a:moveTo>
                    <a:pt x="39698" y="5896"/>
                  </a:moveTo>
                  <a:cubicBezTo>
                    <a:pt x="39474" y="5896"/>
                    <a:pt x="39305" y="6092"/>
                    <a:pt x="39305" y="6289"/>
                  </a:cubicBezTo>
                  <a:cubicBezTo>
                    <a:pt x="39305" y="6514"/>
                    <a:pt x="39474" y="6682"/>
                    <a:pt x="39698" y="6682"/>
                  </a:cubicBezTo>
                  <a:cubicBezTo>
                    <a:pt x="39895" y="6682"/>
                    <a:pt x="40091" y="6514"/>
                    <a:pt x="40091" y="6289"/>
                  </a:cubicBezTo>
                  <a:cubicBezTo>
                    <a:pt x="40091" y="6092"/>
                    <a:pt x="39895" y="5896"/>
                    <a:pt x="39698" y="5896"/>
                  </a:cubicBezTo>
                  <a:close/>
                  <a:moveTo>
                    <a:pt x="41663" y="5896"/>
                  </a:moveTo>
                  <a:cubicBezTo>
                    <a:pt x="41439" y="5896"/>
                    <a:pt x="41270" y="6092"/>
                    <a:pt x="41270" y="6289"/>
                  </a:cubicBezTo>
                  <a:cubicBezTo>
                    <a:pt x="41270" y="6514"/>
                    <a:pt x="41439" y="6682"/>
                    <a:pt x="41663" y="6682"/>
                  </a:cubicBezTo>
                  <a:cubicBezTo>
                    <a:pt x="41860" y="6682"/>
                    <a:pt x="42056" y="6514"/>
                    <a:pt x="42056" y="6289"/>
                  </a:cubicBezTo>
                  <a:cubicBezTo>
                    <a:pt x="42056" y="6092"/>
                    <a:pt x="41860" y="5896"/>
                    <a:pt x="41663" y="5896"/>
                  </a:cubicBezTo>
                  <a:close/>
                  <a:moveTo>
                    <a:pt x="43629" y="5896"/>
                  </a:moveTo>
                  <a:cubicBezTo>
                    <a:pt x="43404" y="5896"/>
                    <a:pt x="43235" y="6092"/>
                    <a:pt x="43235" y="6289"/>
                  </a:cubicBezTo>
                  <a:cubicBezTo>
                    <a:pt x="43235" y="6514"/>
                    <a:pt x="43404" y="6682"/>
                    <a:pt x="43629" y="6682"/>
                  </a:cubicBezTo>
                  <a:cubicBezTo>
                    <a:pt x="43825" y="6682"/>
                    <a:pt x="44022" y="6514"/>
                    <a:pt x="44022" y="6289"/>
                  </a:cubicBezTo>
                  <a:cubicBezTo>
                    <a:pt x="44022" y="6092"/>
                    <a:pt x="43825" y="5896"/>
                    <a:pt x="43629" y="5896"/>
                  </a:cubicBezTo>
                  <a:close/>
                  <a:moveTo>
                    <a:pt x="45594" y="5896"/>
                  </a:moveTo>
                  <a:cubicBezTo>
                    <a:pt x="45369" y="5896"/>
                    <a:pt x="45201" y="6092"/>
                    <a:pt x="45201" y="6289"/>
                  </a:cubicBezTo>
                  <a:cubicBezTo>
                    <a:pt x="45201" y="6514"/>
                    <a:pt x="45369" y="6682"/>
                    <a:pt x="45594" y="6682"/>
                  </a:cubicBezTo>
                  <a:cubicBezTo>
                    <a:pt x="45790" y="6682"/>
                    <a:pt x="45987" y="6514"/>
                    <a:pt x="45987" y="6289"/>
                  </a:cubicBezTo>
                  <a:cubicBezTo>
                    <a:pt x="45987" y="6092"/>
                    <a:pt x="45790" y="5896"/>
                    <a:pt x="45594" y="5896"/>
                  </a:cubicBezTo>
                  <a:close/>
                  <a:moveTo>
                    <a:pt x="31837" y="7889"/>
                  </a:moveTo>
                  <a:cubicBezTo>
                    <a:pt x="31613" y="7889"/>
                    <a:pt x="31444" y="8058"/>
                    <a:pt x="31444" y="8254"/>
                  </a:cubicBezTo>
                  <a:cubicBezTo>
                    <a:pt x="31444" y="8479"/>
                    <a:pt x="31613" y="8647"/>
                    <a:pt x="31837" y="8647"/>
                  </a:cubicBezTo>
                  <a:cubicBezTo>
                    <a:pt x="32034" y="8647"/>
                    <a:pt x="32230" y="8479"/>
                    <a:pt x="32230" y="8254"/>
                  </a:cubicBezTo>
                  <a:cubicBezTo>
                    <a:pt x="32230" y="8058"/>
                    <a:pt x="32034" y="7889"/>
                    <a:pt x="31837" y="7889"/>
                  </a:cubicBezTo>
                  <a:close/>
                  <a:moveTo>
                    <a:pt x="33802" y="7889"/>
                  </a:moveTo>
                  <a:cubicBezTo>
                    <a:pt x="33578" y="7889"/>
                    <a:pt x="33409" y="8058"/>
                    <a:pt x="33409" y="8254"/>
                  </a:cubicBezTo>
                  <a:cubicBezTo>
                    <a:pt x="33409" y="8479"/>
                    <a:pt x="33578" y="8647"/>
                    <a:pt x="33802" y="8647"/>
                  </a:cubicBezTo>
                  <a:cubicBezTo>
                    <a:pt x="33999" y="8647"/>
                    <a:pt x="34195" y="8479"/>
                    <a:pt x="34195" y="8254"/>
                  </a:cubicBezTo>
                  <a:cubicBezTo>
                    <a:pt x="34195" y="8058"/>
                    <a:pt x="33999" y="7889"/>
                    <a:pt x="33802" y="7889"/>
                  </a:cubicBezTo>
                  <a:close/>
                  <a:moveTo>
                    <a:pt x="35768" y="7889"/>
                  </a:moveTo>
                  <a:cubicBezTo>
                    <a:pt x="35543" y="7889"/>
                    <a:pt x="35375" y="8058"/>
                    <a:pt x="35375" y="8254"/>
                  </a:cubicBezTo>
                  <a:cubicBezTo>
                    <a:pt x="35375" y="8479"/>
                    <a:pt x="35543" y="8647"/>
                    <a:pt x="35768" y="8647"/>
                  </a:cubicBezTo>
                  <a:cubicBezTo>
                    <a:pt x="35964" y="8647"/>
                    <a:pt x="36161" y="8479"/>
                    <a:pt x="36161" y="8254"/>
                  </a:cubicBezTo>
                  <a:cubicBezTo>
                    <a:pt x="36161" y="8058"/>
                    <a:pt x="35964" y="7889"/>
                    <a:pt x="35768" y="7889"/>
                  </a:cubicBezTo>
                  <a:close/>
                  <a:moveTo>
                    <a:pt x="37733" y="7889"/>
                  </a:moveTo>
                  <a:cubicBezTo>
                    <a:pt x="37508" y="7889"/>
                    <a:pt x="37340" y="8058"/>
                    <a:pt x="37340" y="8254"/>
                  </a:cubicBezTo>
                  <a:cubicBezTo>
                    <a:pt x="37340" y="8479"/>
                    <a:pt x="37508" y="8647"/>
                    <a:pt x="37733" y="8647"/>
                  </a:cubicBezTo>
                  <a:cubicBezTo>
                    <a:pt x="37929" y="8647"/>
                    <a:pt x="38126" y="8479"/>
                    <a:pt x="38126" y="8254"/>
                  </a:cubicBezTo>
                  <a:cubicBezTo>
                    <a:pt x="38126" y="8058"/>
                    <a:pt x="37929" y="7889"/>
                    <a:pt x="37733" y="7889"/>
                  </a:cubicBezTo>
                  <a:close/>
                  <a:moveTo>
                    <a:pt x="39698" y="7889"/>
                  </a:moveTo>
                  <a:cubicBezTo>
                    <a:pt x="39474" y="7889"/>
                    <a:pt x="39305" y="8058"/>
                    <a:pt x="39305" y="8254"/>
                  </a:cubicBezTo>
                  <a:cubicBezTo>
                    <a:pt x="39305" y="8479"/>
                    <a:pt x="39474" y="8647"/>
                    <a:pt x="39698" y="8647"/>
                  </a:cubicBezTo>
                  <a:cubicBezTo>
                    <a:pt x="39895" y="8647"/>
                    <a:pt x="40091" y="8479"/>
                    <a:pt x="40091" y="8254"/>
                  </a:cubicBezTo>
                  <a:cubicBezTo>
                    <a:pt x="40091" y="8058"/>
                    <a:pt x="39895" y="7889"/>
                    <a:pt x="39698" y="7889"/>
                  </a:cubicBezTo>
                  <a:close/>
                  <a:moveTo>
                    <a:pt x="41663" y="7889"/>
                  </a:moveTo>
                  <a:cubicBezTo>
                    <a:pt x="41439" y="7889"/>
                    <a:pt x="41270" y="8058"/>
                    <a:pt x="41270" y="8254"/>
                  </a:cubicBezTo>
                  <a:cubicBezTo>
                    <a:pt x="41270" y="8479"/>
                    <a:pt x="41439" y="8647"/>
                    <a:pt x="41663" y="8647"/>
                  </a:cubicBezTo>
                  <a:cubicBezTo>
                    <a:pt x="41860" y="8647"/>
                    <a:pt x="42056" y="8479"/>
                    <a:pt x="42056" y="8254"/>
                  </a:cubicBezTo>
                  <a:cubicBezTo>
                    <a:pt x="42056" y="8058"/>
                    <a:pt x="41860" y="7889"/>
                    <a:pt x="41663" y="7889"/>
                  </a:cubicBezTo>
                  <a:close/>
                  <a:moveTo>
                    <a:pt x="43629" y="7889"/>
                  </a:moveTo>
                  <a:cubicBezTo>
                    <a:pt x="43404" y="7889"/>
                    <a:pt x="43235" y="8058"/>
                    <a:pt x="43235" y="8254"/>
                  </a:cubicBezTo>
                  <a:cubicBezTo>
                    <a:pt x="43235" y="8479"/>
                    <a:pt x="43404" y="8647"/>
                    <a:pt x="43629" y="8647"/>
                  </a:cubicBezTo>
                  <a:cubicBezTo>
                    <a:pt x="43825" y="8647"/>
                    <a:pt x="44022" y="8479"/>
                    <a:pt x="44022" y="8254"/>
                  </a:cubicBezTo>
                  <a:cubicBezTo>
                    <a:pt x="44022" y="8058"/>
                    <a:pt x="43825" y="7889"/>
                    <a:pt x="43629" y="7889"/>
                  </a:cubicBezTo>
                  <a:close/>
                  <a:moveTo>
                    <a:pt x="45594" y="7889"/>
                  </a:moveTo>
                  <a:cubicBezTo>
                    <a:pt x="45369" y="7889"/>
                    <a:pt x="45201" y="8058"/>
                    <a:pt x="45201" y="8254"/>
                  </a:cubicBezTo>
                  <a:cubicBezTo>
                    <a:pt x="45201" y="8479"/>
                    <a:pt x="45369" y="8647"/>
                    <a:pt x="45594" y="8647"/>
                  </a:cubicBezTo>
                  <a:cubicBezTo>
                    <a:pt x="45790" y="8647"/>
                    <a:pt x="45987" y="8479"/>
                    <a:pt x="45987" y="8254"/>
                  </a:cubicBezTo>
                  <a:cubicBezTo>
                    <a:pt x="45987" y="8058"/>
                    <a:pt x="45790" y="7889"/>
                    <a:pt x="45594" y="7889"/>
                  </a:cubicBezTo>
                  <a:close/>
                  <a:moveTo>
                    <a:pt x="47559" y="7889"/>
                  </a:moveTo>
                  <a:cubicBezTo>
                    <a:pt x="47334" y="7889"/>
                    <a:pt x="47166" y="8058"/>
                    <a:pt x="47166" y="8254"/>
                  </a:cubicBezTo>
                  <a:cubicBezTo>
                    <a:pt x="47166" y="8479"/>
                    <a:pt x="47334" y="8647"/>
                    <a:pt x="47559" y="8647"/>
                  </a:cubicBezTo>
                  <a:cubicBezTo>
                    <a:pt x="47756" y="8647"/>
                    <a:pt x="47952" y="8479"/>
                    <a:pt x="47952" y="8254"/>
                  </a:cubicBezTo>
                  <a:cubicBezTo>
                    <a:pt x="47952" y="8058"/>
                    <a:pt x="47756" y="7889"/>
                    <a:pt x="47559" y="7889"/>
                  </a:cubicBezTo>
                  <a:close/>
                  <a:moveTo>
                    <a:pt x="31837" y="9854"/>
                  </a:moveTo>
                  <a:cubicBezTo>
                    <a:pt x="31613" y="9854"/>
                    <a:pt x="31444" y="10023"/>
                    <a:pt x="31444" y="10219"/>
                  </a:cubicBezTo>
                  <a:cubicBezTo>
                    <a:pt x="31444" y="10444"/>
                    <a:pt x="31613" y="10612"/>
                    <a:pt x="31837" y="10612"/>
                  </a:cubicBezTo>
                  <a:cubicBezTo>
                    <a:pt x="32034" y="10612"/>
                    <a:pt x="32230" y="10444"/>
                    <a:pt x="32230" y="10219"/>
                  </a:cubicBezTo>
                  <a:cubicBezTo>
                    <a:pt x="32230" y="10023"/>
                    <a:pt x="32034" y="9854"/>
                    <a:pt x="31837" y="9854"/>
                  </a:cubicBezTo>
                  <a:close/>
                  <a:moveTo>
                    <a:pt x="33802" y="9854"/>
                  </a:moveTo>
                  <a:cubicBezTo>
                    <a:pt x="33578" y="9854"/>
                    <a:pt x="33409" y="10023"/>
                    <a:pt x="33409" y="10219"/>
                  </a:cubicBezTo>
                  <a:cubicBezTo>
                    <a:pt x="33409" y="10444"/>
                    <a:pt x="33578" y="10612"/>
                    <a:pt x="33802" y="10612"/>
                  </a:cubicBezTo>
                  <a:cubicBezTo>
                    <a:pt x="33999" y="10612"/>
                    <a:pt x="34195" y="10444"/>
                    <a:pt x="34195" y="10219"/>
                  </a:cubicBezTo>
                  <a:cubicBezTo>
                    <a:pt x="34195" y="10023"/>
                    <a:pt x="33999" y="9854"/>
                    <a:pt x="33802" y="9854"/>
                  </a:cubicBezTo>
                  <a:close/>
                  <a:moveTo>
                    <a:pt x="35768" y="9854"/>
                  </a:moveTo>
                  <a:cubicBezTo>
                    <a:pt x="35543" y="9854"/>
                    <a:pt x="35375" y="10023"/>
                    <a:pt x="35375" y="10219"/>
                  </a:cubicBezTo>
                  <a:cubicBezTo>
                    <a:pt x="35375" y="10444"/>
                    <a:pt x="35543" y="10612"/>
                    <a:pt x="35768" y="10612"/>
                  </a:cubicBezTo>
                  <a:cubicBezTo>
                    <a:pt x="35964" y="10612"/>
                    <a:pt x="36161" y="10444"/>
                    <a:pt x="36161" y="10219"/>
                  </a:cubicBezTo>
                  <a:cubicBezTo>
                    <a:pt x="36161" y="10023"/>
                    <a:pt x="35964" y="9854"/>
                    <a:pt x="35768" y="9854"/>
                  </a:cubicBezTo>
                  <a:close/>
                  <a:moveTo>
                    <a:pt x="37733" y="9854"/>
                  </a:moveTo>
                  <a:cubicBezTo>
                    <a:pt x="37508" y="9854"/>
                    <a:pt x="37340" y="10023"/>
                    <a:pt x="37340" y="10219"/>
                  </a:cubicBezTo>
                  <a:cubicBezTo>
                    <a:pt x="37340" y="10444"/>
                    <a:pt x="37508" y="10612"/>
                    <a:pt x="37733" y="10612"/>
                  </a:cubicBezTo>
                  <a:cubicBezTo>
                    <a:pt x="37929" y="10612"/>
                    <a:pt x="38126" y="10444"/>
                    <a:pt x="38126" y="10219"/>
                  </a:cubicBezTo>
                  <a:cubicBezTo>
                    <a:pt x="38126" y="10023"/>
                    <a:pt x="37929" y="9854"/>
                    <a:pt x="37733" y="9854"/>
                  </a:cubicBezTo>
                  <a:close/>
                  <a:moveTo>
                    <a:pt x="39698" y="9854"/>
                  </a:moveTo>
                  <a:cubicBezTo>
                    <a:pt x="39474" y="9854"/>
                    <a:pt x="39305" y="10023"/>
                    <a:pt x="39305" y="10219"/>
                  </a:cubicBezTo>
                  <a:cubicBezTo>
                    <a:pt x="39305" y="10444"/>
                    <a:pt x="39474" y="10612"/>
                    <a:pt x="39698" y="10612"/>
                  </a:cubicBezTo>
                  <a:cubicBezTo>
                    <a:pt x="39895" y="10612"/>
                    <a:pt x="40091" y="10444"/>
                    <a:pt x="40091" y="10219"/>
                  </a:cubicBezTo>
                  <a:cubicBezTo>
                    <a:pt x="40091" y="10023"/>
                    <a:pt x="39895" y="9854"/>
                    <a:pt x="39698" y="9854"/>
                  </a:cubicBezTo>
                  <a:close/>
                  <a:moveTo>
                    <a:pt x="41663" y="9854"/>
                  </a:moveTo>
                  <a:cubicBezTo>
                    <a:pt x="41439" y="9854"/>
                    <a:pt x="41270" y="10023"/>
                    <a:pt x="41270" y="10219"/>
                  </a:cubicBezTo>
                  <a:cubicBezTo>
                    <a:pt x="41270" y="10444"/>
                    <a:pt x="41439" y="10612"/>
                    <a:pt x="41663" y="10612"/>
                  </a:cubicBezTo>
                  <a:cubicBezTo>
                    <a:pt x="41860" y="10612"/>
                    <a:pt x="42056" y="10444"/>
                    <a:pt x="42056" y="10219"/>
                  </a:cubicBezTo>
                  <a:cubicBezTo>
                    <a:pt x="42056" y="10023"/>
                    <a:pt x="41860" y="9854"/>
                    <a:pt x="41663" y="9854"/>
                  </a:cubicBezTo>
                  <a:close/>
                  <a:moveTo>
                    <a:pt x="43629" y="9854"/>
                  </a:moveTo>
                  <a:cubicBezTo>
                    <a:pt x="43404" y="9854"/>
                    <a:pt x="43235" y="10023"/>
                    <a:pt x="43235" y="10219"/>
                  </a:cubicBezTo>
                  <a:cubicBezTo>
                    <a:pt x="43235" y="10444"/>
                    <a:pt x="43404" y="10612"/>
                    <a:pt x="43629" y="10612"/>
                  </a:cubicBezTo>
                  <a:cubicBezTo>
                    <a:pt x="43825" y="10612"/>
                    <a:pt x="44022" y="10444"/>
                    <a:pt x="44022" y="10219"/>
                  </a:cubicBezTo>
                  <a:cubicBezTo>
                    <a:pt x="44022" y="10023"/>
                    <a:pt x="43825" y="9854"/>
                    <a:pt x="43629" y="9854"/>
                  </a:cubicBezTo>
                  <a:close/>
                  <a:moveTo>
                    <a:pt x="45594" y="9854"/>
                  </a:moveTo>
                  <a:cubicBezTo>
                    <a:pt x="45369" y="9854"/>
                    <a:pt x="45201" y="10023"/>
                    <a:pt x="45201" y="10219"/>
                  </a:cubicBezTo>
                  <a:cubicBezTo>
                    <a:pt x="45201" y="10444"/>
                    <a:pt x="45369" y="10612"/>
                    <a:pt x="45594" y="10612"/>
                  </a:cubicBezTo>
                  <a:cubicBezTo>
                    <a:pt x="45790" y="10612"/>
                    <a:pt x="45987" y="10444"/>
                    <a:pt x="45987" y="10219"/>
                  </a:cubicBezTo>
                  <a:cubicBezTo>
                    <a:pt x="45987" y="10023"/>
                    <a:pt x="45790" y="9854"/>
                    <a:pt x="45594" y="9854"/>
                  </a:cubicBezTo>
                  <a:close/>
                  <a:moveTo>
                    <a:pt x="47559" y="9854"/>
                  </a:moveTo>
                  <a:cubicBezTo>
                    <a:pt x="47334" y="9854"/>
                    <a:pt x="47166" y="10023"/>
                    <a:pt x="47166" y="10219"/>
                  </a:cubicBezTo>
                  <a:cubicBezTo>
                    <a:pt x="47166" y="10444"/>
                    <a:pt x="47334" y="10612"/>
                    <a:pt x="47559" y="10612"/>
                  </a:cubicBezTo>
                  <a:cubicBezTo>
                    <a:pt x="47756" y="10612"/>
                    <a:pt x="47952" y="10444"/>
                    <a:pt x="47952" y="10219"/>
                  </a:cubicBezTo>
                  <a:cubicBezTo>
                    <a:pt x="47952" y="10023"/>
                    <a:pt x="47756" y="9854"/>
                    <a:pt x="47559" y="9854"/>
                  </a:cubicBezTo>
                  <a:close/>
                  <a:moveTo>
                    <a:pt x="49524" y="9854"/>
                  </a:moveTo>
                  <a:cubicBezTo>
                    <a:pt x="49300" y="9854"/>
                    <a:pt x="49131" y="10023"/>
                    <a:pt x="49131" y="10219"/>
                  </a:cubicBezTo>
                  <a:cubicBezTo>
                    <a:pt x="49131" y="10444"/>
                    <a:pt x="49300" y="10612"/>
                    <a:pt x="49524" y="10612"/>
                  </a:cubicBezTo>
                  <a:cubicBezTo>
                    <a:pt x="49721" y="10612"/>
                    <a:pt x="49917" y="10444"/>
                    <a:pt x="49917" y="10219"/>
                  </a:cubicBezTo>
                  <a:cubicBezTo>
                    <a:pt x="49917" y="10023"/>
                    <a:pt x="49721" y="9854"/>
                    <a:pt x="49524" y="9854"/>
                  </a:cubicBezTo>
                  <a:close/>
                  <a:moveTo>
                    <a:pt x="33802" y="11820"/>
                  </a:moveTo>
                  <a:cubicBezTo>
                    <a:pt x="33578" y="11820"/>
                    <a:pt x="33409" y="11988"/>
                    <a:pt x="33409" y="12185"/>
                  </a:cubicBezTo>
                  <a:cubicBezTo>
                    <a:pt x="33409" y="12409"/>
                    <a:pt x="33578" y="12578"/>
                    <a:pt x="33802" y="12578"/>
                  </a:cubicBezTo>
                  <a:cubicBezTo>
                    <a:pt x="33999" y="12578"/>
                    <a:pt x="34195" y="12409"/>
                    <a:pt x="34195" y="12185"/>
                  </a:cubicBezTo>
                  <a:cubicBezTo>
                    <a:pt x="34195" y="11988"/>
                    <a:pt x="33999" y="11820"/>
                    <a:pt x="33802" y="11820"/>
                  </a:cubicBezTo>
                  <a:close/>
                  <a:moveTo>
                    <a:pt x="35768" y="11820"/>
                  </a:moveTo>
                  <a:cubicBezTo>
                    <a:pt x="35543" y="11820"/>
                    <a:pt x="35375" y="11988"/>
                    <a:pt x="35375" y="12185"/>
                  </a:cubicBezTo>
                  <a:cubicBezTo>
                    <a:pt x="35375" y="12409"/>
                    <a:pt x="35543" y="12578"/>
                    <a:pt x="35768" y="12578"/>
                  </a:cubicBezTo>
                  <a:cubicBezTo>
                    <a:pt x="35964" y="12578"/>
                    <a:pt x="36161" y="12409"/>
                    <a:pt x="36161" y="12185"/>
                  </a:cubicBezTo>
                  <a:cubicBezTo>
                    <a:pt x="36161" y="11988"/>
                    <a:pt x="35964" y="11820"/>
                    <a:pt x="35768" y="11820"/>
                  </a:cubicBezTo>
                  <a:close/>
                  <a:moveTo>
                    <a:pt x="37733" y="11820"/>
                  </a:moveTo>
                  <a:cubicBezTo>
                    <a:pt x="37508" y="11820"/>
                    <a:pt x="37340" y="11988"/>
                    <a:pt x="37340" y="12185"/>
                  </a:cubicBezTo>
                  <a:cubicBezTo>
                    <a:pt x="37340" y="12409"/>
                    <a:pt x="37508" y="12578"/>
                    <a:pt x="37733" y="12578"/>
                  </a:cubicBezTo>
                  <a:cubicBezTo>
                    <a:pt x="37929" y="12578"/>
                    <a:pt x="38126" y="12409"/>
                    <a:pt x="38126" y="12185"/>
                  </a:cubicBezTo>
                  <a:cubicBezTo>
                    <a:pt x="38126" y="11988"/>
                    <a:pt x="37929" y="11820"/>
                    <a:pt x="37733" y="11820"/>
                  </a:cubicBezTo>
                  <a:close/>
                  <a:moveTo>
                    <a:pt x="39698" y="11820"/>
                  </a:moveTo>
                  <a:cubicBezTo>
                    <a:pt x="39474" y="11820"/>
                    <a:pt x="39305" y="11988"/>
                    <a:pt x="39305" y="12185"/>
                  </a:cubicBezTo>
                  <a:cubicBezTo>
                    <a:pt x="39305" y="12409"/>
                    <a:pt x="39474" y="12578"/>
                    <a:pt x="39698" y="12578"/>
                  </a:cubicBezTo>
                  <a:cubicBezTo>
                    <a:pt x="39895" y="12578"/>
                    <a:pt x="40091" y="12409"/>
                    <a:pt x="40091" y="12185"/>
                  </a:cubicBezTo>
                  <a:cubicBezTo>
                    <a:pt x="40091" y="11988"/>
                    <a:pt x="39895" y="11820"/>
                    <a:pt x="39698" y="11820"/>
                  </a:cubicBezTo>
                  <a:close/>
                  <a:moveTo>
                    <a:pt x="41663" y="11820"/>
                  </a:moveTo>
                  <a:cubicBezTo>
                    <a:pt x="41439" y="11820"/>
                    <a:pt x="41270" y="11988"/>
                    <a:pt x="41270" y="12185"/>
                  </a:cubicBezTo>
                  <a:cubicBezTo>
                    <a:pt x="41270" y="12409"/>
                    <a:pt x="41439" y="12578"/>
                    <a:pt x="41663" y="12578"/>
                  </a:cubicBezTo>
                  <a:cubicBezTo>
                    <a:pt x="41860" y="12578"/>
                    <a:pt x="42056" y="12409"/>
                    <a:pt x="42056" y="12185"/>
                  </a:cubicBezTo>
                  <a:cubicBezTo>
                    <a:pt x="42056" y="11988"/>
                    <a:pt x="41860" y="11820"/>
                    <a:pt x="41663" y="11820"/>
                  </a:cubicBezTo>
                  <a:close/>
                  <a:moveTo>
                    <a:pt x="43629" y="11820"/>
                  </a:moveTo>
                  <a:cubicBezTo>
                    <a:pt x="43404" y="11820"/>
                    <a:pt x="43235" y="11988"/>
                    <a:pt x="43235" y="12185"/>
                  </a:cubicBezTo>
                  <a:cubicBezTo>
                    <a:pt x="43235" y="12409"/>
                    <a:pt x="43404" y="12578"/>
                    <a:pt x="43629" y="12578"/>
                  </a:cubicBezTo>
                  <a:cubicBezTo>
                    <a:pt x="43825" y="12578"/>
                    <a:pt x="44022" y="12409"/>
                    <a:pt x="44022" y="12185"/>
                  </a:cubicBezTo>
                  <a:cubicBezTo>
                    <a:pt x="44022" y="11988"/>
                    <a:pt x="43825" y="11820"/>
                    <a:pt x="43629" y="11820"/>
                  </a:cubicBezTo>
                  <a:close/>
                  <a:moveTo>
                    <a:pt x="45594" y="11820"/>
                  </a:moveTo>
                  <a:cubicBezTo>
                    <a:pt x="45369" y="11820"/>
                    <a:pt x="45201" y="11988"/>
                    <a:pt x="45201" y="12185"/>
                  </a:cubicBezTo>
                  <a:cubicBezTo>
                    <a:pt x="45201" y="12409"/>
                    <a:pt x="45369" y="12578"/>
                    <a:pt x="45594" y="12578"/>
                  </a:cubicBezTo>
                  <a:cubicBezTo>
                    <a:pt x="45790" y="12578"/>
                    <a:pt x="45987" y="12409"/>
                    <a:pt x="45987" y="12185"/>
                  </a:cubicBezTo>
                  <a:cubicBezTo>
                    <a:pt x="45987" y="11988"/>
                    <a:pt x="45790" y="11820"/>
                    <a:pt x="45594" y="11820"/>
                  </a:cubicBezTo>
                  <a:close/>
                  <a:moveTo>
                    <a:pt x="47559" y="11820"/>
                  </a:moveTo>
                  <a:cubicBezTo>
                    <a:pt x="47334" y="11820"/>
                    <a:pt x="47166" y="11988"/>
                    <a:pt x="47166" y="12185"/>
                  </a:cubicBezTo>
                  <a:cubicBezTo>
                    <a:pt x="47166" y="12409"/>
                    <a:pt x="47334" y="12578"/>
                    <a:pt x="47559" y="12578"/>
                  </a:cubicBezTo>
                  <a:cubicBezTo>
                    <a:pt x="47756" y="12578"/>
                    <a:pt x="47952" y="12409"/>
                    <a:pt x="47952" y="12185"/>
                  </a:cubicBezTo>
                  <a:cubicBezTo>
                    <a:pt x="47952" y="11988"/>
                    <a:pt x="47756" y="11820"/>
                    <a:pt x="47559" y="11820"/>
                  </a:cubicBezTo>
                  <a:close/>
                  <a:moveTo>
                    <a:pt x="49524" y="11820"/>
                  </a:moveTo>
                  <a:cubicBezTo>
                    <a:pt x="49300" y="11820"/>
                    <a:pt x="49131" y="11988"/>
                    <a:pt x="49131" y="12185"/>
                  </a:cubicBezTo>
                  <a:cubicBezTo>
                    <a:pt x="49131" y="12409"/>
                    <a:pt x="49300" y="12578"/>
                    <a:pt x="49524" y="12578"/>
                  </a:cubicBezTo>
                  <a:cubicBezTo>
                    <a:pt x="49721" y="12578"/>
                    <a:pt x="49917" y="12409"/>
                    <a:pt x="49917" y="12185"/>
                  </a:cubicBezTo>
                  <a:cubicBezTo>
                    <a:pt x="49917" y="11988"/>
                    <a:pt x="49721" y="11820"/>
                    <a:pt x="49524" y="11820"/>
                  </a:cubicBezTo>
                  <a:close/>
                  <a:moveTo>
                    <a:pt x="35768" y="13785"/>
                  </a:moveTo>
                  <a:cubicBezTo>
                    <a:pt x="35543" y="13785"/>
                    <a:pt x="35375" y="13953"/>
                    <a:pt x="35375" y="14150"/>
                  </a:cubicBezTo>
                  <a:cubicBezTo>
                    <a:pt x="35375" y="14374"/>
                    <a:pt x="35543" y="14543"/>
                    <a:pt x="35768" y="14543"/>
                  </a:cubicBezTo>
                  <a:cubicBezTo>
                    <a:pt x="35964" y="14543"/>
                    <a:pt x="36161" y="14374"/>
                    <a:pt x="36161" y="14150"/>
                  </a:cubicBezTo>
                  <a:cubicBezTo>
                    <a:pt x="36161" y="13953"/>
                    <a:pt x="35964" y="13785"/>
                    <a:pt x="35768" y="13785"/>
                  </a:cubicBezTo>
                  <a:close/>
                  <a:moveTo>
                    <a:pt x="37733" y="13785"/>
                  </a:moveTo>
                  <a:cubicBezTo>
                    <a:pt x="37508" y="13785"/>
                    <a:pt x="37340" y="13953"/>
                    <a:pt x="37340" y="14150"/>
                  </a:cubicBezTo>
                  <a:cubicBezTo>
                    <a:pt x="37340" y="14374"/>
                    <a:pt x="37508" y="14543"/>
                    <a:pt x="37733" y="14543"/>
                  </a:cubicBezTo>
                  <a:cubicBezTo>
                    <a:pt x="37929" y="14543"/>
                    <a:pt x="38126" y="14374"/>
                    <a:pt x="38126" y="14150"/>
                  </a:cubicBezTo>
                  <a:cubicBezTo>
                    <a:pt x="38126" y="13953"/>
                    <a:pt x="37929" y="13785"/>
                    <a:pt x="37733" y="13785"/>
                  </a:cubicBezTo>
                  <a:close/>
                  <a:moveTo>
                    <a:pt x="39698" y="13785"/>
                  </a:moveTo>
                  <a:cubicBezTo>
                    <a:pt x="39474" y="13785"/>
                    <a:pt x="39305" y="13953"/>
                    <a:pt x="39305" y="14150"/>
                  </a:cubicBezTo>
                  <a:cubicBezTo>
                    <a:pt x="39305" y="14374"/>
                    <a:pt x="39474" y="14543"/>
                    <a:pt x="39698" y="14543"/>
                  </a:cubicBezTo>
                  <a:cubicBezTo>
                    <a:pt x="39895" y="14543"/>
                    <a:pt x="40091" y="14374"/>
                    <a:pt x="40091" y="14150"/>
                  </a:cubicBezTo>
                  <a:cubicBezTo>
                    <a:pt x="40091" y="13953"/>
                    <a:pt x="39895" y="13785"/>
                    <a:pt x="39698" y="13785"/>
                  </a:cubicBezTo>
                  <a:close/>
                  <a:moveTo>
                    <a:pt x="41663" y="13785"/>
                  </a:moveTo>
                  <a:cubicBezTo>
                    <a:pt x="41439" y="13785"/>
                    <a:pt x="41270" y="13953"/>
                    <a:pt x="41270" y="14150"/>
                  </a:cubicBezTo>
                  <a:cubicBezTo>
                    <a:pt x="41270" y="14374"/>
                    <a:pt x="41439" y="14543"/>
                    <a:pt x="41663" y="14543"/>
                  </a:cubicBezTo>
                  <a:cubicBezTo>
                    <a:pt x="41860" y="14543"/>
                    <a:pt x="42056" y="14374"/>
                    <a:pt x="42056" y="14150"/>
                  </a:cubicBezTo>
                  <a:cubicBezTo>
                    <a:pt x="42056" y="13953"/>
                    <a:pt x="41860" y="13785"/>
                    <a:pt x="41663" y="13785"/>
                  </a:cubicBezTo>
                  <a:close/>
                  <a:moveTo>
                    <a:pt x="43629" y="13785"/>
                  </a:moveTo>
                  <a:cubicBezTo>
                    <a:pt x="43404" y="13785"/>
                    <a:pt x="43235" y="13953"/>
                    <a:pt x="43235" y="14150"/>
                  </a:cubicBezTo>
                  <a:cubicBezTo>
                    <a:pt x="43235" y="14374"/>
                    <a:pt x="43404" y="14543"/>
                    <a:pt x="43629" y="14543"/>
                  </a:cubicBezTo>
                  <a:cubicBezTo>
                    <a:pt x="43825" y="14543"/>
                    <a:pt x="44022" y="14374"/>
                    <a:pt x="44022" y="14150"/>
                  </a:cubicBezTo>
                  <a:cubicBezTo>
                    <a:pt x="44022" y="13953"/>
                    <a:pt x="43825" y="13785"/>
                    <a:pt x="43629" y="13785"/>
                  </a:cubicBezTo>
                  <a:close/>
                  <a:moveTo>
                    <a:pt x="45594" y="13785"/>
                  </a:moveTo>
                  <a:cubicBezTo>
                    <a:pt x="45369" y="13785"/>
                    <a:pt x="45201" y="13953"/>
                    <a:pt x="45201" y="14150"/>
                  </a:cubicBezTo>
                  <a:cubicBezTo>
                    <a:pt x="45201" y="14374"/>
                    <a:pt x="45369" y="14543"/>
                    <a:pt x="45594" y="14543"/>
                  </a:cubicBezTo>
                  <a:cubicBezTo>
                    <a:pt x="45790" y="14543"/>
                    <a:pt x="45987" y="14374"/>
                    <a:pt x="45987" y="14150"/>
                  </a:cubicBezTo>
                  <a:cubicBezTo>
                    <a:pt x="45987" y="13953"/>
                    <a:pt x="45790" y="13785"/>
                    <a:pt x="45594" y="13785"/>
                  </a:cubicBezTo>
                  <a:close/>
                  <a:moveTo>
                    <a:pt x="47559" y="13785"/>
                  </a:moveTo>
                  <a:cubicBezTo>
                    <a:pt x="47334" y="13785"/>
                    <a:pt x="47166" y="13953"/>
                    <a:pt x="47166" y="14150"/>
                  </a:cubicBezTo>
                  <a:cubicBezTo>
                    <a:pt x="47166" y="14374"/>
                    <a:pt x="47334" y="14543"/>
                    <a:pt x="47559" y="14543"/>
                  </a:cubicBezTo>
                  <a:cubicBezTo>
                    <a:pt x="47756" y="14543"/>
                    <a:pt x="47952" y="14374"/>
                    <a:pt x="47952" y="14150"/>
                  </a:cubicBezTo>
                  <a:cubicBezTo>
                    <a:pt x="47952" y="13953"/>
                    <a:pt x="47756" y="13785"/>
                    <a:pt x="47559" y="13785"/>
                  </a:cubicBezTo>
                  <a:close/>
                  <a:moveTo>
                    <a:pt x="49524" y="13785"/>
                  </a:moveTo>
                  <a:cubicBezTo>
                    <a:pt x="49300" y="13785"/>
                    <a:pt x="49131" y="13953"/>
                    <a:pt x="49131" y="14150"/>
                  </a:cubicBezTo>
                  <a:cubicBezTo>
                    <a:pt x="49131" y="14374"/>
                    <a:pt x="49300" y="14543"/>
                    <a:pt x="49524" y="14543"/>
                  </a:cubicBezTo>
                  <a:cubicBezTo>
                    <a:pt x="49721" y="14543"/>
                    <a:pt x="49917" y="14374"/>
                    <a:pt x="49917" y="14150"/>
                  </a:cubicBezTo>
                  <a:cubicBezTo>
                    <a:pt x="49917" y="13953"/>
                    <a:pt x="49721" y="13785"/>
                    <a:pt x="49524" y="13785"/>
                  </a:cubicBezTo>
                  <a:close/>
                  <a:moveTo>
                    <a:pt x="51489" y="13785"/>
                  </a:moveTo>
                  <a:cubicBezTo>
                    <a:pt x="51265" y="13785"/>
                    <a:pt x="51096" y="13953"/>
                    <a:pt x="51096" y="14150"/>
                  </a:cubicBezTo>
                  <a:cubicBezTo>
                    <a:pt x="51096" y="14374"/>
                    <a:pt x="51265" y="14543"/>
                    <a:pt x="51489" y="14543"/>
                  </a:cubicBezTo>
                  <a:cubicBezTo>
                    <a:pt x="51686" y="14543"/>
                    <a:pt x="51882" y="14374"/>
                    <a:pt x="51882" y="14150"/>
                  </a:cubicBezTo>
                  <a:cubicBezTo>
                    <a:pt x="51882" y="13953"/>
                    <a:pt x="51686" y="13785"/>
                    <a:pt x="51489" y="13785"/>
                  </a:cubicBezTo>
                  <a:close/>
                  <a:moveTo>
                    <a:pt x="35768" y="15722"/>
                  </a:moveTo>
                  <a:cubicBezTo>
                    <a:pt x="35543" y="15750"/>
                    <a:pt x="35375" y="15919"/>
                    <a:pt x="35375" y="16115"/>
                  </a:cubicBezTo>
                  <a:cubicBezTo>
                    <a:pt x="35375" y="16340"/>
                    <a:pt x="35543" y="16508"/>
                    <a:pt x="35768" y="16508"/>
                  </a:cubicBezTo>
                  <a:cubicBezTo>
                    <a:pt x="35964" y="16508"/>
                    <a:pt x="36161" y="16340"/>
                    <a:pt x="36161" y="16115"/>
                  </a:cubicBezTo>
                  <a:cubicBezTo>
                    <a:pt x="36161" y="15919"/>
                    <a:pt x="35964" y="15722"/>
                    <a:pt x="35768" y="15722"/>
                  </a:cubicBezTo>
                  <a:close/>
                  <a:moveTo>
                    <a:pt x="37733" y="15722"/>
                  </a:moveTo>
                  <a:cubicBezTo>
                    <a:pt x="37508" y="15750"/>
                    <a:pt x="37340" y="15919"/>
                    <a:pt x="37340" y="16115"/>
                  </a:cubicBezTo>
                  <a:cubicBezTo>
                    <a:pt x="37340" y="16340"/>
                    <a:pt x="37508" y="16508"/>
                    <a:pt x="37733" y="16508"/>
                  </a:cubicBezTo>
                  <a:cubicBezTo>
                    <a:pt x="37929" y="16508"/>
                    <a:pt x="38126" y="16340"/>
                    <a:pt x="38126" y="16115"/>
                  </a:cubicBezTo>
                  <a:cubicBezTo>
                    <a:pt x="38126" y="15919"/>
                    <a:pt x="37929" y="15722"/>
                    <a:pt x="37733" y="15722"/>
                  </a:cubicBezTo>
                  <a:close/>
                  <a:moveTo>
                    <a:pt x="39698" y="15722"/>
                  </a:moveTo>
                  <a:cubicBezTo>
                    <a:pt x="39474" y="15750"/>
                    <a:pt x="39305" y="15919"/>
                    <a:pt x="39305" y="16115"/>
                  </a:cubicBezTo>
                  <a:cubicBezTo>
                    <a:pt x="39305" y="16340"/>
                    <a:pt x="39474" y="16508"/>
                    <a:pt x="39698" y="16508"/>
                  </a:cubicBezTo>
                  <a:cubicBezTo>
                    <a:pt x="39895" y="16508"/>
                    <a:pt x="40091" y="16340"/>
                    <a:pt x="40091" y="16115"/>
                  </a:cubicBezTo>
                  <a:cubicBezTo>
                    <a:pt x="40091" y="15919"/>
                    <a:pt x="39895" y="15722"/>
                    <a:pt x="39698" y="15722"/>
                  </a:cubicBezTo>
                  <a:close/>
                  <a:moveTo>
                    <a:pt x="41663" y="15722"/>
                  </a:moveTo>
                  <a:cubicBezTo>
                    <a:pt x="41439" y="15750"/>
                    <a:pt x="41270" y="15919"/>
                    <a:pt x="41270" y="16115"/>
                  </a:cubicBezTo>
                  <a:cubicBezTo>
                    <a:pt x="41270" y="16340"/>
                    <a:pt x="41439" y="16508"/>
                    <a:pt x="41663" y="16508"/>
                  </a:cubicBezTo>
                  <a:cubicBezTo>
                    <a:pt x="41860" y="16508"/>
                    <a:pt x="42056" y="16340"/>
                    <a:pt x="42056" y="16115"/>
                  </a:cubicBezTo>
                  <a:cubicBezTo>
                    <a:pt x="42056" y="15919"/>
                    <a:pt x="41860" y="15722"/>
                    <a:pt x="41663" y="15722"/>
                  </a:cubicBezTo>
                  <a:close/>
                  <a:moveTo>
                    <a:pt x="43629" y="15722"/>
                  </a:moveTo>
                  <a:cubicBezTo>
                    <a:pt x="43404" y="15750"/>
                    <a:pt x="43235" y="15919"/>
                    <a:pt x="43235" y="16115"/>
                  </a:cubicBezTo>
                  <a:cubicBezTo>
                    <a:pt x="43235" y="16340"/>
                    <a:pt x="43404" y="16508"/>
                    <a:pt x="43629" y="16508"/>
                  </a:cubicBezTo>
                  <a:cubicBezTo>
                    <a:pt x="43825" y="16508"/>
                    <a:pt x="44022" y="16340"/>
                    <a:pt x="44022" y="16115"/>
                  </a:cubicBezTo>
                  <a:cubicBezTo>
                    <a:pt x="44022" y="15919"/>
                    <a:pt x="43825" y="15722"/>
                    <a:pt x="43629" y="15722"/>
                  </a:cubicBezTo>
                  <a:close/>
                  <a:moveTo>
                    <a:pt x="45594" y="15722"/>
                  </a:moveTo>
                  <a:cubicBezTo>
                    <a:pt x="45369" y="15750"/>
                    <a:pt x="45201" y="15919"/>
                    <a:pt x="45201" y="16115"/>
                  </a:cubicBezTo>
                  <a:cubicBezTo>
                    <a:pt x="45201" y="16340"/>
                    <a:pt x="45369" y="16508"/>
                    <a:pt x="45594" y="16508"/>
                  </a:cubicBezTo>
                  <a:cubicBezTo>
                    <a:pt x="45790" y="16508"/>
                    <a:pt x="45987" y="16340"/>
                    <a:pt x="45987" y="16115"/>
                  </a:cubicBezTo>
                  <a:cubicBezTo>
                    <a:pt x="45987" y="15919"/>
                    <a:pt x="45790" y="15722"/>
                    <a:pt x="45594" y="15722"/>
                  </a:cubicBezTo>
                  <a:close/>
                  <a:moveTo>
                    <a:pt x="47559" y="15722"/>
                  </a:moveTo>
                  <a:cubicBezTo>
                    <a:pt x="47334" y="15750"/>
                    <a:pt x="47166" y="15919"/>
                    <a:pt x="47166" y="16115"/>
                  </a:cubicBezTo>
                  <a:cubicBezTo>
                    <a:pt x="47166" y="16340"/>
                    <a:pt x="47334" y="16508"/>
                    <a:pt x="47559" y="16508"/>
                  </a:cubicBezTo>
                  <a:cubicBezTo>
                    <a:pt x="47756" y="16508"/>
                    <a:pt x="47952" y="16340"/>
                    <a:pt x="47952" y="16115"/>
                  </a:cubicBezTo>
                  <a:cubicBezTo>
                    <a:pt x="47952" y="15919"/>
                    <a:pt x="47756" y="15722"/>
                    <a:pt x="47559" y="15722"/>
                  </a:cubicBezTo>
                  <a:close/>
                  <a:moveTo>
                    <a:pt x="49524" y="15722"/>
                  </a:moveTo>
                  <a:cubicBezTo>
                    <a:pt x="49300" y="15750"/>
                    <a:pt x="49131" y="15919"/>
                    <a:pt x="49131" y="16115"/>
                  </a:cubicBezTo>
                  <a:cubicBezTo>
                    <a:pt x="49131" y="16340"/>
                    <a:pt x="49300" y="16508"/>
                    <a:pt x="49524" y="16508"/>
                  </a:cubicBezTo>
                  <a:cubicBezTo>
                    <a:pt x="49721" y="16508"/>
                    <a:pt x="49917" y="16340"/>
                    <a:pt x="49917" y="16115"/>
                  </a:cubicBezTo>
                  <a:cubicBezTo>
                    <a:pt x="49917" y="15919"/>
                    <a:pt x="49721" y="15722"/>
                    <a:pt x="49524" y="15722"/>
                  </a:cubicBezTo>
                  <a:close/>
                  <a:moveTo>
                    <a:pt x="51489" y="15722"/>
                  </a:moveTo>
                  <a:cubicBezTo>
                    <a:pt x="51265" y="15750"/>
                    <a:pt x="51096" y="15919"/>
                    <a:pt x="51096" y="16115"/>
                  </a:cubicBezTo>
                  <a:cubicBezTo>
                    <a:pt x="51096" y="16340"/>
                    <a:pt x="51265" y="16508"/>
                    <a:pt x="51489" y="16508"/>
                  </a:cubicBezTo>
                  <a:cubicBezTo>
                    <a:pt x="51686" y="16508"/>
                    <a:pt x="51882" y="16340"/>
                    <a:pt x="51882" y="16115"/>
                  </a:cubicBezTo>
                  <a:cubicBezTo>
                    <a:pt x="51882" y="15919"/>
                    <a:pt x="51686" y="15722"/>
                    <a:pt x="51489" y="15722"/>
                  </a:cubicBezTo>
                  <a:close/>
                  <a:moveTo>
                    <a:pt x="37733" y="17715"/>
                  </a:moveTo>
                  <a:cubicBezTo>
                    <a:pt x="37508" y="17715"/>
                    <a:pt x="37340" y="17884"/>
                    <a:pt x="37340" y="18080"/>
                  </a:cubicBezTo>
                  <a:cubicBezTo>
                    <a:pt x="37340" y="18305"/>
                    <a:pt x="37508" y="18473"/>
                    <a:pt x="37733" y="18473"/>
                  </a:cubicBezTo>
                  <a:cubicBezTo>
                    <a:pt x="37929" y="18473"/>
                    <a:pt x="38126" y="18305"/>
                    <a:pt x="38126" y="18080"/>
                  </a:cubicBezTo>
                  <a:cubicBezTo>
                    <a:pt x="38126" y="17884"/>
                    <a:pt x="37929" y="17715"/>
                    <a:pt x="37733" y="17715"/>
                  </a:cubicBezTo>
                  <a:close/>
                  <a:moveTo>
                    <a:pt x="39698" y="17715"/>
                  </a:moveTo>
                  <a:cubicBezTo>
                    <a:pt x="39474" y="17715"/>
                    <a:pt x="39305" y="17884"/>
                    <a:pt x="39305" y="18080"/>
                  </a:cubicBezTo>
                  <a:cubicBezTo>
                    <a:pt x="39305" y="18305"/>
                    <a:pt x="39474" y="18473"/>
                    <a:pt x="39698" y="18473"/>
                  </a:cubicBezTo>
                  <a:cubicBezTo>
                    <a:pt x="39895" y="18473"/>
                    <a:pt x="40091" y="18305"/>
                    <a:pt x="40091" y="18080"/>
                  </a:cubicBezTo>
                  <a:cubicBezTo>
                    <a:pt x="40091" y="17884"/>
                    <a:pt x="39895" y="17715"/>
                    <a:pt x="39698" y="17715"/>
                  </a:cubicBezTo>
                  <a:close/>
                  <a:moveTo>
                    <a:pt x="41663" y="17715"/>
                  </a:moveTo>
                  <a:cubicBezTo>
                    <a:pt x="41439" y="17715"/>
                    <a:pt x="41270" y="17884"/>
                    <a:pt x="41270" y="18080"/>
                  </a:cubicBezTo>
                  <a:cubicBezTo>
                    <a:pt x="41270" y="18305"/>
                    <a:pt x="41439" y="18473"/>
                    <a:pt x="41663" y="18473"/>
                  </a:cubicBezTo>
                  <a:cubicBezTo>
                    <a:pt x="41860" y="18473"/>
                    <a:pt x="42056" y="18305"/>
                    <a:pt x="42056" y="18080"/>
                  </a:cubicBezTo>
                  <a:cubicBezTo>
                    <a:pt x="42056" y="17884"/>
                    <a:pt x="41860" y="17715"/>
                    <a:pt x="41663" y="17715"/>
                  </a:cubicBezTo>
                  <a:close/>
                  <a:moveTo>
                    <a:pt x="43629" y="17715"/>
                  </a:moveTo>
                  <a:cubicBezTo>
                    <a:pt x="43404" y="17715"/>
                    <a:pt x="43235" y="17884"/>
                    <a:pt x="43235" y="18080"/>
                  </a:cubicBezTo>
                  <a:cubicBezTo>
                    <a:pt x="43235" y="18305"/>
                    <a:pt x="43404" y="18473"/>
                    <a:pt x="43629" y="18473"/>
                  </a:cubicBezTo>
                  <a:cubicBezTo>
                    <a:pt x="43825" y="18473"/>
                    <a:pt x="44022" y="18305"/>
                    <a:pt x="44022" y="18080"/>
                  </a:cubicBezTo>
                  <a:cubicBezTo>
                    <a:pt x="44022" y="17884"/>
                    <a:pt x="43825" y="17715"/>
                    <a:pt x="43629" y="17715"/>
                  </a:cubicBezTo>
                  <a:close/>
                  <a:moveTo>
                    <a:pt x="45594" y="17715"/>
                  </a:moveTo>
                  <a:cubicBezTo>
                    <a:pt x="45369" y="17715"/>
                    <a:pt x="45201" y="17884"/>
                    <a:pt x="45201" y="18080"/>
                  </a:cubicBezTo>
                  <a:cubicBezTo>
                    <a:pt x="45201" y="18305"/>
                    <a:pt x="45369" y="18473"/>
                    <a:pt x="45594" y="18473"/>
                  </a:cubicBezTo>
                  <a:cubicBezTo>
                    <a:pt x="45790" y="18473"/>
                    <a:pt x="45987" y="18305"/>
                    <a:pt x="45987" y="18080"/>
                  </a:cubicBezTo>
                  <a:cubicBezTo>
                    <a:pt x="45987" y="17884"/>
                    <a:pt x="45790" y="17715"/>
                    <a:pt x="45594" y="17715"/>
                  </a:cubicBezTo>
                  <a:close/>
                  <a:moveTo>
                    <a:pt x="47559" y="17715"/>
                  </a:moveTo>
                  <a:cubicBezTo>
                    <a:pt x="47334" y="17715"/>
                    <a:pt x="47166" y="17884"/>
                    <a:pt x="47166" y="18080"/>
                  </a:cubicBezTo>
                  <a:cubicBezTo>
                    <a:pt x="47166" y="18305"/>
                    <a:pt x="47334" y="18473"/>
                    <a:pt x="47559" y="18473"/>
                  </a:cubicBezTo>
                  <a:cubicBezTo>
                    <a:pt x="47756" y="18473"/>
                    <a:pt x="47952" y="18305"/>
                    <a:pt x="47952" y="18080"/>
                  </a:cubicBezTo>
                  <a:cubicBezTo>
                    <a:pt x="47952" y="17884"/>
                    <a:pt x="47756" y="17715"/>
                    <a:pt x="47559" y="17715"/>
                  </a:cubicBezTo>
                  <a:close/>
                  <a:moveTo>
                    <a:pt x="49524" y="17715"/>
                  </a:moveTo>
                  <a:cubicBezTo>
                    <a:pt x="49300" y="17715"/>
                    <a:pt x="49131" y="17884"/>
                    <a:pt x="49131" y="18080"/>
                  </a:cubicBezTo>
                  <a:cubicBezTo>
                    <a:pt x="49131" y="18305"/>
                    <a:pt x="49300" y="18473"/>
                    <a:pt x="49524" y="18473"/>
                  </a:cubicBezTo>
                  <a:cubicBezTo>
                    <a:pt x="49721" y="18473"/>
                    <a:pt x="49917" y="18305"/>
                    <a:pt x="49917" y="18080"/>
                  </a:cubicBezTo>
                  <a:cubicBezTo>
                    <a:pt x="49917" y="17884"/>
                    <a:pt x="49721" y="17715"/>
                    <a:pt x="49524" y="17715"/>
                  </a:cubicBezTo>
                  <a:close/>
                  <a:moveTo>
                    <a:pt x="51489" y="17715"/>
                  </a:moveTo>
                  <a:cubicBezTo>
                    <a:pt x="51265" y="17715"/>
                    <a:pt x="51096" y="17884"/>
                    <a:pt x="51096" y="18080"/>
                  </a:cubicBezTo>
                  <a:cubicBezTo>
                    <a:pt x="51096" y="18305"/>
                    <a:pt x="51265" y="18473"/>
                    <a:pt x="51489" y="18473"/>
                  </a:cubicBezTo>
                  <a:cubicBezTo>
                    <a:pt x="51686" y="18473"/>
                    <a:pt x="51882" y="18305"/>
                    <a:pt x="51882" y="18080"/>
                  </a:cubicBezTo>
                  <a:cubicBezTo>
                    <a:pt x="51882" y="17884"/>
                    <a:pt x="51686" y="17715"/>
                    <a:pt x="51489" y="17715"/>
                  </a:cubicBezTo>
                  <a:close/>
                  <a:moveTo>
                    <a:pt x="53455" y="17715"/>
                  </a:moveTo>
                  <a:cubicBezTo>
                    <a:pt x="53230" y="17715"/>
                    <a:pt x="53062" y="17884"/>
                    <a:pt x="53062" y="18080"/>
                  </a:cubicBezTo>
                  <a:cubicBezTo>
                    <a:pt x="53062" y="18305"/>
                    <a:pt x="53230" y="18473"/>
                    <a:pt x="53455" y="18473"/>
                  </a:cubicBezTo>
                  <a:cubicBezTo>
                    <a:pt x="53651" y="18473"/>
                    <a:pt x="53848" y="18305"/>
                    <a:pt x="53848" y="18080"/>
                  </a:cubicBezTo>
                  <a:cubicBezTo>
                    <a:pt x="53848" y="17884"/>
                    <a:pt x="53651" y="17715"/>
                    <a:pt x="53455" y="17715"/>
                  </a:cubicBezTo>
                  <a:close/>
                  <a:moveTo>
                    <a:pt x="37733" y="19681"/>
                  </a:moveTo>
                  <a:cubicBezTo>
                    <a:pt x="37508" y="19681"/>
                    <a:pt x="37340" y="19849"/>
                    <a:pt x="37340" y="20046"/>
                  </a:cubicBezTo>
                  <a:cubicBezTo>
                    <a:pt x="37340" y="20270"/>
                    <a:pt x="37508" y="20439"/>
                    <a:pt x="37733" y="20439"/>
                  </a:cubicBezTo>
                  <a:cubicBezTo>
                    <a:pt x="37929" y="20439"/>
                    <a:pt x="38126" y="20270"/>
                    <a:pt x="38126" y="20046"/>
                  </a:cubicBezTo>
                  <a:cubicBezTo>
                    <a:pt x="38126" y="19849"/>
                    <a:pt x="37929" y="19681"/>
                    <a:pt x="37733" y="19681"/>
                  </a:cubicBezTo>
                  <a:close/>
                  <a:moveTo>
                    <a:pt x="39698" y="19681"/>
                  </a:moveTo>
                  <a:cubicBezTo>
                    <a:pt x="39474" y="19681"/>
                    <a:pt x="39305" y="19849"/>
                    <a:pt x="39305" y="20046"/>
                  </a:cubicBezTo>
                  <a:cubicBezTo>
                    <a:pt x="39305" y="20270"/>
                    <a:pt x="39474" y="20439"/>
                    <a:pt x="39698" y="20439"/>
                  </a:cubicBezTo>
                  <a:cubicBezTo>
                    <a:pt x="39895" y="20439"/>
                    <a:pt x="40091" y="20270"/>
                    <a:pt x="40091" y="20046"/>
                  </a:cubicBezTo>
                  <a:cubicBezTo>
                    <a:pt x="40091" y="19849"/>
                    <a:pt x="39895" y="19681"/>
                    <a:pt x="39698" y="19681"/>
                  </a:cubicBezTo>
                  <a:close/>
                  <a:moveTo>
                    <a:pt x="41663" y="19681"/>
                  </a:moveTo>
                  <a:cubicBezTo>
                    <a:pt x="41439" y="19681"/>
                    <a:pt x="41270" y="19849"/>
                    <a:pt x="41270" y="20046"/>
                  </a:cubicBezTo>
                  <a:cubicBezTo>
                    <a:pt x="41270" y="20270"/>
                    <a:pt x="41439" y="20439"/>
                    <a:pt x="41663" y="20439"/>
                  </a:cubicBezTo>
                  <a:cubicBezTo>
                    <a:pt x="41860" y="20439"/>
                    <a:pt x="42056" y="20270"/>
                    <a:pt x="42056" y="20046"/>
                  </a:cubicBezTo>
                  <a:cubicBezTo>
                    <a:pt x="42056" y="19849"/>
                    <a:pt x="41860" y="19681"/>
                    <a:pt x="41663" y="19681"/>
                  </a:cubicBezTo>
                  <a:close/>
                  <a:moveTo>
                    <a:pt x="43629" y="19681"/>
                  </a:moveTo>
                  <a:cubicBezTo>
                    <a:pt x="43404" y="19681"/>
                    <a:pt x="43235" y="19849"/>
                    <a:pt x="43235" y="20046"/>
                  </a:cubicBezTo>
                  <a:cubicBezTo>
                    <a:pt x="43235" y="20270"/>
                    <a:pt x="43404" y="20439"/>
                    <a:pt x="43629" y="20439"/>
                  </a:cubicBezTo>
                  <a:cubicBezTo>
                    <a:pt x="43825" y="20439"/>
                    <a:pt x="44022" y="20270"/>
                    <a:pt x="44022" y="20046"/>
                  </a:cubicBezTo>
                  <a:cubicBezTo>
                    <a:pt x="44022" y="19849"/>
                    <a:pt x="43825" y="19681"/>
                    <a:pt x="43629" y="19681"/>
                  </a:cubicBezTo>
                  <a:close/>
                  <a:moveTo>
                    <a:pt x="45594" y="19681"/>
                  </a:moveTo>
                  <a:cubicBezTo>
                    <a:pt x="45369" y="19681"/>
                    <a:pt x="45201" y="19849"/>
                    <a:pt x="45201" y="20046"/>
                  </a:cubicBezTo>
                  <a:cubicBezTo>
                    <a:pt x="45201" y="20270"/>
                    <a:pt x="45369" y="20439"/>
                    <a:pt x="45594" y="20439"/>
                  </a:cubicBezTo>
                  <a:cubicBezTo>
                    <a:pt x="45790" y="20439"/>
                    <a:pt x="45987" y="20270"/>
                    <a:pt x="45987" y="20046"/>
                  </a:cubicBezTo>
                  <a:cubicBezTo>
                    <a:pt x="45987" y="19849"/>
                    <a:pt x="45790" y="19681"/>
                    <a:pt x="45594" y="19681"/>
                  </a:cubicBezTo>
                  <a:close/>
                  <a:moveTo>
                    <a:pt x="47559" y="19681"/>
                  </a:moveTo>
                  <a:cubicBezTo>
                    <a:pt x="47334" y="19681"/>
                    <a:pt x="47166" y="19849"/>
                    <a:pt x="47166" y="20046"/>
                  </a:cubicBezTo>
                  <a:cubicBezTo>
                    <a:pt x="47166" y="20270"/>
                    <a:pt x="47334" y="20439"/>
                    <a:pt x="47559" y="20439"/>
                  </a:cubicBezTo>
                  <a:cubicBezTo>
                    <a:pt x="47756" y="20439"/>
                    <a:pt x="47952" y="20270"/>
                    <a:pt x="47952" y="20046"/>
                  </a:cubicBezTo>
                  <a:cubicBezTo>
                    <a:pt x="47952" y="19849"/>
                    <a:pt x="47756" y="19681"/>
                    <a:pt x="47559" y="19681"/>
                  </a:cubicBezTo>
                  <a:close/>
                  <a:moveTo>
                    <a:pt x="49524" y="19681"/>
                  </a:moveTo>
                  <a:cubicBezTo>
                    <a:pt x="49300" y="19681"/>
                    <a:pt x="49131" y="19849"/>
                    <a:pt x="49131" y="20046"/>
                  </a:cubicBezTo>
                  <a:cubicBezTo>
                    <a:pt x="49131" y="20270"/>
                    <a:pt x="49300" y="20439"/>
                    <a:pt x="49524" y="20439"/>
                  </a:cubicBezTo>
                  <a:cubicBezTo>
                    <a:pt x="49721" y="20439"/>
                    <a:pt x="49917" y="20270"/>
                    <a:pt x="49917" y="20046"/>
                  </a:cubicBezTo>
                  <a:cubicBezTo>
                    <a:pt x="49917" y="19849"/>
                    <a:pt x="49721" y="19681"/>
                    <a:pt x="49524" y="19681"/>
                  </a:cubicBezTo>
                  <a:close/>
                  <a:moveTo>
                    <a:pt x="51489" y="19681"/>
                  </a:moveTo>
                  <a:cubicBezTo>
                    <a:pt x="51265" y="19681"/>
                    <a:pt x="51096" y="19849"/>
                    <a:pt x="51096" y="20046"/>
                  </a:cubicBezTo>
                  <a:cubicBezTo>
                    <a:pt x="51096" y="20270"/>
                    <a:pt x="51265" y="20439"/>
                    <a:pt x="51489" y="20439"/>
                  </a:cubicBezTo>
                  <a:cubicBezTo>
                    <a:pt x="51686" y="20439"/>
                    <a:pt x="51882" y="20270"/>
                    <a:pt x="51882" y="20046"/>
                  </a:cubicBezTo>
                  <a:cubicBezTo>
                    <a:pt x="51882" y="19849"/>
                    <a:pt x="51686" y="19681"/>
                    <a:pt x="51489" y="19681"/>
                  </a:cubicBezTo>
                  <a:close/>
                  <a:moveTo>
                    <a:pt x="53455" y="19681"/>
                  </a:moveTo>
                  <a:cubicBezTo>
                    <a:pt x="53230" y="19681"/>
                    <a:pt x="53062" y="19849"/>
                    <a:pt x="53062" y="20046"/>
                  </a:cubicBezTo>
                  <a:cubicBezTo>
                    <a:pt x="53062" y="20270"/>
                    <a:pt x="53230" y="20439"/>
                    <a:pt x="53455" y="20439"/>
                  </a:cubicBezTo>
                  <a:cubicBezTo>
                    <a:pt x="53651" y="20439"/>
                    <a:pt x="53848" y="20270"/>
                    <a:pt x="53848" y="20046"/>
                  </a:cubicBezTo>
                  <a:cubicBezTo>
                    <a:pt x="53848" y="19849"/>
                    <a:pt x="53651" y="19681"/>
                    <a:pt x="53455" y="19681"/>
                  </a:cubicBezTo>
                  <a:close/>
                  <a:moveTo>
                    <a:pt x="39698" y="21646"/>
                  </a:moveTo>
                  <a:cubicBezTo>
                    <a:pt x="39474" y="21646"/>
                    <a:pt x="39305" y="21814"/>
                    <a:pt x="39305" y="22011"/>
                  </a:cubicBezTo>
                  <a:cubicBezTo>
                    <a:pt x="39305" y="22235"/>
                    <a:pt x="39474" y="22404"/>
                    <a:pt x="39698" y="22404"/>
                  </a:cubicBezTo>
                  <a:cubicBezTo>
                    <a:pt x="39895" y="22404"/>
                    <a:pt x="40091" y="22235"/>
                    <a:pt x="40091" y="22011"/>
                  </a:cubicBezTo>
                  <a:cubicBezTo>
                    <a:pt x="40091" y="21814"/>
                    <a:pt x="39895" y="21646"/>
                    <a:pt x="39698" y="21646"/>
                  </a:cubicBezTo>
                  <a:close/>
                  <a:moveTo>
                    <a:pt x="41663" y="21646"/>
                  </a:moveTo>
                  <a:cubicBezTo>
                    <a:pt x="41439" y="21646"/>
                    <a:pt x="41270" y="21814"/>
                    <a:pt x="41270" y="22011"/>
                  </a:cubicBezTo>
                  <a:cubicBezTo>
                    <a:pt x="41270" y="22235"/>
                    <a:pt x="41439" y="22404"/>
                    <a:pt x="41663" y="22404"/>
                  </a:cubicBezTo>
                  <a:cubicBezTo>
                    <a:pt x="41860" y="22404"/>
                    <a:pt x="42056" y="22235"/>
                    <a:pt x="42056" y="22011"/>
                  </a:cubicBezTo>
                  <a:cubicBezTo>
                    <a:pt x="42056" y="21814"/>
                    <a:pt x="41860" y="21646"/>
                    <a:pt x="41663" y="21646"/>
                  </a:cubicBezTo>
                  <a:close/>
                  <a:moveTo>
                    <a:pt x="43629" y="21646"/>
                  </a:moveTo>
                  <a:cubicBezTo>
                    <a:pt x="43404" y="21646"/>
                    <a:pt x="43235" y="21814"/>
                    <a:pt x="43235" y="22011"/>
                  </a:cubicBezTo>
                  <a:cubicBezTo>
                    <a:pt x="43235" y="22235"/>
                    <a:pt x="43404" y="22404"/>
                    <a:pt x="43629" y="22404"/>
                  </a:cubicBezTo>
                  <a:cubicBezTo>
                    <a:pt x="43825" y="22404"/>
                    <a:pt x="44022" y="22235"/>
                    <a:pt x="44022" y="22011"/>
                  </a:cubicBezTo>
                  <a:cubicBezTo>
                    <a:pt x="44022" y="21814"/>
                    <a:pt x="43825" y="21646"/>
                    <a:pt x="43629" y="21646"/>
                  </a:cubicBezTo>
                  <a:close/>
                  <a:moveTo>
                    <a:pt x="45594" y="21646"/>
                  </a:moveTo>
                  <a:cubicBezTo>
                    <a:pt x="45369" y="21646"/>
                    <a:pt x="45201" y="21814"/>
                    <a:pt x="45201" y="22011"/>
                  </a:cubicBezTo>
                  <a:cubicBezTo>
                    <a:pt x="45201" y="22235"/>
                    <a:pt x="45369" y="22404"/>
                    <a:pt x="45594" y="22404"/>
                  </a:cubicBezTo>
                  <a:cubicBezTo>
                    <a:pt x="45790" y="22404"/>
                    <a:pt x="45987" y="22235"/>
                    <a:pt x="45987" y="22011"/>
                  </a:cubicBezTo>
                  <a:cubicBezTo>
                    <a:pt x="45987" y="21814"/>
                    <a:pt x="45790" y="21646"/>
                    <a:pt x="45594" y="21646"/>
                  </a:cubicBezTo>
                  <a:close/>
                  <a:moveTo>
                    <a:pt x="47559" y="21646"/>
                  </a:moveTo>
                  <a:cubicBezTo>
                    <a:pt x="47334" y="21646"/>
                    <a:pt x="47166" y="21814"/>
                    <a:pt x="47166" y="22011"/>
                  </a:cubicBezTo>
                  <a:cubicBezTo>
                    <a:pt x="47166" y="22235"/>
                    <a:pt x="47334" y="22404"/>
                    <a:pt x="47559" y="22404"/>
                  </a:cubicBezTo>
                  <a:cubicBezTo>
                    <a:pt x="47756" y="22404"/>
                    <a:pt x="47952" y="22235"/>
                    <a:pt x="47952" y="22011"/>
                  </a:cubicBezTo>
                  <a:cubicBezTo>
                    <a:pt x="47952" y="21814"/>
                    <a:pt x="47756" y="21646"/>
                    <a:pt x="47559" y="21646"/>
                  </a:cubicBezTo>
                  <a:close/>
                  <a:moveTo>
                    <a:pt x="49524" y="21646"/>
                  </a:moveTo>
                  <a:cubicBezTo>
                    <a:pt x="49300" y="21646"/>
                    <a:pt x="49131" y="21814"/>
                    <a:pt x="49131" y="22011"/>
                  </a:cubicBezTo>
                  <a:cubicBezTo>
                    <a:pt x="49131" y="22235"/>
                    <a:pt x="49300" y="22404"/>
                    <a:pt x="49524" y="22404"/>
                  </a:cubicBezTo>
                  <a:cubicBezTo>
                    <a:pt x="49721" y="22404"/>
                    <a:pt x="49917" y="22235"/>
                    <a:pt x="49917" y="22011"/>
                  </a:cubicBezTo>
                  <a:cubicBezTo>
                    <a:pt x="49917" y="21814"/>
                    <a:pt x="49721" y="21646"/>
                    <a:pt x="49524" y="21646"/>
                  </a:cubicBezTo>
                  <a:close/>
                  <a:moveTo>
                    <a:pt x="51489" y="21646"/>
                  </a:moveTo>
                  <a:cubicBezTo>
                    <a:pt x="51265" y="21646"/>
                    <a:pt x="51096" y="21814"/>
                    <a:pt x="51096" y="22011"/>
                  </a:cubicBezTo>
                  <a:cubicBezTo>
                    <a:pt x="51096" y="22235"/>
                    <a:pt x="51265" y="22404"/>
                    <a:pt x="51489" y="22404"/>
                  </a:cubicBezTo>
                  <a:cubicBezTo>
                    <a:pt x="51686" y="22404"/>
                    <a:pt x="51882" y="22235"/>
                    <a:pt x="51882" y="22011"/>
                  </a:cubicBezTo>
                  <a:cubicBezTo>
                    <a:pt x="51882" y="21814"/>
                    <a:pt x="51686" y="21646"/>
                    <a:pt x="51489" y="21646"/>
                  </a:cubicBezTo>
                  <a:close/>
                  <a:moveTo>
                    <a:pt x="53455" y="21646"/>
                  </a:moveTo>
                  <a:cubicBezTo>
                    <a:pt x="53230" y="21646"/>
                    <a:pt x="53062" y="21814"/>
                    <a:pt x="53062" y="22011"/>
                  </a:cubicBezTo>
                  <a:cubicBezTo>
                    <a:pt x="53062" y="22235"/>
                    <a:pt x="53230" y="22404"/>
                    <a:pt x="53455" y="22404"/>
                  </a:cubicBezTo>
                  <a:cubicBezTo>
                    <a:pt x="53651" y="22404"/>
                    <a:pt x="53848" y="22235"/>
                    <a:pt x="53848" y="22011"/>
                  </a:cubicBezTo>
                  <a:cubicBezTo>
                    <a:pt x="53848" y="21814"/>
                    <a:pt x="53651" y="21646"/>
                    <a:pt x="53455" y="21646"/>
                  </a:cubicBezTo>
                  <a:close/>
                  <a:moveTo>
                    <a:pt x="55420" y="21646"/>
                  </a:moveTo>
                  <a:cubicBezTo>
                    <a:pt x="55195" y="21646"/>
                    <a:pt x="55027" y="21814"/>
                    <a:pt x="55027" y="22011"/>
                  </a:cubicBezTo>
                  <a:cubicBezTo>
                    <a:pt x="55027" y="22235"/>
                    <a:pt x="55195" y="22404"/>
                    <a:pt x="55420" y="22404"/>
                  </a:cubicBezTo>
                  <a:cubicBezTo>
                    <a:pt x="55616" y="22404"/>
                    <a:pt x="55813" y="22235"/>
                    <a:pt x="55813" y="22011"/>
                  </a:cubicBezTo>
                  <a:cubicBezTo>
                    <a:pt x="55813" y="21814"/>
                    <a:pt x="55616" y="21646"/>
                    <a:pt x="55420" y="21646"/>
                  </a:cubicBezTo>
                  <a:close/>
                  <a:moveTo>
                    <a:pt x="39698" y="23611"/>
                  </a:moveTo>
                  <a:cubicBezTo>
                    <a:pt x="39474" y="23611"/>
                    <a:pt x="39305" y="23780"/>
                    <a:pt x="39305" y="23976"/>
                  </a:cubicBezTo>
                  <a:cubicBezTo>
                    <a:pt x="39305" y="24201"/>
                    <a:pt x="39474" y="24369"/>
                    <a:pt x="39698" y="24369"/>
                  </a:cubicBezTo>
                  <a:cubicBezTo>
                    <a:pt x="39895" y="24369"/>
                    <a:pt x="40091" y="24201"/>
                    <a:pt x="40091" y="23976"/>
                  </a:cubicBezTo>
                  <a:cubicBezTo>
                    <a:pt x="40091" y="23780"/>
                    <a:pt x="39895" y="23611"/>
                    <a:pt x="39698" y="23611"/>
                  </a:cubicBezTo>
                  <a:close/>
                  <a:moveTo>
                    <a:pt x="41663" y="23611"/>
                  </a:moveTo>
                  <a:cubicBezTo>
                    <a:pt x="41439" y="23611"/>
                    <a:pt x="41270" y="23780"/>
                    <a:pt x="41270" y="23976"/>
                  </a:cubicBezTo>
                  <a:cubicBezTo>
                    <a:pt x="41270" y="24201"/>
                    <a:pt x="41439" y="24369"/>
                    <a:pt x="41663" y="24369"/>
                  </a:cubicBezTo>
                  <a:cubicBezTo>
                    <a:pt x="41860" y="24369"/>
                    <a:pt x="42056" y="24201"/>
                    <a:pt x="42056" y="23976"/>
                  </a:cubicBezTo>
                  <a:cubicBezTo>
                    <a:pt x="42056" y="23780"/>
                    <a:pt x="41860" y="23611"/>
                    <a:pt x="41663" y="23611"/>
                  </a:cubicBezTo>
                  <a:close/>
                  <a:moveTo>
                    <a:pt x="43629" y="23611"/>
                  </a:moveTo>
                  <a:cubicBezTo>
                    <a:pt x="43404" y="23611"/>
                    <a:pt x="43235" y="23780"/>
                    <a:pt x="43235" y="23976"/>
                  </a:cubicBezTo>
                  <a:cubicBezTo>
                    <a:pt x="43235" y="24201"/>
                    <a:pt x="43404" y="24369"/>
                    <a:pt x="43629" y="24369"/>
                  </a:cubicBezTo>
                  <a:cubicBezTo>
                    <a:pt x="43825" y="24369"/>
                    <a:pt x="44022" y="24201"/>
                    <a:pt x="44022" y="23976"/>
                  </a:cubicBezTo>
                  <a:cubicBezTo>
                    <a:pt x="44022" y="23780"/>
                    <a:pt x="43825" y="23611"/>
                    <a:pt x="43629" y="23611"/>
                  </a:cubicBezTo>
                  <a:close/>
                  <a:moveTo>
                    <a:pt x="45594" y="23611"/>
                  </a:moveTo>
                  <a:cubicBezTo>
                    <a:pt x="45369" y="23611"/>
                    <a:pt x="45201" y="23780"/>
                    <a:pt x="45201" y="23976"/>
                  </a:cubicBezTo>
                  <a:cubicBezTo>
                    <a:pt x="45201" y="24201"/>
                    <a:pt x="45369" y="24369"/>
                    <a:pt x="45594" y="24369"/>
                  </a:cubicBezTo>
                  <a:cubicBezTo>
                    <a:pt x="45790" y="24369"/>
                    <a:pt x="45987" y="24201"/>
                    <a:pt x="45987" y="23976"/>
                  </a:cubicBezTo>
                  <a:cubicBezTo>
                    <a:pt x="45987" y="23780"/>
                    <a:pt x="45790" y="23611"/>
                    <a:pt x="45594" y="23611"/>
                  </a:cubicBezTo>
                  <a:close/>
                  <a:moveTo>
                    <a:pt x="47559" y="23611"/>
                  </a:moveTo>
                  <a:cubicBezTo>
                    <a:pt x="47334" y="23611"/>
                    <a:pt x="47166" y="23780"/>
                    <a:pt x="47166" y="23976"/>
                  </a:cubicBezTo>
                  <a:cubicBezTo>
                    <a:pt x="47166" y="24201"/>
                    <a:pt x="47334" y="24369"/>
                    <a:pt x="47559" y="24369"/>
                  </a:cubicBezTo>
                  <a:cubicBezTo>
                    <a:pt x="47756" y="24369"/>
                    <a:pt x="47952" y="24201"/>
                    <a:pt x="47952" y="23976"/>
                  </a:cubicBezTo>
                  <a:cubicBezTo>
                    <a:pt x="47952" y="23780"/>
                    <a:pt x="47756" y="23611"/>
                    <a:pt x="47559" y="23611"/>
                  </a:cubicBezTo>
                  <a:close/>
                  <a:moveTo>
                    <a:pt x="49524" y="23611"/>
                  </a:moveTo>
                  <a:cubicBezTo>
                    <a:pt x="49300" y="23611"/>
                    <a:pt x="49131" y="23780"/>
                    <a:pt x="49131" y="23976"/>
                  </a:cubicBezTo>
                  <a:cubicBezTo>
                    <a:pt x="49131" y="24201"/>
                    <a:pt x="49300" y="24369"/>
                    <a:pt x="49524" y="24369"/>
                  </a:cubicBezTo>
                  <a:cubicBezTo>
                    <a:pt x="49721" y="24369"/>
                    <a:pt x="49917" y="24201"/>
                    <a:pt x="49917" y="23976"/>
                  </a:cubicBezTo>
                  <a:cubicBezTo>
                    <a:pt x="49917" y="23780"/>
                    <a:pt x="49721" y="23611"/>
                    <a:pt x="49524" y="23611"/>
                  </a:cubicBezTo>
                  <a:close/>
                  <a:moveTo>
                    <a:pt x="51489" y="23611"/>
                  </a:moveTo>
                  <a:cubicBezTo>
                    <a:pt x="51265" y="23611"/>
                    <a:pt x="51096" y="23780"/>
                    <a:pt x="51096" y="23976"/>
                  </a:cubicBezTo>
                  <a:cubicBezTo>
                    <a:pt x="51096" y="24201"/>
                    <a:pt x="51265" y="24369"/>
                    <a:pt x="51489" y="24369"/>
                  </a:cubicBezTo>
                  <a:cubicBezTo>
                    <a:pt x="51686" y="24369"/>
                    <a:pt x="51882" y="24201"/>
                    <a:pt x="51882" y="23976"/>
                  </a:cubicBezTo>
                  <a:cubicBezTo>
                    <a:pt x="51882" y="23780"/>
                    <a:pt x="51686" y="23611"/>
                    <a:pt x="51489" y="23611"/>
                  </a:cubicBezTo>
                  <a:close/>
                  <a:moveTo>
                    <a:pt x="53455" y="23611"/>
                  </a:moveTo>
                  <a:cubicBezTo>
                    <a:pt x="53230" y="23611"/>
                    <a:pt x="53062" y="23780"/>
                    <a:pt x="53062" y="23976"/>
                  </a:cubicBezTo>
                  <a:cubicBezTo>
                    <a:pt x="53062" y="24201"/>
                    <a:pt x="53230" y="24369"/>
                    <a:pt x="53455" y="24369"/>
                  </a:cubicBezTo>
                  <a:cubicBezTo>
                    <a:pt x="53651" y="24369"/>
                    <a:pt x="53848" y="24201"/>
                    <a:pt x="53848" y="23976"/>
                  </a:cubicBezTo>
                  <a:cubicBezTo>
                    <a:pt x="53848" y="23780"/>
                    <a:pt x="53651" y="23611"/>
                    <a:pt x="53455" y="23611"/>
                  </a:cubicBezTo>
                  <a:close/>
                  <a:moveTo>
                    <a:pt x="55420" y="23611"/>
                  </a:moveTo>
                  <a:cubicBezTo>
                    <a:pt x="55195" y="23611"/>
                    <a:pt x="55027" y="23780"/>
                    <a:pt x="55027" y="23976"/>
                  </a:cubicBezTo>
                  <a:cubicBezTo>
                    <a:pt x="55027" y="24201"/>
                    <a:pt x="55195" y="24369"/>
                    <a:pt x="55420" y="24369"/>
                  </a:cubicBezTo>
                  <a:cubicBezTo>
                    <a:pt x="55616" y="24369"/>
                    <a:pt x="55813" y="24201"/>
                    <a:pt x="55813" y="23976"/>
                  </a:cubicBezTo>
                  <a:cubicBezTo>
                    <a:pt x="55813" y="23780"/>
                    <a:pt x="55616" y="23611"/>
                    <a:pt x="55420" y="23611"/>
                  </a:cubicBezTo>
                  <a:close/>
                  <a:moveTo>
                    <a:pt x="41663" y="25576"/>
                  </a:moveTo>
                  <a:cubicBezTo>
                    <a:pt x="41439" y="25576"/>
                    <a:pt x="41270" y="25745"/>
                    <a:pt x="41270" y="25941"/>
                  </a:cubicBezTo>
                  <a:cubicBezTo>
                    <a:pt x="41270" y="26166"/>
                    <a:pt x="41439" y="26334"/>
                    <a:pt x="41663" y="26334"/>
                  </a:cubicBezTo>
                  <a:cubicBezTo>
                    <a:pt x="41860" y="26334"/>
                    <a:pt x="42056" y="26166"/>
                    <a:pt x="42056" y="25941"/>
                  </a:cubicBezTo>
                  <a:cubicBezTo>
                    <a:pt x="42056" y="25745"/>
                    <a:pt x="41860" y="25576"/>
                    <a:pt x="41663" y="25576"/>
                  </a:cubicBezTo>
                  <a:close/>
                  <a:moveTo>
                    <a:pt x="43629" y="25576"/>
                  </a:moveTo>
                  <a:cubicBezTo>
                    <a:pt x="43404" y="25576"/>
                    <a:pt x="43235" y="25745"/>
                    <a:pt x="43235" y="25941"/>
                  </a:cubicBezTo>
                  <a:cubicBezTo>
                    <a:pt x="43235" y="26166"/>
                    <a:pt x="43404" y="26334"/>
                    <a:pt x="43629" y="26334"/>
                  </a:cubicBezTo>
                  <a:cubicBezTo>
                    <a:pt x="43825" y="26334"/>
                    <a:pt x="44022" y="26166"/>
                    <a:pt x="44022" y="25941"/>
                  </a:cubicBezTo>
                  <a:cubicBezTo>
                    <a:pt x="44022" y="25745"/>
                    <a:pt x="43825" y="25576"/>
                    <a:pt x="43629" y="25576"/>
                  </a:cubicBezTo>
                  <a:close/>
                  <a:moveTo>
                    <a:pt x="45594" y="25576"/>
                  </a:moveTo>
                  <a:cubicBezTo>
                    <a:pt x="45369" y="25576"/>
                    <a:pt x="45201" y="25745"/>
                    <a:pt x="45201" y="25941"/>
                  </a:cubicBezTo>
                  <a:cubicBezTo>
                    <a:pt x="45201" y="26166"/>
                    <a:pt x="45369" y="26334"/>
                    <a:pt x="45594" y="26334"/>
                  </a:cubicBezTo>
                  <a:cubicBezTo>
                    <a:pt x="45790" y="26334"/>
                    <a:pt x="45987" y="26166"/>
                    <a:pt x="45987" y="25941"/>
                  </a:cubicBezTo>
                  <a:cubicBezTo>
                    <a:pt x="45987" y="25745"/>
                    <a:pt x="45790" y="25576"/>
                    <a:pt x="45594" y="25576"/>
                  </a:cubicBezTo>
                  <a:close/>
                  <a:moveTo>
                    <a:pt x="47559" y="25576"/>
                  </a:moveTo>
                  <a:cubicBezTo>
                    <a:pt x="47334" y="25576"/>
                    <a:pt x="47166" y="25745"/>
                    <a:pt x="47166" y="25941"/>
                  </a:cubicBezTo>
                  <a:cubicBezTo>
                    <a:pt x="47166" y="26166"/>
                    <a:pt x="47334" y="26334"/>
                    <a:pt x="47559" y="26334"/>
                  </a:cubicBezTo>
                  <a:cubicBezTo>
                    <a:pt x="47756" y="26334"/>
                    <a:pt x="47952" y="26166"/>
                    <a:pt x="47952" y="25941"/>
                  </a:cubicBezTo>
                  <a:cubicBezTo>
                    <a:pt x="47952" y="25745"/>
                    <a:pt x="47756" y="25576"/>
                    <a:pt x="47559" y="25576"/>
                  </a:cubicBezTo>
                  <a:close/>
                  <a:moveTo>
                    <a:pt x="49524" y="25576"/>
                  </a:moveTo>
                  <a:cubicBezTo>
                    <a:pt x="49300" y="25576"/>
                    <a:pt x="49131" y="25745"/>
                    <a:pt x="49131" y="25941"/>
                  </a:cubicBezTo>
                  <a:cubicBezTo>
                    <a:pt x="49131" y="26166"/>
                    <a:pt x="49300" y="26334"/>
                    <a:pt x="49524" y="26334"/>
                  </a:cubicBezTo>
                  <a:cubicBezTo>
                    <a:pt x="49721" y="26334"/>
                    <a:pt x="49917" y="26166"/>
                    <a:pt x="49917" y="25941"/>
                  </a:cubicBezTo>
                  <a:cubicBezTo>
                    <a:pt x="49917" y="25745"/>
                    <a:pt x="49721" y="25576"/>
                    <a:pt x="49524" y="25576"/>
                  </a:cubicBezTo>
                  <a:close/>
                  <a:moveTo>
                    <a:pt x="51489" y="25576"/>
                  </a:moveTo>
                  <a:cubicBezTo>
                    <a:pt x="51265" y="25576"/>
                    <a:pt x="51096" y="25745"/>
                    <a:pt x="51096" y="25941"/>
                  </a:cubicBezTo>
                  <a:cubicBezTo>
                    <a:pt x="51096" y="26166"/>
                    <a:pt x="51265" y="26334"/>
                    <a:pt x="51489" y="26334"/>
                  </a:cubicBezTo>
                  <a:cubicBezTo>
                    <a:pt x="51686" y="26334"/>
                    <a:pt x="51882" y="26166"/>
                    <a:pt x="51882" y="25941"/>
                  </a:cubicBezTo>
                  <a:cubicBezTo>
                    <a:pt x="51882" y="25745"/>
                    <a:pt x="51686" y="25576"/>
                    <a:pt x="51489" y="25576"/>
                  </a:cubicBezTo>
                  <a:close/>
                  <a:moveTo>
                    <a:pt x="53455" y="25576"/>
                  </a:moveTo>
                  <a:cubicBezTo>
                    <a:pt x="53230" y="25576"/>
                    <a:pt x="53062" y="25745"/>
                    <a:pt x="53062" y="25941"/>
                  </a:cubicBezTo>
                  <a:cubicBezTo>
                    <a:pt x="53062" y="26166"/>
                    <a:pt x="53230" y="26334"/>
                    <a:pt x="53455" y="26334"/>
                  </a:cubicBezTo>
                  <a:cubicBezTo>
                    <a:pt x="53651" y="26334"/>
                    <a:pt x="53848" y="26166"/>
                    <a:pt x="53848" y="25941"/>
                  </a:cubicBezTo>
                  <a:cubicBezTo>
                    <a:pt x="53848" y="25745"/>
                    <a:pt x="53651" y="25576"/>
                    <a:pt x="53455" y="25576"/>
                  </a:cubicBezTo>
                  <a:close/>
                  <a:moveTo>
                    <a:pt x="55420" y="25576"/>
                  </a:moveTo>
                  <a:cubicBezTo>
                    <a:pt x="55195" y="25576"/>
                    <a:pt x="55027" y="25745"/>
                    <a:pt x="55027" y="25941"/>
                  </a:cubicBezTo>
                  <a:cubicBezTo>
                    <a:pt x="55027" y="26166"/>
                    <a:pt x="55195" y="26334"/>
                    <a:pt x="55420" y="26334"/>
                  </a:cubicBezTo>
                  <a:cubicBezTo>
                    <a:pt x="55616" y="26334"/>
                    <a:pt x="55813" y="26166"/>
                    <a:pt x="55813" y="25941"/>
                  </a:cubicBezTo>
                  <a:cubicBezTo>
                    <a:pt x="55813" y="25745"/>
                    <a:pt x="55616" y="25576"/>
                    <a:pt x="55420" y="25576"/>
                  </a:cubicBezTo>
                  <a:close/>
                  <a:moveTo>
                    <a:pt x="57385" y="25576"/>
                  </a:moveTo>
                  <a:cubicBezTo>
                    <a:pt x="57160" y="25576"/>
                    <a:pt x="56992" y="25745"/>
                    <a:pt x="56992" y="25941"/>
                  </a:cubicBezTo>
                  <a:cubicBezTo>
                    <a:pt x="56992" y="26166"/>
                    <a:pt x="57160" y="26334"/>
                    <a:pt x="57385" y="26334"/>
                  </a:cubicBezTo>
                  <a:cubicBezTo>
                    <a:pt x="57582" y="26334"/>
                    <a:pt x="57778" y="26166"/>
                    <a:pt x="57778" y="25941"/>
                  </a:cubicBezTo>
                  <a:cubicBezTo>
                    <a:pt x="57778" y="25745"/>
                    <a:pt x="57582" y="25576"/>
                    <a:pt x="57385" y="25576"/>
                  </a:cubicBezTo>
                  <a:close/>
                  <a:moveTo>
                    <a:pt x="41663" y="27542"/>
                  </a:moveTo>
                  <a:cubicBezTo>
                    <a:pt x="41439" y="27542"/>
                    <a:pt x="41270" y="27710"/>
                    <a:pt x="41270" y="27907"/>
                  </a:cubicBezTo>
                  <a:cubicBezTo>
                    <a:pt x="41270" y="28131"/>
                    <a:pt x="41439" y="28300"/>
                    <a:pt x="41663" y="28300"/>
                  </a:cubicBezTo>
                  <a:cubicBezTo>
                    <a:pt x="41860" y="28300"/>
                    <a:pt x="42056" y="28131"/>
                    <a:pt x="42056" y="27907"/>
                  </a:cubicBezTo>
                  <a:cubicBezTo>
                    <a:pt x="42056" y="27710"/>
                    <a:pt x="41860" y="27542"/>
                    <a:pt x="41663" y="27542"/>
                  </a:cubicBezTo>
                  <a:close/>
                  <a:moveTo>
                    <a:pt x="43629" y="27542"/>
                  </a:moveTo>
                  <a:cubicBezTo>
                    <a:pt x="43404" y="27542"/>
                    <a:pt x="43235" y="27710"/>
                    <a:pt x="43235" y="27907"/>
                  </a:cubicBezTo>
                  <a:cubicBezTo>
                    <a:pt x="43235" y="28131"/>
                    <a:pt x="43404" y="28300"/>
                    <a:pt x="43629" y="28300"/>
                  </a:cubicBezTo>
                  <a:cubicBezTo>
                    <a:pt x="43825" y="28300"/>
                    <a:pt x="44022" y="28131"/>
                    <a:pt x="44022" y="27907"/>
                  </a:cubicBezTo>
                  <a:cubicBezTo>
                    <a:pt x="44022" y="27710"/>
                    <a:pt x="43825" y="27542"/>
                    <a:pt x="43629" y="27542"/>
                  </a:cubicBezTo>
                  <a:close/>
                  <a:moveTo>
                    <a:pt x="45594" y="27542"/>
                  </a:moveTo>
                  <a:cubicBezTo>
                    <a:pt x="45369" y="27542"/>
                    <a:pt x="45201" y="27710"/>
                    <a:pt x="45201" y="27907"/>
                  </a:cubicBezTo>
                  <a:cubicBezTo>
                    <a:pt x="45201" y="28131"/>
                    <a:pt x="45369" y="28300"/>
                    <a:pt x="45594" y="28300"/>
                  </a:cubicBezTo>
                  <a:cubicBezTo>
                    <a:pt x="45790" y="28300"/>
                    <a:pt x="45987" y="28131"/>
                    <a:pt x="45987" y="27907"/>
                  </a:cubicBezTo>
                  <a:cubicBezTo>
                    <a:pt x="45987" y="27710"/>
                    <a:pt x="45790" y="27542"/>
                    <a:pt x="45594" y="27542"/>
                  </a:cubicBezTo>
                  <a:close/>
                  <a:moveTo>
                    <a:pt x="47559" y="27542"/>
                  </a:moveTo>
                  <a:cubicBezTo>
                    <a:pt x="47334" y="27542"/>
                    <a:pt x="47166" y="27710"/>
                    <a:pt x="47166" y="27907"/>
                  </a:cubicBezTo>
                  <a:cubicBezTo>
                    <a:pt x="47166" y="28131"/>
                    <a:pt x="47334" y="28300"/>
                    <a:pt x="47559" y="28300"/>
                  </a:cubicBezTo>
                  <a:cubicBezTo>
                    <a:pt x="47756" y="28300"/>
                    <a:pt x="47952" y="28131"/>
                    <a:pt x="47952" y="27907"/>
                  </a:cubicBezTo>
                  <a:cubicBezTo>
                    <a:pt x="47952" y="27710"/>
                    <a:pt x="47756" y="27542"/>
                    <a:pt x="47559" y="27542"/>
                  </a:cubicBezTo>
                  <a:close/>
                  <a:moveTo>
                    <a:pt x="49524" y="27542"/>
                  </a:moveTo>
                  <a:cubicBezTo>
                    <a:pt x="49300" y="27542"/>
                    <a:pt x="49131" y="27710"/>
                    <a:pt x="49131" y="27907"/>
                  </a:cubicBezTo>
                  <a:cubicBezTo>
                    <a:pt x="49131" y="28131"/>
                    <a:pt x="49300" y="28300"/>
                    <a:pt x="49524" y="28300"/>
                  </a:cubicBezTo>
                  <a:cubicBezTo>
                    <a:pt x="49721" y="28300"/>
                    <a:pt x="49917" y="28131"/>
                    <a:pt x="49917" y="27907"/>
                  </a:cubicBezTo>
                  <a:cubicBezTo>
                    <a:pt x="49917" y="27710"/>
                    <a:pt x="49721" y="27542"/>
                    <a:pt x="49524" y="27542"/>
                  </a:cubicBezTo>
                  <a:close/>
                  <a:moveTo>
                    <a:pt x="51489" y="27542"/>
                  </a:moveTo>
                  <a:cubicBezTo>
                    <a:pt x="51265" y="27542"/>
                    <a:pt x="51096" y="27710"/>
                    <a:pt x="51096" y="27907"/>
                  </a:cubicBezTo>
                  <a:cubicBezTo>
                    <a:pt x="51096" y="28131"/>
                    <a:pt x="51265" y="28300"/>
                    <a:pt x="51489" y="28300"/>
                  </a:cubicBezTo>
                  <a:cubicBezTo>
                    <a:pt x="51686" y="28300"/>
                    <a:pt x="51882" y="28131"/>
                    <a:pt x="51882" y="27907"/>
                  </a:cubicBezTo>
                  <a:cubicBezTo>
                    <a:pt x="51882" y="27710"/>
                    <a:pt x="51686" y="27542"/>
                    <a:pt x="51489" y="27542"/>
                  </a:cubicBezTo>
                  <a:close/>
                  <a:moveTo>
                    <a:pt x="53455" y="27542"/>
                  </a:moveTo>
                  <a:cubicBezTo>
                    <a:pt x="53230" y="27542"/>
                    <a:pt x="53062" y="27710"/>
                    <a:pt x="53062" y="27907"/>
                  </a:cubicBezTo>
                  <a:cubicBezTo>
                    <a:pt x="53062" y="28131"/>
                    <a:pt x="53230" y="28300"/>
                    <a:pt x="53455" y="28300"/>
                  </a:cubicBezTo>
                  <a:cubicBezTo>
                    <a:pt x="53651" y="28300"/>
                    <a:pt x="53848" y="28131"/>
                    <a:pt x="53848" y="27907"/>
                  </a:cubicBezTo>
                  <a:cubicBezTo>
                    <a:pt x="53848" y="27710"/>
                    <a:pt x="53651" y="27542"/>
                    <a:pt x="53455" y="27542"/>
                  </a:cubicBezTo>
                  <a:close/>
                  <a:moveTo>
                    <a:pt x="55420" y="27542"/>
                  </a:moveTo>
                  <a:cubicBezTo>
                    <a:pt x="55195" y="27542"/>
                    <a:pt x="55027" y="27710"/>
                    <a:pt x="55027" y="27907"/>
                  </a:cubicBezTo>
                  <a:cubicBezTo>
                    <a:pt x="55027" y="28131"/>
                    <a:pt x="55195" y="28300"/>
                    <a:pt x="55420" y="28300"/>
                  </a:cubicBezTo>
                  <a:cubicBezTo>
                    <a:pt x="55616" y="28300"/>
                    <a:pt x="55813" y="28131"/>
                    <a:pt x="55813" y="27907"/>
                  </a:cubicBezTo>
                  <a:cubicBezTo>
                    <a:pt x="55813" y="27710"/>
                    <a:pt x="55616" y="27542"/>
                    <a:pt x="55420" y="27542"/>
                  </a:cubicBezTo>
                  <a:close/>
                  <a:moveTo>
                    <a:pt x="57385" y="27542"/>
                  </a:moveTo>
                  <a:cubicBezTo>
                    <a:pt x="57160" y="27542"/>
                    <a:pt x="56992" y="27710"/>
                    <a:pt x="56992" y="27907"/>
                  </a:cubicBezTo>
                  <a:cubicBezTo>
                    <a:pt x="56992" y="28131"/>
                    <a:pt x="57160" y="28300"/>
                    <a:pt x="57385" y="28300"/>
                  </a:cubicBezTo>
                  <a:cubicBezTo>
                    <a:pt x="57582" y="28300"/>
                    <a:pt x="57778" y="28131"/>
                    <a:pt x="57778" y="27907"/>
                  </a:cubicBezTo>
                  <a:cubicBezTo>
                    <a:pt x="57778" y="27710"/>
                    <a:pt x="57582" y="27542"/>
                    <a:pt x="57385" y="27542"/>
                  </a:cubicBezTo>
                  <a:close/>
                  <a:moveTo>
                    <a:pt x="43629" y="29507"/>
                  </a:moveTo>
                  <a:cubicBezTo>
                    <a:pt x="43404" y="29507"/>
                    <a:pt x="43235" y="29675"/>
                    <a:pt x="43235" y="29872"/>
                  </a:cubicBezTo>
                  <a:cubicBezTo>
                    <a:pt x="43235" y="30096"/>
                    <a:pt x="43404" y="30265"/>
                    <a:pt x="43629" y="30265"/>
                  </a:cubicBezTo>
                  <a:cubicBezTo>
                    <a:pt x="43825" y="30265"/>
                    <a:pt x="44022" y="30096"/>
                    <a:pt x="44022" y="29872"/>
                  </a:cubicBezTo>
                  <a:cubicBezTo>
                    <a:pt x="44022" y="29675"/>
                    <a:pt x="43825" y="29507"/>
                    <a:pt x="43629" y="29507"/>
                  </a:cubicBezTo>
                  <a:close/>
                  <a:moveTo>
                    <a:pt x="45594" y="29507"/>
                  </a:moveTo>
                  <a:cubicBezTo>
                    <a:pt x="45369" y="29507"/>
                    <a:pt x="45201" y="29675"/>
                    <a:pt x="45201" y="29872"/>
                  </a:cubicBezTo>
                  <a:cubicBezTo>
                    <a:pt x="45201" y="30096"/>
                    <a:pt x="45369" y="30265"/>
                    <a:pt x="45594" y="30265"/>
                  </a:cubicBezTo>
                  <a:cubicBezTo>
                    <a:pt x="45790" y="30265"/>
                    <a:pt x="45987" y="30096"/>
                    <a:pt x="45987" y="29872"/>
                  </a:cubicBezTo>
                  <a:cubicBezTo>
                    <a:pt x="45987" y="29675"/>
                    <a:pt x="45790" y="29507"/>
                    <a:pt x="45594" y="29507"/>
                  </a:cubicBezTo>
                  <a:close/>
                  <a:moveTo>
                    <a:pt x="47559" y="29507"/>
                  </a:moveTo>
                  <a:cubicBezTo>
                    <a:pt x="47334" y="29507"/>
                    <a:pt x="47166" y="29675"/>
                    <a:pt x="47166" y="29872"/>
                  </a:cubicBezTo>
                  <a:cubicBezTo>
                    <a:pt x="47166" y="30096"/>
                    <a:pt x="47334" y="30265"/>
                    <a:pt x="47559" y="30265"/>
                  </a:cubicBezTo>
                  <a:cubicBezTo>
                    <a:pt x="47756" y="30265"/>
                    <a:pt x="47952" y="30096"/>
                    <a:pt x="47952" y="29872"/>
                  </a:cubicBezTo>
                  <a:cubicBezTo>
                    <a:pt x="47952" y="29675"/>
                    <a:pt x="47756" y="29507"/>
                    <a:pt x="47559" y="29507"/>
                  </a:cubicBezTo>
                  <a:close/>
                  <a:moveTo>
                    <a:pt x="49524" y="29507"/>
                  </a:moveTo>
                  <a:cubicBezTo>
                    <a:pt x="49300" y="29507"/>
                    <a:pt x="49131" y="29675"/>
                    <a:pt x="49131" y="29872"/>
                  </a:cubicBezTo>
                  <a:cubicBezTo>
                    <a:pt x="49131" y="30096"/>
                    <a:pt x="49300" y="30265"/>
                    <a:pt x="49524" y="30265"/>
                  </a:cubicBezTo>
                  <a:cubicBezTo>
                    <a:pt x="49721" y="30265"/>
                    <a:pt x="49917" y="30096"/>
                    <a:pt x="49917" y="29872"/>
                  </a:cubicBezTo>
                  <a:cubicBezTo>
                    <a:pt x="49917" y="29675"/>
                    <a:pt x="49721" y="29507"/>
                    <a:pt x="49524" y="29507"/>
                  </a:cubicBezTo>
                  <a:close/>
                  <a:moveTo>
                    <a:pt x="51489" y="29507"/>
                  </a:moveTo>
                  <a:cubicBezTo>
                    <a:pt x="51265" y="29507"/>
                    <a:pt x="51096" y="29675"/>
                    <a:pt x="51096" y="29872"/>
                  </a:cubicBezTo>
                  <a:cubicBezTo>
                    <a:pt x="51096" y="30096"/>
                    <a:pt x="51265" y="30265"/>
                    <a:pt x="51489" y="30265"/>
                  </a:cubicBezTo>
                  <a:cubicBezTo>
                    <a:pt x="51686" y="30265"/>
                    <a:pt x="51882" y="30096"/>
                    <a:pt x="51882" y="29872"/>
                  </a:cubicBezTo>
                  <a:cubicBezTo>
                    <a:pt x="51882" y="29675"/>
                    <a:pt x="51686" y="29507"/>
                    <a:pt x="51489" y="29507"/>
                  </a:cubicBezTo>
                  <a:close/>
                  <a:moveTo>
                    <a:pt x="53455" y="29507"/>
                  </a:moveTo>
                  <a:cubicBezTo>
                    <a:pt x="53230" y="29507"/>
                    <a:pt x="53062" y="29675"/>
                    <a:pt x="53062" y="29872"/>
                  </a:cubicBezTo>
                  <a:cubicBezTo>
                    <a:pt x="53062" y="30096"/>
                    <a:pt x="53230" y="30265"/>
                    <a:pt x="53455" y="30265"/>
                  </a:cubicBezTo>
                  <a:cubicBezTo>
                    <a:pt x="53651" y="30265"/>
                    <a:pt x="53848" y="30096"/>
                    <a:pt x="53848" y="29872"/>
                  </a:cubicBezTo>
                  <a:cubicBezTo>
                    <a:pt x="53848" y="29675"/>
                    <a:pt x="53651" y="29507"/>
                    <a:pt x="53455" y="29507"/>
                  </a:cubicBezTo>
                  <a:close/>
                  <a:moveTo>
                    <a:pt x="55420" y="29507"/>
                  </a:moveTo>
                  <a:cubicBezTo>
                    <a:pt x="55195" y="29507"/>
                    <a:pt x="55027" y="29675"/>
                    <a:pt x="55027" y="29872"/>
                  </a:cubicBezTo>
                  <a:cubicBezTo>
                    <a:pt x="55027" y="30096"/>
                    <a:pt x="55195" y="30265"/>
                    <a:pt x="55420" y="30265"/>
                  </a:cubicBezTo>
                  <a:cubicBezTo>
                    <a:pt x="55616" y="30265"/>
                    <a:pt x="55813" y="30096"/>
                    <a:pt x="55813" y="29872"/>
                  </a:cubicBezTo>
                  <a:cubicBezTo>
                    <a:pt x="55813" y="29675"/>
                    <a:pt x="55616" y="29507"/>
                    <a:pt x="55420" y="29507"/>
                  </a:cubicBezTo>
                  <a:close/>
                  <a:moveTo>
                    <a:pt x="57385" y="29507"/>
                  </a:moveTo>
                  <a:cubicBezTo>
                    <a:pt x="57160" y="29507"/>
                    <a:pt x="56992" y="29675"/>
                    <a:pt x="56992" y="29872"/>
                  </a:cubicBezTo>
                  <a:cubicBezTo>
                    <a:pt x="56992" y="30096"/>
                    <a:pt x="57160" y="30265"/>
                    <a:pt x="57385" y="30265"/>
                  </a:cubicBezTo>
                  <a:cubicBezTo>
                    <a:pt x="57582" y="30265"/>
                    <a:pt x="57778" y="30096"/>
                    <a:pt x="57778" y="29872"/>
                  </a:cubicBezTo>
                  <a:cubicBezTo>
                    <a:pt x="57778" y="29675"/>
                    <a:pt x="57582" y="29507"/>
                    <a:pt x="57385" y="29507"/>
                  </a:cubicBezTo>
                  <a:close/>
                  <a:moveTo>
                    <a:pt x="59350" y="29507"/>
                  </a:moveTo>
                  <a:cubicBezTo>
                    <a:pt x="59126" y="29507"/>
                    <a:pt x="58957" y="29675"/>
                    <a:pt x="58957" y="29872"/>
                  </a:cubicBezTo>
                  <a:cubicBezTo>
                    <a:pt x="58957" y="30096"/>
                    <a:pt x="59126" y="30265"/>
                    <a:pt x="59350" y="30265"/>
                  </a:cubicBezTo>
                  <a:cubicBezTo>
                    <a:pt x="59547" y="30265"/>
                    <a:pt x="59743" y="30096"/>
                    <a:pt x="59743" y="29872"/>
                  </a:cubicBezTo>
                  <a:cubicBezTo>
                    <a:pt x="59743" y="29675"/>
                    <a:pt x="59547" y="29507"/>
                    <a:pt x="59350" y="29507"/>
                  </a:cubicBezTo>
                  <a:close/>
                  <a:moveTo>
                    <a:pt x="43586" y="31469"/>
                  </a:moveTo>
                  <a:cubicBezTo>
                    <a:pt x="43383" y="31469"/>
                    <a:pt x="43235" y="31653"/>
                    <a:pt x="43235" y="31837"/>
                  </a:cubicBezTo>
                  <a:cubicBezTo>
                    <a:pt x="43235" y="32062"/>
                    <a:pt x="43404" y="32230"/>
                    <a:pt x="43629" y="32230"/>
                  </a:cubicBezTo>
                  <a:cubicBezTo>
                    <a:pt x="43825" y="32230"/>
                    <a:pt x="44022" y="32062"/>
                    <a:pt x="44022" y="31837"/>
                  </a:cubicBezTo>
                  <a:cubicBezTo>
                    <a:pt x="44022" y="31640"/>
                    <a:pt x="43825" y="31472"/>
                    <a:pt x="43629" y="31472"/>
                  </a:cubicBezTo>
                  <a:cubicBezTo>
                    <a:pt x="43614" y="31470"/>
                    <a:pt x="43600" y="31469"/>
                    <a:pt x="43586" y="31469"/>
                  </a:cubicBezTo>
                  <a:close/>
                  <a:moveTo>
                    <a:pt x="45551" y="31469"/>
                  </a:moveTo>
                  <a:cubicBezTo>
                    <a:pt x="45348" y="31469"/>
                    <a:pt x="45201" y="31653"/>
                    <a:pt x="45201" y="31837"/>
                  </a:cubicBezTo>
                  <a:cubicBezTo>
                    <a:pt x="45201" y="32062"/>
                    <a:pt x="45369" y="32230"/>
                    <a:pt x="45594" y="32230"/>
                  </a:cubicBezTo>
                  <a:cubicBezTo>
                    <a:pt x="45790" y="32230"/>
                    <a:pt x="45987" y="32062"/>
                    <a:pt x="45987" y="31837"/>
                  </a:cubicBezTo>
                  <a:cubicBezTo>
                    <a:pt x="45987" y="31640"/>
                    <a:pt x="45790" y="31472"/>
                    <a:pt x="45594" y="31472"/>
                  </a:cubicBezTo>
                  <a:cubicBezTo>
                    <a:pt x="45579" y="31470"/>
                    <a:pt x="45565" y="31469"/>
                    <a:pt x="45551" y="31469"/>
                  </a:cubicBezTo>
                  <a:close/>
                  <a:moveTo>
                    <a:pt x="47516" y="31469"/>
                  </a:moveTo>
                  <a:cubicBezTo>
                    <a:pt x="47313" y="31469"/>
                    <a:pt x="47166" y="31653"/>
                    <a:pt x="47166" y="31837"/>
                  </a:cubicBezTo>
                  <a:cubicBezTo>
                    <a:pt x="47166" y="32062"/>
                    <a:pt x="47334" y="32230"/>
                    <a:pt x="47559" y="32230"/>
                  </a:cubicBezTo>
                  <a:cubicBezTo>
                    <a:pt x="47756" y="32230"/>
                    <a:pt x="47952" y="32062"/>
                    <a:pt x="47952" y="31837"/>
                  </a:cubicBezTo>
                  <a:cubicBezTo>
                    <a:pt x="47952" y="31640"/>
                    <a:pt x="47756" y="31472"/>
                    <a:pt x="47559" y="31472"/>
                  </a:cubicBezTo>
                  <a:cubicBezTo>
                    <a:pt x="47544" y="31470"/>
                    <a:pt x="47530" y="31469"/>
                    <a:pt x="47516" y="31469"/>
                  </a:cubicBezTo>
                  <a:close/>
                  <a:moveTo>
                    <a:pt x="49481" y="31469"/>
                  </a:moveTo>
                  <a:cubicBezTo>
                    <a:pt x="49279" y="31469"/>
                    <a:pt x="49131" y="31653"/>
                    <a:pt x="49131" y="31837"/>
                  </a:cubicBezTo>
                  <a:cubicBezTo>
                    <a:pt x="49131" y="32062"/>
                    <a:pt x="49300" y="32230"/>
                    <a:pt x="49524" y="32230"/>
                  </a:cubicBezTo>
                  <a:cubicBezTo>
                    <a:pt x="49721" y="32230"/>
                    <a:pt x="49917" y="32062"/>
                    <a:pt x="49917" y="31837"/>
                  </a:cubicBezTo>
                  <a:cubicBezTo>
                    <a:pt x="49917" y="31640"/>
                    <a:pt x="49721" y="31472"/>
                    <a:pt x="49524" y="31472"/>
                  </a:cubicBezTo>
                  <a:cubicBezTo>
                    <a:pt x="49510" y="31470"/>
                    <a:pt x="49495" y="31469"/>
                    <a:pt x="49481" y="31469"/>
                  </a:cubicBezTo>
                  <a:close/>
                  <a:moveTo>
                    <a:pt x="51447" y="31469"/>
                  </a:moveTo>
                  <a:cubicBezTo>
                    <a:pt x="51244" y="31469"/>
                    <a:pt x="51096" y="31653"/>
                    <a:pt x="51096" y="31837"/>
                  </a:cubicBezTo>
                  <a:cubicBezTo>
                    <a:pt x="51096" y="32062"/>
                    <a:pt x="51265" y="32230"/>
                    <a:pt x="51489" y="32230"/>
                  </a:cubicBezTo>
                  <a:cubicBezTo>
                    <a:pt x="51686" y="32230"/>
                    <a:pt x="51882" y="32062"/>
                    <a:pt x="51882" y="31837"/>
                  </a:cubicBezTo>
                  <a:cubicBezTo>
                    <a:pt x="51882" y="31640"/>
                    <a:pt x="51686" y="31472"/>
                    <a:pt x="51489" y="31472"/>
                  </a:cubicBezTo>
                  <a:cubicBezTo>
                    <a:pt x="51475" y="31470"/>
                    <a:pt x="51461" y="31469"/>
                    <a:pt x="51447" y="31469"/>
                  </a:cubicBezTo>
                  <a:close/>
                  <a:moveTo>
                    <a:pt x="53412" y="31469"/>
                  </a:moveTo>
                  <a:cubicBezTo>
                    <a:pt x="53209" y="31469"/>
                    <a:pt x="53062" y="31653"/>
                    <a:pt x="53062" y="31837"/>
                  </a:cubicBezTo>
                  <a:cubicBezTo>
                    <a:pt x="53062" y="32062"/>
                    <a:pt x="53230" y="32230"/>
                    <a:pt x="53455" y="32230"/>
                  </a:cubicBezTo>
                  <a:cubicBezTo>
                    <a:pt x="53651" y="32230"/>
                    <a:pt x="53848" y="32062"/>
                    <a:pt x="53848" y="31837"/>
                  </a:cubicBezTo>
                  <a:cubicBezTo>
                    <a:pt x="53848" y="31640"/>
                    <a:pt x="53651" y="31472"/>
                    <a:pt x="53455" y="31472"/>
                  </a:cubicBezTo>
                  <a:cubicBezTo>
                    <a:pt x="53440" y="31470"/>
                    <a:pt x="53426" y="31469"/>
                    <a:pt x="53412" y="31469"/>
                  </a:cubicBezTo>
                  <a:close/>
                  <a:moveTo>
                    <a:pt x="55377" y="31469"/>
                  </a:moveTo>
                  <a:cubicBezTo>
                    <a:pt x="55174" y="31469"/>
                    <a:pt x="55027" y="31653"/>
                    <a:pt x="55027" y="31837"/>
                  </a:cubicBezTo>
                  <a:cubicBezTo>
                    <a:pt x="55027" y="32062"/>
                    <a:pt x="55195" y="32230"/>
                    <a:pt x="55420" y="32230"/>
                  </a:cubicBezTo>
                  <a:cubicBezTo>
                    <a:pt x="55616" y="32230"/>
                    <a:pt x="55813" y="32062"/>
                    <a:pt x="55813" y="31837"/>
                  </a:cubicBezTo>
                  <a:cubicBezTo>
                    <a:pt x="55813" y="31640"/>
                    <a:pt x="55616" y="31472"/>
                    <a:pt x="55420" y="31472"/>
                  </a:cubicBezTo>
                  <a:cubicBezTo>
                    <a:pt x="55405" y="31470"/>
                    <a:pt x="55391" y="31469"/>
                    <a:pt x="55377" y="31469"/>
                  </a:cubicBezTo>
                  <a:close/>
                  <a:moveTo>
                    <a:pt x="57342" y="31469"/>
                  </a:moveTo>
                  <a:cubicBezTo>
                    <a:pt x="57139" y="31469"/>
                    <a:pt x="56992" y="31653"/>
                    <a:pt x="56992" y="31837"/>
                  </a:cubicBezTo>
                  <a:cubicBezTo>
                    <a:pt x="56992" y="32062"/>
                    <a:pt x="57160" y="32230"/>
                    <a:pt x="57385" y="32230"/>
                  </a:cubicBezTo>
                  <a:cubicBezTo>
                    <a:pt x="57582" y="32230"/>
                    <a:pt x="57778" y="32062"/>
                    <a:pt x="57778" y="31837"/>
                  </a:cubicBezTo>
                  <a:cubicBezTo>
                    <a:pt x="57778" y="31640"/>
                    <a:pt x="57582" y="31472"/>
                    <a:pt x="57385" y="31472"/>
                  </a:cubicBezTo>
                  <a:cubicBezTo>
                    <a:pt x="57371" y="31470"/>
                    <a:pt x="57356" y="31469"/>
                    <a:pt x="57342" y="31469"/>
                  </a:cubicBezTo>
                  <a:close/>
                  <a:moveTo>
                    <a:pt x="59308" y="31469"/>
                  </a:moveTo>
                  <a:cubicBezTo>
                    <a:pt x="59105" y="31469"/>
                    <a:pt x="58957" y="31653"/>
                    <a:pt x="58957" y="31837"/>
                  </a:cubicBezTo>
                  <a:cubicBezTo>
                    <a:pt x="58957" y="32062"/>
                    <a:pt x="59126" y="32230"/>
                    <a:pt x="59350" y="32230"/>
                  </a:cubicBezTo>
                  <a:cubicBezTo>
                    <a:pt x="59547" y="32230"/>
                    <a:pt x="59743" y="32062"/>
                    <a:pt x="59743" y="31837"/>
                  </a:cubicBezTo>
                  <a:cubicBezTo>
                    <a:pt x="59743" y="31640"/>
                    <a:pt x="59547" y="31472"/>
                    <a:pt x="59350" y="31472"/>
                  </a:cubicBezTo>
                  <a:cubicBezTo>
                    <a:pt x="59336" y="31470"/>
                    <a:pt x="59322" y="31469"/>
                    <a:pt x="59308" y="31469"/>
                  </a:cubicBezTo>
                  <a:close/>
                  <a:moveTo>
                    <a:pt x="43629" y="33437"/>
                  </a:moveTo>
                  <a:cubicBezTo>
                    <a:pt x="43404" y="33437"/>
                    <a:pt x="43235" y="33606"/>
                    <a:pt x="43235" y="33802"/>
                  </a:cubicBezTo>
                  <a:cubicBezTo>
                    <a:pt x="43235" y="34027"/>
                    <a:pt x="43404" y="34195"/>
                    <a:pt x="43629" y="34195"/>
                  </a:cubicBezTo>
                  <a:cubicBezTo>
                    <a:pt x="43825" y="34195"/>
                    <a:pt x="44022" y="34027"/>
                    <a:pt x="44022" y="33802"/>
                  </a:cubicBezTo>
                  <a:cubicBezTo>
                    <a:pt x="44022" y="33606"/>
                    <a:pt x="43825" y="33437"/>
                    <a:pt x="43629" y="33437"/>
                  </a:cubicBezTo>
                  <a:close/>
                  <a:moveTo>
                    <a:pt x="45594" y="33437"/>
                  </a:moveTo>
                  <a:cubicBezTo>
                    <a:pt x="45369" y="33437"/>
                    <a:pt x="45201" y="33606"/>
                    <a:pt x="45201" y="33802"/>
                  </a:cubicBezTo>
                  <a:cubicBezTo>
                    <a:pt x="45201" y="34027"/>
                    <a:pt x="45369" y="34195"/>
                    <a:pt x="45594" y="34195"/>
                  </a:cubicBezTo>
                  <a:cubicBezTo>
                    <a:pt x="45790" y="34195"/>
                    <a:pt x="45987" y="34027"/>
                    <a:pt x="45987" y="33802"/>
                  </a:cubicBezTo>
                  <a:cubicBezTo>
                    <a:pt x="45987" y="33606"/>
                    <a:pt x="45790" y="33437"/>
                    <a:pt x="45594" y="33437"/>
                  </a:cubicBezTo>
                  <a:close/>
                  <a:moveTo>
                    <a:pt x="47559" y="33437"/>
                  </a:moveTo>
                  <a:cubicBezTo>
                    <a:pt x="47334" y="33437"/>
                    <a:pt x="47166" y="33606"/>
                    <a:pt x="47166" y="33802"/>
                  </a:cubicBezTo>
                  <a:cubicBezTo>
                    <a:pt x="47166" y="34027"/>
                    <a:pt x="47334" y="34195"/>
                    <a:pt x="47559" y="34195"/>
                  </a:cubicBezTo>
                  <a:cubicBezTo>
                    <a:pt x="47756" y="34195"/>
                    <a:pt x="47952" y="34027"/>
                    <a:pt x="47952" y="33802"/>
                  </a:cubicBezTo>
                  <a:cubicBezTo>
                    <a:pt x="47952" y="33606"/>
                    <a:pt x="47756" y="33437"/>
                    <a:pt x="47559" y="33437"/>
                  </a:cubicBezTo>
                  <a:close/>
                  <a:moveTo>
                    <a:pt x="49524" y="33437"/>
                  </a:moveTo>
                  <a:cubicBezTo>
                    <a:pt x="49300" y="33437"/>
                    <a:pt x="49131" y="33606"/>
                    <a:pt x="49131" y="33802"/>
                  </a:cubicBezTo>
                  <a:cubicBezTo>
                    <a:pt x="49131" y="34027"/>
                    <a:pt x="49300" y="34195"/>
                    <a:pt x="49524" y="34195"/>
                  </a:cubicBezTo>
                  <a:cubicBezTo>
                    <a:pt x="49721" y="34195"/>
                    <a:pt x="49917" y="34027"/>
                    <a:pt x="49917" y="33802"/>
                  </a:cubicBezTo>
                  <a:cubicBezTo>
                    <a:pt x="49917" y="33606"/>
                    <a:pt x="49721" y="33437"/>
                    <a:pt x="49524" y="33437"/>
                  </a:cubicBezTo>
                  <a:close/>
                  <a:moveTo>
                    <a:pt x="51489" y="33437"/>
                  </a:moveTo>
                  <a:cubicBezTo>
                    <a:pt x="51265" y="33437"/>
                    <a:pt x="51096" y="33606"/>
                    <a:pt x="51096" y="33802"/>
                  </a:cubicBezTo>
                  <a:cubicBezTo>
                    <a:pt x="51096" y="34027"/>
                    <a:pt x="51265" y="34195"/>
                    <a:pt x="51489" y="34195"/>
                  </a:cubicBezTo>
                  <a:cubicBezTo>
                    <a:pt x="51686" y="34195"/>
                    <a:pt x="51882" y="34027"/>
                    <a:pt x="51882" y="33802"/>
                  </a:cubicBezTo>
                  <a:cubicBezTo>
                    <a:pt x="51882" y="33606"/>
                    <a:pt x="51686" y="33437"/>
                    <a:pt x="51489" y="33437"/>
                  </a:cubicBezTo>
                  <a:close/>
                  <a:moveTo>
                    <a:pt x="53455" y="33437"/>
                  </a:moveTo>
                  <a:cubicBezTo>
                    <a:pt x="53230" y="33437"/>
                    <a:pt x="53062" y="33606"/>
                    <a:pt x="53062" y="33802"/>
                  </a:cubicBezTo>
                  <a:cubicBezTo>
                    <a:pt x="53062" y="34027"/>
                    <a:pt x="53230" y="34195"/>
                    <a:pt x="53455" y="34195"/>
                  </a:cubicBezTo>
                  <a:cubicBezTo>
                    <a:pt x="53651" y="34195"/>
                    <a:pt x="53848" y="34027"/>
                    <a:pt x="53848" y="33802"/>
                  </a:cubicBezTo>
                  <a:cubicBezTo>
                    <a:pt x="53848" y="33606"/>
                    <a:pt x="53651" y="33437"/>
                    <a:pt x="53455" y="33437"/>
                  </a:cubicBezTo>
                  <a:close/>
                  <a:moveTo>
                    <a:pt x="55420" y="33437"/>
                  </a:moveTo>
                  <a:cubicBezTo>
                    <a:pt x="55195" y="33437"/>
                    <a:pt x="55027" y="33606"/>
                    <a:pt x="55027" y="33802"/>
                  </a:cubicBezTo>
                  <a:cubicBezTo>
                    <a:pt x="55027" y="34027"/>
                    <a:pt x="55195" y="34195"/>
                    <a:pt x="55420" y="34195"/>
                  </a:cubicBezTo>
                  <a:cubicBezTo>
                    <a:pt x="55616" y="34195"/>
                    <a:pt x="55813" y="34027"/>
                    <a:pt x="55813" y="33802"/>
                  </a:cubicBezTo>
                  <a:cubicBezTo>
                    <a:pt x="55813" y="33606"/>
                    <a:pt x="55616" y="33437"/>
                    <a:pt x="55420" y="33437"/>
                  </a:cubicBezTo>
                  <a:close/>
                  <a:moveTo>
                    <a:pt x="57385" y="33437"/>
                  </a:moveTo>
                  <a:cubicBezTo>
                    <a:pt x="57160" y="33437"/>
                    <a:pt x="56992" y="33606"/>
                    <a:pt x="56992" y="33802"/>
                  </a:cubicBezTo>
                  <a:cubicBezTo>
                    <a:pt x="56992" y="34027"/>
                    <a:pt x="57160" y="34195"/>
                    <a:pt x="57385" y="34195"/>
                  </a:cubicBezTo>
                  <a:cubicBezTo>
                    <a:pt x="57582" y="34195"/>
                    <a:pt x="57778" y="34027"/>
                    <a:pt x="57778" y="33802"/>
                  </a:cubicBezTo>
                  <a:cubicBezTo>
                    <a:pt x="57778" y="33606"/>
                    <a:pt x="57582" y="33437"/>
                    <a:pt x="57385" y="33437"/>
                  </a:cubicBezTo>
                  <a:close/>
                  <a:moveTo>
                    <a:pt x="59350" y="33437"/>
                  </a:moveTo>
                  <a:cubicBezTo>
                    <a:pt x="59126" y="33437"/>
                    <a:pt x="58957" y="33606"/>
                    <a:pt x="58957" y="33802"/>
                  </a:cubicBezTo>
                  <a:cubicBezTo>
                    <a:pt x="58957" y="34027"/>
                    <a:pt x="59126" y="34195"/>
                    <a:pt x="59350" y="34195"/>
                  </a:cubicBezTo>
                  <a:cubicBezTo>
                    <a:pt x="59547" y="34195"/>
                    <a:pt x="59743" y="34027"/>
                    <a:pt x="59743" y="33802"/>
                  </a:cubicBezTo>
                  <a:cubicBezTo>
                    <a:pt x="59743" y="33606"/>
                    <a:pt x="59547" y="33437"/>
                    <a:pt x="59350" y="33437"/>
                  </a:cubicBezTo>
                  <a:close/>
                  <a:moveTo>
                    <a:pt x="45594" y="35402"/>
                  </a:moveTo>
                  <a:cubicBezTo>
                    <a:pt x="45369" y="35402"/>
                    <a:pt x="45201" y="35571"/>
                    <a:pt x="45201" y="35767"/>
                  </a:cubicBezTo>
                  <a:cubicBezTo>
                    <a:pt x="45201" y="35992"/>
                    <a:pt x="45369" y="36160"/>
                    <a:pt x="45594" y="36160"/>
                  </a:cubicBezTo>
                  <a:cubicBezTo>
                    <a:pt x="45790" y="36160"/>
                    <a:pt x="45987" y="35992"/>
                    <a:pt x="45987" y="35767"/>
                  </a:cubicBezTo>
                  <a:cubicBezTo>
                    <a:pt x="45987" y="35571"/>
                    <a:pt x="45790" y="35402"/>
                    <a:pt x="45594" y="35402"/>
                  </a:cubicBezTo>
                  <a:close/>
                  <a:moveTo>
                    <a:pt x="47559" y="35402"/>
                  </a:moveTo>
                  <a:cubicBezTo>
                    <a:pt x="47334" y="35402"/>
                    <a:pt x="47166" y="35571"/>
                    <a:pt x="47166" y="35767"/>
                  </a:cubicBezTo>
                  <a:cubicBezTo>
                    <a:pt x="47166" y="35992"/>
                    <a:pt x="47334" y="36160"/>
                    <a:pt x="47559" y="36160"/>
                  </a:cubicBezTo>
                  <a:cubicBezTo>
                    <a:pt x="47756" y="36160"/>
                    <a:pt x="47952" y="35992"/>
                    <a:pt x="47952" y="35767"/>
                  </a:cubicBezTo>
                  <a:cubicBezTo>
                    <a:pt x="47952" y="35571"/>
                    <a:pt x="47756" y="35402"/>
                    <a:pt x="47559" y="35402"/>
                  </a:cubicBezTo>
                  <a:close/>
                  <a:moveTo>
                    <a:pt x="49524" y="35402"/>
                  </a:moveTo>
                  <a:cubicBezTo>
                    <a:pt x="49300" y="35402"/>
                    <a:pt x="49131" y="35571"/>
                    <a:pt x="49131" y="35767"/>
                  </a:cubicBezTo>
                  <a:cubicBezTo>
                    <a:pt x="49131" y="35992"/>
                    <a:pt x="49300" y="36160"/>
                    <a:pt x="49524" y="36160"/>
                  </a:cubicBezTo>
                  <a:cubicBezTo>
                    <a:pt x="49721" y="36160"/>
                    <a:pt x="49917" y="35992"/>
                    <a:pt x="49917" y="35767"/>
                  </a:cubicBezTo>
                  <a:cubicBezTo>
                    <a:pt x="49917" y="35571"/>
                    <a:pt x="49721" y="35402"/>
                    <a:pt x="49524" y="35402"/>
                  </a:cubicBezTo>
                  <a:close/>
                  <a:moveTo>
                    <a:pt x="51489" y="35402"/>
                  </a:moveTo>
                  <a:cubicBezTo>
                    <a:pt x="51265" y="35402"/>
                    <a:pt x="51096" y="35571"/>
                    <a:pt x="51096" y="35767"/>
                  </a:cubicBezTo>
                  <a:cubicBezTo>
                    <a:pt x="51096" y="35992"/>
                    <a:pt x="51265" y="36160"/>
                    <a:pt x="51489" y="36160"/>
                  </a:cubicBezTo>
                  <a:cubicBezTo>
                    <a:pt x="51686" y="36160"/>
                    <a:pt x="51882" y="35992"/>
                    <a:pt x="51882" y="35767"/>
                  </a:cubicBezTo>
                  <a:cubicBezTo>
                    <a:pt x="51882" y="35571"/>
                    <a:pt x="51686" y="35402"/>
                    <a:pt x="51489" y="35402"/>
                  </a:cubicBezTo>
                  <a:close/>
                  <a:moveTo>
                    <a:pt x="53455" y="35402"/>
                  </a:moveTo>
                  <a:cubicBezTo>
                    <a:pt x="53230" y="35402"/>
                    <a:pt x="53062" y="35571"/>
                    <a:pt x="53062" y="35767"/>
                  </a:cubicBezTo>
                  <a:cubicBezTo>
                    <a:pt x="53062" y="35992"/>
                    <a:pt x="53230" y="36160"/>
                    <a:pt x="53455" y="36160"/>
                  </a:cubicBezTo>
                  <a:cubicBezTo>
                    <a:pt x="53651" y="36160"/>
                    <a:pt x="53848" y="35992"/>
                    <a:pt x="53848" y="35767"/>
                  </a:cubicBezTo>
                  <a:cubicBezTo>
                    <a:pt x="53848" y="35571"/>
                    <a:pt x="53651" y="35402"/>
                    <a:pt x="53455" y="35402"/>
                  </a:cubicBezTo>
                  <a:close/>
                  <a:moveTo>
                    <a:pt x="55420" y="35402"/>
                  </a:moveTo>
                  <a:cubicBezTo>
                    <a:pt x="55195" y="35402"/>
                    <a:pt x="55027" y="35571"/>
                    <a:pt x="55027" y="35767"/>
                  </a:cubicBezTo>
                  <a:cubicBezTo>
                    <a:pt x="55027" y="35992"/>
                    <a:pt x="55195" y="36160"/>
                    <a:pt x="55420" y="36160"/>
                  </a:cubicBezTo>
                  <a:cubicBezTo>
                    <a:pt x="55616" y="36160"/>
                    <a:pt x="55813" y="35992"/>
                    <a:pt x="55813" y="35767"/>
                  </a:cubicBezTo>
                  <a:cubicBezTo>
                    <a:pt x="55813" y="35571"/>
                    <a:pt x="55616" y="35402"/>
                    <a:pt x="55420" y="35402"/>
                  </a:cubicBezTo>
                  <a:close/>
                  <a:moveTo>
                    <a:pt x="57385" y="35402"/>
                  </a:moveTo>
                  <a:cubicBezTo>
                    <a:pt x="57160" y="35402"/>
                    <a:pt x="56992" y="35571"/>
                    <a:pt x="56992" y="35767"/>
                  </a:cubicBezTo>
                  <a:cubicBezTo>
                    <a:pt x="56992" y="35992"/>
                    <a:pt x="57160" y="36160"/>
                    <a:pt x="57385" y="36160"/>
                  </a:cubicBezTo>
                  <a:cubicBezTo>
                    <a:pt x="57582" y="36160"/>
                    <a:pt x="57778" y="35992"/>
                    <a:pt x="57778" y="35767"/>
                  </a:cubicBezTo>
                  <a:cubicBezTo>
                    <a:pt x="57778" y="35571"/>
                    <a:pt x="57582" y="35402"/>
                    <a:pt x="57385" y="35402"/>
                  </a:cubicBezTo>
                  <a:close/>
                  <a:moveTo>
                    <a:pt x="59350" y="35402"/>
                  </a:moveTo>
                  <a:cubicBezTo>
                    <a:pt x="59126" y="35402"/>
                    <a:pt x="58957" y="35571"/>
                    <a:pt x="58957" y="35767"/>
                  </a:cubicBezTo>
                  <a:cubicBezTo>
                    <a:pt x="58957" y="35992"/>
                    <a:pt x="59126" y="36160"/>
                    <a:pt x="59350" y="36160"/>
                  </a:cubicBezTo>
                  <a:cubicBezTo>
                    <a:pt x="59547" y="36160"/>
                    <a:pt x="59743" y="35992"/>
                    <a:pt x="59743" y="35767"/>
                  </a:cubicBezTo>
                  <a:cubicBezTo>
                    <a:pt x="59743" y="35571"/>
                    <a:pt x="59547" y="35402"/>
                    <a:pt x="59350" y="35402"/>
                  </a:cubicBezTo>
                  <a:close/>
                  <a:moveTo>
                    <a:pt x="61316" y="35402"/>
                  </a:moveTo>
                  <a:cubicBezTo>
                    <a:pt x="61091" y="35402"/>
                    <a:pt x="60922" y="35571"/>
                    <a:pt x="60922" y="35767"/>
                  </a:cubicBezTo>
                  <a:cubicBezTo>
                    <a:pt x="60922" y="35992"/>
                    <a:pt x="61091" y="36160"/>
                    <a:pt x="61316" y="36160"/>
                  </a:cubicBezTo>
                  <a:cubicBezTo>
                    <a:pt x="61512" y="36160"/>
                    <a:pt x="61709" y="35992"/>
                    <a:pt x="61709" y="35767"/>
                  </a:cubicBezTo>
                  <a:cubicBezTo>
                    <a:pt x="61709" y="35571"/>
                    <a:pt x="61512" y="35402"/>
                    <a:pt x="61316" y="35402"/>
                  </a:cubicBezTo>
                  <a:close/>
                  <a:moveTo>
                    <a:pt x="45594" y="37368"/>
                  </a:moveTo>
                  <a:cubicBezTo>
                    <a:pt x="45369" y="37368"/>
                    <a:pt x="45201" y="37536"/>
                    <a:pt x="45201" y="37733"/>
                  </a:cubicBezTo>
                  <a:cubicBezTo>
                    <a:pt x="45201" y="37957"/>
                    <a:pt x="45369" y="38126"/>
                    <a:pt x="45594" y="38126"/>
                  </a:cubicBezTo>
                  <a:cubicBezTo>
                    <a:pt x="45790" y="38126"/>
                    <a:pt x="45987" y="37957"/>
                    <a:pt x="45987" y="37733"/>
                  </a:cubicBezTo>
                  <a:cubicBezTo>
                    <a:pt x="45987" y="37536"/>
                    <a:pt x="45790" y="37368"/>
                    <a:pt x="45594" y="37368"/>
                  </a:cubicBezTo>
                  <a:close/>
                  <a:moveTo>
                    <a:pt x="47559" y="37368"/>
                  </a:moveTo>
                  <a:cubicBezTo>
                    <a:pt x="47334" y="37368"/>
                    <a:pt x="47166" y="37536"/>
                    <a:pt x="47166" y="37733"/>
                  </a:cubicBezTo>
                  <a:cubicBezTo>
                    <a:pt x="47166" y="37957"/>
                    <a:pt x="47334" y="38126"/>
                    <a:pt x="47559" y="38126"/>
                  </a:cubicBezTo>
                  <a:cubicBezTo>
                    <a:pt x="47756" y="38126"/>
                    <a:pt x="47952" y="37957"/>
                    <a:pt x="47952" y="37733"/>
                  </a:cubicBezTo>
                  <a:cubicBezTo>
                    <a:pt x="47952" y="37536"/>
                    <a:pt x="47756" y="37368"/>
                    <a:pt x="47559" y="37368"/>
                  </a:cubicBezTo>
                  <a:close/>
                  <a:moveTo>
                    <a:pt x="49524" y="37368"/>
                  </a:moveTo>
                  <a:cubicBezTo>
                    <a:pt x="49300" y="37368"/>
                    <a:pt x="49131" y="37536"/>
                    <a:pt x="49131" y="37733"/>
                  </a:cubicBezTo>
                  <a:cubicBezTo>
                    <a:pt x="49131" y="37957"/>
                    <a:pt x="49300" y="38126"/>
                    <a:pt x="49524" y="38126"/>
                  </a:cubicBezTo>
                  <a:cubicBezTo>
                    <a:pt x="49721" y="38126"/>
                    <a:pt x="49917" y="37957"/>
                    <a:pt x="49917" y="37733"/>
                  </a:cubicBezTo>
                  <a:cubicBezTo>
                    <a:pt x="49917" y="37536"/>
                    <a:pt x="49721" y="37368"/>
                    <a:pt x="49524" y="37368"/>
                  </a:cubicBezTo>
                  <a:close/>
                  <a:moveTo>
                    <a:pt x="51489" y="37368"/>
                  </a:moveTo>
                  <a:cubicBezTo>
                    <a:pt x="51265" y="37368"/>
                    <a:pt x="51096" y="37536"/>
                    <a:pt x="51096" y="37733"/>
                  </a:cubicBezTo>
                  <a:cubicBezTo>
                    <a:pt x="51096" y="37957"/>
                    <a:pt x="51265" y="38126"/>
                    <a:pt x="51489" y="38126"/>
                  </a:cubicBezTo>
                  <a:cubicBezTo>
                    <a:pt x="51686" y="38126"/>
                    <a:pt x="51882" y="37957"/>
                    <a:pt x="51882" y="37733"/>
                  </a:cubicBezTo>
                  <a:cubicBezTo>
                    <a:pt x="51882" y="37536"/>
                    <a:pt x="51686" y="37368"/>
                    <a:pt x="51489" y="37368"/>
                  </a:cubicBezTo>
                  <a:close/>
                  <a:moveTo>
                    <a:pt x="53455" y="37368"/>
                  </a:moveTo>
                  <a:cubicBezTo>
                    <a:pt x="53230" y="37368"/>
                    <a:pt x="53062" y="37536"/>
                    <a:pt x="53062" y="37733"/>
                  </a:cubicBezTo>
                  <a:cubicBezTo>
                    <a:pt x="53062" y="37957"/>
                    <a:pt x="53230" y="38126"/>
                    <a:pt x="53455" y="38126"/>
                  </a:cubicBezTo>
                  <a:cubicBezTo>
                    <a:pt x="53651" y="38126"/>
                    <a:pt x="53848" y="37957"/>
                    <a:pt x="53848" y="37733"/>
                  </a:cubicBezTo>
                  <a:cubicBezTo>
                    <a:pt x="53848" y="37536"/>
                    <a:pt x="53651" y="37368"/>
                    <a:pt x="53455" y="37368"/>
                  </a:cubicBezTo>
                  <a:close/>
                  <a:moveTo>
                    <a:pt x="55420" y="37368"/>
                  </a:moveTo>
                  <a:cubicBezTo>
                    <a:pt x="55195" y="37368"/>
                    <a:pt x="55027" y="37536"/>
                    <a:pt x="55027" y="37733"/>
                  </a:cubicBezTo>
                  <a:cubicBezTo>
                    <a:pt x="55027" y="37957"/>
                    <a:pt x="55195" y="38126"/>
                    <a:pt x="55420" y="38126"/>
                  </a:cubicBezTo>
                  <a:cubicBezTo>
                    <a:pt x="55616" y="38126"/>
                    <a:pt x="55813" y="37957"/>
                    <a:pt x="55813" y="37733"/>
                  </a:cubicBezTo>
                  <a:cubicBezTo>
                    <a:pt x="55813" y="37536"/>
                    <a:pt x="55616" y="37368"/>
                    <a:pt x="55420" y="37368"/>
                  </a:cubicBezTo>
                  <a:close/>
                  <a:moveTo>
                    <a:pt x="57385" y="37368"/>
                  </a:moveTo>
                  <a:cubicBezTo>
                    <a:pt x="57160" y="37368"/>
                    <a:pt x="56992" y="37536"/>
                    <a:pt x="56992" y="37733"/>
                  </a:cubicBezTo>
                  <a:cubicBezTo>
                    <a:pt x="56992" y="37957"/>
                    <a:pt x="57160" y="38126"/>
                    <a:pt x="57385" y="38126"/>
                  </a:cubicBezTo>
                  <a:cubicBezTo>
                    <a:pt x="57582" y="38126"/>
                    <a:pt x="57778" y="37957"/>
                    <a:pt x="57778" y="37733"/>
                  </a:cubicBezTo>
                  <a:cubicBezTo>
                    <a:pt x="57778" y="37536"/>
                    <a:pt x="57582" y="37368"/>
                    <a:pt x="57385" y="37368"/>
                  </a:cubicBezTo>
                  <a:close/>
                  <a:moveTo>
                    <a:pt x="59350" y="37368"/>
                  </a:moveTo>
                  <a:cubicBezTo>
                    <a:pt x="59126" y="37368"/>
                    <a:pt x="58957" y="37536"/>
                    <a:pt x="58957" y="37733"/>
                  </a:cubicBezTo>
                  <a:cubicBezTo>
                    <a:pt x="58957" y="37957"/>
                    <a:pt x="59126" y="38126"/>
                    <a:pt x="59350" y="38126"/>
                  </a:cubicBezTo>
                  <a:cubicBezTo>
                    <a:pt x="59547" y="38126"/>
                    <a:pt x="59743" y="37957"/>
                    <a:pt x="59743" y="37733"/>
                  </a:cubicBezTo>
                  <a:cubicBezTo>
                    <a:pt x="59743" y="37536"/>
                    <a:pt x="59547" y="37368"/>
                    <a:pt x="59350" y="37368"/>
                  </a:cubicBezTo>
                  <a:close/>
                  <a:moveTo>
                    <a:pt x="61316" y="37368"/>
                  </a:moveTo>
                  <a:cubicBezTo>
                    <a:pt x="61091" y="37368"/>
                    <a:pt x="60922" y="37536"/>
                    <a:pt x="60922" y="37733"/>
                  </a:cubicBezTo>
                  <a:cubicBezTo>
                    <a:pt x="60922" y="37957"/>
                    <a:pt x="61091" y="38126"/>
                    <a:pt x="61316" y="38126"/>
                  </a:cubicBezTo>
                  <a:cubicBezTo>
                    <a:pt x="61512" y="38126"/>
                    <a:pt x="61709" y="37957"/>
                    <a:pt x="61709" y="37733"/>
                  </a:cubicBezTo>
                  <a:cubicBezTo>
                    <a:pt x="61709" y="37536"/>
                    <a:pt x="61512" y="37368"/>
                    <a:pt x="61316" y="37368"/>
                  </a:cubicBezTo>
                  <a:close/>
                  <a:moveTo>
                    <a:pt x="45594" y="39333"/>
                  </a:moveTo>
                  <a:cubicBezTo>
                    <a:pt x="45369" y="39333"/>
                    <a:pt x="45201" y="39501"/>
                    <a:pt x="45201" y="39698"/>
                  </a:cubicBezTo>
                  <a:cubicBezTo>
                    <a:pt x="45201" y="39923"/>
                    <a:pt x="45369" y="40091"/>
                    <a:pt x="45594" y="40091"/>
                  </a:cubicBezTo>
                  <a:cubicBezTo>
                    <a:pt x="45790" y="40091"/>
                    <a:pt x="45987" y="39923"/>
                    <a:pt x="45987" y="39698"/>
                  </a:cubicBezTo>
                  <a:cubicBezTo>
                    <a:pt x="45987" y="39501"/>
                    <a:pt x="45790" y="39333"/>
                    <a:pt x="45594" y="39333"/>
                  </a:cubicBezTo>
                  <a:close/>
                  <a:moveTo>
                    <a:pt x="47559" y="39333"/>
                  </a:moveTo>
                  <a:cubicBezTo>
                    <a:pt x="47334" y="39333"/>
                    <a:pt x="47166" y="39501"/>
                    <a:pt x="47166" y="39698"/>
                  </a:cubicBezTo>
                  <a:cubicBezTo>
                    <a:pt x="47166" y="39923"/>
                    <a:pt x="47334" y="40091"/>
                    <a:pt x="47559" y="40091"/>
                  </a:cubicBezTo>
                  <a:cubicBezTo>
                    <a:pt x="47756" y="40091"/>
                    <a:pt x="47952" y="39923"/>
                    <a:pt x="47952" y="39698"/>
                  </a:cubicBezTo>
                  <a:cubicBezTo>
                    <a:pt x="47952" y="39501"/>
                    <a:pt x="47756" y="39333"/>
                    <a:pt x="47559" y="39333"/>
                  </a:cubicBezTo>
                  <a:close/>
                  <a:moveTo>
                    <a:pt x="49524" y="39333"/>
                  </a:moveTo>
                  <a:cubicBezTo>
                    <a:pt x="49300" y="39333"/>
                    <a:pt x="49131" y="39501"/>
                    <a:pt x="49131" y="39698"/>
                  </a:cubicBezTo>
                  <a:cubicBezTo>
                    <a:pt x="49131" y="39923"/>
                    <a:pt x="49300" y="40091"/>
                    <a:pt x="49524" y="40091"/>
                  </a:cubicBezTo>
                  <a:cubicBezTo>
                    <a:pt x="49721" y="40091"/>
                    <a:pt x="49917" y="39923"/>
                    <a:pt x="49917" y="39698"/>
                  </a:cubicBezTo>
                  <a:cubicBezTo>
                    <a:pt x="49917" y="39501"/>
                    <a:pt x="49721" y="39333"/>
                    <a:pt x="49524" y="39333"/>
                  </a:cubicBezTo>
                  <a:close/>
                  <a:moveTo>
                    <a:pt x="51489" y="39333"/>
                  </a:moveTo>
                  <a:cubicBezTo>
                    <a:pt x="51265" y="39333"/>
                    <a:pt x="51096" y="39501"/>
                    <a:pt x="51096" y="39698"/>
                  </a:cubicBezTo>
                  <a:cubicBezTo>
                    <a:pt x="51096" y="39923"/>
                    <a:pt x="51265" y="40091"/>
                    <a:pt x="51489" y="40091"/>
                  </a:cubicBezTo>
                  <a:cubicBezTo>
                    <a:pt x="51686" y="40091"/>
                    <a:pt x="51882" y="39923"/>
                    <a:pt x="51882" y="39698"/>
                  </a:cubicBezTo>
                  <a:cubicBezTo>
                    <a:pt x="51882" y="39501"/>
                    <a:pt x="51686" y="39333"/>
                    <a:pt x="51489" y="39333"/>
                  </a:cubicBezTo>
                  <a:close/>
                  <a:moveTo>
                    <a:pt x="53455" y="39333"/>
                  </a:moveTo>
                  <a:cubicBezTo>
                    <a:pt x="53230" y="39333"/>
                    <a:pt x="53062" y="39501"/>
                    <a:pt x="53062" y="39698"/>
                  </a:cubicBezTo>
                  <a:cubicBezTo>
                    <a:pt x="53062" y="39923"/>
                    <a:pt x="53230" y="40091"/>
                    <a:pt x="53455" y="40091"/>
                  </a:cubicBezTo>
                  <a:cubicBezTo>
                    <a:pt x="53651" y="40091"/>
                    <a:pt x="53848" y="39923"/>
                    <a:pt x="53848" y="39698"/>
                  </a:cubicBezTo>
                  <a:cubicBezTo>
                    <a:pt x="53848" y="39501"/>
                    <a:pt x="53651" y="39333"/>
                    <a:pt x="53455" y="39333"/>
                  </a:cubicBezTo>
                  <a:close/>
                  <a:moveTo>
                    <a:pt x="55420" y="39333"/>
                  </a:moveTo>
                  <a:cubicBezTo>
                    <a:pt x="55195" y="39333"/>
                    <a:pt x="55027" y="39501"/>
                    <a:pt x="55027" y="39698"/>
                  </a:cubicBezTo>
                  <a:cubicBezTo>
                    <a:pt x="55027" y="39923"/>
                    <a:pt x="55195" y="40091"/>
                    <a:pt x="55420" y="40091"/>
                  </a:cubicBezTo>
                  <a:cubicBezTo>
                    <a:pt x="55616" y="40091"/>
                    <a:pt x="55813" y="39923"/>
                    <a:pt x="55813" y="39698"/>
                  </a:cubicBezTo>
                  <a:cubicBezTo>
                    <a:pt x="55813" y="39501"/>
                    <a:pt x="55616" y="39333"/>
                    <a:pt x="55420" y="39333"/>
                  </a:cubicBezTo>
                  <a:close/>
                  <a:moveTo>
                    <a:pt x="57385" y="39333"/>
                  </a:moveTo>
                  <a:cubicBezTo>
                    <a:pt x="57160" y="39333"/>
                    <a:pt x="56992" y="39501"/>
                    <a:pt x="56992" y="39698"/>
                  </a:cubicBezTo>
                  <a:cubicBezTo>
                    <a:pt x="56992" y="39923"/>
                    <a:pt x="57160" y="40091"/>
                    <a:pt x="57385" y="40091"/>
                  </a:cubicBezTo>
                  <a:cubicBezTo>
                    <a:pt x="57582" y="40091"/>
                    <a:pt x="57778" y="39923"/>
                    <a:pt x="57778" y="39698"/>
                  </a:cubicBezTo>
                  <a:cubicBezTo>
                    <a:pt x="57778" y="39501"/>
                    <a:pt x="57582" y="39333"/>
                    <a:pt x="57385" y="39333"/>
                  </a:cubicBezTo>
                  <a:close/>
                  <a:moveTo>
                    <a:pt x="59350" y="39333"/>
                  </a:moveTo>
                  <a:cubicBezTo>
                    <a:pt x="59126" y="39333"/>
                    <a:pt x="58957" y="39501"/>
                    <a:pt x="58957" y="39698"/>
                  </a:cubicBezTo>
                  <a:cubicBezTo>
                    <a:pt x="58957" y="39923"/>
                    <a:pt x="59126" y="40091"/>
                    <a:pt x="59350" y="40091"/>
                  </a:cubicBezTo>
                  <a:cubicBezTo>
                    <a:pt x="59547" y="40091"/>
                    <a:pt x="59743" y="39923"/>
                    <a:pt x="59743" y="39698"/>
                  </a:cubicBezTo>
                  <a:cubicBezTo>
                    <a:pt x="59743" y="39501"/>
                    <a:pt x="59547" y="39333"/>
                    <a:pt x="59350" y="39333"/>
                  </a:cubicBezTo>
                  <a:close/>
                  <a:moveTo>
                    <a:pt x="61316" y="39333"/>
                  </a:moveTo>
                  <a:cubicBezTo>
                    <a:pt x="61091" y="39333"/>
                    <a:pt x="60922" y="39501"/>
                    <a:pt x="60922" y="39698"/>
                  </a:cubicBezTo>
                  <a:cubicBezTo>
                    <a:pt x="60922" y="39923"/>
                    <a:pt x="61091" y="40091"/>
                    <a:pt x="61316" y="40091"/>
                  </a:cubicBezTo>
                  <a:cubicBezTo>
                    <a:pt x="61512" y="40091"/>
                    <a:pt x="61709" y="39923"/>
                    <a:pt x="61709" y="39698"/>
                  </a:cubicBezTo>
                  <a:cubicBezTo>
                    <a:pt x="61709" y="39501"/>
                    <a:pt x="61512" y="39333"/>
                    <a:pt x="61316" y="39333"/>
                  </a:cubicBezTo>
                  <a:close/>
                  <a:moveTo>
                    <a:pt x="47559" y="41298"/>
                  </a:moveTo>
                  <a:cubicBezTo>
                    <a:pt x="47334" y="41298"/>
                    <a:pt x="47166" y="41467"/>
                    <a:pt x="47166" y="41663"/>
                  </a:cubicBezTo>
                  <a:cubicBezTo>
                    <a:pt x="47166" y="41888"/>
                    <a:pt x="47334" y="42056"/>
                    <a:pt x="47559" y="42056"/>
                  </a:cubicBezTo>
                  <a:cubicBezTo>
                    <a:pt x="47756" y="42056"/>
                    <a:pt x="47952" y="41888"/>
                    <a:pt x="47952" y="41663"/>
                  </a:cubicBezTo>
                  <a:cubicBezTo>
                    <a:pt x="47952" y="41467"/>
                    <a:pt x="47756" y="41298"/>
                    <a:pt x="47559" y="41298"/>
                  </a:cubicBezTo>
                  <a:close/>
                  <a:moveTo>
                    <a:pt x="49524" y="41298"/>
                  </a:moveTo>
                  <a:cubicBezTo>
                    <a:pt x="49300" y="41298"/>
                    <a:pt x="49131" y="41467"/>
                    <a:pt x="49131" y="41663"/>
                  </a:cubicBezTo>
                  <a:cubicBezTo>
                    <a:pt x="49131" y="41888"/>
                    <a:pt x="49300" y="42056"/>
                    <a:pt x="49524" y="42056"/>
                  </a:cubicBezTo>
                  <a:cubicBezTo>
                    <a:pt x="49721" y="42056"/>
                    <a:pt x="49917" y="41888"/>
                    <a:pt x="49917" y="41663"/>
                  </a:cubicBezTo>
                  <a:cubicBezTo>
                    <a:pt x="49917" y="41467"/>
                    <a:pt x="49721" y="41298"/>
                    <a:pt x="49524" y="41298"/>
                  </a:cubicBezTo>
                  <a:close/>
                  <a:moveTo>
                    <a:pt x="51489" y="41298"/>
                  </a:moveTo>
                  <a:cubicBezTo>
                    <a:pt x="51265" y="41298"/>
                    <a:pt x="51096" y="41467"/>
                    <a:pt x="51096" y="41663"/>
                  </a:cubicBezTo>
                  <a:cubicBezTo>
                    <a:pt x="51096" y="41888"/>
                    <a:pt x="51265" y="42056"/>
                    <a:pt x="51489" y="42056"/>
                  </a:cubicBezTo>
                  <a:cubicBezTo>
                    <a:pt x="51686" y="42056"/>
                    <a:pt x="51882" y="41888"/>
                    <a:pt x="51882" y="41663"/>
                  </a:cubicBezTo>
                  <a:cubicBezTo>
                    <a:pt x="51882" y="41467"/>
                    <a:pt x="51686" y="41298"/>
                    <a:pt x="51489" y="41298"/>
                  </a:cubicBezTo>
                  <a:close/>
                  <a:moveTo>
                    <a:pt x="53455" y="41298"/>
                  </a:moveTo>
                  <a:cubicBezTo>
                    <a:pt x="53230" y="41298"/>
                    <a:pt x="53062" y="41467"/>
                    <a:pt x="53062" y="41663"/>
                  </a:cubicBezTo>
                  <a:cubicBezTo>
                    <a:pt x="53062" y="41888"/>
                    <a:pt x="53230" y="42056"/>
                    <a:pt x="53455" y="42056"/>
                  </a:cubicBezTo>
                  <a:cubicBezTo>
                    <a:pt x="53651" y="42056"/>
                    <a:pt x="53848" y="41888"/>
                    <a:pt x="53848" y="41663"/>
                  </a:cubicBezTo>
                  <a:cubicBezTo>
                    <a:pt x="53848" y="41467"/>
                    <a:pt x="53651" y="41298"/>
                    <a:pt x="53455" y="41298"/>
                  </a:cubicBezTo>
                  <a:close/>
                  <a:moveTo>
                    <a:pt x="55420" y="41298"/>
                  </a:moveTo>
                  <a:cubicBezTo>
                    <a:pt x="55195" y="41298"/>
                    <a:pt x="55027" y="41467"/>
                    <a:pt x="55027" y="41663"/>
                  </a:cubicBezTo>
                  <a:cubicBezTo>
                    <a:pt x="55027" y="41888"/>
                    <a:pt x="55195" y="42056"/>
                    <a:pt x="55420" y="42056"/>
                  </a:cubicBezTo>
                  <a:cubicBezTo>
                    <a:pt x="55616" y="42056"/>
                    <a:pt x="55813" y="41888"/>
                    <a:pt x="55813" y="41663"/>
                  </a:cubicBezTo>
                  <a:cubicBezTo>
                    <a:pt x="55813" y="41467"/>
                    <a:pt x="55616" y="41298"/>
                    <a:pt x="55420" y="41298"/>
                  </a:cubicBezTo>
                  <a:close/>
                  <a:moveTo>
                    <a:pt x="57385" y="41298"/>
                  </a:moveTo>
                  <a:cubicBezTo>
                    <a:pt x="57160" y="41298"/>
                    <a:pt x="56992" y="41467"/>
                    <a:pt x="56992" y="41663"/>
                  </a:cubicBezTo>
                  <a:cubicBezTo>
                    <a:pt x="56992" y="41888"/>
                    <a:pt x="57160" y="42056"/>
                    <a:pt x="57385" y="42056"/>
                  </a:cubicBezTo>
                  <a:cubicBezTo>
                    <a:pt x="57582" y="42056"/>
                    <a:pt x="57778" y="41888"/>
                    <a:pt x="57778" y="41663"/>
                  </a:cubicBezTo>
                  <a:cubicBezTo>
                    <a:pt x="57778" y="41467"/>
                    <a:pt x="57582" y="41298"/>
                    <a:pt x="57385" y="41298"/>
                  </a:cubicBezTo>
                  <a:close/>
                  <a:moveTo>
                    <a:pt x="59350" y="41298"/>
                  </a:moveTo>
                  <a:cubicBezTo>
                    <a:pt x="59126" y="41298"/>
                    <a:pt x="58957" y="41467"/>
                    <a:pt x="58957" y="41663"/>
                  </a:cubicBezTo>
                  <a:cubicBezTo>
                    <a:pt x="58957" y="41888"/>
                    <a:pt x="59126" y="42056"/>
                    <a:pt x="59350" y="42056"/>
                  </a:cubicBezTo>
                  <a:cubicBezTo>
                    <a:pt x="59547" y="42056"/>
                    <a:pt x="59743" y="41888"/>
                    <a:pt x="59743" y="41663"/>
                  </a:cubicBezTo>
                  <a:cubicBezTo>
                    <a:pt x="59743" y="41467"/>
                    <a:pt x="59547" y="41298"/>
                    <a:pt x="59350" y="41298"/>
                  </a:cubicBezTo>
                  <a:close/>
                  <a:moveTo>
                    <a:pt x="61316" y="41298"/>
                  </a:moveTo>
                  <a:cubicBezTo>
                    <a:pt x="61091" y="41298"/>
                    <a:pt x="60922" y="41467"/>
                    <a:pt x="60922" y="41663"/>
                  </a:cubicBezTo>
                  <a:cubicBezTo>
                    <a:pt x="60922" y="41888"/>
                    <a:pt x="61091" y="42056"/>
                    <a:pt x="61316" y="42056"/>
                  </a:cubicBezTo>
                  <a:cubicBezTo>
                    <a:pt x="61512" y="42056"/>
                    <a:pt x="61709" y="41888"/>
                    <a:pt x="61709" y="41663"/>
                  </a:cubicBezTo>
                  <a:cubicBezTo>
                    <a:pt x="61709" y="41467"/>
                    <a:pt x="61512" y="41298"/>
                    <a:pt x="61316" y="41298"/>
                  </a:cubicBezTo>
                  <a:close/>
                  <a:moveTo>
                    <a:pt x="47559" y="43263"/>
                  </a:moveTo>
                  <a:cubicBezTo>
                    <a:pt x="47334" y="43263"/>
                    <a:pt x="47166" y="43432"/>
                    <a:pt x="47166" y="43628"/>
                  </a:cubicBezTo>
                  <a:cubicBezTo>
                    <a:pt x="47166" y="43853"/>
                    <a:pt x="47334" y="44021"/>
                    <a:pt x="47559" y="44021"/>
                  </a:cubicBezTo>
                  <a:cubicBezTo>
                    <a:pt x="47756" y="44021"/>
                    <a:pt x="47952" y="43853"/>
                    <a:pt x="47952" y="43628"/>
                  </a:cubicBezTo>
                  <a:cubicBezTo>
                    <a:pt x="47952" y="43432"/>
                    <a:pt x="47756" y="43263"/>
                    <a:pt x="47559" y="43263"/>
                  </a:cubicBezTo>
                  <a:close/>
                  <a:moveTo>
                    <a:pt x="49524" y="43263"/>
                  </a:moveTo>
                  <a:cubicBezTo>
                    <a:pt x="49300" y="43263"/>
                    <a:pt x="49131" y="43432"/>
                    <a:pt x="49131" y="43628"/>
                  </a:cubicBezTo>
                  <a:cubicBezTo>
                    <a:pt x="49131" y="43853"/>
                    <a:pt x="49300" y="44021"/>
                    <a:pt x="49524" y="44021"/>
                  </a:cubicBezTo>
                  <a:cubicBezTo>
                    <a:pt x="49721" y="44021"/>
                    <a:pt x="49917" y="43853"/>
                    <a:pt x="49917" y="43628"/>
                  </a:cubicBezTo>
                  <a:cubicBezTo>
                    <a:pt x="49917" y="43432"/>
                    <a:pt x="49721" y="43263"/>
                    <a:pt x="49524" y="43263"/>
                  </a:cubicBezTo>
                  <a:close/>
                  <a:moveTo>
                    <a:pt x="51489" y="43263"/>
                  </a:moveTo>
                  <a:cubicBezTo>
                    <a:pt x="51265" y="43263"/>
                    <a:pt x="51096" y="43432"/>
                    <a:pt x="51096" y="43628"/>
                  </a:cubicBezTo>
                  <a:cubicBezTo>
                    <a:pt x="51096" y="43853"/>
                    <a:pt x="51265" y="44021"/>
                    <a:pt x="51489" y="44021"/>
                  </a:cubicBezTo>
                  <a:cubicBezTo>
                    <a:pt x="51686" y="44021"/>
                    <a:pt x="51882" y="43853"/>
                    <a:pt x="51882" y="43628"/>
                  </a:cubicBezTo>
                  <a:cubicBezTo>
                    <a:pt x="51882" y="43432"/>
                    <a:pt x="51686" y="43263"/>
                    <a:pt x="51489" y="43263"/>
                  </a:cubicBezTo>
                  <a:close/>
                  <a:moveTo>
                    <a:pt x="53455" y="43263"/>
                  </a:moveTo>
                  <a:cubicBezTo>
                    <a:pt x="53230" y="43263"/>
                    <a:pt x="53062" y="43432"/>
                    <a:pt x="53062" y="43628"/>
                  </a:cubicBezTo>
                  <a:cubicBezTo>
                    <a:pt x="53062" y="43853"/>
                    <a:pt x="53230" y="44021"/>
                    <a:pt x="53455" y="44021"/>
                  </a:cubicBezTo>
                  <a:cubicBezTo>
                    <a:pt x="53651" y="44021"/>
                    <a:pt x="53848" y="43853"/>
                    <a:pt x="53848" y="43628"/>
                  </a:cubicBezTo>
                  <a:cubicBezTo>
                    <a:pt x="53848" y="43432"/>
                    <a:pt x="53651" y="43263"/>
                    <a:pt x="53455" y="43263"/>
                  </a:cubicBezTo>
                  <a:close/>
                  <a:moveTo>
                    <a:pt x="55420" y="43263"/>
                  </a:moveTo>
                  <a:cubicBezTo>
                    <a:pt x="55195" y="43263"/>
                    <a:pt x="55027" y="43432"/>
                    <a:pt x="55027" y="43628"/>
                  </a:cubicBezTo>
                  <a:cubicBezTo>
                    <a:pt x="55027" y="43853"/>
                    <a:pt x="55195" y="44021"/>
                    <a:pt x="55420" y="44021"/>
                  </a:cubicBezTo>
                  <a:cubicBezTo>
                    <a:pt x="55616" y="44021"/>
                    <a:pt x="55813" y="43853"/>
                    <a:pt x="55813" y="43628"/>
                  </a:cubicBezTo>
                  <a:cubicBezTo>
                    <a:pt x="55813" y="43432"/>
                    <a:pt x="55616" y="43263"/>
                    <a:pt x="55420" y="43263"/>
                  </a:cubicBezTo>
                  <a:close/>
                  <a:moveTo>
                    <a:pt x="57385" y="43263"/>
                  </a:moveTo>
                  <a:cubicBezTo>
                    <a:pt x="57160" y="43263"/>
                    <a:pt x="56992" y="43432"/>
                    <a:pt x="56992" y="43628"/>
                  </a:cubicBezTo>
                  <a:cubicBezTo>
                    <a:pt x="56992" y="43853"/>
                    <a:pt x="57160" y="44021"/>
                    <a:pt x="57385" y="44021"/>
                  </a:cubicBezTo>
                  <a:cubicBezTo>
                    <a:pt x="57582" y="44021"/>
                    <a:pt x="57778" y="43853"/>
                    <a:pt x="57778" y="43628"/>
                  </a:cubicBezTo>
                  <a:cubicBezTo>
                    <a:pt x="57778" y="43432"/>
                    <a:pt x="57582" y="43263"/>
                    <a:pt x="57385" y="43263"/>
                  </a:cubicBezTo>
                  <a:close/>
                  <a:moveTo>
                    <a:pt x="59350" y="43263"/>
                  </a:moveTo>
                  <a:cubicBezTo>
                    <a:pt x="59126" y="43263"/>
                    <a:pt x="58957" y="43432"/>
                    <a:pt x="58957" y="43628"/>
                  </a:cubicBezTo>
                  <a:cubicBezTo>
                    <a:pt x="58957" y="43853"/>
                    <a:pt x="59126" y="44021"/>
                    <a:pt x="59350" y="44021"/>
                  </a:cubicBezTo>
                  <a:cubicBezTo>
                    <a:pt x="59547" y="44021"/>
                    <a:pt x="59743" y="43853"/>
                    <a:pt x="59743" y="43628"/>
                  </a:cubicBezTo>
                  <a:cubicBezTo>
                    <a:pt x="59743" y="43432"/>
                    <a:pt x="59547" y="43263"/>
                    <a:pt x="59350" y="43263"/>
                  </a:cubicBezTo>
                  <a:close/>
                  <a:moveTo>
                    <a:pt x="61316" y="43263"/>
                  </a:moveTo>
                  <a:cubicBezTo>
                    <a:pt x="61091" y="43263"/>
                    <a:pt x="60922" y="43432"/>
                    <a:pt x="60922" y="43628"/>
                  </a:cubicBezTo>
                  <a:cubicBezTo>
                    <a:pt x="60922" y="43853"/>
                    <a:pt x="61091" y="44021"/>
                    <a:pt x="61316" y="44021"/>
                  </a:cubicBezTo>
                  <a:cubicBezTo>
                    <a:pt x="61512" y="44021"/>
                    <a:pt x="61709" y="43853"/>
                    <a:pt x="61709" y="43628"/>
                  </a:cubicBezTo>
                  <a:cubicBezTo>
                    <a:pt x="61709" y="43432"/>
                    <a:pt x="61512" y="43263"/>
                    <a:pt x="61316" y="43263"/>
                  </a:cubicBezTo>
                  <a:close/>
                  <a:moveTo>
                    <a:pt x="63281" y="43263"/>
                  </a:moveTo>
                  <a:cubicBezTo>
                    <a:pt x="63056" y="43263"/>
                    <a:pt x="62888" y="43432"/>
                    <a:pt x="62888" y="43628"/>
                  </a:cubicBezTo>
                  <a:cubicBezTo>
                    <a:pt x="62888" y="43853"/>
                    <a:pt x="63056" y="44021"/>
                    <a:pt x="63281" y="44021"/>
                  </a:cubicBezTo>
                  <a:cubicBezTo>
                    <a:pt x="63477" y="44021"/>
                    <a:pt x="63674" y="43853"/>
                    <a:pt x="63674" y="43628"/>
                  </a:cubicBezTo>
                  <a:cubicBezTo>
                    <a:pt x="63674" y="43432"/>
                    <a:pt x="63477" y="43263"/>
                    <a:pt x="63281" y="43263"/>
                  </a:cubicBezTo>
                  <a:close/>
                  <a:moveTo>
                    <a:pt x="65246" y="43263"/>
                  </a:moveTo>
                  <a:cubicBezTo>
                    <a:pt x="65021" y="43263"/>
                    <a:pt x="64853" y="43432"/>
                    <a:pt x="64853" y="43628"/>
                  </a:cubicBezTo>
                  <a:cubicBezTo>
                    <a:pt x="64853" y="43853"/>
                    <a:pt x="65021" y="44021"/>
                    <a:pt x="65246" y="44021"/>
                  </a:cubicBezTo>
                  <a:cubicBezTo>
                    <a:pt x="65442" y="44021"/>
                    <a:pt x="65639" y="43853"/>
                    <a:pt x="65639" y="43628"/>
                  </a:cubicBezTo>
                  <a:cubicBezTo>
                    <a:pt x="65639" y="43432"/>
                    <a:pt x="65442" y="43263"/>
                    <a:pt x="65246" y="43263"/>
                  </a:cubicBezTo>
                  <a:close/>
                  <a:moveTo>
                    <a:pt x="47559" y="45229"/>
                  </a:moveTo>
                  <a:cubicBezTo>
                    <a:pt x="47334" y="45229"/>
                    <a:pt x="47166" y="45397"/>
                    <a:pt x="47166" y="45594"/>
                  </a:cubicBezTo>
                  <a:cubicBezTo>
                    <a:pt x="47166" y="45818"/>
                    <a:pt x="47334" y="45987"/>
                    <a:pt x="47559" y="45987"/>
                  </a:cubicBezTo>
                  <a:cubicBezTo>
                    <a:pt x="47756" y="45987"/>
                    <a:pt x="47952" y="45818"/>
                    <a:pt x="47952" y="45594"/>
                  </a:cubicBezTo>
                  <a:cubicBezTo>
                    <a:pt x="47952" y="45397"/>
                    <a:pt x="47756" y="45229"/>
                    <a:pt x="47559" y="45229"/>
                  </a:cubicBezTo>
                  <a:close/>
                  <a:moveTo>
                    <a:pt x="49524" y="45229"/>
                  </a:moveTo>
                  <a:cubicBezTo>
                    <a:pt x="49300" y="45229"/>
                    <a:pt x="49131" y="45397"/>
                    <a:pt x="49131" y="45594"/>
                  </a:cubicBezTo>
                  <a:cubicBezTo>
                    <a:pt x="49131" y="45818"/>
                    <a:pt x="49300" y="45987"/>
                    <a:pt x="49524" y="45987"/>
                  </a:cubicBezTo>
                  <a:cubicBezTo>
                    <a:pt x="49721" y="45987"/>
                    <a:pt x="49917" y="45818"/>
                    <a:pt x="49917" y="45594"/>
                  </a:cubicBezTo>
                  <a:cubicBezTo>
                    <a:pt x="49917" y="45397"/>
                    <a:pt x="49721" y="45229"/>
                    <a:pt x="49524" y="45229"/>
                  </a:cubicBezTo>
                  <a:close/>
                  <a:moveTo>
                    <a:pt x="51489" y="45229"/>
                  </a:moveTo>
                  <a:cubicBezTo>
                    <a:pt x="51265" y="45229"/>
                    <a:pt x="51096" y="45397"/>
                    <a:pt x="51096" y="45594"/>
                  </a:cubicBezTo>
                  <a:cubicBezTo>
                    <a:pt x="51096" y="45818"/>
                    <a:pt x="51265" y="45987"/>
                    <a:pt x="51489" y="45987"/>
                  </a:cubicBezTo>
                  <a:cubicBezTo>
                    <a:pt x="51686" y="45987"/>
                    <a:pt x="51882" y="45818"/>
                    <a:pt x="51882" y="45594"/>
                  </a:cubicBezTo>
                  <a:cubicBezTo>
                    <a:pt x="51882" y="45397"/>
                    <a:pt x="51686" y="45229"/>
                    <a:pt x="51489" y="45229"/>
                  </a:cubicBezTo>
                  <a:close/>
                  <a:moveTo>
                    <a:pt x="53455" y="45229"/>
                  </a:moveTo>
                  <a:cubicBezTo>
                    <a:pt x="53230" y="45229"/>
                    <a:pt x="53062" y="45397"/>
                    <a:pt x="53062" y="45594"/>
                  </a:cubicBezTo>
                  <a:cubicBezTo>
                    <a:pt x="53062" y="45818"/>
                    <a:pt x="53230" y="45987"/>
                    <a:pt x="53455" y="45987"/>
                  </a:cubicBezTo>
                  <a:cubicBezTo>
                    <a:pt x="53651" y="45987"/>
                    <a:pt x="53848" y="45818"/>
                    <a:pt x="53848" y="45594"/>
                  </a:cubicBezTo>
                  <a:cubicBezTo>
                    <a:pt x="53848" y="45397"/>
                    <a:pt x="53651" y="45229"/>
                    <a:pt x="53455" y="45229"/>
                  </a:cubicBezTo>
                  <a:close/>
                  <a:moveTo>
                    <a:pt x="55420" y="45229"/>
                  </a:moveTo>
                  <a:cubicBezTo>
                    <a:pt x="55195" y="45229"/>
                    <a:pt x="55027" y="45397"/>
                    <a:pt x="55027" y="45594"/>
                  </a:cubicBezTo>
                  <a:cubicBezTo>
                    <a:pt x="55027" y="45818"/>
                    <a:pt x="55195" y="45987"/>
                    <a:pt x="55420" y="45987"/>
                  </a:cubicBezTo>
                  <a:cubicBezTo>
                    <a:pt x="55616" y="45987"/>
                    <a:pt x="55813" y="45818"/>
                    <a:pt x="55813" y="45594"/>
                  </a:cubicBezTo>
                  <a:cubicBezTo>
                    <a:pt x="55813" y="45397"/>
                    <a:pt x="55616" y="45229"/>
                    <a:pt x="55420" y="45229"/>
                  </a:cubicBezTo>
                  <a:close/>
                  <a:moveTo>
                    <a:pt x="57385" y="45229"/>
                  </a:moveTo>
                  <a:cubicBezTo>
                    <a:pt x="57160" y="45229"/>
                    <a:pt x="56992" y="45397"/>
                    <a:pt x="56992" y="45594"/>
                  </a:cubicBezTo>
                  <a:cubicBezTo>
                    <a:pt x="56992" y="45818"/>
                    <a:pt x="57160" y="45987"/>
                    <a:pt x="57385" y="45987"/>
                  </a:cubicBezTo>
                  <a:cubicBezTo>
                    <a:pt x="57582" y="45987"/>
                    <a:pt x="57778" y="45818"/>
                    <a:pt x="57778" y="45594"/>
                  </a:cubicBezTo>
                  <a:cubicBezTo>
                    <a:pt x="57778" y="45397"/>
                    <a:pt x="57582" y="45229"/>
                    <a:pt x="57385" y="45229"/>
                  </a:cubicBezTo>
                  <a:close/>
                  <a:moveTo>
                    <a:pt x="59350" y="45229"/>
                  </a:moveTo>
                  <a:cubicBezTo>
                    <a:pt x="59126" y="45229"/>
                    <a:pt x="58957" y="45397"/>
                    <a:pt x="58957" y="45594"/>
                  </a:cubicBezTo>
                  <a:cubicBezTo>
                    <a:pt x="58957" y="45818"/>
                    <a:pt x="59126" y="45987"/>
                    <a:pt x="59350" y="45987"/>
                  </a:cubicBezTo>
                  <a:cubicBezTo>
                    <a:pt x="59547" y="45987"/>
                    <a:pt x="59743" y="45818"/>
                    <a:pt x="59743" y="45594"/>
                  </a:cubicBezTo>
                  <a:cubicBezTo>
                    <a:pt x="59743" y="45397"/>
                    <a:pt x="59547" y="45229"/>
                    <a:pt x="59350" y="45229"/>
                  </a:cubicBezTo>
                  <a:close/>
                  <a:moveTo>
                    <a:pt x="61316" y="45229"/>
                  </a:moveTo>
                  <a:cubicBezTo>
                    <a:pt x="61091" y="45229"/>
                    <a:pt x="60922" y="45397"/>
                    <a:pt x="60922" y="45594"/>
                  </a:cubicBezTo>
                  <a:cubicBezTo>
                    <a:pt x="60922" y="45818"/>
                    <a:pt x="61091" y="45987"/>
                    <a:pt x="61316" y="45987"/>
                  </a:cubicBezTo>
                  <a:cubicBezTo>
                    <a:pt x="61512" y="45987"/>
                    <a:pt x="61709" y="45818"/>
                    <a:pt x="61709" y="45594"/>
                  </a:cubicBezTo>
                  <a:cubicBezTo>
                    <a:pt x="61709" y="45397"/>
                    <a:pt x="61512" y="45229"/>
                    <a:pt x="61316" y="45229"/>
                  </a:cubicBezTo>
                  <a:close/>
                  <a:moveTo>
                    <a:pt x="63281" y="45229"/>
                  </a:moveTo>
                  <a:cubicBezTo>
                    <a:pt x="63056" y="45229"/>
                    <a:pt x="62888" y="45397"/>
                    <a:pt x="62888" y="45594"/>
                  </a:cubicBezTo>
                  <a:cubicBezTo>
                    <a:pt x="62888" y="45818"/>
                    <a:pt x="63056" y="45987"/>
                    <a:pt x="63281" y="45987"/>
                  </a:cubicBezTo>
                  <a:cubicBezTo>
                    <a:pt x="63477" y="45987"/>
                    <a:pt x="63674" y="45818"/>
                    <a:pt x="63674" y="45594"/>
                  </a:cubicBezTo>
                  <a:cubicBezTo>
                    <a:pt x="63674" y="45397"/>
                    <a:pt x="63477" y="45229"/>
                    <a:pt x="63281" y="45229"/>
                  </a:cubicBezTo>
                  <a:close/>
                  <a:moveTo>
                    <a:pt x="65246" y="45229"/>
                  </a:moveTo>
                  <a:cubicBezTo>
                    <a:pt x="65021" y="45229"/>
                    <a:pt x="64853" y="45397"/>
                    <a:pt x="64853" y="45594"/>
                  </a:cubicBezTo>
                  <a:cubicBezTo>
                    <a:pt x="64853" y="45818"/>
                    <a:pt x="65021" y="45987"/>
                    <a:pt x="65246" y="45987"/>
                  </a:cubicBezTo>
                  <a:cubicBezTo>
                    <a:pt x="65442" y="45987"/>
                    <a:pt x="65639" y="45818"/>
                    <a:pt x="65639" y="45594"/>
                  </a:cubicBezTo>
                  <a:cubicBezTo>
                    <a:pt x="65639" y="45397"/>
                    <a:pt x="65442" y="45229"/>
                    <a:pt x="65246" y="45229"/>
                  </a:cubicBezTo>
                  <a:close/>
                  <a:moveTo>
                    <a:pt x="47559" y="47194"/>
                  </a:moveTo>
                  <a:cubicBezTo>
                    <a:pt x="47334" y="47194"/>
                    <a:pt x="47166" y="47362"/>
                    <a:pt x="47166" y="47559"/>
                  </a:cubicBezTo>
                  <a:cubicBezTo>
                    <a:pt x="47166" y="47783"/>
                    <a:pt x="47334" y="47952"/>
                    <a:pt x="47559" y="47952"/>
                  </a:cubicBezTo>
                  <a:cubicBezTo>
                    <a:pt x="47756" y="47952"/>
                    <a:pt x="47952" y="47783"/>
                    <a:pt x="47952" y="47559"/>
                  </a:cubicBezTo>
                  <a:cubicBezTo>
                    <a:pt x="47952" y="47362"/>
                    <a:pt x="47756" y="47194"/>
                    <a:pt x="47559" y="47194"/>
                  </a:cubicBezTo>
                  <a:close/>
                  <a:moveTo>
                    <a:pt x="49524" y="47194"/>
                  </a:moveTo>
                  <a:cubicBezTo>
                    <a:pt x="49300" y="47194"/>
                    <a:pt x="49131" y="47362"/>
                    <a:pt x="49131" y="47559"/>
                  </a:cubicBezTo>
                  <a:cubicBezTo>
                    <a:pt x="49131" y="47783"/>
                    <a:pt x="49300" y="47952"/>
                    <a:pt x="49524" y="47952"/>
                  </a:cubicBezTo>
                  <a:cubicBezTo>
                    <a:pt x="49721" y="47952"/>
                    <a:pt x="49917" y="47783"/>
                    <a:pt x="49917" y="47559"/>
                  </a:cubicBezTo>
                  <a:cubicBezTo>
                    <a:pt x="49917" y="47362"/>
                    <a:pt x="49721" y="47194"/>
                    <a:pt x="49524" y="47194"/>
                  </a:cubicBezTo>
                  <a:close/>
                  <a:moveTo>
                    <a:pt x="51489" y="47194"/>
                  </a:moveTo>
                  <a:cubicBezTo>
                    <a:pt x="51265" y="47194"/>
                    <a:pt x="51096" y="47362"/>
                    <a:pt x="51096" y="47559"/>
                  </a:cubicBezTo>
                  <a:cubicBezTo>
                    <a:pt x="51096" y="47783"/>
                    <a:pt x="51265" y="47952"/>
                    <a:pt x="51489" y="47952"/>
                  </a:cubicBezTo>
                  <a:cubicBezTo>
                    <a:pt x="51686" y="47952"/>
                    <a:pt x="51882" y="47783"/>
                    <a:pt x="51882" y="47559"/>
                  </a:cubicBezTo>
                  <a:cubicBezTo>
                    <a:pt x="51882" y="47362"/>
                    <a:pt x="51686" y="47194"/>
                    <a:pt x="51489" y="47194"/>
                  </a:cubicBezTo>
                  <a:close/>
                  <a:moveTo>
                    <a:pt x="53455" y="47194"/>
                  </a:moveTo>
                  <a:cubicBezTo>
                    <a:pt x="53230" y="47194"/>
                    <a:pt x="53062" y="47362"/>
                    <a:pt x="53062" y="47559"/>
                  </a:cubicBezTo>
                  <a:cubicBezTo>
                    <a:pt x="53062" y="47783"/>
                    <a:pt x="53230" y="47952"/>
                    <a:pt x="53455" y="47952"/>
                  </a:cubicBezTo>
                  <a:cubicBezTo>
                    <a:pt x="53651" y="47952"/>
                    <a:pt x="53848" y="47783"/>
                    <a:pt x="53848" y="47559"/>
                  </a:cubicBezTo>
                  <a:cubicBezTo>
                    <a:pt x="53848" y="47362"/>
                    <a:pt x="53651" y="47194"/>
                    <a:pt x="53455" y="47194"/>
                  </a:cubicBezTo>
                  <a:close/>
                  <a:moveTo>
                    <a:pt x="55420" y="47194"/>
                  </a:moveTo>
                  <a:cubicBezTo>
                    <a:pt x="55195" y="47194"/>
                    <a:pt x="55027" y="47362"/>
                    <a:pt x="55027" y="47559"/>
                  </a:cubicBezTo>
                  <a:cubicBezTo>
                    <a:pt x="55027" y="47783"/>
                    <a:pt x="55195" y="47952"/>
                    <a:pt x="55420" y="47952"/>
                  </a:cubicBezTo>
                  <a:cubicBezTo>
                    <a:pt x="55616" y="47952"/>
                    <a:pt x="55813" y="47783"/>
                    <a:pt x="55813" y="47559"/>
                  </a:cubicBezTo>
                  <a:cubicBezTo>
                    <a:pt x="55813" y="47362"/>
                    <a:pt x="55616" y="47194"/>
                    <a:pt x="55420" y="47194"/>
                  </a:cubicBezTo>
                  <a:close/>
                  <a:moveTo>
                    <a:pt x="57385" y="47194"/>
                  </a:moveTo>
                  <a:cubicBezTo>
                    <a:pt x="57160" y="47194"/>
                    <a:pt x="56992" y="47362"/>
                    <a:pt x="56992" y="47559"/>
                  </a:cubicBezTo>
                  <a:cubicBezTo>
                    <a:pt x="56992" y="47783"/>
                    <a:pt x="57160" y="47952"/>
                    <a:pt x="57385" y="47952"/>
                  </a:cubicBezTo>
                  <a:cubicBezTo>
                    <a:pt x="57582" y="47952"/>
                    <a:pt x="57778" y="47783"/>
                    <a:pt x="57778" y="47559"/>
                  </a:cubicBezTo>
                  <a:cubicBezTo>
                    <a:pt x="57778" y="47362"/>
                    <a:pt x="57582" y="47194"/>
                    <a:pt x="57385" y="47194"/>
                  </a:cubicBezTo>
                  <a:close/>
                  <a:moveTo>
                    <a:pt x="59350" y="47194"/>
                  </a:moveTo>
                  <a:cubicBezTo>
                    <a:pt x="59126" y="47194"/>
                    <a:pt x="58957" y="47362"/>
                    <a:pt x="58957" y="47559"/>
                  </a:cubicBezTo>
                  <a:cubicBezTo>
                    <a:pt x="58957" y="47783"/>
                    <a:pt x="59126" y="47952"/>
                    <a:pt x="59350" y="47952"/>
                  </a:cubicBezTo>
                  <a:cubicBezTo>
                    <a:pt x="59547" y="47952"/>
                    <a:pt x="59743" y="47783"/>
                    <a:pt x="59743" y="47559"/>
                  </a:cubicBezTo>
                  <a:cubicBezTo>
                    <a:pt x="59743" y="47362"/>
                    <a:pt x="59547" y="47194"/>
                    <a:pt x="59350" y="47194"/>
                  </a:cubicBezTo>
                  <a:close/>
                  <a:moveTo>
                    <a:pt x="61316" y="47194"/>
                  </a:moveTo>
                  <a:cubicBezTo>
                    <a:pt x="61091" y="47194"/>
                    <a:pt x="60922" y="47362"/>
                    <a:pt x="60922" y="47559"/>
                  </a:cubicBezTo>
                  <a:cubicBezTo>
                    <a:pt x="60922" y="47783"/>
                    <a:pt x="61091" y="47952"/>
                    <a:pt x="61316" y="47952"/>
                  </a:cubicBezTo>
                  <a:cubicBezTo>
                    <a:pt x="61512" y="47952"/>
                    <a:pt x="61709" y="47783"/>
                    <a:pt x="61709" y="47559"/>
                  </a:cubicBezTo>
                  <a:cubicBezTo>
                    <a:pt x="61709" y="47362"/>
                    <a:pt x="61512" y="47194"/>
                    <a:pt x="61316" y="47194"/>
                  </a:cubicBezTo>
                  <a:close/>
                  <a:moveTo>
                    <a:pt x="63281" y="47194"/>
                  </a:moveTo>
                  <a:cubicBezTo>
                    <a:pt x="63056" y="47194"/>
                    <a:pt x="62888" y="47362"/>
                    <a:pt x="62888" y="47559"/>
                  </a:cubicBezTo>
                  <a:cubicBezTo>
                    <a:pt x="62888" y="47783"/>
                    <a:pt x="63056" y="47952"/>
                    <a:pt x="63281" y="47952"/>
                  </a:cubicBezTo>
                  <a:cubicBezTo>
                    <a:pt x="63477" y="47952"/>
                    <a:pt x="63674" y="47783"/>
                    <a:pt x="63674" y="47559"/>
                  </a:cubicBezTo>
                  <a:cubicBezTo>
                    <a:pt x="63674" y="47362"/>
                    <a:pt x="63477" y="47194"/>
                    <a:pt x="63281" y="47194"/>
                  </a:cubicBezTo>
                  <a:close/>
                  <a:moveTo>
                    <a:pt x="65246" y="47194"/>
                  </a:moveTo>
                  <a:cubicBezTo>
                    <a:pt x="65021" y="47194"/>
                    <a:pt x="64853" y="47362"/>
                    <a:pt x="64853" y="47559"/>
                  </a:cubicBezTo>
                  <a:cubicBezTo>
                    <a:pt x="64853" y="47783"/>
                    <a:pt x="65021" y="47952"/>
                    <a:pt x="65246" y="47952"/>
                  </a:cubicBezTo>
                  <a:cubicBezTo>
                    <a:pt x="65442" y="47952"/>
                    <a:pt x="65639" y="47783"/>
                    <a:pt x="65639" y="47559"/>
                  </a:cubicBezTo>
                  <a:cubicBezTo>
                    <a:pt x="65639" y="47362"/>
                    <a:pt x="65442" y="47194"/>
                    <a:pt x="65246" y="47194"/>
                  </a:cubicBezTo>
                  <a:close/>
                  <a:moveTo>
                    <a:pt x="49524" y="49159"/>
                  </a:moveTo>
                  <a:cubicBezTo>
                    <a:pt x="49300" y="49159"/>
                    <a:pt x="49131" y="49328"/>
                    <a:pt x="49131" y="49524"/>
                  </a:cubicBezTo>
                  <a:cubicBezTo>
                    <a:pt x="49131" y="49749"/>
                    <a:pt x="49300" y="49917"/>
                    <a:pt x="49524" y="49917"/>
                  </a:cubicBezTo>
                  <a:cubicBezTo>
                    <a:pt x="49721" y="49917"/>
                    <a:pt x="49917" y="49749"/>
                    <a:pt x="49917" y="49524"/>
                  </a:cubicBezTo>
                  <a:cubicBezTo>
                    <a:pt x="49917" y="49328"/>
                    <a:pt x="49721" y="49159"/>
                    <a:pt x="49524" y="49159"/>
                  </a:cubicBezTo>
                  <a:close/>
                  <a:moveTo>
                    <a:pt x="51489" y="49159"/>
                  </a:moveTo>
                  <a:cubicBezTo>
                    <a:pt x="51265" y="49159"/>
                    <a:pt x="51096" y="49328"/>
                    <a:pt x="51096" y="49524"/>
                  </a:cubicBezTo>
                  <a:cubicBezTo>
                    <a:pt x="51096" y="49749"/>
                    <a:pt x="51265" y="49917"/>
                    <a:pt x="51489" y="49917"/>
                  </a:cubicBezTo>
                  <a:cubicBezTo>
                    <a:pt x="51686" y="49917"/>
                    <a:pt x="51882" y="49749"/>
                    <a:pt x="51882" y="49524"/>
                  </a:cubicBezTo>
                  <a:cubicBezTo>
                    <a:pt x="51882" y="49328"/>
                    <a:pt x="51686" y="49159"/>
                    <a:pt x="51489" y="49159"/>
                  </a:cubicBezTo>
                  <a:close/>
                  <a:moveTo>
                    <a:pt x="53455" y="49159"/>
                  </a:moveTo>
                  <a:cubicBezTo>
                    <a:pt x="53230" y="49159"/>
                    <a:pt x="53062" y="49328"/>
                    <a:pt x="53062" y="49524"/>
                  </a:cubicBezTo>
                  <a:cubicBezTo>
                    <a:pt x="53062" y="49749"/>
                    <a:pt x="53230" y="49917"/>
                    <a:pt x="53455" y="49917"/>
                  </a:cubicBezTo>
                  <a:cubicBezTo>
                    <a:pt x="53651" y="49917"/>
                    <a:pt x="53848" y="49749"/>
                    <a:pt x="53848" y="49524"/>
                  </a:cubicBezTo>
                  <a:cubicBezTo>
                    <a:pt x="53848" y="49328"/>
                    <a:pt x="53651" y="49159"/>
                    <a:pt x="53455" y="49159"/>
                  </a:cubicBezTo>
                  <a:close/>
                  <a:moveTo>
                    <a:pt x="55420" y="49159"/>
                  </a:moveTo>
                  <a:cubicBezTo>
                    <a:pt x="55195" y="49159"/>
                    <a:pt x="55027" y="49328"/>
                    <a:pt x="55027" y="49524"/>
                  </a:cubicBezTo>
                  <a:cubicBezTo>
                    <a:pt x="55027" y="49749"/>
                    <a:pt x="55195" y="49917"/>
                    <a:pt x="55420" y="49917"/>
                  </a:cubicBezTo>
                  <a:cubicBezTo>
                    <a:pt x="55616" y="49917"/>
                    <a:pt x="55813" y="49749"/>
                    <a:pt x="55813" y="49524"/>
                  </a:cubicBezTo>
                  <a:cubicBezTo>
                    <a:pt x="55813" y="49328"/>
                    <a:pt x="55616" y="49159"/>
                    <a:pt x="55420" y="49159"/>
                  </a:cubicBezTo>
                  <a:close/>
                  <a:moveTo>
                    <a:pt x="57385" y="49159"/>
                  </a:moveTo>
                  <a:cubicBezTo>
                    <a:pt x="57160" y="49159"/>
                    <a:pt x="56992" y="49328"/>
                    <a:pt x="56992" y="49524"/>
                  </a:cubicBezTo>
                  <a:cubicBezTo>
                    <a:pt x="56992" y="49749"/>
                    <a:pt x="57160" y="49917"/>
                    <a:pt x="57385" y="49917"/>
                  </a:cubicBezTo>
                  <a:cubicBezTo>
                    <a:pt x="57582" y="49917"/>
                    <a:pt x="57778" y="49749"/>
                    <a:pt x="57778" y="49524"/>
                  </a:cubicBezTo>
                  <a:cubicBezTo>
                    <a:pt x="57778" y="49328"/>
                    <a:pt x="57582" y="49159"/>
                    <a:pt x="57385" y="49159"/>
                  </a:cubicBezTo>
                  <a:close/>
                  <a:moveTo>
                    <a:pt x="59350" y="49159"/>
                  </a:moveTo>
                  <a:cubicBezTo>
                    <a:pt x="59126" y="49159"/>
                    <a:pt x="58957" y="49328"/>
                    <a:pt x="58957" y="49524"/>
                  </a:cubicBezTo>
                  <a:cubicBezTo>
                    <a:pt x="58957" y="49749"/>
                    <a:pt x="59126" y="49917"/>
                    <a:pt x="59350" y="49917"/>
                  </a:cubicBezTo>
                  <a:cubicBezTo>
                    <a:pt x="59547" y="49917"/>
                    <a:pt x="59743" y="49749"/>
                    <a:pt x="59743" y="49524"/>
                  </a:cubicBezTo>
                  <a:cubicBezTo>
                    <a:pt x="59743" y="49328"/>
                    <a:pt x="59547" y="49159"/>
                    <a:pt x="59350" y="49159"/>
                  </a:cubicBezTo>
                  <a:close/>
                  <a:moveTo>
                    <a:pt x="61316" y="49159"/>
                  </a:moveTo>
                  <a:cubicBezTo>
                    <a:pt x="61091" y="49159"/>
                    <a:pt x="60922" y="49328"/>
                    <a:pt x="60922" y="49524"/>
                  </a:cubicBezTo>
                  <a:cubicBezTo>
                    <a:pt x="60922" y="49749"/>
                    <a:pt x="61091" y="49917"/>
                    <a:pt x="61316" y="49917"/>
                  </a:cubicBezTo>
                  <a:cubicBezTo>
                    <a:pt x="61512" y="49917"/>
                    <a:pt x="61709" y="49749"/>
                    <a:pt x="61709" y="49524"/>
                  </a:cubicBezTo>
                  <a:cubicBezTo>
                    <a:pt x="61709" y="49328"/>
                    <a:pt x="61512" y="49159"/>
                    <a:pt x="61316" y="49159"/>
                  </a:cubicBezTo>
                  <a:close/>
                  <a:moveTo>
                    <a:pt x="63281" y="49159"/>
                  </a:moveTo>
                  <a:cubicBezTo>
                    <a:pt x="63056" y="49159"/>
                    <a:pt x="62888" y="49328"/>
                    <a:pt x="62888" y="49524"/>
                  </a:cubicBezTo>
                  <a:cubicBezTo>
                    <a:pt x="62888" y="49749"/>
                    <a:pt x="63056" y="49917"/>
                    <a:pt x="63281" y="49917"/>
                  </a:cubicBezTo>
                  <a:cubicBezTo>
                    <a:pt x="63477" y="49917"/>
                    <a:pt x="63674" y="49749"/>
                    <a:pt x="63674" y="49524"/>
                  </a:cubicBezTo>
                  <a:cubicBezTo>
                    <a:pt x="63674" y="49328"/>
                    <a:pt x="63477" y="49159"/>
                    <a:pt x="63281" y="49159"/>
                  </a:cubicBezTo>
                  <a:close/>
                  <a:moveTo>
                    <a:pt x="65246" y="49159"/>
                  </a:moveTo>
                  <a:cubicBezTo>
                    <a:pt x="65021" y="49159"/>
                    <a:pt x="64853" y="49328"/>
                    <a:pt x="64853" y="49524"/>
                  </a:cubicBezTo>
                  <a:cubicBezTo>
                    <a:pt x="64853" y="49749"/>
                    <a:pt x="65021" y="49917"/>
                    <a:pt x="65246" y="49917"/>
                  </a:cubicBezTo>
                  <a:cubicBezTo>
                    <a:pt x="65442" y="49917"/>
                    <a:pt x="65639" y="49749"/>
                    <a:pt x="65639" y="49524"/>
                  </a:cubicBezTo>
                  <a:cubicBezTo>
                    <a:pt x="65639" y="49328"/>
                    <a:pt x="65442" y="49159"/>
                    <a:pt x="65246" y="49159"/>
                  </a:cubicBezTo>
                  <a:close/>
                  <a:moveTo>
                    <a:pt x="49524" y="51124"/>
                  </a:moveTo>
                  <a:cubicBezTo>
                    <a:pt x="49300" y="51124"/>
                    <a:pt x="49131" y="51293"/>
                    <a:pt x="49131" y="51489"/>
                  </a:cubicBezTo>
                  <a:cubicBezTo>
                    <a:pt x="49131" y="51714"/>
                    <a:pt x="49300" y="51882"/>
                    <a:pt x="49524" y="51882"/>
                  </a:cubicBezTo>
                  <a:cubicBezTo>
                    <a:pt x="49721" y="51882"/>
                    <a:pt x="49917" y="51714"/>
                    <a:pt x="49917" y="51489"/>
                  </a:cubicBezTo>
                  <a:cubicBezTo>
                    <a:pt x="49917" y="51293"/>
                    <a:pt x="49721" y="51124"/>
                    <a:pt x="49524" y="51124"/>
                  </a:cubicBezTo>
                  <a:close/>
                  <a:moveTo>
                    <a:pt x="51489" y="51124"/>
                  </a:moveTo>
                  <a:cubicBezTo>
                    <a:pt x="51265" y="51124"/>
                    <a:pt x="51096" y="51293"/>
                    <a:pt x="51096" y="51489"/>
                  </a:cubicBezTo>
                  <a:cubicBezTo>
                    <a:pt x="51096" y="51714"/>
                    <a:pt x="51265" y="51882"/>
                    <a:pt x="51489" y="51882"/>
                  </a:cubicBezTo>
                  <a:cubicBezTo>
                    <a:pt x="51686" y="51882"/>
                    <a:pt x="51882" y="51714"/>
                    <a:pt x="51882" y="51489"/>
                  </a:cubicBezTo>
                  <a:cubicBezTo>
                    <a:pt x="51882" y="51293"/>
                    <a:pt x="51686" y="51124"/>
                    <a:pt x="51489" y="51124"/>
                  </a:cubicBezTo>
                  <a:close/>
                  <a:moveTo>
                    <a:pt x="53455" y="51124"/>
                  </a:moveTo>
                  <a:cubicBezTo>
                    <a:pt x="53230" y="51124"/>
                    <a:pt x="53062" y="51293"/>
                    <a:pt x="53062" y="51489"/>
                  </a:cubicBezTo>
                  <a:cubicBezTo>
                    <a:pt x="53062" y="51714"/>
                    <a:pt x="53230" y="51882"/>
                    <a:pt x="53455" y="51882"/>
                  </a:cubicBezTo>
                  <a:cubicBezTo>
                    <a:pt x="53651" y="51882"/>
                    <a:pt x="53848" y="51714"/>
                    <a:pt x="53848" y="51489"/>
                  </a:cubicBezTo>
                  <a:cubicBezTo>
                    <a:pt x="53848" y="51293"/>
                    <a:pt x="53651" y="51124"/>
                    <a:pt x="53455" y="51124"/>
                  </a:cubicBezTo>
                  <a:close/>
                  <a:moveTo>
                    <a:pt x="55420" y="51124"/>
                  </a:moveTo>
                  <a:cubicBezTo>
                    <a:pt x="55195" y="51124"/>
                    <a:pt x="55027" y="51293"/>
                    <a:pt x="55027" y="51489"/>
                  </a:cubicBezTo>
                  <a:cubicBezTo>
                    <a:pt x="55027" y="51714"/>
                    <a:pt x="55195" y="51882"/>
                    <a:pt x="55420" y="51882"/>
                  </a:cubicBezTo>
                  <a:cubicBezTo>
                    <a:pt x="55616" y="51882"/>
                    <a:pt x="55813" y="51714"/>
                    <a:pt x="55813" y="51489"/>
                  </a:cubicBezTo>
                  <a:cubicBezTo>
                    <a:pt x="55813" y="51293"/>
                    <a:pt x="55616" y="51124"/>
                    <a:pt x="55420" y="51124"/>
                  </a:cubicBezTo>
                  <a:close/>
                  <a:moveTo>
                    <a:pt x="57385" y="51124"/>
                  </a:moveTo>
                  <a:cubicBezTo>
                    <a:pt x="57160" y="51124"/>
                    <a:pt x="56992" y="51293"/>
                    <a:pt x="56992" y="51489"/>
                  </a:cubicBezTo>
                  <a:cubicBezTo>
                    <a:pt x="56992" y="51714"/>
                    <a:pt x="57160" y="51882"/>
                    <a:pt x="57385" y="51882"/>
                  </a:cubicBezTo>
                  <a:cubicBezTo>
                    <a:pt x="57582" y="51882"/>
                    <a:pt x="57778" y="51714"/>
                    <a:pt x="57778" y="51489"/>
                  </a:cubicBezTo>
                  <a:cubicBezTo>
                    <a:pt x="57778" y="51293"/>
                    <a:pt x="57582" y="51124"/>
                    <a:pt x="57385" y="51124"/>
                  </a:cubicBezTo>
                  <a:close/>
                  <a:moveTo>
                    <a:pt x="59350" y="51124"/>
                  </a:moveTo>
                  <a:cubicBezTo>
                    <a:pt x="59126" y="51124"/>
                    <a:pt x="58957" y="51293"/>
                    <a:pt x="58957" y="51489"/>
                  </a:cubicBezTo>
                  <a:cubicBezTo>
                    <a:pt x="58957" y="51714"/>
                    <a:pt x="59126" y="51882"/>
                    <a:pt x="59350" y="51882"/>
                  </a:cubicBezTo>
                  <a:cubicBezTo>
                    <a:pt x="59547" y="51882"/>
                    <a:pt x="59743" y="51714"/>
                    <a:pt x="59743" y="51489"/>
                  </a:cubicBezTo>
                  <a:cubicBezTo>
                    <a:pt x="59743" y="51293"/>
                    <a:pt x="59547" y="51124"/>
                    <a:pt x="59350" y="51124"/>
                  </a:cubicBezTo>
                  <a:close/>
                  <a:moveTo>
                    <a:pt x="61316" y="51124"/>
                  </a:moveTo>
                  <a:cubicBezTo>
                    <a:pt x="61091" y="51124"/>
                    <a:pt x="60922" y="51293"/>
                    <a:pt x="60922" y="51489"/>
                  </a:cubicBezTo>
                  <a:cubicBezTo>
                    <a:pt x="60922" y="51714"/>
                    <a:pt x="61091" y="51882"/>
                    <a:pt x="61316" y="51882"/>
                  </a:cubicBezTo>
                  <a:cubicBezTo>
                    <a:pt x="61512" y="51882"/>
                    <a:pt x="61709" y="51714"/>
                    <a:pt x="61709" y="51489"/>
                  </a:cubicBezTo>
                  <a:cubicBezTo>
                    <a:pt x="61709" y="51293"/>
                    <a:pt x="61512" y="51124"/>
                    <a:pt x="61316" y="51124"/>
                  </a:cubicBezTo>
                  <a:close/>
                  <a:moveTo>
                    <a:pt x="63281" y="51124"/>
                  </a:moveTo>
                  <a:cubicBezTo>
                    <a:pt x="63056" y="51124"/>
                    <a:pt x="62888" y="51293"/>
                    <a:pt x="62888" y="51489"/>
                  </a:cubicBezTo>
                  <a:cubicBezTo>
                    <a:pt x="62888" y="51714"/>
                    <a:pt x="63056" y="51882"/>
                    <a:pt x="63281" y="51882"/>
                  </a:cubicBezTo>
                  <a:cubicBezTo>
                    <a:pt x="63477" y="51882"/>
                    <a:pt x="63674" y="51714"/>
                    <a:pt x="63674" y="51489"/>
                  </a:cubicBezTo>
                  <a:cubicBezTo>
                    <a:pt x="63674" y="51293"/>
                    <a:pt x="63477" y="51124"/>
                    <a:pt x="63281" y="51124"/>
                  </a:cubicBezTo>
                  <a:close/>
                  <a:moveTo>
                    <a:pt x="65246" y="51124"/>
                  </a:moveTo>
                  <a:cubicBezTo>
                    <a:pt x="65021" y="51124"/>
                    <a:pt x="64853" y="51293"/>
                    <a:pt x="64853" y="51489"/>
                  </a:cubicBezTo>
                  <a:cubicBezTo>
                    <a:pt x="64853" y="51714"/>
                    <a:pt x="65021" y="51882"/>
                    <a:pt x="65246" y="51882"/>
                  </a:cubicBezTo>
                  <a:cubicBezTo>
                    <a:pt x="65442" y="51882"/>
                    <a:pt x="65639" y="51714"/>
                    <a:pt x="65639" y="51489"/>
                  </a:cubicBezTo>
                  <a:cubicBezTo>
                    <a:pt x="65639" y="51293"/>
                    <a:pt x="65442" y="51124"/>
                    <a:pt x="65246" y="51124"/>
                  </a:cubicBezTo>
                  <a:close/>
                  <a:moveTo>
                    <a:pt x="49481" y="53087"/>
                  </a:moveTo>
                  <a:cubicBezTo>
                    <a:pt x="49279" y="53087"/>
                    <a:pt x="49131" y="53271"/>
                    <a:pt x="49131" y="53455"/>
                  </a:cubicBezTo>
                  <a:cubicBezTo>
                    <a:pt x="49131" y="53679"/>
                    <a:pt x="49300" y="53848"/>
                    <a:pt x="49524" y="53848"/>
                  </a:cubicBezTo>
                  <a:cubicBezTo>
                    <a:pt x="49721" y="53848"/>
                    <a:pt x="49917" y="53679"/>
                    <a:pt x="49917" y="53455"/>
                  </a:cubicBezTo>
                  <a:cubicBezTo>
                    <a:pt x="49917" y="53258"/>
                    <a:pt x="49721" y="53090"/>
                    <a:pt x="49524" y="53090"/>
                  </a:cubicBezTo>
                  <a:cubicBezTo>
                    <a:pt x="49510" y="53088"/>
                    <a:pt x="49495" y="53087"/>
                    <a:pt x="49481" y="53087"/>
                  </a:cubicBezTo>
                  <a:close/>
                  <a:moveTo>
                    <a:pt x="51447" y="53087"/>
                  </a:moveTo>
                  <a:cubicBezTo>
                    <a:pt x="51244" y="53087"/>
                    <a:pt x="51096" y="53271"/>
                    <a:pt x="51096" y="53455"/>
                  </a:cubicBezTo>
                  <a:cubicBezTo>
                    <a:pt x="51096" y="53679"/>
                    <a:pt x="51265" y="53848"/>
                    <a:pt x="51489" y="53848"/>
                  </a:cubicBezTo>
                  <a:cubicBezTo>
                    <a:pt x="51686" y="53848"/>
                    <a:pt x="51882" y="53679"/>
                    <a:pt x="51882" y="53455"/>
                  </a:cubicBezTo>
                  <a:cubicBezTo>
                    <a:pt x="51882" y="53258"/>
                    <a:pt x="51686" y="53090"/>
                    <a:pt x="51489" y="53090"/>
                  </a:cubicBezTo>
                  <a:cubicBezTo>
                    <a:pt x="51475" y="53088"/>
                    <a:pt x="51461" y="53087"/>
                    <a:pt x="51447" y="53087"/>
                  </a:cubicBezTo>
                  <a:close/>
                  <a:moveTo>
                    <a:pt x="53412" y="53087"/>
                  </a:moveTo>
                  <a:cubicBezTo>
                    <a:pt x="53209" y="53087"/>
                    <a:pt x="53062" y="53271"/>
                    <a:pt x="53062" y="53455"/>
                  </a:cubicBezTo>
                  <a:cubicBezTo>
                    <a:pt x="53062" y="53679"/>
                    <a:pt x="53230" y="53848"/>
                    <a:pt x="53455" y="53848"/>
                  </a:cubicBezTo>
                  <a:cubicBezTo>
                    <a:pt x="53651" y="53848"/>
                    <a:pt x="53848" y="53679"/>
                    <a:pt x="53848" y="53455"/>
                  </a:cubicBezTo>
                  <a:cubicBezTo>
                    <a:pt x="53848" y="53258"/>
                    <a:pt x="53651" y="53090"/>
                    <a:pt x="53455" y="53090"/>
                  </a:cubicBezTo>
                  <a:cubicBezTo>
                    <a:pt x="53440" y="53088"/>
                    <a:pt x="53426" y="53087"/>
                    <a:pt x="53412" y="53087"/>
                  </a:cubicBezTo>
                  <a:close/>
                  <a:moveTo>
                    <a:pt x="55377" y="53087"/>
                  </a:moveTo>
                  <a:cubicBezTo>
                    <a:pt x="55174" y="53087"/>
                    <a:pt x="55027" y="53271"/>
                    <a:pt x="55027" y="53455"/>
                  </a:cubicBezTo>
                  <a:cubicBezTo>
                    <a:pt x="55027" y="53679"/>
                    <a:pt x="55195" y="53848"/>
                    <a:pt x="55420" y="53848"/>
                  </a:cubicBezTo>
                  <a:cubicBezTo>
                    <a:pt x="55616" y="53848"/>
                    <a:pt x="55813" y="53679"/>
                    <a:pt x="55813" y="53455"/>
                  </a:cubicBezTo>
                  <a:cubicBezTo>
                    <a:pt x="55813" y="53258"/>
                    <a:pt x="55616" y="53090"/>
                    <a:pt x="55420" y="53090"/>
                  </a:cubicBezTo>
                  <a:cubicBezTo>
                    <a:pt x="55405" y="53088"/>
                    <a:pt x="55391" y="53087"/>
                    <a:pt x="55377" y="53087"/>
                  </a:cubicBezTo>
                  <a:close/>
                  <a:moveTo>
                    <a:pt x="57342" y="53087"/>
                  </a:moveTo>
                  <a:cubicBezTo>
                    <a:pt x="57139" y="53087"/>
                    <a:pt x="56992" y="53271"/>
                    <a:pt x="56992" y="53455"/>
                  </a:cubicBezTo>
                  <a:cubicBezTo>
                    <a:pt x="56992" y="53679"/>
                    <a:pt x="57160" y="53848"/>
                    <a:pt x="57385" y="53848"/>
                  </a:cubicBezTo>
                  <a:cubicBezTo>
                    <a:pt x="57582" y="53848"/>
                    <a:pt x="57778" y="53679"/>
                    <a:pt x="57778" y="53455"/>
                  </a:cubicBezTo>
                  <a:cubicBezTo>
                    <a:pt x="57778" y="53258"/>
                    <a:pt x="57582" y="53090"/>
                    <a:pt x="57385" y="53090"/>
                  </a:cubicBezTo>
                  <a:cubicBezTo>
                    <a:pt x="57371" y="53088"/>
                    <a:pt x="57356" y="53087"/>
                    <a:pt x="57342" y="53087"/>
                  </a:cubicBezTo>
                  <a:close/>
                  <a:moveTo>
                    <a:pt x="59308" y="53087"/>
                  </a:moveTo>
                  <a:cubicBezTo>
                    <a:pt x="59105" y="53087"/>
                    <a:pt x="58957" y="53271"/>
                    <a:pt x="58957" y="53455"/>
                  </a:cubicBezTo>
                  <a:cubicBezTo>
                    <a:pt x="58957" y="53679"/>
                    <a:pt x="59126" y="53848"/>
                    <a:pt x="59350" y="53848"/>
                  </a:cubicBezTo>
                  <a:cubicBezTo>
                    <a:pt x="59547" y="53848"/>
                    <a:pt x="59743" y="53679"/>
                    <a:pt x="59743" y="53455"/>
                  </a:cubicBezTo>
                  <a:cubicBezTo>
                    <a:pt x="59743" y="53258"/>
                    <a:pt x="59547" y="53090"/>
                    <a:pt x="59350" y="53090"/>
                  </a:cubicBezTo>
                  <a:cubicBezTo>
                    <a:pt x="59336" y="53088"/>
                    <a:pt x="59322" y="53087"/>
                    <a:pt x="59308" y="53087"/>
                  </a:cubicBezTo>
                  <a:close/>
                  <a:moveTo>
                    <a:pt x="61273" y="53087"/>
                  </a:moveTo>
                  <a:cubicBezTo>
                    <a:pt x="61070" y="53087"/>
                    <a:pt x="60922" y="53271"/>
                    <a:pt x="60922" y="53455"/>
                  </a:cubicBezTo>
                  <a:cubicBezTo>
                    <a:pt x="60922" y="53679"/>
                    <a:pt x="61091" y="53848"/>
                    <a:pt x="61316" y="53848"/>
                  </a:cubicBezTo>
                  <a:cubicBezTo>
                    <a:pt x="61512" y="53848"/>
                    <a:pt x="61709" y="53679"/>
                    <a:pt x="61709" y="53455"/>
                  </a:cubicBezTo>
                  <a:cubicBezTo>
                    <a:pt x="61709" y="53258"/>
                    <a:pt x="61512" y="53090"/>
                    <a:pt x="61316" y="53090"/>
                  </a:cubicBezTo>
                  <a:cubicBezTo>
                    <a:pt x="61301" y="53088"/>
                    <a:pt x="61287" y="53087"/>
                    <a:pt x="61273" y="53087"/>
                  </a:cubicBezTo>
                  <a:close/>
                  <a:moveTo>
                    <a:pt x="63238" y="53087"/>
                  </a:moveTo>
                  <a:cubicBezTo>
                    <a:pt x="63035" y="53087"/>
                    <a:pt x="62888" y="53271"/>
                    <a:pt x="62888" y="53455"/>
                  </a:cubicBezTo>
                  <a:cubicBezTo>
                    <a:pt x="62888" y="53679"/>
                    <a:pt x="63056" y="53848"/>
                    <a:pt x="63281" y="53848"/>
                  </a:cubicBezTo>
                  <a:cubicBezTo>
                    <a:pt x="63477" y="53848"/>
                    <a:pt x="63674" y="53679"/>
                    <a:pt x="63674" y="53455"/>
                  </a:cubicBezTo>
                  <a:cubicBezTo>
                    <a:pt x="63674" y="53258"/>
                    <a:pt x="63477" y="53090"/>
                    <a:pt x="63281" y="53090"/>
                  </a:cubicBezTo>
                  <a:cubicBezTo>
                    <a:pt x="63266" y="53088"/>
                    <a:pt x="63252" y="53087"/>
                    <a:pt x="63238" y="53087"/>
                  </a:cubicBezTo>
                  <a:close/>
                  <a:moveTo>
                    <a:pt x="65203" y="53087"/>
                  </a:moveTo>
                  <a:cubicBezTo>
                    <a:pt x="65000" y="53087"/>
                    <a:pt x="64853" y="53271"/>
                    <a:pt x="64853" y="53455"/>
                  </a:cubicBezTo>
                  <a:cubicBezTo>
                    <a:pt x="64853" y="53679"/>
                    <a:pt x="65021" y="53848"/>
                    <a:pt x="65246" y="53848"/>
                  </a:cubicBezTo>
                  <a:cubicBezTo>
                    <a:pt x="65442" y="53848"/>
                    <a:pt x="65639" y="53679"/>
                    <a:pt x="65639" y="53455"/>
                  </a:cubicBezTo>
                  <a:cubicBezTo>
                    <a:pt x="65639" y="53258"/>
                    <a:pt x="65442" y="53090"/>
                    <a:pt x="65246" y="53090"/>
                  </a:cubicBezTo>
                  <a:cubicBezTo>
                    <a:pt x="65231" y="53088"/>
                    <a:pt x="65217" y="53087"/>
                    <a:pt x="65203" y="53087"/>
                  </a:cubicBezTo>
                  <a:close/>
                  <a:moveTo>
                    <a:pt x="49524" y="55055"/>
                  </a:moveTo>
                  <a:cubicBezTo>
                    <a:pt x="49300" y="55055"/>
                    <a:pt x="49131" y="55223"/>
                    <a:pt x="49131" y="55420"/>
                  </a:cubicBezTo>
                  <a:cubicBezTo>
                    <a:pt x="49131" y="55644"/>
                    <a:pt x="49300" y="55813"/>
                    <a:pt x="49524" y="55813"/>
                  </a:cubicBezTo>
                  <a:cubicBezTo>
                    <a:pt x="49721" y="55813"/>
                    <a:pt x="49917" y="55644"/>
                    <a:pt x="49917" y="55420"/>
                  </a:cubicBezTo>
                  <a:cubicBezTo>
                    <a:pt x="49917" y="55223"/>
                    <a:pt x="49721" y="55055"/>
                    <a:pt x="49524" y="55055"/>
                  </a:cubicBezTo>
                  <a:close/>
                  <a:moveTo>
                    <a:pt x="51489" y="55055"/>
                  </a:moveTo>
                  <a:cubicBezTo>
                    <a:pt x="51265" y="55055"/>
                    <a:pt x="51096" y="55223"/>
                    <a:pt x="51096" y="55420"/>
                  </a:cubicBezTo>
                  <a:cubicBezTo>
                    <a:pt x="51096" y="55644"/>
                    <a:pt x="51265" y="55813"/>
                    <a:pt x="51489" y="55813"/>
                  </a:cubicBezTo>
                  <a:cubicBezTo>
                    <a:pt x="51686" y="55813"/>
                    <a:pt x="51882" y="55644"/>
                    <a:pt x="51882" y="55420"/>
                  </a:cubicBezTo>
                  <a:cubicBezTo>
                    <a:pt x="51882" y="55223"/>
                    <a:pt x="51686" y="55055"/>
                    <a:pt x="51489" y="55055"/>
                  </a:cubicBezTo>
                  <a:close/>
                  <a:moveTo>
                    <a:pt x="53455" y="55055"/>
                  </a:moveTo>
                  <a:cubicBezTo>
                    <a:pt x="53230" y="55055"/>
                    <a:pt x="53062" y="55223"/>
                    <a:pt x="53062" y="55420"/>
                  </a:cubicBezTo>
                  <a:cubicBezTo>
                    <a:pt x="53062" y="55644"/>
                    <a:pt x="53230" y="55813"/>
                    <a:pt x="53455" y="55813"/>
                  </a:cubicBezTo>
                  <a:cubicBezTo>
                    <a:pt x="53651" y="55813"/>
                    <a:pt x="53848" y="55644"/>
                    <a:pt x="53848" y="55420"/>
                  </a:cubicBezTo>
                  <a:cubicBezTo>
                    <a:pt x="53848" y="55223"/>
                    <a:pt x="53651" y="55055"/>
                    <a:pt x="53455" y="55055"/>
                  </a:cubicBezTo>
                  <a:close/>
                  <a:moveTo>
                    <a:pt x="55420" y="55055"/>
                  </a:moveTo>
                  <a:cubicBezTo>
                    <a:pt x="55195" y="55055"/>
                    <a:pt x="55027" y="55223"/>
                    <a:pt x="55027" y="55420"/>
                  </a:cubicBezTo>
                  <a:cubicBezTo>
                    <a:pt x="55027" y="55644"/>
                    <a:pt x="55195" y="55813"/>
                    <a:pt x="55420" y="55813"/>
                  </a:cubicBezTo>
                  <a:cubicBezTo>
                    <a:pt x="55616" y="55813"/>
                    <a:pt x="55813" y="55644"/>
                    <a:pt x="55813" y="55420"/>
                  </a:cubicBezTo>
                  <a:cubicBezTo>
                    <a:pt x="55813" y="55223"/>
                    <a:pt x="55616" y="55055"/>
                    <a:pt x="55420" y="55055"/>
                  </a:cubicBezTo>
                  <a:close/>
                  <a:moveTo>
                    <a:pt x="57385" y="55055"/>
                  </a:moveTo>
                  <a:cubicBezTo>
                    <a:pt x="57160" y="55055"/>
                    <a:pt x="56992" y="55223"/>
                    <a:pt x="56992" y="55420"/>
                  </a:cubicBezTo>
                  <a:cubicBezTo>
                    <a:pt x="56992" y="55644"/>
                    <a:pt x="57160" y="55813"/>
                    <a:pt x="57385" y="55813"/>
                  </a:cubicBezTo>
                  <a:cubicBezTo>
                    <a:pt x="57582" y="55813"/>
                    <a:pt x="57778" y="55644"/>
                    <a:pt x="57778" y="55420"/>
                  </a:cubicBezTo>
                  <a:cubicBezTo>
                    <a:pt x="57778" y="55223"/>
                    <a:pt x="57582" y="55055"/>
                    <a:pt x="57385" y="55055"/>
                  </a:cubicBezTo>
                  <a:close/>
                  <a:moveTo>
                    <a:pt x="59350" y="55055"/>
                  </a:moveTo>
                  <a:cubicBezTo>
                    <a:pt x="59126" y="55055"/>
                    <a:pt x="58957" y="55223"/>
                    <a:pt x="58957" y="55420"/>
                  </a:cubicBezTo>
                  <a:cubicBezTo>
                    <a:pt x="58957" y="55644"/>
                    <a:pt x="59126" y="55813"/>
                    <a:pt x="59350" y="55813"/>
                  </a:cubicBezTo>
                  <a:cubicBezTo>
                    <a:pt x="59547" y="55813"/>
                    <a:pt x="59743" y="55644"/>
                    <a:pt x="59743" y="55420"/>
                  </a:cubicBezTo>
                  <a:cubicBezTo>
                    <a:pt x="59743" y="55223"/>
                    <a:pt x="59547" y="55055"/>
                    <a:pt x="59350" y="55055"/>
                  </a:cubicBezTo>
                  <a:close/>
                  <a:moveTo>
                    <a:pt x="61316" y="55055"/>
                  </a:moveTo>
                  <a:cubicBezTo>
                    <a:pt x="61091" y="55055"/>
                    <a:pt x="60922" y="55223"/>
                    <a:pt x="60922" y="55420"/>
                  </a:cubicBezTo>
                  <a:cubicBezTo>
                    <a:pt x="60922" y="55644"/>
                    <a:pt x="61091" y="55813"/>
                    <a:pt x="61316" y="55813"/>
                  </a:cubicBezTo>
                  <a:cubicBezTo>
                    <a:pt x="61512" y="55813"/>
                    <a:pt x="61709" y="55644"/>
                    <a:pt x="61709" y="55420"/>
                  </a:cubicBezTo>
                  <a:cubicBezTo>
                    <a:pt x="61709" y="55223"/>
                    <a:pt x="61512" y="55055"/>
                    <a:pt x="61316" y="55055"/>
                  </a:cubicBezTo>
                  <a:close/>
                  <a:moveTo>
                    <a:pt x="63281" y="55055"/>
                  </a:moveTo>
                  <a:cubicBezTo>
                    <a:pt x="63056" y="55055"/>
                    <a:pt x="62888" y="55223"/>
                    <a:pt x="62888" y="55420"/>
                  </a:cubicBezTo>
                  <a:cubicBezTo>
                    <a:pt x="62888" y="55644"/>
                    <a:pt x="63056" y="55813"/>
                    <a:pt x="63281" y="55813"/>
                  </a:cubicBezTo>
                  <a:cubicBezTo>
                    <a:pt x="63477" y="55813"/>
                    <a:pt x="63674" y="55644"/>
                    <a:pt x="63674" y="55420"/>
                  </a:cubicBezTo>
                  <a:cubicBezTo>
                    <a:pt x="63674" y="55223"/>
                    <a:pt x="63477" y="55055"/>
                    <a:pt x="63281" y="55055"/>
                  </a:cubicBezTo>
                  <a:close/>
                  <a:moveTo>
                    <a:pt x="65246" y="55055"/>
                  </a:moveTo>
                  <a:cubicBezTo>
                    <a:pt x="65021" y="55055"/>
                    <a:pt x="64853" y="55223"/>
                    <a:pt x="64853" y="55420"/>
                  </a:cubicBezTo>
                  <a:cubicBezTo>
                    <a:pt x="64853" y="55644"/>
                    <a:pt x="65021" y="55813"/>
                    <a:pt x="65246" y="55813"/>
                  </a:cubicBezTo>
                  <a:cubicBezTo>
                    <a:pt x="65442" y="55813"/>
                    <a:pt x="65639" y="55644"/>
                    <a:pt x="65639" y="55420"/>
                  </a:cubicBezTo>
                  <a:cubicBezTo>
                    <a:pt x="65639" y="55223"/>
                    <a:pt x="65442" y="55055"/>
                    <a:pt x="65246" y="55055"/>
                  </a:cubicBezTo>
                  <a:close/>
                  <a:moveTo>
                    <a:pt x="49524" y="57020"/>
                  </a:moveTo>
                  <a:cubicBezTo>
                    <a:pt x="49300" y="57020"/>
                    <a:pt x="49131" y="57188"/>
                    <a:pt x="49131" y="57385"/>
                  </a:cubicBezTo>
                  <a:cubicBezTo>
                    <a:pt x="49131" y="57610"/>
                    <a:pt x="49300" y="57778"/>
                    <a:pt x="49524" y="57778"/>
                  </a:cubicBezTo>
                  <a:cubicBezTo>
                    <a:pt x="49721" y="57778"/>
                    <a:pt x="49917" y="57610"/>
                    <a:pt x="49917" y="57385"/>
                  </a:cubicBezTo>
                  <a:cubicBezTo>
                    <a:pt x="49917" y="57188"/>
                    <a:pt x="49721" y="57020"/>
                    <a:pt x="49524" y="57020"/>
                  </a:cubicBezTo>
                  <a:close/>
                  <a:moveTo>
                    <a:pt x="51489" y="57020"/>
                  </a:moveTo>
                  <a:cubicBezTo>
                    <a:pt x="51265" y="57020"/>
                    <a:pt x="51096" y="57188"/>
                    <a:pt x="51096" y="57385"/>
                  </a:cubicBezTo>
                  <a:cubicBezTo>
                    <a:pt x="51096" y="57610"/>
                    <a:pt x="51265" y="57778"/>
                    <a:pt x="51489" y="57778"/>
                  </a:cubicBezTo>
                  <a:cubicBezTo>
                    <a:pt x="51686" y="57778"/>
                    <a:pt x="51882" y="57610"/>
                    <a:pt x="51882" y="57385"/>
                  </a:cubicBezTo>
                  <a:cubicBezTo>
                    <a:pt x="51882" y="57188"/>
                    <a:pt x="51686" y="57020"/>
                    <a:pt x="51489" y="57020"/>
                  </a:cubicBezTo>
                  <a:close/>
                  <a:moveTo>
                    <a:pt x="53455" y="57020"/>
                  </a:moveTo>
                  <a:cubicBezTo>
                    <a:pt x="53230" y="57020"/>
                    <a:pt x="53062" y="57188"/>
                    <a:pt x="53062" y="57385"/>
                  </a:cubicBezTo>
                  <a:cubicBezTo>
                    <a:pt x="53062" y="57610"/>
                    <a:pt x="53230" y="57778"/>
                    <a:pt x="53455" y="57778"/>
                  </a:cubicBezTo>
                  <a:cubicBezTo>
                    <a:pt x="53651" y="57778"/>
                    <a:pt x="53848" y="57610"/>
                    <a:pt x="53848" y="57385"/>
                  </a:cubicBezTo>
                  <a:cubicBezTo>
                    <a:pt x="53848" y="57188"/>
                    <a:pt x="53651" y="57020"/>
                    <a:pt x="53455" y="57020"/>
                  </a:cubicBezTo>
                  <a:close/>
                  <a:moveTo>
                    <a:pt x="55420" y="57020"/>
                  </a:moveTo>
                  <a:cubicBezTo>
                    <a:pt x="55195" y="57020"/>
                    <a:pt x="55027" y="57188"/>
                    <a:pt x="55027" y="57385"/>
                  </a:cubicBezTo>
                  <a:cubicBezTo>
                    <a:pt x="55027" y="57610"/>
                    <a:pt x="55195" y="57778"/>
                    <a:pt x="55420" y="57778"/>
                  </a:cubicBezTo>
                  <a:cubicBezTo>
                    <a:pt x="55616" y="57778"/>
                    <a:pt x="55813" y="57610"/>
                    <a:pt x="55813" y="57385"/>
                  </a:cubicBezTo>
                  <a:cubicBezTo>
                    <a:pt x="55813" y="57188"/>
                    <a:pt x="55616" y="57020"/>
                    <a:pt x="55420" y="57020"/>
                  </a:cubicBezTo>
                  <a:close/>
                  <a:moveTo>
                    <a:pt x="57385" y="57020"/>
                  </a:moveTo>
                  <a:cubicBezTo>
                    <a:pt x="57160" y="57020"/>
                    <a:pt x="56992" y="57188"/>
                    <a:pt x="56992" y="57385"/>
                  </a:cubicBezTo>
                  <a:cubicBezTo>
                    <a:pt x="56992" y="57610"/>
                    <a:pt x="57160" y="57778"/>
                    <a:pt x="57385" y="57778"/>
                  </a:cubicBezTo>
                  <a:cubicBezTo>
                    <a:pt x="57582" y="57778"/>
                    <a:pt x="57778" y="57610"/>
                    <a:pt x="57778" y="57385"/>
                  </a:cubicBezTo>
                  <a:cubicBezTo>
                    <a:pt x="57778" y="57188"/>
                    <a:pt x="57582" y="57020"/>
                    <a:pt x="57385" y="57020"/>
                  </a:cubicBezTo>
                  <a:close/>
                  <a:moveTo>
                    <a:pt x="59350" y="57020"/>
                  </a:moveTo>
                  <a:cubicBezTo>
                    <a:pt x="59126" y="57020"/>
                    <a:pt x="58957" y="57188"/>
                    <a:pt x="58957" y="57385"/>
                  </a:cubicBezTo>
                  <a:cubicBezTo>
                    <a:pt x="58957" y="57610"/>
                    <a:pt x="59126" y="57778"/>
                    <a:pt x="59350" y="57778"/>
                  </a:cubicBezTo>
                  <a:cubicBezTo>
                    <a:pt x="59547" y="57778"/>
                    <a:pt x="59743" y="57610"/>
                    <a:pt x="59743" y="57385"/>
                  </a:cubicBezTo>
                  <a:cubicBezTo>
                    <a:pt x="59743" y="57188"/>
                    <a:pt x="59547" y="57020"/>
                    <a:pt x="59350" y="57020"/>
                  </a:cubicBezTo>
                  <a:close/>
                  <a:moveTo>
                    <a:pt x="61316" y="57020"/>
                  </a:moveTo>
                  <a:cubicBezTo>
                    <a:pt x="61091" y="57020"/>
                    <a:pt x="60922" y="57188"/>
                    <a:pt x="60922" y="57385"/>
                  </a:cubicBezTo>
                  <a:cubicBezTo>
                    <a:pt x="60922" y="57610"/>
                    <a:pt x="61091" y="57778"/>
                    <a:pt x="61316" y="57778"/>
                  </a:cubicBezTo>
                  <a:cubicBezTo>
                    <a:pt x="61512" y="57778"/>
                    <a:pt x="61709" y="57610"/>
                    <a:pt x="61709" y="57385"/>
                  </a:cubicBezTo>
                  <a:cubicBezTo>
                    <a:pt x="61709" y="57188"/>
                    <a:pt x="61512" y="57020"/>
                    <a:pt x="61316" y="57020"/>
                  </a:cubicBezTo>
                  <a:close/>
                  <a:moveTo>
                    <a:pt x="63281" y="57020"/>
                  </a:moveTo>
                  <a:cubicBezTo>
                    <a:pt x="63056" y="57020"/>
                    <a:pt x="62888" y="57188"/>
                    <a:pt x="62888" y="57385"/>
                  </a:cubicBezTo>
                  <a:cubicBezTo>
                    <a:pt x="62888" y="57610"/>
                    <a:pt x="63056" y="57778"/>
                    <a:pt x="63281" y="57778"/>
                  </a:cubicBezTo>
                  <a:cubicBezTo>
                    <a:pt x="63477" y="57778"/>
                    <a:pt x="63674" y="57610"/>
                    <a:pt x="63674" y="57385"/>
                  </a:cubicBezTo>
                  <a:cubicBezTo>
                    <a:pt x="63674" y="57188"/>
                    <a:pt x="63477" y="57020"/>
                    <a:pt x="63281" y="57020"/>
                  </a:cubicBezTo>
                  <a:close/>
                  <a:moveTo>
                    <a:pt x="65246" y="57020"/>
                  </a:moveTo>
                  <a:cubicBezTo>
                    <a:pt x="65021" y="57020"/>
                    <a:pt x="64853" y="57188"/>
                    <a:pt x="64853" y="57385"/>
                  </a:cubicBezTo>
                  <a:cubicBezTo>
                    <a:pt x="64853" y="57610"/>
                    <a:pt x="65021" y="57778"/>
                    <a:pt x="65246" y="57778"/>
                  </a:cubicBezTo>
                  <a:cubicBezTo>
                    <a:pt x="65442" y="57778"/>
                    <a:pt x="65639" y="57610"/>
                    <a:pt x="65639" y="57385"/>
                  </a:cubicBezTo>
                  <a:cubicBezTo>
                    <a:pt x="65639" y="57188"/>
                    <a:pt x="65442" y="57020"/>
                    <a:pt x="65246" y="57020"/>
                  </a:cubicBezTo>
                  <a:close/>
                  <a:moveTo>
                    <a:pt x="49524" y="58985"/>
                  </a:moveTo>
                  <a:cubicBezTo>
                    <a:pt x="49300" y="58985"/>
                    <a:pt x="49131" y="59154"/>
                    <a:pt x="49131" y="59350"/>
                  </a:cubicBezTo>
                  <a:cubicBezTo>
                    <a:pt x="49131" y="59575"/>
                    <a:pt x="49300" y="59743"/>
                    <a:pt x="49524" y="59743"/>
                  </a:cubicBezTo>
                  <a:cubicBezTo>
                    <a:pt x="49721" y="59743"/>
                    <a:pt x="49917" y="59575"/>
                    <a:pt x="49917" y="59350"/>
                  </a:cubicBezTo>
                  <a:cubicBezTo>
                    <a:pt x="49917" y="59154"/>
                    <a:pt x="49721" y="58985"/>
                    <a:pt x="49524" y="58985"/>
                  </a:cubicBezTo>
                  <a:close/>
                  <a:moveTo>
                    <a:pt x="51489" y="58985"/>
                  </a:moveTo>
                  <a:cubicBezTo>
                    <a:pt x="51265" y="58985"/>
                    <a:pt x="51096" y="59154"/>
                    <a:pt x="51096" y="59350"/>
                  </a:cubicBezTo>
                  <a:cubicBezTo>
                    <a:pt x="51096" y="59575"/>
                    <a:pt x="51265" y="59743"/>
                    <a:pt x="51489" y="59743"/>
                  </a:cubicBezTo>
                  <a:cubicBezTo>
                    <a:pt x="51686" y="59743"/>
                    <a:pt x="51882" y="59575"/>
                    <a:pt x="51882" y="59350"/>
                  </a:cubicBezTo>
                  <a:cubicBezTo>
                    <a:pt x="51882" y="59154"/>
                    <a:pt x="51686" y="58985"/>
                    <a:pt x="51489" y="58985"/>
                  </a:cubicBezTo>
                  <a:close/>
                  <a:moveTo>
                    <a:pt x="53455" y="58985"/>
                  </a:moveTo>
                  <a:cubicBezTo>
                    <a:pt x="53230" y="58985"/>
                    <a:pt x="53062" y="59154"/>
                    <a:pt x="53062" y="59350"/>
                  </a:cubicBezTo>
                  <a:cubicBezTo>
                    <a:pt x="53062" y="59575"/>
                    <a:pt x="53230" y="59743"/>
                    <a:pt x="53455" y="59743"/>
                  </a:cubicBezTo>
                  <a:cubicBezTo>
                    <a:pt x="53651" y="59743"/>
                    <a:pt x="53848" y="59575"/>
                    <a:pt x="53848" y="59350"/>
                  </a:cubicBezTo>
                  <a:cubicBezTo>
                    <a:pt x="53848" y="59154"/>
                    <a:pt x="53651" y="58985"/>
                    <a:pt x="53455" y="58985"/>
                  </a:cubicBezTo>
                  <a:close/>
                  <a:moveTo>
                    <a:pt x="55420" y="58985"/>
                  </a:moveTo>
                  <a:cubicBezTo>
                    <a:pt x="55195" y="58985"/>
                    <a:pt x="55027" y="59154"/>
                    <a:pt x="55027" y="59350"/>
                  </a:cubicBezTo>
                  <a:cubicBezTo>
                    <a:pt x="55027" y="59575"/>
                    <a:pt x="55195" y="59743"/>
                    <a:pt x="55420" y="59743"/>
                  </a:cubicBezTo>
                  <a:cubicBezTo>
                    <a:pt x="55616" y="59743"/>
                    <a:pt x="55813" y="59575"/>
                    <a:pt x="55813" y="59350"/>
                  </a:cubicBezTo>
                  <a:cubicBezTo>
                    <a:pt x="55813" y="59154"/>
                    <a:pt x="55616" y="58985"/>
                    <a:pt x="55420" y="58985"/>
                  </a:cubicBezTo>
                  <a:close/>
                  <a:moveTo>
                    <a:pt x="57385" y="58985"/>
                  </a:moveTo>
                  <a:cubicBezTo>
                    <a:pt x="57160" y="58985"/>
                    <a:pt x="56992" y="59154"/>
                    <a:pt x="56992" y="59350"/>
                  </a:cubicBezTo>
                  <a:cubicBezTo>
                    <a:pt x="56992" y="59575"/>
                    <a:pt x="57160" y="59743"/>
                    <a:pt x="57385" y="59743"/>
                  </a:cubicBezTo>
                  <a:cubicBezTo>
                    <a:pt x="57582" y="59743"/>
                    <a:pt x="57778" y="59575"/>
                    <a:pt x="57778" y="59350"/>
                  </a:cubicBezTo>
                  <a:cubicBezTo>
                    <a:pt x="57778" y="59154"/>
                    <a:pt x="57582" y="58985"/>
                    <a:pt x="57385" y="58985"/>
                  </a:cubicBezTo>
                  <a:close/>
                  <a:moveTo>
                    <a:pt x="59350" y="58985"/>
                  </a:moveTo>
                  <a:cubicBezTo>
                    <a:pt x="59126" y="58985"/>
                    <a:pt x="58957" y="59154"/>
                    <a:pt x="58957" y="59350"/>
                  </a:cubicBezTo>
                  <a:cubicBezTo>
                    <a:pt x="58957" y="59575"/>
                    <a:pt x="59126" y="59743"/>
                    <a:pt x="59350" y="59743"/>
                  </a:cubicBezTo>
                  <a:cubicBezTo>
                    <a:pt x="59547" y="59743"/>
                    <a:pt x="59743" y="59575"/>
                    <a:pt x="59743" y="59350"/>
                  </a:cubicBezTo>
                  <a:cubicBezTo>
                    <a:pt x="59743" y="59154"/>
                    <a:pt x="59547" y="58985"/>
                    <a:pt x="59350" y="58985"/>
                  </a:cubicBezTo>
                  <a:close/>
                  <a:moveTo>
                    <a:pt x="61316" y="58985"/>
                  </a:moveTo>
                  <a:cubicBezTo>
                    <a:pt x="61091" y="58985"/>
                    <a:pt x="60922" y="59154"/>
                    <a:pt x="60922" y="59350"/>
                  </a:cubicBezTo>
                  <a:cubicBezTo>
                    <a:pt x="60922" y="59575"/>
                    <a:pt x="61091" y="59743"/>
                    <a:pt x="61316" y="59743"/>
                  </a:cubicBezTo>
                  <a:cubicBezTo>
                    <a:pt x="61512" y="59743"/>
                    <a:pt x="61709" y="59575"/>
                    <a:pt x="61709" y="59350"/>
                  </a:cubicBezTo>
                  <a:cubicBezTo>
                    <a:pt x="61709" y="59154"/>
                    <a:pt x="61512" y="58985"/>
                    <a:pt x="61316" y="58985"/>
                  </a:cubicBezTo>
                  <a:close/>
                  <a:moveTo>
                    <a:pt x="63281" y="58985"/>
                  </a:moveTo>
                  <a:cubicBezTo>
                    <a:pt x="63056" y="58985"/>
                    <a:pt x="62888" y="59154"/>
                    <a:pt x="62888" y="59350"/>
                  </a:cubicBezTo>
                  <a:cubicBezTo>
                    <a:pt x="62888" y="59575"/>
                    <a:pt x="63056" y="59743"/>
                    <a:pt x="63281" y="59743"/>
                  </a:cubicBezTo>
                  <a:cubicBezTo>
                    <a:pt x="63477" y="59743"/>
                    <a:pt x="63674" y="59575"/>
                    <a:pt x="63674" y="59350"/>
                  </a:cubicBezTo>
                  <a:cubicBezTo>
                    <a:pt x="63674" y="59154"/>
                    <a:pt x="63477" y="58985"/>
                    <a:pt x="63281" y="58985"/>
                  </a:cubicBezTo>
                  <a:close/>
                  <a:moveTo>
                    <a:pt x="65246" y="58985"/>
                  </a:moveTo>
                  <a:cubicBezTo>
                    <a:pt x="65021" y="58985"/>
                    <a:pt x="64853" y="59154"/>
                    <a:pt x="64853" y="59350"/>
                  </a:cubicBezTo>
                  <a:cubicBezTo>
                    <a:pt x="64853" y="59575"/>
                    <a:pt x="65021" y="59743"/>
                    <a:pt x="65246" y="59743"/>
                  </a:cubicBezTo>
                  <a:cubicBezTo>
                    <a:pt x="65442" y="59743"/>
                    <a:pt x="65639" y="59575"/>
                    <a:pt x="65639" y="59350"/>
                  </a:cubicBezTo>
                  <a:cubicBezTo>
                    <a:pt x="65639" y="59154"/>
                    <a:pt x="65442" y="58985"/>
                    <a:pt x="65246" y="58985"/>
                  </a:cubicBezTo>
                  <a:close/>
                  <a:moveTo>
                    <a:pt x="49524" y="60951"/>
                  </a:moveTo>
                  <a:cubicBezTo>
                    <a:pt x="49300" y="60951"/>
                    <a:pt x="49131" y="61119"/>
                    <a:pt x="49131" y="61315"/>
                  </a:cubicBezTo>
                  <a:cubicBezTo>
                    <a:pt x="49131" y="61540"/>
                    <a:pt x="49300" y="61709"/>
                    <a:pt x="49524" y="61709"/>
                  </a:cubicBezTo>
                  <a:cubicBezTo>
                    <a:pt x="49721" y="61709"/>
                    <a:pt x="49917" y="61540"/>
                    <a:pt x="49917" y="61315"/>
                  </a:cubicBezTo>
                  <a:cubicBezTo>
                    <a:pt x="49917" y="61119"/>
                    <a:pt x="49721" y="60951"/>
                    <a:pt x="49524" y="60951"/>
                  </a:cubicBezTo>
                  <a:close/>
                  <a:moveTo>
                    <a:pt x="51489" y="60951"/>
                  </a:moveTo>
                  <a:cubicBezTo>
                    <a:pt x="51265" y="60951"/>
                    <a:pt x="51096" y="61119"/>
                    <a:pt x="51096" y="61315"/>
                  </a:cubicBezTo>
                  <a:cubicBezTo>
                    <a:pt x="51096" y="61540"/>
                    <a:pt x="51265" y="61709"/>
                    <a:pt x="51489" y="61709"/>
                  </a:cubicBezTo>
                  <a:cubicBezTo>
                    <a:pt x="51686" y="61709"/>
                    <a:pt x="51882" y="61540"/>
                    <a:pt x="51882" y="61315"/>
                  </a:cubicBezTo>
                  <a:cubicBezTo>
                    <a:pt x="51882" y="61119"/>
                    <a:pt x="51686" y="60951"/>
                    <a:pt x="51489" y="60951"/>
                  </a:cubicBezTo>
                  <a:close/>
                  <a:moveTo>
                    <a:pt x="53455" y="60951"/>
                  </a:moveTo>
                  <a:cubicBezTo>
                    <a:pt x="53230" y="60951"/>
                    <a:pt x="53062" y="61119"/>
                    <a:pt x="53062" y="61315"/>
                  </a:cubicBezTo>
                  <a:cubicBezTo>
                    <a:pt x="53062" y="61540"/>
                    <a:pt x="53230" y="61709"/>
                    <a:pt x="53455" y="61709"/>
                  </a:cubicBezTo>
                  <a:cubicBezTo>
                    <a:pt x="53651" y="61709"/>
                    <a:pt x="53848" y="61540"/>
                    <a:pt x="53848" y="61315"/>
                  </a:cubicBezTo>
                  <a:cubicBezTo>
                    <a:pt x="53848" y="61119"/>
                    <a:pt x="53651" y="60951"/>
                    <a:pt x="53455" y="60951"/>
                  </a:cubicBezTo>
                  <a:close/>
                  <a:moveTo>
                    <a:pt x="55420" y="60951"/>
                  </a:moveTo>
                  <a:cubicBezTo>
                    <a:pt x="55195" y="60951"/>
                    <a:pt x="55027" y="61119"/>
                    <a:pt x="55027" y="61315"/>
                  </a:cubicBezTo>
                  <a:cubicBezTo>
                    <a:pt x="55027" y="61540"/>
                    <a:pt x="55195" y="61709"/>
                    <a:pt x="55420" y="61709"/>
                  </a:cubicBezTo>
                  <a:cubicBezTo>
                    <a:pt x="55616" y="61709"/>
                    <a:pt x="55813" y="61540"/>
                    <a:pt x="55813" y="61315"/>
                  </a:cubicBezTo>
                  <a:cubicBezTo>
                    <a:pt x="55813" y="61119"/>
                    <a:pt x="55616" y="60951"/>
                    <a:pt x="55420" y="60951"/>
                  </a:cubicBezTo>
                  <a:close/>
                  <a:moveTo>
                    <a:pt x="57385" y="60951"/>
                  </a:moveTo>
                  <a:cubicBezTo>
                    <a:pt x="57160" y="60951"/>
                    <a:pt x="56992" y="61119"/>
                    <a:pt x="56992" y="61315"/>
                  </a:cubicBezTo>
                  <a:cubicBezTo>
                    <a:pt x="56992" y="61540"/>
                    <a:pt x="57160" y="61709"/>
                    <a:pt x="57385" y="61709"/>
                  </a:cubicBezTo>
                  <a:cubicBezTo>
                    <a:pt x="57582" y="61709"/>
                    <a:pt x="57778" y="61540"/>
                    <a:pt x="57778" y="61315"/>
                  </a:cubicBezTo>
                  <a:cubicBezTo>
                    <a:pt x="57778" y="61119"/>
                    <a:pt x="57582" y="60951"/>
                    <a:pt x="57385" y="60951"/>
                  </a:cubicBezTo>
                  <a:close/>
                  <a:moveTo>
                    <a:pt x="59350" y="60951"/>
                  </a:moveTo>
                  <a:cubicBezTo>
                    <a:pt x="59126" y="60951"/>
                    <a:pt x="58957" y="61119"/>
                    <a:pt x="58957" y="61315"/>
                  </a:cubicBezTo>
                  <a:cubicBezTo>
                    <a:pt x="58957" y="61540"/>
                    <a:pt x="59126" y="61709"/>
                    <a:pt x="59350" y="61709"/>
                  </a:cubicBezTo>
                  <a:cubicBezTo>
                    <a:pt x="59547" y="61709"/>
                    <a:pt x="59743" y="61540"/>
                    <a:pt x="59743" y="61315"/>
                  </a:cubicBezTo>
                  <a:cubicBezTo>
                    <a:pt x="59743" y="61119"/>
                    <a:pt x="59547" y="60951"/>
                    <a:pt x="59350" y="60951"/>
                  </a:cubicBezTo>
                  <a:close/>
                  <a:moveTo>
                    <a:pt x="61316" y="60951"/>
                  </a:moveTo>
                  <a:cubicBezTo>
                    <a:pt x="61091" y="60951"/>
                    <a:pt x="60922" y="61119"/>
                    <a:pt x="60922" y="61315"/>
                  </a:cubicBezTo>
                  <a:cubicBezTo>
                    <a:pt x="60922" y="61540"/>
                    <a:pt x="61091" y="61709"/>
                    <a:pt x="61316" y="61709"/>
                  </a:cubicBezTo>
                  <a:cubicBezTo>
                    <a:pt x="61512" y="61709"/>
                    <a:pt x="61709" y="61540"/>
                    <a:pt x="61709" y="61315"/>
                  </a:cubicBezTo>
                  <a:cubicBezTo>
                    <a:pt x="61709" y="61119"/>
                    <a:pt x="61512" y="60951"/>
                    <a:pt x="61316" y="60951"/>
                  </a:cubicBezTo>
                  <a:close/>
                  <a:moveTo>
                    <a:pt x="63281" y="60951"/>
                  </a:moveTo>
                  <a:cubicBezTo>
                    <a:pt x="63056" y="60951"/>
                    <a:pt x="62888" y="61119"/>
                    <a:pt x="62888" y="61315"/>
                  </a:cubicBezTo>
                  <a:cubicBezTo>
                    <a:pt x="62888" y="61540"/>
                    <a:pt x="63056" y="61709"/>
                    <a:pt x="63281" y="61709"/>
                  </a:cubicBezTo>
                  <a:cubicBezTo>
                    <a:pt x="63477" y="61709"/>
                    <a:pt x="63674" y="61540"/>
                    <a:pt x="63674" y="61315"/>
                  </a:cubicBezTo>
                  <a:cubicBezTo>
                    <a:pt x="63674" y="61119"/>
                    <a:pt x="63477" y="60951"/>
                    <a:pt x="63281" y="60951"/>
                  </a:cubicBezTo>
                  <a:close/>
                  <a:moveTo>
                    <a:pt x="65246" y="60951"/>
                  </a:moveTo>
                  <a:cubicBezTo>
                    <a:pt x="65021" y="60951"/>
                    <a:pt x="64853" y="61119"/>
                    <a:pt x="64853" y="61315"/>
                  </a:cubicBezTo>
                  <a:cubicBezTo>
                    <a:pt x="64853" y="61540"/>
                    <a:pt x="65021" y="61709"/>
                    <a:pt x="65246" y="61709"/>
                  </a:cubicBezTo>
                  <a:cubicBezTo>
                    <a:pt x="65442" y="61709"/>
                    <a:pt x="65639" y="61540"/>
                    <a:pt x="65639" y="61315"/>
                  </a:cubicBezTo>
                  <a:cubicBezTo>
                    <a:pt x="65639" y="61119"/>
                    <a:pt x="65442" y="60951"/>
                    <a:pt x="65246" y="60951"/>
                  </a:cubicBezTo>
                  <a:close/>
                  <a:moveTo>
                    <a:pt x="49481" y="62913"/>
                  </a:moveTo>
                  <a:cubicBezTo>
                    <a:pt x="49279" y="62913"/>
                    <a:pt x="49131" y="63097"/>
                    <a:pt x="49131" y="63281"/>
                  </a:cubicBezTo>
                  <a:cubicBezTo>
                    <a:pt x="49131" y="63505"/>
                    <a:pt x="49300" y="63674"/>
                    <a:pt x="49524" y="63674"/>
                  </a:cubicBezTo>
                  <a:cubicBezTo>
                    <a:pt x="49721" y="63674"/>
                    <a:pt x="49917" y="63505"/>
                    <a:pt x="49917" y="63281"/>
                  </a:cubicBezTo>
                  <a:cubicBezTo>
                    <a:pt x="49917" y="63084"/>
                    <a:pt x="49721" y="62916"/>
                    <a:pt x="49524" y="62916"/>
                  </a:cubicBezTo>
                  <a:cubicBezTo>
                    <a:pt x="49510" y="62914"/>
                    <a:pt x="49495" y="62913"/>
                    <a:pt x="49481" y="62913"/>
                  </a:cubicBezTo>
                  <a:close/>
                  <a:moveTo>
                    <a:pt x="51447" y="62913"/>
                  </a:moveTo>
                  <a:cubicBezTo>
                    <a:pt x="51244" y="62913"/>
                    <a:pt x="51096" y="63097"/>
                    <a:pt x="51096" y="63281"/>
                  </a:cubicBezTo>
                  <a:cubicBezTo>
                    <a:pt x="51096" y="63505"/>
                    <a:pt x="51265" y="63674"/>
                    <a:pt x="51489" y="63674"/>
                  </a:cubicBezTo>
                  <a:cubicBezTo>
                    <a:pt x="51686" y="63674"/>
                    <a:pt x="51882" y="63505"/>
                    <a:pt x="51882" y="63281"/>
                  </a:cubicBezTo>
                  <a:cubicBezTo>
                    <a:pt x="51882" y="63084"/>
                    <a:pt x="51686" y="62916"/>
                    <a:pt x="51489" y="62916"/>
                  </a:cubicBezTo>
                  <a:cubicBezTo>
                    <a:pt x="51475" y="62914"/>
                    <a:pt x="51461" y="62913"/>
                    <a:pt x="51447" y="62913"/>
                  </a:cubicBezTo>
                  <a:close/>
                  <a:moveTo>
                    <a:pt x="53412" y="62913"/>
                  </a:moveTo>
                  <a:cubicBezTo>
                    <a:pt x="53209" y="62913"/>
                    <a:pt x="53062" y="63097"/>
                    <a:pt x="53062" y="63281"/>
                  </a:cubicBezTo>
                  <a:cubicBezTo>
                    <a:pt x="53062" y="63505"/>
                    <a:pt x="53230" y="63674"/>
                    <a:pt x="53455" y="63674"/>
                  </a:cubicBezTo>
                  <a:cubicBezTo>
                    <a:pt x="53651" y="63674"/>
                    <a:pt x="53848" y="63505"/>
                    <a:pt x="53848" y="63281"/>
                  </a:cubicBezTo>
                  <a:cubicBezTo>
                    <a:pt x="53848" y="63084"/>
                    <a:pt x="53651" y="62916"/>
                    <a:pt x="53455" y="62916"/>
                  </a:cubicBezTo>
                  <a:cubicBezTo>
                    <a:pt x="53440" y="62914"/>
                    <a:pt x="53426" y="62913"/>
                    <a:pt x="53412" y="62913"/>
                  </a:cubicBezTo>
                  <a:close/>
                  <a:moveTo>
                    <a:pt x="55377" y="62913"/>
                  </a:moveTo>
                  <a:cubicBezTo>
                    <a:pt x="55174" y="62913"/>
                    <a:pt x="55027" y="63097"/>
                    <a:pt x="55027" y="63281"/>
                  </a:cubicBezTo>
                  <a:cubicBezTo>
                    <a:pt x="55027" y="63505"/>
                    <a:pt x="55195" y="63674"/>
                    <a:pt x="55420" y="63674"/>
                  </a:cubicBezTo>
                  <a:cubicBezTo>
                    <a:pt x="55616" y="63674"/>
                    <a:pt x="55813" y="63505"/>
                    <a:pt x="55813" y="63281"/>
                  </a:cubicBezTo>
                  <a:cubicBezTo>
                    <a:pt x="55813" y="63084"/>
                    <a:pt x="55616" y="62916"/>
                    <a:pt x="55420" y="62916"/>
                  </a:cubicBezTo>
                  <a:cubicBezTo>
                    <a:pt x="55405" y="62914"/>
                    <a:pt x="55391" y="62913"/>
                    <a:pt x="55377" y="62913"/>
                  </a:cubicBezTo>
                  <a:close/>
                  <a:moveTo>
                    <a:pt x="57342" y="62913"/>
                  </a:moveTo>
                  <a:cubicBezTo>
                    <a:pt x="57139" y="62913"/>
                    <a:pt x="56992" y="63097"/>
                    <a:pt x="56992" y="63281"/>
                  </a:cubicBezTo>
                  <a:cubicBezTo>
                    <a:pt x="56992" y="63505"/>
                    <a:pt x="57160" y="63674"/>
                    <a:pt x="57385" y="63674"/>
                  </a:cubicBezTo>
                  <a:cubicBezTo>
                    <a:pt x="57582" y="63674"/>
                    <a:pt x="57778" y="63505"/>
                    <a:pt x="57778" y="63281"/>
                  </a:cubicBezTo>
                  <a:cubicBezTo>
                    <a:pt x="57778" y="63084"/>
                    <a:pt x="57582" y="62916"/>
                    <a:pt x="57385" y="62916"/>
                  </a:cubicBezTo>
                  <a:cubicBezTo>
                    <a:pt x="57371" y="62914"/>
                    <a:pt x="57356" y="62913"/>
                    <a:pt x="57342" y="62913"/>
                  </a:cubicBezTo>
                  <a:close/>
                  <a:moveTo>
                    <a:pt x="59308" y="62913"/>
                  </a:moveTo>
                  <a:cubicBezTo>
                    <a:pt x="59105" y="62913"/>
                    <a:pt x="58957" y="63097"/>
                    <a:pt x="58957" y="63281"/>
                  </a:cubicBezTo>
                  <a:cubicBezTo>
                    <a:pt x="58957" y="63505"/>
                    <a:pt x="59126" y="63674"/>
                    <a:pt x="59350" y="63674"/>
                  </a:cubicBezTo>
                  <a:cubicBezTo>
                    <a:pt x="59547" y="63674"/>
                    <a:pt x="59743" y="63505"/>
                    <a:pt x="59743" y="63281"/>
                  </a:cubicBezTo>
                  <a:cubicBezTo>
                    <a:pt x="59743" y="63084"/>
                    <a:pt x="59547" y="62916"/>
                    <a:pt x="59350" y="62916"/>
                  </a:cubicBezTo>
                  <a:cubicBezTo>
                    <a:pt x="59336" y="62914"/>
                    <a:pt x="59322" y="62913"/>
                    <a:pt x="59308" y="62913"/>
                  </a:cubicBezTo>
                  <a:close/>
                  <a:moveTo>
                    <a:pt x="61273" y="62913"/>
                  </a:moveTo>
                  <a:cubicBezTo>
                    <a:pt x="61070" y="62913"/>
                    <a:pt x="60922" y="63097"/>
                    <a:pt x="60922" y="63281"/>
                  </a:cubicBezTo>
                  <a:cubicBezTo>
                    <a:pt x="60922" y="63505"/>
                    <a:pt x="61091" y="63674"/>
                    <a:pt x="61316" y="63674"/>
                  </a:cubicBezTo>
                  <a:cubicBezTo>
                    <a:pt x="61512" y="63674"/>
                    <a:pt x="61709" y="63505"/>
                    <a:pt x="61709" y="63281"/>
                  </a:cubicBezTo>
                  <a:cubicBezTo>
                    <a:pt x="61709" y="63084"/>
                    <a:pt x="61512" y="62916"/>
                    <a:pt x="61316" y="62916"/>
                  </a:cubicBezTo>
                  <a:cubicBezTo>
                    <a:pt x="61301" y="62914"/>
                    <a:pt x="61287" y="62913"/>
                    <a:pt x="61273" y="62913"/>
                  </a:cubicBezTo>
                  <a:close/>
                  <a:moveTo>
                    <a:pt x="63238" y="62913"/>
                  </a:moveTo>
                  <a:cubicBezTo>
                    <a:pt x="63035" y="62913"/>
                    <a:pt x="62888" y="63097"/>
                    <a:pt x="62888" y="63281"/>
                  </a:cubicBezTo>
                  <a:cubicBezTo>
                    <a:pt x="62888" y="63505"/>
                    <a:pt x="63056" y="63674"/>
                    <a:pt x="63281" y="63674"/>
                  </a:cubicBezTo>
                  <a:cubicBezTo>
                    <a:pt x="63477" y="63674"/>
                    <a:pt x="63674" y="63505"/>
                    <a:pt x="63674" y="63281"/>
                  </a:cubicBezTo>
                  <a:cubicBezTo>
                    <a:pt x="63674" y="63084"/>
                    <a:pt x="63477" y="62916"/>
                    <a:pt x="63281" y="62916"/>
                  </a:cubicBezTo>
                  <a:cubicBezTo>
                    <a:pt x="63266" y="62914"/>
                    <a:pt x="63252" y="62913"/>
                    <a:pt x="63238" y="62913"/>
                  </a:cubicBezTo>
                  <a:close/>
                  <a:moveTo>
                    <a:pt x="65203" y="62913"/>
                  </a:moveTo>
                  <a:cubicBezTo>
                    <a:pt x="65000" y="62913"/>
                    <a:pt x="64853" y="63097"/>
                    <a:pt x="64853" y="63281"/>
                  </a:cubicBezTo>
                  <a:cubicBezTo>
                    <a:pt x="64853" y="63505"/>
                    <a:pt x="65021" y="63674"/>
                    <a:pt x="65246" y="63674"/>
                  </a:cubicBezTo>
                  <a:cubicBezTo>
                    <a:pt x="65442" y="63674"/>
                    <a:pt x="65639" y="63505"/>
                    <a:pt x="65639" y="63281"/>
                  </a:cubicBezTo>
                  <a:cubicBezTo>
                    <a:pt x="65639" y="63084"/>
                    <a:pt x="65442" y="62916"/>
                    <a:pt x="65246" y="62916"/>
                  </a:cubicBezTo>
                  <a:cubicBezTo>
                    <a:pt x="65231" y="62914"/>
                    <a:pt x="65217" y="62913"/>
                    <a:pt x="65203" y="62913"/>
                  </a:cubicBezTo>
                  <a:close/>
                  <a:moveTo>
                    <a:pt x="49524" y="64881"/>
                  </a:moveTo>
                  <a:cubicBezTo>
                    <a:pt x="49300" y="64881"/>
                    <a:pt x="49131" y="65049"/>
                    <a:pt x="49131" y="65246"/>
                  </a:cubicBezTo>
                  <a:cubicBezTo>
                    <a:pt x="49131" y="65471"/>
                    <a:pt x="49300" y="65639"/>
                    <a:pt x="49524" y="65639"/>
                  </a:cubicBezTo>
                  <a:cubicBezTo>
                    <a:pt x="49721" y="65639"/>
                    <a:pt x="49917" y="65471"/>
                    <a:pt x="49917" y="65246"/>
                  </a:cubicBezTo>
                  <a:cubicBezTo>
                    <a:pt x="49917" y="65049"/>
                    <a:pt x="49721" y="64881"/>
                    <a:pt x="49524" y="64881"/>
                  </a:cubicBezTo>
                  <a:close/>
                  <a:moveTo>
                    <a:pt x="51489" y="64881"/>
                  </a:moveTo>
                  <a:cubicBezTo>
                    <a:pt x="51265" y="64881"/>
                    <a:pt x="51096" y="65049"/>
                    <a:pt x="51096" y="65246"/>
                  </a:cubicBezTo>
                  <a:cubicBezTo>
                    <a:pt x="51096" y="65471"/>
                    <a:pt x="51265" y="65639"/>
                    <a:pt x="51489" y="65639"/>
                  </a:cubicBezTo>
                  <a:cubicBezTo>
                    <a:pt x="51686" y="65639"/>
                    <a:pt x="51882" y="65471"/>
                    <a:pt x="51882" y="65246"/>
                  </a:cubicBezTo>
                  <a:cubicBezTo>
                    <a:pt x="51882" y="65049"/>
                    <a:pt x="51686" y="64881"/>
                    <a:pt x="51489" y="64881"/>
                  </a:cubicBezTo>
                  <a:close/>
                  <a:moveTo>
                    <a:pt x="53455" y="64881"/>
                  </a:moveTo>
                  <a:cubicBezTo>
                    <a:pt x="53230" y="64881"/>
                    <a:pt x="53062" y="65049"/>
                    <a:pt x="53062" y="65246"/>
                  </a:cubicBezTo>
                  <a:cubicBezTo>
                    <a:pt x="53062" y="65471"/>
                    <a:pt x="53230" y="65639"/>
                    <a:pt x="53455" y="65639"/>
                  </a:cubicBezTo>
                  <a:cubicBezTo>
                    <a:pt x="53651" y="65639"/>
                    <a:pt x="53848" y="65471"/>
                    <a:pt x="53848" y="65246"/>
                  </a:cubicBezTo>
                  <a:cubicBezTo>
                    <a:pt x="53848" y="65049"/>
                    <a:pt x="53651" y="64881"/>
                    <a:pt x="53455" y="64881"/>
                  </a:cubicBezTo>
                  <a:close/>
                  <a:moveTo>
                    <a:pt x="55420" y="64881"/>
                  </a:moveTo>
                  <a:cubicBezTo>
                    <a:pt x="55195" y="64881"/>
                    <a:pt x="55027" y="65049"/>
                    <a:pt x="55027" y="65246"/>
                  </a:cubicBezTo>
                  <a:cubicBezTo>
                    <a:pt x="55027" y="65471"/>
                    <a:pt x="55195" y="65639"/>
                    <a:pt x="55420" y="65639"/>
                  </a:cubicBezTo>
                  <a:cubicBezTo>
                    <a:pt x="55616" y="65639"/>
                    <a:pt x="55813" y="65471"/>
                    <a:pt x="55813" y="65246"/>
                  </a:cubicBezTo>
                  <a:cubicBezTo>
                    <a:pt x="55813" y="65049"/>
                    <a:pt x="55616" y="64881"/>
                    <a:pt x="55420" y="64881"/>
                  </a:cubicBezTo>
                  <a:close/>
                  <a:moveTo>
                    <a:pt x="57385" y="64881"/>
                  </a:moveTo>
                  <a:cubicBezTo>
                    <a:pt x="57160" y="64881"/>
                    <a:pt x="56992" y="65049"/>
                    <a:pt x="56992" y="65246"/>
                  </a:cubicBezTo>
                  <a:cubicBezTo>
                    <a:pt x="56992" y="65471"/>
                    <a:pt x="57160" y="65639"/>
                    <a:pt x="57385" y="65639"/>
                  </a:cubicBezTo>
                  <a:cubicBezTo>
                    <a:pt x="57582" y="65639"/>
                    <a:pt x="57778" y="65471"/>
                    <a:pt x="57778" y="65246"/>
                  </a:cubicBezTo>
                  <a:cubicBezTo>
                    <a:pt x="57778" y="65049"/>
                    <a:pt x="57582" y="64881"/>
                    <a:pt x="57385" y="64881"/>
                  </a:cubicBezTo>
                  <a:close/>
                  <a:moveTo>
                    <a:pt x="59350" y="64881"/>
                  </a:moveTo>
                  <a:cubicBezTo>
                    <a:pt x="59126" y="64881"/>
                    <a:pt x="58957" y="65049"/>
                    <a:pt x="58957" y="65246"/>
                  </a:cubicBezTo>
                  <a:cubicBezTo>
                    <a:pt x="58957" y="65471"/>
                    <a:pt x="59126" y="65639"/>
                    <a:pt x="59350" y="65639"/>
                  </a:cubicBezTo>
                  <a:cubicBezTo>
                    <a:pt x="59547" y="65639"/>
                    <a:pt x="59743" y="65471"/>
                    <a:pt x="59743" y="65246"/>
                  </a:cubicBezTo>
                  <a:cubicBezTo>
                    <a:pt x="59743" y="65049"/>
                    <a:pt x="59547" y="64881"/>
                    <a:pt x="59350" y="64881"/>
                  </a:cubicBezTo>
                  <a:close/>
                  <a:moveTo>
                    <a:pt x="61316" y="64881"/>
                  </a:moveTo>
                  <a:cubicBezTo>
                    <a:pt x="61091" y="64881"/>
                    <a:pt x="60922" y="65049"/>
                    <a:pt x="60922" y="65246"/>
                  </a:cubicBezTo>
                  <a:cubicBezTo>
                    <a:pt x="60922" y="65471"/>
                    <a:pt x="61091" y="65639"/>
                    <a:pt x="61316" y="65639"/>
                  </a:cubicBezTo>
                  <a:cubicBezTo>
                    <a:pt x="61512" y="65639"/>
                    <a:pt x="61709" y="65471"/>
                    <a:pt x="61709" y="65246"/>
                  </a:cubicBezTo>
                  <a:cubicBezTo>
                    <a:pt x="61709" y="65049"/>
                    <a:pt x="61512" y="64881"/>
                    <a:pt x="61316" y="64881"/>
                  </a:cubicBezTo>
                  <a:close/>
                  <a:moveTo>
                    <a:pt x="63281" y="64881"/>
                  </a:moveTo>
                  <a:cubicBezTo>
                    <a:pt x="63056" y="64881"/>
                    <a:pt x="62888" y="65049"/>
                    <a:pt x="62888" y="65246"/>
                  </a:cubicBezTo>
                  <a:cubicBezTo>
                    <a:pt x="62888" y="65471"/>
                    <a:pt x="63056" y="65639"/>
                    <a:pt x="63281" y="65639"/>
                  </a:cubicBezTo>
                  <a:cubicBezTo>
                    <a:pt x="63477" y="65639"/>
                    <a:pt x="63674" y="65471"/>
                    <a:pt x="63674" y="65246"/>
                  </a:cubicBezTo>
                  <a:cubicBezTo>
                    <a:pt x="63674" y="65049"/>
                    <a:pt x="63477" y="64881"/>
                    <a:pt x="63281" y="64881"/>
                  </a:cubicBezTo>
                  <a:close/>
                  <a:moveTo>
                    <a:pt x="65246" y="64881"/>
                  </a:moveTo>
                  <a:cubicBezTo>
                    <a:pt x="65021" y="64881"/>
                    <a:pt x="64853" y="65049"/>
                    <a:pt x="64853" y="65246"/>
                  </a:cubicBezTo>
                  <a:cubicBezTo>
                    <a:pt x="64853" y="65471"/>
                    <a:pt x="65021" y="65639"/>
                    <a:pt x="65246" y="65639"/>
                  </a:cubicBezTo>
                  <a:cubicBezTo>
                    <a:pt x="65442" y="65639"/>
                    <a:pt x="65639" y="65471"/>
                    <a:pt x="65639" y="65246"/>
                  </a:cubicBezTo>
                  <a:cubicBezTo>
                    <a:pt x="65639" y="65049"/>
                    <a:pt x="65442" y="64881"/>
                    <a:pt x="65246" y="64881"/>
                  </a:cubicBezTo>
                  <a:close/>
                  <a:moveTo>
                    <a:pt x="49524" y="66846"/>
                  </a:moveTo>
                  <a:cubicBezTo>
                    <a:pt x="49300" y="66846"/>
                    <a:pt x="49131" y="67015"/>
                    <a:pt x="49131" y="67211"/>
                  </a:cubicBezTo>
                  <a:cubicBezTo>
                    <a:pt x="49131" y="67436"/>
                    <a:pt x="49300" y="67604"/>
                    <a:pt x="49524" y="67604"/>
                  </a:cubicBezTo>
                  <a:cubicBezTo>
                    <a:pt x="49721" y="67604"/>
                    <a:pt x="49917" y="67436"/>
                    <a:pt x="49917" y="67211"/>
                  </a:cubicBezTo>
                  <a:cubicBezTo>
                    <a:pt x="49917" y="67015"/>
                    <a:pt x="49721" y="66846"/>
                    <a:pt x="49524" y="66846"/>
                  </a:cubicBezTo>
                  <a:close/>
                  <a:moveTo>
                    <a:pt x="51489" y="66846"/>
                  </a:moveTo>
                  <a:cubicBezTo>
                    <a:pt x="51265" y="66846"/>
                    <a:pt x="51096" y="67015"/>
                    <a:pt x="51096" y="67211"/>
                  </a:cubicBezTo>
                  <a:cubicBezTo>
                    <a:pt x="51096" y="67436"/>
                    <a:pt x="51265" y="67604"/>
                    <a:pt x="51489" y="67604"/>
                  </a:cubicBezTo>
                  <a:cubicBezTo>
                    <a:pt x="51686" y="67604"/>
                    <a:pt x="51882" y="67436"/>
                    <a:pt x="51882" y="67211"/>
                  </a:cubicBezTo>
                  <a:cubicBezTo>
                    <a:pt x="51882" y="67015"/>
                    <a:pt x="51686" y="66846"/>
                    <a:pt x="51489" y="66846"/>
                  </a:cubicBezTo>
                  <a:close/>
                  <a:moveTo>
                    <a:pt x="53455" y="66846"/>
                  </a:moveTo>
                  <a:cubicBezTo>
                    <a:pt x="53230" y="66846"/>
                    <a:pt x="53062" y="67015"/>
                    <a:pt x="53062" y="67211"/>
                  </a:cubicBezTo>
                  <a:cubicBezTo>
                    <a:pt x="53062" y="67436"/>
                    <a:pt x="53230" y="67604"/>
                    <a:pt x="53455" y="67604"/>
                  </a:cubicBezTo>
                  <a:cubicBezTo>
                    <a:pt x="53651" y="67604"/>
                    <a:pt x="53848" y="67436"/>
                    <a:pt x="53848" y="67211"/>
                  </a:cubicBezTo>
                  <a:cubicBezTo>
                    <a:pt x="53848" y="67015"/>
                    <a:pt x="53651" y="66846"/>
                    <a:pt x="53455" y="66846"/>
                  </a:cubicBezTo>
                  <a:close/>
                  <a:moveTo>
                    <a:pt x="55420" y="66846"/>
                  </a:moveTo>
                  <a:cubicBezTo>
                    <a:pt x="55195" y="66846"/>
                    <a:pt x="55027" y="67015"/>
                    <a:pt x="55027" y="67211"/>
                  </a:cubicBezTo>
                  <a:cubicBezTo>
                    <a:pt x="55027" y="67436"/>
                    <a:pt x="55195" y="67604"/>
                    <a:pt x="55420" y="67604"/>
                  </a:cubicBezTo>
                  <a:cubicBezTo>
                    <a:pt x="55616" y="67604"/>
                    <a:pt x="55813" y="67436"/>
                    <a:pt x="55813" y="67211"/>
                  </a:cubicBezTo>
                  <a:cubicBezTo>
                    <a:pt x="55813" y="67015"/>
                    <a:pt x="55616" y="66846"/>
                    <a:pt x="55420" y="66846"/>
                  </a:cubicBezTo>
                  <a:close/>
                  <a:moveTo>
                    <a:pt x="57385" y="66846"/>
                  </a:moveTo>
                  <a:cubicBezTo>
                    <a:pt x="57160" y="66846"/>
                    <a:pt x="56992" y="67015"/>
                    <a:pt x="56992" y="67211"/>
                  </a:cubicBezTo>
                  <a:cubicBezTo>
                    <a:pt x="56992" y="67436"/>
                    <a:pt x="57160" y="67604"/>
                    <a:pt x="57385" y="67604"/>
                  </a:cubicBezTo>
                  <a:cubicBezTo>
                    <a:pt x="57582" y="67604"/>
                    <a:pt x="57778" y="67436"/>
                    <a:pt x="57778" y="67211"/>
                  </a:cubicBezTo>
                  <a:cubicBezTo>
                    <a:pt x="57778" y="67015"/>
                    <a:pt x="57582" y="66846"/>
                    <a:pt x="57385" y="66846"/>
                  </a:cubicBezTo>
                  <a:close/>
                  <a:moveTo>
                    <a:pt x="59350" y="66846"/>
                  </a:moveTo>
                  <a:cubicBezTo>
                    <a:pt x="59126" y="66846"/>
                    <a:pt x="58957" y="67015"/>
                    <a:pt x="58957" y="67211"/>
                  </a:cubicBezTo>
                  <a:cubicBezTo>
                    <a:pt x="58957" y="67436"/>
                    <a:pt x="59126" y="67604"/>
                    <a:pt x="59350" y="67604"/>
                  </a:cubicBezTo>
                  <a:cubicBezTo>
                    <a:pt x="59547" y="67604"/>
                    <a:pt x="59743" y="67436"/>
                    <a:pt x="59743" y="67211"/>
                  </a:cubicBezTo>
                  <a:cubicBezTo>
                    <a:pt x="59743" y="67015"/>
                    <a:pt x="59547" y="66846"/>
                    <a:pt x="59350" y="66846"/>
                  </a:cubicBezTo>
                  <a:close/>
                  <a:moveTo>
                    <a:pt x="61316" y="66846"/>
                  </a:moveTo>
                  <a:cubicBezTo>
                    <a:pt x="61091" y="66846"/>
                    <a:pt x="60922" y="67015"/>
                    <a:pt x="60922" y="67211"/>
                  </a:cubicBezTo>
                  <a:cubicBezTo>
                    <a:pt x="60922" y="67436"/>
                    <a:pt x="61091" y="67604"/>
                    <a:pt x="61316" y="67604"/>
                  </a:cubicBezTo>
                  <a:cubicBezTo>
                    <a:pt x="61512" y="67604"/>
                    <a:pt x="61709" y="67436"/>
                    <a:pt x="61709" y="67211"/>
                  </a:cubicBezTo>
                  <a:cubicBezTo>
                    <a:pt x="61709" y="67015"/>
                    <a:pt x="61512" y="66846"/>
                    <a:pt x="61316" y="66846"/>
                  </a:cubicBezTo>
                  <a:close/>
                  <a:moveTo>
                    <a:pt x="63281" y="66846"/>
                  </a:moveTo>
                  <a:cubicBezTo>
                    <a:pt x="63056" y="66846"/>
                    <a:pt x="62888" y="67015"/>
                    <a:pt x="62888" y="67211"/>
                  </a:cubicBezTo>
                  <a:cubicBezTo>
                    <a:pt x="62888" y="67436"/>
                    <a:pt x="63056" y="67604"/>
                    <a:pt x="63281" y="67604"/>
                  </a:cubicBezTo>
                  <a:cubicBezTo>
                    <a:pt x="63477" y="67604"/>
                    <a:pt x="63674" y="67436"/>
                    <a:pt x="63674" y="67211"/>
                  </a:cubicBezTo>
                  <a:cubicBezTo>
                    <a:pt x="63674" y="67015"/>
                    <a:pt x="63477" y="66846"/>
                    <a:pt x="63281" y="66846"/>
                  </a:cubicBezTo>
                  <a:close/>
                  <a:moveTo>
                    <a:pt x="65246" y="66846"/>
                  </a:moveTo>
                  <a:cubicBezTo>
                    <a:pt x="65021" y="66846"/>
                    <a:pt x="64853" y="67015"/>
                    <a:pt x="64853" y="67211"/>
                  </a:cubicBezTo>
                  <a:cubicBezTo>
                    <a:pt x="64853" y="67436"/>
                    <a:pt x="65021" y="67604"/>
                    <a:pt x="65246" y="67604"/>
                  </a:cubicBezTo>
                  <a:cubicBezTo>
                    <a:pt x="65442" y="67604"/>
                    <a:pt x="65639" y="67436"/>
                    <a:pt x="65639" y="67211"/>
                  </a:cubicBezTo>
                  <a:cubicBezTo>
                    <a:pt x="65639" y="67015"/>
                    <a:pt x="65442" y="66846"/>
                    <a:pt x="65246" y="66846"/>
                  </a:cubicBezTo>
                  <a:close/>
                  <a:moveTo>
                    <a:pt x="49524" y="68811"/>
                  </a:moveTo>
                  <a:cubicBezTo>
                    <a:pt x="49300" y="68811"/>
                    <a:pt x="49131" y="68980"/>
                    <a:pt x="49131" y="69176"/>
                  </a:cubicBezTo>
                  <a:cubicBezTo>
                    <a:pt x="49131" y="69401"/>
                    <a:pt x="49300" y="69569"/>
                    <a:pt x="49524" y="69569"/>
                  </a:cubicBezTo>
                  <a:cubicBezTo>
                    <a:pt x="49721" y="69569"/>
                    <a:pt x="49917" y="69401"/>
                    <a:pt x="49917" y="69176"/>
                  </a:cubicBezTo>
                  <a:cubicBezTo>
                    <a:pt x="49917" y="68980"/>
                    <a:pt x="49721" y="68811"/>
                    <a:pt x="49524" y="68811"/>
                  </a:cubicBezTo>
                  <a:close/>
                  <a:moveTo>
                    <a:pt x="51489" y="68811"/>
                  </a:moveTo>
                  <a:cubicBezTo>
                    <a:pt x="51265" y="68811"/>
                    <a:pt x="51096" y="68980"/>
                    <a:pt x="51096" y="69176"/>
                  </a:cubicBezTo>
                  <a:cubicBezTo>
                    <a:pt x="51096" y="69401"/>
                    <a:pt x="51265" y="69569"/>
                    <a:pt x="51489" y="69569"/>
                  </a:cubicBezTo>
                  <a:cubicBezTo>
                    <a:pt x="51686" y="69569"/>
                    <a:pt x="51882" y="69401"/>
                    <a:pt x="51882" y="69176"/>
                  </a:cubicBezTo>
                  <a:cubicBezTo>
                    <a:pt x="51882" y="68980"/>
                    <a:pt x="51686" y="68811"/>
                    <a:pt x="51489" y="68811"/>
                  </a:cubicBezTo>
                  <a:close/>
                  <a:moveTo>
                    <a:pt x="53455" y="68811"/>
                  </a:moveTo>
                  <a:cubicBezTo>
                    <a:pt x="53230" y="68811"/>
                    <a:pt x="53062" y="68980"/>
                    <a:pt x="53062" y="69176"/>
                  </a:cubicBezTo>
                  <a:cubicBezTo>
                    <a:pt x="53062" y="69401"/>
                    <a:pt x="53230" y="69569"/>
                    <a:pt x="53455" y="69569"/>
                  </a:cubicBezTo>
                  <a:cubicBezTo>
                    <a:pt x="53651" y="69569"/>
                    <a:pt x="53848" y="69401"/>
                    <a:pt x="53848" y="69176"/>
                  </a:cubicBezTo>
                  <a:cubicBezTo>
                    <a:pt x="53848" y="68980"/>
                    <a:pt x="53651" y="68811"/>
                    <a:pt x="53455" y="68811"/>
                  </a:cubicBezTo>
                  <a:close/>
                  <a:moveTo>
                    <a:pt x="55420" y="68811"/>
                  </a:moveTo>
                  <a:cubicBezTo>
                    <a:pt x="55195" y="68811"/>
                    <a:pt x="55027" y="68980"/>
                    <a:pt x="55027" y="69176"/>
                  </a:cubicBezTo>
                  <a:cubicBezTo>
                    <a:pt x="55027" y="69401"/>
                    <a:pt x="55195" y="69569"/>
                    <a:pt x="55420" y="69569"/>
                  </a:cubicBezTo>
                  <a:cubicBezTo>
                    <a:pt x="55616" y="69569"/>
                    <a:pt x="55813" y="69401"/>
                    <a:pt x="55813" y="69176"/>
                  </a:cubicBezTo>
                  <a:cubicBezTo>
                    <a:pt x="55813" y="68980"/>
                    <a:pt x="55616" y="68811"/>
                    <a:pt x="55420" y="68811"/>
                  </a:cubicBezTo>
                  <a:close/>
                  <a:moveTo>
                    <a:pt x="57385" y="68811"/>
                  </a:moveTo>
                  <a:cubicBezTo>
                    <a:pt x="57160" y="68811"/>
                    <a:pt x="56992" y="68980"/>
                    <a:pt x="56992" y="69176"/>
                  </a:cubicBezTo>
                  <a:cubicBezTo>
                    <a:pt x="56992" y="69401"/>
                    <a:pt x="57160" y="69569"/>
                    <a:pt x="57385" y="69569"/>
                  </a:cubicBezTo>
                  <a:cubicBezTo>
                    <a:pt x="57582" y="69569"/>
                    <a:pt x="57778" y="69401"/>
                    <a:pt x="57778" y="69176"/>
                  </a:cubicBezTo>
                  <a:cubicBezTo>
                    <a:pt x="57778" y="68980"/>
                    <a:pt x="57582" y="68811"/>
                    <a:pt x="57385" y="68811"/>
                  </a:cubicBezTo>
                  <a:close/>
                  <a:moveTo>
                    <a:pt x="59350" y="68811"/>
                  </a:moveTo>
                  <a:cubicBezTo>
                    <a:pt x="59126" y="68811"/>
                    <a:pt x="58957" y="68980"/>
                    <a:pt x="58957" y="69176"/>
                  </a:cubicBezTo>
                  <a:cubicBezTo>
                    <a:pt x="58957" y="69401"/>
                    <a:pt x="59126" y="69569"/>
                    <a:pt x="59350" y="69569"/>
                  </a:cubicBezTo>
                  <a:cubicBezTo>
                    <a:pt x="59547" y="69569"/>
                    <a:pt x="59743" y="69401"/>
                    <a:pt x="59743" y="69176"/>
                  </a:cubicBezTo>
                  <a:cubicBezTo>
                    <a:pt x="59743" y="68980"/>
                    <a:pt x="59547" y="68811"/>
                    <a:pt x="59350" y="68811"/>
                  </a:cubicBezTo>
                  <a:close/>
                  <a:moveTo>
                    <a:pt x="61316" y="68811"/>
                  </a:moveTo>
                  <a:cubicBezTo>
                    <a:pt x="61091" y="68811"/>
                    <a:pt x="60922" y="68980"/>
                    <a:pt x="60922" y="69176"/>
                  </a:cubicBezTo>
                  <a:cubicBezTo>
                    <a:pt x="60922" y="69401"/>
                    <a:pt x="61091" y="69569"/>
                    <a:pt x="61316" y="69569"/>
                  </a:cubicBezTo>
                  <a:cubicBezTo>
                    <a:pt x="61512" y="69569"/>
                    <a:pt x="61709" y="69401"/>
                    <a:pt x="61709" y="69176"/>
                  </a:cubicBezTo>
                  <a:cubicBezTo>
                    <a:pt x="61709" y="68980"/>
                    <a:pt x="61512" y="68811"/>
                    <a:pt x="61316" y="68811"/>
                  </a:cubicBezTo>
                  <a:close/>
                  <a:moveTo>
                    <a:pt x="63281" y="68811"/>
                  </a:moveTo>
                  <a:cubicBezTo>
                    <a:pt x="63056" y="68811"/>
                    <a:pt x="62888" y="68980"/>
                    <a:pt x="62888" y="69176"/>
                  </a:cubicBezTo>
                  <a:cubicBezTo>
                    <a:pt x="62888" y="69401"/>
                    <a:pt x="63056" y="69569"/>
                    <a:pt x="63281" y="69569"/>
                  </a:cubicBezTo>
                  <a:cubicBezTo>
                    <a:pt x="63477" y="69569"/>
                    <a:pt x="63674" y="69401"/>
                    <a:pt x="63674" y="69176"/>
                  </a:cubicBezTo>
                  <a:cubicBezTo>
                    <a:pt x="63674" y="68980"/>
                    <a:pt x="63477" y="68811"/>
                    <a:pt x="63281" y="68811"/>
                  </a:cubicBezTo>
                  <a:close/>
                  <a:moveTo>
                    <a:pt x="65246" y="68811"/>
                  </a:moveTo>
                  <a:cubicBezTo>
                    <a:pt x="65021" y="68811"/>
                    <a:pt x="64853" y="68980"/>
                    <a:pt x="64853" y="69176"/>
                  </a:cubicBezTo>
                  <a:cubicBezTo>
                    <a:pt x="64853" y="69401"/>
                    <a:pt x="65021" y="69569"/>
                    <a:pt x="65246" y="69569"/>
                  </a:cubicBezTo>
                  <a:cubicBezTo>
                    <a:pt x="65442" y="69569"/>
                    <a:pt x="65639" y="69401"/>
                    <a:pt x="65639" y="69176"/>
                  </a:cubicBezTo>
                  <a:cubicBezTo>
                    <a:pt x="65639" y="68980"/>
                    <a:pt x="65442" y="68811"/>
                    <a:pt x="65246" y="68811"/>
                  </a:cubicBezTo>
                  <a:close/>
                  <a:moveTo>
                    <a:pt x="47559" y="70777"/>
                  </a:moveTo>
                  <a:cubicBezTo>
                    <a:pt x="47334" y="70777"/>
                    <a:pt x="47166" y="70945"/>
                    <a:pt x="47166" y="71142"/>
                  </a:cubicBezTo>
                  <a:cubicBezTo>
                    <a:pt x="47166" y="71366"/>
                    <a:pt x="47334" y="71535"/>
                    <a:pt x="47559" y="71535"/>
                  </a:cubicBezTo>
                  <a:cubicBezTo>
                    <a:pt x="47756" y="71535"/>
                    <a:pt x="47952" y="71366"/>
                    <a:pt x="47952" y="71142"/>
                  </a:cubicBezTo>
                  <a:cubicBezTo>
                    <a:pt x="47952" y="70945"/>
                    <a:pt x="47756" y="70777"/>
                    <a:pt x="47559" y="70777"/>
                  </a:cubicBezTo>
                  <a:close/>
                  <a:moveTo>
                    <a:pt x="49524" y="70777"/>
                  </a:moveTo>
                  <a:cubicBezTo>
                    <a:pt x="49300" y="70777"/>
                    <a:pt x="49131" y="70945"/>
                    <a:pt x="49131" y="71142"/>
                  </a:cubicBezTo>
                  <a:cubicBezTo>
                    <a:pt x="49131" y="71366"/>
                    <a:pt x="49300" y="71535"/>
                    <a:pt x="49524" y="71535"/>
                  </a:cubicBezTo>
                  <a:cubicBezTo>
                    <a:pt x="49721" y="71535"/>
                    <a:pt x="49917" y="71366"/>
                    <a:pt x="49917" y="71142"/>
                  </a:cubicBezTo>
                  <a:cubicBezTo>
                    <a:pt x="49917" y="70945"/>
                    <a:pt x="49721" y="70777"/>
                    <a:pt x="49524" y="70777"/>
                  </a:cubicBezTo>
                  <a:close/>
                  <a:moveTo>
                    <a:pt x="51489" y="70777"/>
                  </a:moveTo>
                  <a:cubicBezTo>
                    <a:pt x="51265" y="70777"/>
                    <a:pt x="51096" y="70945"/>
                    <a:pt x="51096" y="71142"/>
                  </a:cubicBezTo>
                  <a:cubicBezTo>
                    <a:pt x="51096" y="71366"/>
                    <a:pt x="51265" y="71535"/>
                    <a:pt x="51489" y="71535"/>
                  </a:cubicBezTo>
                  <a:cubicBezTo>
                    <a:pt x="51686" y="71535"/>
                    <a:pt x="51882" y="71366"/>
                    <a:pt x="51882" y="71142"/>
                  </a:cubicBezTo>
                  <a:cubicBezTo>
                    <a:pt x="51882" y="70945"/>
                    <a:pt x="51686" y="70777"/>
                    <a:pt x="51489" y="70777"/>
                  </a:cubicBezTo>
                  <a:close/>
                  <a:moveTo>
                    <a:pt x="53455" y="70777"/>
                  </a:moveTo>
                  <a:cubicBezTo>
                    <a:pt x="53230" y="70777"/>
                    <a:pt x="53062" y="70945"/>
                    <a:pt x="53062" y="71142"/>
                  </a:cubicBezTo>
                  <a:cubicBezTo>
                    <a:pt x="53062" y="71366"/>
                    <a:pt x="53230" y="71535"/>
                    <a:pt x="53455" y="71535"/>
                  </a:cubicBezTo>
                  <a:cubicBezTo>
                    <a:pt x="53651" y="71535"/>
                    <a:pt x="53848" y="71366"/>
                    <a:pt x="53848" y="71142"/>
                  </a:cubicBezTo>
                  <a:cubicBezTo>
                    <a:pt x="53848" y="70945"/>
                    <a:pt x="53651" y="70777"/>
                    <a:pt x="53455" y="70777"/>
                  </a:cubicBezTo>
                  <a:close/>
                  <a:moveTo>
                    <a:pt x="55420" y="70777"/>
                  </a:moveTo>
                  <a:cubicBezTo>
                    <a:pt x="55195" y="70777"/>
                    <a:pt x="55027" y="70945"/>
                    <a:pt x="55027" y="71142"/>
                  </a:cubicBezTo>
                  <a:cubicBezTo>
                    <a:pt x="55027" y="71366"/>
                    <a:pt x="55195" y="71535"/>
                    <a:pt x="55420" y="71535"/>
                  </a:cubicBezTo>
                  <a:cubicBezTo>
                    <a:pt x="55616" y="71535"/>
                    <a:pt x="55813" y="71366"/>
                    <a:pt x="55813" y="71142"/>
                  </a:cubicBezTo>
                  <a:cubicBezTo>
                    <a:pt x="55813" y="70945"/>
                    <a:pt x="55616" y="70777"/>
                    <a:pt x="55420" y="70777"/>
                  </a:cubicBezTo>
                  <a:close/>
                  <a:moveTo>
                    <a:pt x="57385" y="70777"/>
                  </a:moveTo>
                  <a:cubicBezTo>
                    <a:pt x="57160" y="70777"/>
                    <a:pt x="56992" y="70945"/>
                    <a:pt x="56992" y="71142"/>
                  </a:cubicBezTo>
                  <a:cubicBezTo>
                    <a:pt x="56992" y="71366"/>
                    <a:pt x="57160" y="71535"/>
                    <a:pt x="57385" y="71535"/>
                  </a:cubicBezTo>
                  <a:cubicBezTo>
                    <a:pt x="57582" y="71535"/>
                    <a:pt x="57778" y="71366"/>
                    <a:pt x="57778" y="71142"/>
                  </a:cubicBezTo>
                  <a:cubicBezTo>
                    <a:pt x="57778" y="70945"/>
                    <a:pt x="57582" y="70777"/>
                    <a:pt x="57385" y="70777"/>
                  </a:cubicBezTo>
                  <a:close/>
                  <a:moveTo>
                    <a:pt x="59350" y="70777"/>
                  </a:moveTo>
                  <a:cubicBezTo>
                    <a:pt x="59126" y="70777"/>
                    <a:pt x="58957" y="70945"/>
                    <a:pt x="58957" y="71142"/>
                  </a:cubicBezTo>
                  <a:cubicBezTo>
                    <a:pt x="58957" y="71366"/>
                    <a:pt x="59126" y="71535"/>
                    <a:pt x="59350" y="71535"/>
                  </a:cubicBezTo>
                  <a:cubicBezTo>
                    <a:pt x="59547" y="71535"/>
                    <a:pt x="59743" y="71366"/>
                    <a:pt x="59743" y="71142"/>
                  </a:cubicBezTo>
                  <a:cubicBezTo>
                    <a:pt x="59743" y="70945"/>
                    <a:pt x="59547" y="70777"/>
                    <a:pt x="59350" y="70777"/>
                  </a:cubicBezTo>
                  <a:close/>
                  <a:moveTo>
                    <a:pt x="61316" y="70777"/>
                  </a:moveTo>
                  <a:cubicBezTo>
                    <a:pt x="61091" y="70777"/>
                    <a:pt x="60922" y="70945"/>
                    <a:pt x="60922" y="71142"/>
                  </a:cubicBezTo>
                  <a:cubicBezTo>
                    <a:pt x="60922" y="71366"/>
                    <a:pt x="61091" y="71535"/>
                    <a:pt x="61316" y="71535"/>
                  </a:cubicBezTo>
                  <a:cubicBezTo>
                    <a:pt x="61512" y="71535"/>
                    <a:pt x="61709" y="71366"/>
                    <a:pt x="61709" y="71142"/>
                  </a:cubicBezTo>
                  <a:cubicBezTo>
                    <a:pt x="61709" y="70945"/>
                    <a:pt x="61512" y="70777"/>
                    <a:pt x="61316" y="70777"/>
                  </a:cubicBezTo>
                  <a:close/>
                  <a:moveTo>
                    <a:pt x="63281" y="70777"/>
                  </a:moveTo>
                  <a:cubicBezTo>
                    <a:pt x="63056" y="70777"/>
                    <a:pt x="62888" y="70945"/>
                    <a:pt x="62888" y="71142"/>
                  </a:cubicBezTo>
                  <a:cubicBezTo>
                    <a:pt x="62888" y="71366"/>
                    <a:pt x="63056" y="71535"/>
                    <a:pt x="63281" y="71535"/>
                  </a:cubicBezTo>
                  <a:cubicBezTo>
                    <a:pt x="63477" y="71535"/>
                    <a:pt x="63674" y="71366"/>
                    <a:pt x="63674" y="71142"/>
                  </a:cubicBezTo>
                  <a:cubicBezTo>
                    <a:pt x="63674" y="70945"/>
                    <a:pt x="63477" y="70777"/>
                    <a:pt x="63281" y="70777"/>
                  </a:cubicBezTo>
                  <a:close/>
                  <a:moveTo>
                    <a:pt x="65246" y="70777"/>
                  </a:moveTo>
                  <a:cubicBezTo>
                    <a:pt x="65021" y="70777"/>
                    <a:pt x="64853" y="70945"/>
                    <a:pt x="64853" y="71142"/>
                  </a:cubicBezTo>
                  <a:cubicBezTo>
                    <a:pt x="64853" y="71366"/>
                    <a:pt x="65021" y="71535"/>
                    <a:pt x="65246" y="71535"/>
                  </a:cubicBezTo>
                  <a:cubicBezTo>
                    <a:pt x="65442" y="71535"/>
                    <a:pt x="65639" y="71366"/>
                    <a:pt x="65639" y="71142"/>
                  </a:cubicBezTo>
                  <a:cubicBezTo>
                    <a:pt x="65639" y="70945"/>
                    <a:pt x="65442" y="70777"/>
                    <a:pt x="65246" y="70777"/>
                  </a:cubicBezTo>
                  <a:close/>
                  <a:moveTo>
                    <a:pt x="47559" y="72742"/>
                  </a:moveTo>
                  <a:cubicBezTo>
                    <a:pt x="47334" y="72742"/>
                    <a:pt x="47166" y="72910"/>
                    <a:pt x="47166" y="73107"/>
                  </a:cubicBezTo>
                  <a:cubicBezTo>
                    <a:pt x="47166" y="73331"/>
                    <a:pt x="47334" y="73500"/>
                    <a:pt x="47559" y="73500"/>
                  </a:cubicBezTo>
                  <a:cubicBezTo>
                    <a:pt x="47756" y="73500"/>
                    <a:pt x="47952" y="73331"/>
                    <a:pt x="47952" y="73107"/>
                  </a:cubicBezTo>
                  <a:cubicBezTo>
                    <a:pt x="47952" y="72910"/>
                    <a:pt x="47756" y="72742"/>
                    <a:pt x="47559" y="72742"/>
                  </a:cubicBezTo>
                  <a:close/>
                  <a:moveTo>
                    <a:pt x="49524" y="72742"/>
                  </a:moveTo>
                  <a:cubicBezTo>
                    <a:pt x="49300" y="72742"/>
                    <a:pt x="49131" y="72910"/>
                    <a:pt x="49131" y="73107"/>
                  </a:cubicBezTo>
                  <a:cubicBezTo>
                    <a:pt x="49131" y="73331"/>
                    <a:pt x="49300" y="73500"/>
                    <a:pt x="49524" y="73500"/>
                  </a:cubicBezTo>
                  <a:cubicBezTo>
                    <a:pt x="49721" y="73500"/>
                    <a:pt x="49917" y="73331"/>
                    <a:pt x="49917" y="73107"/>
                  </a:cubicBezTo>
                  <a:cubicBezTo>
                    <a:pt x="49917" y="72910"/>
                    <a:pt x="49721" y="72742"/>
                    <a:pt x="49524" y="72742"/>
                  </a:cubicBezTo>
                  <a:close/>
                  <a:moveTo>
                    <a:pt x="51489" y="72742"/>
                  </a:moveTo>
                  <a:cubicBezTo>
                    <a:pt x="51265" y="72742"/>
                    <a:pt x="51096" y="72910"/>
                    <a:pt x="51096" y="73107"/>
                  </a:cubicBezTo>
                  <a:cubicBezTo>
                    <a:pt x="51096" y="73331"/>
                    <a:pt x="51265" y="73500"/>
                    <a:pt x="51489" y="73500"/>
                  </a:cubicBezTo>
                  <a:cubicBezTo>
                    <a:pt x="51686" y="73500"/>
                    <a:pt x="51882" y="73331"/>
                    <a:pt x="51882" y="73107"/>
                  </a:cubicBezTo>
                  <a:cubicBezTo>
                    <a:pt x="51882" y="72910"/>
                    <a:pt x="51686" y="72742"/>
                    <a:pt x="51489" y="72742"/>
                  </a:cubicBezTo>
                  <a:close/>
                  <a:moveTo>
                    <a:pt x="53455" y="72742"/>
                  </a:moveTo>
                  <a:cubicBezTo>
                    <a:pt x="53230" y="72742"/>
                    <a:pt x="53062" y="72910"/>
                    <a:pt x="53062" y="73107"/>
                  </a:cubicBezTo>
                  <a:cubicBezTo>
                    <a:pt x="53062" y="73331"/>
                    <a:pt x="53230" y="73500"/>
                    <a:pt x="53455" y="73500"/>
                  </a:cubicBezTo>
                  <a:cubicBezTo>
                    <a:pt x="53651" y="73500"/>
                    <a:pt x="53848" y="73331"/>
                    <a:pt x="53848" y="73107"/>
                  </a:cubicBezTo>
                  <a:cubicBezTo>
                    <a:pt x="53848" y="72910"/>
                    <a:pt x="53651" y="72742"/>
                    <a:pt x="53455" y="72742"/>
                  </a:cubicBezTo>
                  <a:close/>
                  <a:moveTo>
                    <a:pt x="55420" y="72742"/>
                  </a:moveTo>
                  <a:cubicBezTo>
                    <a:pt x="55195" y="72742"/>
                    <a:pt x="55027" y="72910"/>
                    <a:pt x="55027" y="73107"/>
                  </a:cubicBezTo>
                  <a:cubicBezTo>
                    <a:pt x="55027" y="73331"/>
                    <a:pt x="55195" y="73500"/>
                    <a:pt x="55420" y="73500"/>
                  </a:cubicBezTo>
                  <a:cubicBezTo>
                    <a:pt x="55616" y="73500"/>
                    <a:pt x="55813" y="73331"/>
                    <a:pt x="55813" y="73107"/>
                  </a:cubicBezTo>
                  <a:cubicBezTo>
                    <a:pt x="55813" y="72910"/>
                    <a:pt x="55616" y="72742"/>
                    <a:pt x="55420" y="72742"/>
                  </a:cubicBezTo>
                  <a:close/>
                  <a:moveTo>
                    <a:pt x="57385" y="72742"/>
                  </a:moveTo>
                  <a:cubicBezTo>
                    <a:pt x="57160" y="72742"/>
                    <a:pt x="56992" y="72910"/>
                    <a:pt x="56992" y="73107"/>
                  </a:cubicBezTo>
                  <a:cubicBezTo>
                    <a:pt x="56992" y="73331"/>
                    <a:pt x="57160" y="73500"/>
                    <a:pt x="57385" y="73500"/>
                  </a:cubicBezTo>
                  <a:cubicBezTo>
                    <a:pt x="57582" y="73500"/>
                    <a:pt x="57778" y="73331"/>
                    <a:pt x="57778" y="73107"/>
                  </a:cubicBezTo>
                  <a:cubicBezTo>
                    <a:pt x="57778" y="72910"/>
                    <a:pt x="57582" y="72742"/>
                    <a:pt x="57385" y="72742"/>
                  </a:cubicBezTo>
                  <a:close/>
                  <a:moveTo>
                    <a:pt x="59350" y="72742"/>
                  </a:moveTo>
                  <a:cubicBezTo>
                    <a:pt x="59126" y="72742"/>
                    <a:pt x="58957" y="72910"/>
                    <a:pt x="58957" y="73107"/>
                  </a:cubicBezTo>
                  <a:cubicBezTo>
                    <a:pt x="58957" y="73331"/>
                    <a:pt x="59126" y="73500"/>
                    <a:pt x="59350" y="73500"/>
                  </a:cubicBezTo>
                  <a:cubicBezTo>
                    <a:pt x="59547" y="73500"/>
                    <a:pt x="59743" y="73331"/>
                    <a:pt x="59743" y="73107"/>
                  </a:cubicBezTo>
                  <a:cubicBezTo>
                    <a:pt x="59743" y="72910"/>
                    <a:pt x="59547" y="72742"/>
                    <a:pt x="59350" y="72742"/>
                  </a:cubicBezTo>
                  <a:close/>
                  <a:moveTo>
                    <a:pt x="61316" y="72742"/>
                  </a:moveTo>
                  <a:cubicBezTo>
                    <a:pt x="61091" y="72742"/>
                    <a:pt x="60922" y="72910"/>
                    <a:pt x="60922" y="73107"/>
                  </a:cubicBezTo>
                  <a:cubicBezTo>
                    <a:pt x="60922" y="73331"/>
                    <a:pt x="61091" y="73500"/>
                    <a:pt x="61316" y="73500"/>
                  </a:cubicBezTo>
                  <a:cubicBezTo>
                    <a:pt x="61512" y="73500"/>
                    <a:pt x="61709" y="73331"/>
                    <a:pt x="61709" y="73107"/>
                  </a:cubicBezTo>
                  <a:cubicBezTo>
                    <a:pt x="61709" y="72910"/>
                    <a:pt x="61512" y="72742"/>
                    <a:pt x="61316" y="72742"/>
                  </a:cubicBezTo>
                  <a:close/>
                  <a:moveTo>
                    <a:pt x="63281" y="72742"/>
                  </a:moveTo>
                  <a:cubicBezTo>
                    <a:pt x="63056" y="72742"/>
                    <a:pt x="62888" y="72910"/>
                    <a:pt x="62888" y="73107"/>
                  </a:cubicBezTo>
                  <a:cubicBezTo>
                    <a:pt x="62888" y="73331"/>
                    <a:pt x="63056" y="73500"/>
                    <a:pt x="63281" y="73500"/>
                  </a:cubicBezTo>
                  <a:cubicBezTo>
                    <a:pt x="63477" y="73500"/>
                    <a:pt x="63674" y="73331"/>
                    <a:pt x="63674" y="73107"/>
                  </a:cubicBezTo>
                  <a:cubicBezTo>
                    <a:pt x="63674" y="72910"/>
                    <a:pt x="63477" y="72742"/>
                    <a:pt x="63281" y="72742"/>
                  </a:cubicBezTo>
                  <a:close/>
                  <a:moveTo>
                    <a:pt x="65246" y="72742"/>
                  </a:moveTo>
                  <a:cubicBezTo>
                    <a:pt x="65021" y="72742"/>
                    <a:pt x="64853" y="72910"/>
                    <a:pt x="64853" y="73107"/>
                  </a:cubicBezTo>
                  <a:cubicBezTo>
                    <a:pt x="64853" y="73331"/>
                    <a:pt x="65021" y="73500"/>
                    <a:pt x="65246" y="73500"/>
                  </a:cubicBezTo>
                  <a:cubicBezTo>
                    <a:pt x="65442" y="73500"/>
                    <a:pt x="65639" y="73331"/>
                    <a:pt x="65639" y="73107"/>
                  </a:cubicBezTo>
                  <a:cubicBezTo>
                    <a:pt x="65639" y="72910"/>
                    <a:pt x="65442" y="72742"/>
                    <a:pt x="65246" y="72742"/>
                  </a:cubicBezTo>
                  <a:close/>
                  <a:moveTo>
                    <a:pt x="47559" y="74707"/>
                  </a:moveTo>
                  <a:cubicBezTo>
                    <a:pt x="47334" y="74707"/>
                    <a:pt x="47166" y="74876"/>
                    <a:pt x="47166" y="75072"/>
                  </a:cubicBezTo>
                  <a:cubicBezTo>
                    <a:pt x="47166" y="75297"/>
                    <a:pt x="47334" y="75465"/>
                    <a:pt x="47559" y="75465"/>
                  </a:cubicBezTo>
                  <a:cubicBezTo>
                    <a:pt x="47756" y="75465"/>
                    <a:pt x="47952" y="75297"/>
                    <a:pt x="47952" y="75072"/>
                  </a:cubicBezTo>
                  <a:cubicBezTo>
                    <a:pt x="47952" y="74876"/>
                    <a:pt x="47756" y="74707"/>
                    <a:pt x="47559" y="74707"/>
                  </a:cubicBezTo>
                  <a:close/>
                  <a:moveTo>
                    <a:pt x="49524" y="74707"/>
                  </a:moveTo>
                  <a:cubicBezTo>
                    <a:pt x="49300" y="74707"/>
                    <a:pt x="49131" y="74876"/>
                    <a:pt x="49131" y="75072"/>
                  </a:cubicBezTo>
                  <a:cubicBezTo>
                    <a:pt x="49131" y="75297"/>
                    <a:pt x="49300" y="75465"/>
                    <a:pt x="49524" y="75465"/>
                  </a:cubicBezTo>
                  <a:cubicBezTo>
                    <a:pt x="49721" y="75465"/>
                    <a:pt x="49917" y="75297"/>
                    <a:pt x="49917" y="75072"/>
                  </a:cubicBezTo>
                  <a:cubicBezTo>
                    <a:pt x="49917" y="74876"/>
                    <a:pt x="49721" y="74707"/>
                    <a:pt x="49524" y="74707"/>
                  </a:cubicBezTo>
                  <a:close/>
                  <a:moveTo>
                    <a:pt x="51489" y="74707"/>
                  </a:moveTo>
                  <a:cubicBezTo>
                    <a:pt x="51265" y="74707"/>
                    <a:pt x="51096" y="74876"/>
                    <a:pt x="51096" y="75072"/>
                  </a:cubicBezTo>
                  <a:cubicBezTo>
                    <a:pt x="51096" y="75297"/>
                    <a:pt x="51265" y="75465"/>
                    <a:pt x="51489" y="75465"/>
                  </a:cubicBezTo>
                  <a:cubicBezTo>
                    <a:pt x="51686" y="75465"/>
                    <a:pt x="51882" y="75297"/>
                    <a:pt x="51882" y="75072"/>
                  </a:cubicBezTo>
                  <a:cubicBezTo>
                    <a:pt x="51882" y="74876"/>
                    <a:pt x="51686" y="74707"/>
                    <a:pt x="51489" y="74707"/>
                  </a:cubicBezTo>
                  <a:close/>
                  <a:moveTo>
                    <a:pt x="53455" y="74707"/>
                  </a:moveTo>
                  <a:cubicBezTo>
                    <a:pt x="53230" y="74707"/>
                    <a:pt x="53062" y="74876"/>
                    <a:pt x="53062" y="75072"/>
                  </a:cubicBezTo>
                  <a:cubicBezTo>
                    <a:pt x="53062" y="75297"/>
                    <a:pt x="53230" y="75465"/>
                    <a:pt x="53455" y="75465"/>
                  </a:cubicBezTo>
                  <a:cubicBezTo>
                    <a:pt x="53651" y="75465"/>
                    <a:pt x="53848" y="75297"/>
                    <a:pt x="53848" y="75072"/>
                  </a:cubicBezTo>
                  <a:cubicBezTo>
                    <a:pt x="53848" y="74876"/>
                    <a:pt x="53651" y="74707"/>
                    <a:pt x="53455" y="74707"/>
                  </a:cubicBezTo>
                  <a:close/>
                  <a:moveTo>
                    <a:pt x="55420" y="74707"/>
                  </a:moveTo>
                  <a:cubicBezTo>
                    <a:pt x="55195" y="74707"/>
                    <a:pt x="55027" y="74876"/>
                    <a:pt x="55027" y="75072"/>
                  </a:cubicBezTo>
                  <a:cubicBezTo>
                    <a:pt x="55027" y="75297"/>
                    <a:pt x="55195" y="75465"/>
                    <a:pt x="55420" y="75465"/>
                  </a:cubicBezTo>
                  <a:cubicBezTo>
                    <a:pt x="55616" y="75465"/>
                    <a:pt x="55813" y="75297"/>
                    <a:pt x="55813" y="75072"/>
                  </a:cubicBezTo>
                  <a:cubicBezTo>
                    <a:pt x="55813" y="74876"/>
                    <a:pt x="55616" y="74707"/>
                    <a:pt x="55420" y="74707"/>
                  </a:cubicBezTo>
                  <a:close/>
                  <a:moveTo>
                    <a:pt x="57385" y="74707"/>
                  </a:moveTo>
                  <a:cubicBezTo>
                    <a:pt x="57160" y="74707"/>
                    <a:pt x="56992" y="74876"/>
                    <a:pt x="56992" y="75072"/>
                  </a:cubicBezTo>
                  <a:cubicBezTo>
                    <a:pt x="56992" y="75297"/>
                    <a:pt x="57160" y="75465"/>
                    <a:pt x="57385" y="75465"/>
                  </a:cubicBezTo>
                  <a:cubicBezTo>
                    <a:pt x="57582" y="75465"/>
                    <a:pt x="57778" y="75297"/>
                    <a:pt x="57778" y="75072"/>
                  </a:cubicBezTo>
                  <a:cubicBezTo>
                    <a:pt x="57778" y="74876"/>
                    <a:pt x="57582" y="74707"/>
                    <a:pt x="57385" y="74707"/>
                  </a:cubicBezTo>
                  <a:close/>
                  <a:moveTo>
                    <a:pt x="59350" y="74707"/>
                  </a:moveTo>
                  <a:cubicBezTo>
                    <a:pt x="59126" y="74707"/>
                    <a:pt x="58957" y="74876"/>
                    <a:pt x="58957" y="75072"/>
                  </a:cubicBezTo>
                  <a:cubicBezTo>
                    <a:pt x="58957" y="75297"/>
                    <a:pt x="59126" y="75465"/>
                    <a:pt x="59350" y="75465"/>
                  </a:cubicBezTo>
                  <a:cubicBezTo>
                    <a:pt x="59547" y="75465"/>
                    <a:pt x="59743" y="75297"/>
                    <a:pt x="59743" y="75072"/>
                  </a:cubicBezTo>
                  <a:cubicBezTo>
                    <a:pt x="59743" y="74876"/>
                    <a:pt x="59547" y="74707"/>
                    <a:pt x="59350" y="74707"/>
                  </a:cubicBezTo>
                  <a:close/>
                  <a:moveTo>
                    <a:pt x="61316" y="74707"/>
                  </a:moveTo>
                  <a:cubicBezTo>
                    <a:pt x="61091" y="74707"/>
                    <a:pt x="60922" y="74876"/>
                    <a:pt x="60922" y="75072"/>
                  </a:cubicBezTo>
                  <a:cubicBezTo>
                    <a:pt x="60922" y="75297"/>
                    <a:pt x="61091" y="75465"/>
                    <a:pt x="61316" y="75465"/>
                  </a:cubicBezTo>
                  <a:cubicBezTo>
                    <a:pt x="61512" y="75465"/>
                    <a:pt x="61709" y="75297"/>
                    <a:pt x="61709" y="75072"/>
                  </a:cubicBezTo>
                  <a:cubicBezTo>
                    <a:pt x="61709" y="74876"/>
                    <a:pt x="61512" y="74707"/>
                    <a:pt x="61316" y="74707"/>
                  </a:cubicBezTo>
                  <a:close/>
                  <a:moveTo>
                    <a:pt x="63281" y="74707"/>
                  </a:moveTo>
                  <a:cubicBezTo>
                    <a:pt x="63056" y="74707"/>
                    <a:pt x="62888" y="74876"/>
                    <a:pt x="62888" y="75072"/>
                  </a:cubicBezTo>
                  <a:cubicBezTo>
                    <a:pt x="62888" y="75297"/>
                    <a:pt x="63056" y="75465"/>
                    <a:pt x="63281" y="75465"/>
                  </a:cubicBezTo>
                  <a:cubicBezTo>
                    <a:pt x="63477" y="75465"/>
                    <a:pt x="63674" y="75297"/>
                    <a:pt x="63674" y="75072"/>
                  </a:cubicBezTo>
                  <a:cubicBezTo>
                    <a:pt x="63674" y="74876"/>
                    <a:pt x="63477" y="74707"/>
                    <a:pt x="63281" y="74707"/>
                  </a:cubicBezTo>
                  <a:close/>
                  <a:moveTo>
                    <a:pt x="65246" y="74707"/>
                  </a:moveTo>
                  <a:cubicBezTo>
                    <a:pt x="65021" y="74707"/>
                    <a:pt x="64853" y="74876"/>
                    <a:pt x="64853" y="75072"/>
                  </a:cubicBezTo>
                  <a:cubicBezTo>
                    <a:pt x="64853" y="75297"/>
                    <a:pt x="65021" y="75465"/>
                    <a:pt x="65246" y="75465"/>
                  </a:cubicBezTo>
                  <a:cubicBezTo>
                    <a:pt x="65442" y="75465"/>
                    <a:pt x="65639" y="75297"/>
                    <a:pt x="65639" y="75072"/>
                  </a:cubicBezTo>
                  <a:cubicBezTo>
                    <a:pt x="65639" y="74876"/>
                    <a:pt x="65442" y="74707"/>
                    <a:pt x="65246" y="74707"/>
                  </a:cubicBezTo>
                  <a:close/>
                  <a:moveTo>
                    <a:pt x="47559" y="76672"/>
                  </a:moveTo>
                  <a:cubicBezTo>
                    <a:pt x="47334" y="76672"/>
                    <a:pt x="47166" y="76841"/>
                    <a:pt x="47166" y="77037"/>
                  </a:cubicBezTo>
                  <a:cubicBezTo>
                    <a:pt x="47166" y="77262"/>
                    <a:pt x="47334" y="77430"/>
                    <a:pt x="47559" y="77430"/>
                  </a:cubicBezTo>
                  <a:cubicBezTo>
                    <a:pt x="47756" y="77430"/>
                    <a:pt x="47952" y="77262"/>
                    <a:pt x="47952" y="77037"/>
                  </a:cubicBezTo>
                  <a:cubicBezTo>
                    <a:pt x="47952" y="76841"/>
                    <a:pt x="47756" y="76672"/>
                    <a:pt x="47559" y="76672"/>
                  </a:cubicBezTo>
                  <a:close/>
                  <a:moveTo>
                    <a:pt x="49524" y="76672"/>
                  </a:moveTo>
                  <a:cubicBezTo>
                    <a:pt x="49300" y="76672"/>
                    <a:pt x="49131" y="76841"/>
                    <a:pt x="49131" y="77037"/>
                  </a:cubicBezTo>
                  <a:cubicBezTo>
                    <a:pt x="49131" y="77262"/>
                    <a:pt x="49300" y="77430"/>
                    <a:pt x="49524" y="77430"/>
                  </a:cubicBezTo>
                  <a:cubicBezTo>
                    <a:pt x="49721" y="77430"/>
                    <a:pt x="49917" y="77262"/>
                    <a:pt x="49917" y="77037"/>
                  </a:cubicBezTo>
                  <a:cubicBezTo>
                    <a:pt x="49917" y="76841"/>
                    <a:pt x="49721" y="76672"/>
                    <a:pt x="49524" y="76672"/>
                  </a:cubicBezTo>
                  <a:close/>
                  <a:moveTo>
                    <a:pt x="51489" y="76672"/>
                  </a:moveTo>
                  <a:cubicBezTo>
                    <a:pt x="51265" y="76672"/>
                    <a:pt x="51096" y="76841"/>
                    <a:pt x="51096" y="77037"/>
                  </a:cubicBezTo>
                  <a:cubicBezTo>
                    <a:pt x="51096" y="77262"/>
                    <a:pt x="51265" y="77430"/>
                    <a:pt x="51489" y="77430"/>
                  </a:cubicBezTo>
                  <a:cubicBezTo>
                    <a:pt x="51686" y="77430"/>
                    <a:pt x="51882" y="77262"/>
                    <a:pt x="51882" y="77037"/>
                  </a:cubicBezTo>
                  <a:cubicBezTo>
                    <a:pt x="51882" y="76841"/>
                    <a:pt x="51686" y="76672"/>
                    <a:pt x="51489" y="76672"/>
                  </a:cubicBezTo>
                  <a:close/>
                  <a:moveTo>
                    <a:pt x="53455" y="76672"/>
                  </a:moveTo>
                  <a:cubicBezTo>
                    <a:pt x="53230" y="76672"/>
                    <a:pt x="53062" y="76841"/>
                    <a:pt x="53062" y="77037"/>
                  </a:cubicBezTo>
                  <a:cubicBezTo>
                    <a:pt x="53062" y="77262"/>
                    <a:pt x="53230" y="77430"/>
                    <a:pt x="53455" y="77430"/>
                  </a:cubicBezTo>
                  <a:cubicBezTo>
                    <a:pt x="53651" y="77430"/>
                    <a:pt x="53848" y="77262"/>
                    <a:pt x="53848" y="77037"/>
                  </a:cubicBezTo>
                  <a:cubicBezTo>
                    <a:pt x="53848" y="76841"/>
                    <a:pt x="53651" y="76672"/>
                    <a:pt x="53455" y="76672"/>
                  </a:cubicBezTo>
                  <a:close/>
                  <a:moveTo>
                    <a:pt x="55420" y="76672"/>
                  </a:moveTo>
                  <a:cubicBezTo>
                    <a:pt x="55195" y="76672"/>
                    <a:pt x="55027" y="76841"/>
                    <a:pt x="55027" y="77037"/>
                  </a:cubicBezTo>
                  <a:cubicBezTo>
                    <a:pt x="55027" y="77262"/>
                    <a:pt x="55195" y="77430"/>
                    <a:pt x="55420" y="77430"/>
                  </a:cubicBezTo>
                  <a:cubicBezTo>
                    <a:pt x="55616" y="77430"/>
                    <a:pt x="55813" y="77262"/>
                    <a:pt x="55813" y="77037"/>
                  </a:cubicBezTo>
                  <a:cubicBezTo>
                    <a:pt x="55813" y="76841"/>
                    <a:pt x="55616" y="76672"/>
                    <a:pt x="55420" y="76672"/>
                  </a:cubicBezTo>
                  <a:close/>
                  <a:moveTo>
                    <a:pt x="57385" y="76672"/>
                  </a:moveTo>
                  <a:cubicBezTo>
                    <a:pt x="57160" y="76672"/>
                    <a:pt x="56992" y="76841"/>
                    <a:pt x="56992" y="77037"/>
                  </a:cubicBezTo>
                  <a:cubicBezTo>
                    <a:pt x="56992" y="77262"/>
                    <a:pt x="57160" y="77430"/>
                    <a:pt x="57385" y="77430"/>
                  </a:cubicBezTo>
                  <a:cubicBezTo>
                    <a:pt x="57582" y="77430"/>
                    <a:pt x="57778" y="77262"/>
                    <a:pt x="57778" y="77037"/>
                  </a:cubicBezTo>
                  <a:cubicBezTo>
                    <a:pt x="57778" y="76841"/>
                    <a:pt x="57582" y="76672"/>
                    <a:pt x="57385" y="76672"/>
                  </a:cubicBezTo>
                  <a:close/>
                  <a:moveTo>
                    <a:pt x="59350" y="76672"/>
                  </a:moveTo>
                  <a:cubicBezTo>
                    <a:pt x="59126" y="76672"/>
                    <a:pt x="58957" y="76841"/>
                    <a:pt x="58957" y="77037"/>
                  </a:cubicBezTo>
                  <a:cubicBezTo>
                    <a:pt x="58957" y="77262"/>
                    <a:pt x="59126" y="77430"/>
                    <a:pt x="59350" y="77430"/>
                  </a:cubicBezTo>
                  <a:cubicBezTo>
                    <a:pt x="59547" y="77430"/>
                    <a:pt x="59743" y="77262"/>
                    <a:pt x="59743" y="77037"/>
                  </a:cubicBezTo>
                  <a:cubicBezTo>
                    <a:pt x="59743" y="76841"/>
                    <a:pt x="59547" y="76672"/>
                    <a:pt x="59350" y="76672"/>
                  </a:cubicBezTo>
                  <a:close/>
                  <a:moveTo>
                    <a:pt x="61316" y="76672"/>
                  </a:moveTo>
                  <a:cubicBezTo>
                    <a:pt x="61091" y="76672"/>
                    <a:pt x="60922" y="76841"/>
                    <a:pt x="60922" y="77037"/>
                  </a:cubicBezTo>
                  <a:cubicBezTo>
                    <a:pt x="60922" y="77262"/>
                    <a:pt x="61091" y="77430"/>
                    <a:pt x="61316" y="77430"/>
                  </a:cubicBezTo>
                  <a:cubicBezTo>
                    <a:pt x="61512" y="77430"/>
                    <a:pt x="61709" y="77262"/>
                    <a:pt x="61709" y="77037"/>
                  </a:cubicBezTo>
                  <a:cubicBezTo>
                    <a:pt x="61709" y="76841"/>
                    <a:pt x="61512" y="76672"/>
                    <a:pt x="61316" y="76672"/>
                  </a:cubicBezTo>
                  <a:close/>
                  <a:moveTo>
                    <a:pt x="63281" y="76672"/>
                  </a:moveTo>
                  <a:cubicBezTo>
                    <a:pt x="63056" y="76672"/>
                    <a:pt x="62888" y="76841"/>
                    <a:pt x="62888" y="77037"/>
                  </a:cubicBezTo>
                  <a:cubicBezTo>
                    <a:pt x="62888" y="77262"/>
                    <a:pt x="63056" y="77430"/>
                    <a:pt x="63281" y="77430"/>
                  </a:cubicBezTo>
                  <a:cubicBezTo>
                    <a:pt x="63477" y="77430"/>
                    <a:pt x="63674" y="77262"/>
                    <a:pt x="63674" y="77037"/>
                  </a:cubicBezTo>
                  <a:cubicBezTo>
                    <a:pt x="63674" y="76841"/>
                    <a:pt x="63477" y="76672"/>
                    <a:pt x="63281" y="76672"/>
                  </a:cubicBezTo>
                  <a:close/>
                  <a:moveTo>
                    <a:pt x="65246" y="76672"/>
                  </a:moveTo>
                  <a:cubicBezTo>
                    <a:pt x="65021" y="76672"/>
                    <a:pt x="64853" y="76841"/>
                    <a:pt x="64853" y="77037"/>
                  </a:cubicBezTo>
                  <a:cubicBezTo>
                    <a:pt x="64853" y="77262"/>
                    <a:pt x="65021" y="77430"/>
                    <a:pt x="65246" y="77430"/>
                  </a:cubicBezTo>
                  <a:cubicBezTo>
                    <a:pt x="65442" y="77430"/>
                    <a:pt x="65639" y="77262"/>
                    <a:pt x="65639" y="77037"/>
                  </a:cubicBezTo>
                  <a:cubicBezTo>
                    <a:pt x="65639" y="76841"/>
                    <a:pt x="65442" y="76672"/>
                    <a:pt x="65246" y="76672"/>
                  </a:cubicBezTo>
                  <a:close/>
                  <a:moveTo>
                    <a:pt x="47559" y="78638"/>
                  </a:moveTo>
                  <a:cubicBezTo>
                    <a:pt x="47334" y="78638"/>
                    <a:pt x="47166" y="78806"/>
                    <a:pt x="47166" y="79003"/>
                  </a:cubicBezTo>
                  <a:cubicBezTo>
                    <a:pt x="47166" y="79227"/>
                    <a:pt x="47334" y="79396"/>
                    <a:pt x="47559" y="79396"/>
                  </a:cubicBezTo>
                  <a:cubicBezTo>
                    <a:pt x="47756" y="79396"/>
                    <a:pt x="47952" y="79227"/>
                    <a:pt x="47952" y="79003"/>
                  </a:cubicBezTo>
                  <a:cubicBezTo>
                    <a:pt x="47952" y="78806"/>
                    <a:pt x="47756" y="78638"/>
                    <a:pt x="47559" y="78638"/>
                  </a:cubicBezTo>
                  <a:close/>
                  <a:moveTo>
                    <a:pt x="49524" y="78638"/>
                  </a:moveTo>
                  <a:cubicBezTo>
                    <a:pt x="49300" y="78638"/>
                    <a:pt x="49131" y="78806"/>
                    <a:pt x="49131" y="79003"/>
                  </a:cubicBezTo>
                  <a:cubicBezTo>
                    <a:pt x="49131" y="79227"/>
                    <a:pt x="49300" y="79396"/>
                    <a:pt x="49524" y="79396"/>
                  </a:cubicBezTo>
                  <a:cubicBezTo>
                    <a:pt x="49721" y="79396"/>
                    <a:pt x="49917" y="79227"/>
                    <a:pt x="49917" y="79003"/>
                  </a:cubicBezTo>
                  <a:cubicBezTo>
                    <a:pt x="49917" y="78806"/>
                    <a:pt x="49721" y="78638"/>
                    <a:pt x="49524" y="78638"/>
                  </a:cubicBezTo>
                  <a:close/>
                  <a:moveTo>
                    <a:pt x="51489" y="78638"/>
                  </a:moveTo>
                  <a:cubicBezTo>
                    <a:pt x="51265" y="78638"/>
                    <a:pt x="51096" y="78806"/>
                    <a:pt x="51096" y="79003"/>
                  </a:cubicBezTo>
                  <a:cubicBezTo>
                    <a:pt x="51096" y="79227"/>
                    <a:pt x="51265" y="79396"/>
                    <a:pt x="51489" y="79396"/>
                  </a:cubicBezTo>
                  <a:cubicBezTo>
                    <a:pt x="51686" y="79396"/>
                    <a:pt x="51882" y="79227"/>
                    <a:pt x="51882" y="79003"/>
                  </a:cubicBezTo>
                  <a:cubicBezTo>
                    <a:pt x="51882" y="78806"/>
                    <a:pt x="51686" y="78638"/>
                    <a:pt x="51489" y="78638"/>
                  </a:cubicBezTo>
                  <a:close/>
                  <a:moveTo>
                    <a:pt x="53455" y="78638"/>
                  </a:moveTo>
                  <a:cubicBezTo>
                    <a:pt x="53230" y="78638"/>
                    <a:pt x="53062" y="78806"/>
                    <a:pt x="53062" y="79003"/>
                  </a:cubicBezTo>
                  <a:cubicBezTo>
                    <a:pt x="53062" y="79227"/>
                    <a:pt x="53230" y="79396"/>
                    <a:pt x="53455" y="79396"/>
                  </a:cubicBezTo>
                  <a:cubicBezTo>
                    <a:pt x="53651" y="79396"/>
                    <a:pt x="53848" y="79227"/>
                    <a:pt x="53848" y="79003"/>
                  </a:cubicBezTo>
                  <a:cubicBezTo>
                    <a:pt x="53848" y="78806"/>
                    <a:pt x="53651" y="78638"/>
                    <a:pt x="53455" y="78638"/>
                  </a:cubicBezTo>
                  <a:close/>
                  <a:moveTo>
                    <a:pt x="55420" y="78638"/>
                  </a:moveTo>
                  <a:cubicBezTo>
                    <a:pt x="55195" y="78638"/>
                    <a:pt x="55027" y="78806"/>
                    <a:pt x="55027" y="79003"/>
                  </a:cubicBezTo>
                  <a:cubicBezTo>
                    <a:pt x="55027" y="79227"/>
                    <a:pt x="55195" y="79396"/>
                    <a:pt x="55420" y="79396"/>
                  </a:cubicBezTo>
                  <a:cubicBezTo>
                    <a:pt x="55616" y="79396"/>
                    <a:pt x="55813" y="79227"/>
                    <a:pt x="55813" y="79003"/>
                  </a:cubicBezTo>
                  <a:cubicBezTo>
                    <a:pt x="55813" y="78806"/>
                    <a:pt x="55616" y="78638"/>
                    <a:pt x="55420" y="78638"/>
                  </a:cubicBezTo>
                  <a:close/>
                  <a:moveTo>
                    <a:pt x="57385" y="78638"/>
                  </a:moveTo>
                  <a:cubicBezTo>
                    <a:pt x="57160" y="78638"/>
                    <a:pt x="56992" y="78806"/>
                    <a:pt x="56992" y="79003"/>
                  </a:cubicBezTo>
                  <a:cubicBezTo>
                    <a:pt x="56992" y="79227"/>
                    <a:pt x="57160" y="79396"/>
                    <a:pt x="57385" y="79396"/>
                  </a:cubicBezTo>
                  <a:cubicBezTo>
                    <a:pt x="57582" y="79396"/>
                    <a:pt x="57778" y="79227"/>
                    <a:pt x="57778" y="79003"/>
                  </a:cubicBezTo>
                  <a:cubicBezTo>
                    <a:pt x="57778" y="78806"/>
                    <a:pt x="57582" y="78638"/>
                    <a:pt x="57385" y="78638"/>
                  </a:cubicBezTo>
                  <a:close/>
                  <a:moveTo>
                    <a:pt x="59350" y="78638"/>
                  </a:moveTo>
                  <a:cubicBezTo>
                    <a:pt x="59126" y="78638"/>
                    <a:pt x="58957" y="78806"/>
                    <a:pt x="58957" y="79003"/>
                  </a:cubicBezTo>
                  <a:cubicBezTo>
                    <a:pt x="58957" y="79227"/>
                    <a:pt x="59126" y="79396"/>
                    <a:pt x="59350" y="79396"/>
                  </a:cubicBezTo>
                  <a:cubicBezTo>
                    <a:pt x="59547" y="79396"/>
                    <a:pt x="59743" y="79227"/>
                    <a:pt x="59743" y="79003"/>
                  </a:cubicBezTo>
                  <a:cubicBezTo>
                    <a:pt x="59743" y="78806"/>
                    <a:pt x="59547" y="78638"/>
                    <a:pt x="59350" y="78638"/>
                  </a:cubicBezTo>
                  <a:close/>
                  <a:moveTo>
                    <a:pt x="61316" y="78638"/>
                  </a:moveTo>
                  <a:cubicBezTo>
                    <a:pt x="61091" y="78638"/>
                    <a:pt x="60922" y="78806"/>
                    <a:pt x="60922" y="79003"/>
                  </a:cubicBezTo>
                  <a:cubicBezTo>
                    <a:pt x="60922" y="79227"/>
                    <a:pt x="61091" y="79396"/>
                    <a:pt x="61316" y="79396"/>
                  </a:cubicBezTo>
                  <a:cubicBezTo>
                    <a:pt x="61512" y="79396"/>
                    <a:pt x="61709" y="79227"/>
                    <a:pt x="61709" y="79003"/>
                  </a:cubicBezTo>
                  <a:cubicBezTo>
                    <a:pt x="61709" y="78806"/>
                    <a:pt x="61512" y="78638"/>
                    <a:pt x="61316" y="78638"/>
                  </a:cubicBezTo>
                  <a:close/>
                  <a:moveTo>
                    <a:pt x="45594" y="80603"/>
                  </a:moveTo>
                  <a:cubicBezTo>
                    <a:pt x="45369" y="80603"/>
                    <a:pt x="45201" y="80771"/>
                    <a:pt x="45201" y="80968"/>
                  </a:cubicBezTo>
                  <a:cubicBezTo>
                    <a:pt x="45201" y="81192"/>
                    <a:pt x="45369" y="81361"/>
                    <a:pt x="45594" y="81361"/>
                  </a:cubicBezTo>
                  <a:cubicBezTo>
                    <a:pt x="45790" y="81361"/>
                    <a:pt x="45987" y="81192"/>
                    <a:pt x="45987" y="80968"/>
                  </a:cubicBezTo>
                  <a:cubicBezTo>
                    <a:pt x="45987" y="80771"/>
                    <a:pt x="45790" y="80603"/>
                    <a:pt x="45594" y="80603"/>
                  </a:cubicBezTo>
                  <a:close/>
                  <a:moveTo>
                    <a:pt x="47559" y="80603"/>
                  </a:moveTo>
                  <a:cubicBezTo>
                    <a:pt x="47334" y="80603"/>
                    <a:pt x="47166" y="80771"/>
                    <a:pt x="47166" y="80968"/>
                  </a:cubicBezTo>
                  <a:cubicBezTo>
                    <a:pt x="47166" y="81192"/>
                    <a:pt x="47334" y="81361"/>
                    <a:pt x="47559" y="81361"/>
                  </a:cubicBezTo>
                  <a:cubicBezTo>
                    <a:pt x="47756" y="81361"/>
                    <a:pt x="47952" y="81192"/>
                    <a:pt x="47952" y="80968"/>
                  </a:cubicBezTo>
                  <a:cubicBezTo>
                    <a:pt x="47952" y="80771"/>
                    <a:pt x="47756" y="80603"/>
                    <a:pt x="47559" y="80603"/>
                  </a:cubicBezTo>
                  <a:close/>
                  <a:moveTo>
                    <a:pt x="49524" y="80603"/>
                  </a:moveTo>
                  <a:cubicBezTo>
                    <a:pt x="49300" y="80603"/>
                    <a:pt x="49131" y="80771"/>
                    <a:pt x="49131" y="80968"/>
                  </a:cubicBezTo>
                  <a:cubicBezTo>
                    <a:pt x="49131" y="81192"/>
                    <a:pt x="49300" y="81361"/>
                    <a:pt x="49524" y="81361"/>
                  </a:cubicBezTo>
                  <a:cubicBezTo>
                    <a:pt x="49721" y="81361"/>
                    <a:pt x="49917" y="81192"/>
                    <a:pt x="49917" y="80968"/>
                  </a:cubicBezTo>
                  <a:cubicBezTo>
                    <a:pt x="49917" y="80771"/>
                    <a:pt x="49721" y="80603"/>
                    <a:pt x="49524" y="80603"/>
                  </a:cubicBezTo>
                  <a:close/>
                  <a:moveTo>
                    <a:pt x="51489" y="80603"/>
                  </a:moveTo>
                  <a:cubicBezTo>
                    <a:pt x="51265" y="80603"/>
                    <a:pt x="51096" y="80771"/>
                    <a:pt x="51096" y="80968"/>
                  </a:cubicBezTo>
                  <a:cubicBezTo>
                    <a:pt x="51096" y="81192"/>
                    <a:pt x="51265" y="81361"/>
                    <a:pt x="51489" y="81361"/>
                  </a:cubicBezTo>
                  <a:cubicBezTo>
                    <a:pt x="51686" y="81361"/>
                    <a:pt x="51882" y="81192"/>
                    <a:pt x="51882" y="80968"/>
                  </a:cubicBezTo>
                  <a:cubicBezTo>
                    <a:pt x="51882" y="80771"/>
                    <a:pt x="51686" y="80603"/>
                    <a:pt x="51489" y="80603"/>
                  </a:cubicBezTo>
                  <a:close/>
                  <a:moveTo>
                    <a:pt x="53455" y="80603"/>
                  </a:moveTo>
                  <a:cubicBezTo>
                    <a:pt x="53230" y="80603"/>
                    <a:pt x="53062" y="80771"/>
                    <a:pt x="53062" y="80968"/>
                  </a:cubicBezTo>
                  <a:cubicBezTo>
                    <a:pt x="53062" y="81192"/>
                    <a:pt x="53230" y="81361"/>
                    <a:pt x="53455" y="81361"/>
                  </a:cubicBezTo>
                  <a:cubicBezTo>
                    <a:pt x="53651" y="81361"/>
                    <a:pt x="53848" y="81192"/>
                    <a:pt x="53848" y="80968"/>
                  </a:cubicBezTo>
                  <a:cubicBezTo>
                    <a:pt x="53848" y="80771"/>
                    <a:pt x="53651" y="80603"/>
                    <a:pt x="53455" y="80603"/>
                  </a:cubicBezTo>
                  <a:close/>
                  <a:moveTo>
                    <a:pt x="55420" y="80603"/>
                  </a:moveTo>
                  <a:cubicBezTo>
                    <a:pt x="55195" y="80603"/>
                    <a:pt x="55027" y="80771"/>
                    <a:pt x="55027" y="80968"/>
                  </a:cubicBezTo>
                  <a:cubicBezTo>
                    <a:pt x="55027" y="81192"/>
                    <a:pt x="55195" y="81361"/>
                    <a:pt x="55420" y="81361"/>
                  </a:cubicBezTo>
                  <a:cubicBezTo>
                    <a:pt x="55616" y="81361"/>
                    <a:pt x="55813" y="81192"/>
                    <a:pt x="55813" y="80968"/>
                  </a:cubicBezTo>
                  <a:cubicBezTo>
                    <a:pt x="55813" y="80771"/>
                    <a:pt x="55616" y="80603"/>
                    <a:pt x="55420" y="80603"/>
                  </a:cubicBezTo>
                  <a:close/>
                  <a:moveTo>
                    <a:pt x="57385" y="80603"/>
                  </a:moveTo>
                  <a:cubicBezTo>
                    <a:pt x="57160" y="80603"/>
                    <a:pt x="56992" y="80771"/>
                    <a:pt x="56992" y="80968"/>
                  </a:cubicBezTo>
                  <a:cubicBezTo>
                    <a:pt x="56992" y="81192"/>
                    <a:pt x="57160" y="81361"/>
                    <a:pt x="57385" y="81361"/>
                  </a:cubicBezTo>
                  <a:cubicBezTo>
                    <a:pt x="57582" y="81361"/>
                    <a:pt x="57778" y="81192"/>
                    <a:pt x="57778" y="80968"/>
                  </a:cubicBezTo>
                  <a:cubicBezTo>
                    <a:pt x="57778" y="80771"/>
                    <a:pt x="57582" y="80603"/>
                    <a:pt x="57385" y="80603"/>
                  </a:cubicBezTo>
                  <a:close/>
                  <a:moveTo>
                    <a:pt x="59350" y="80603"/>
                  </a:moveTo>
                  <a:cubicBezTo>
                    <a:pt x="59126" y="80603"/>
                    <a:pt x="58957" y="80771"/>
                    <a:pt x="58957" y="80968"/>
                  </a:cubicBezTo>
                  <a:cubicBezTo>
                    <a:pt x="58957" y="81192"/>
                    <a:pt x="59126" y="81361"/>
                    <a:pt x="59350" y="81361"/>
                  </a:cubicBezTo>
                  <a:cubicBezTo>
                    <a:pt x="59547" y="81361"/>
                    <a:pt x="59743" y="81192"/>
                    <a:pt x="59743" y="80968"/>
                  </a:cubicBezTo>
                  <a:cubicBezTo>
                    <a:pt x="59743" y="80771"/>
                    <a:pt x="59547" y="80603"/>
                    <a:pt x="59350" y="80603"/>
                  </a:cubicBezTo>
                  <a:close/>
                  <a:moveTo>
                    <a:pt x="61316" y="80603"/>
                  </a:moveTo>
                  <a:cubicBezTo>
                    <a:pt x="61091" y="80603"/>
                    <a:pt x="60922" y="80771"/>
                    <a:pt x="60922" y="80968"/>
                  </a:cubicBezTo>
                  <a:cubicBezTo>
                    <a:pt x="60922" y="81192"/>
                    <a:pt x="61091" y="81361"/>
                    <a:pt x="61316" y="81361"/>
                  </a:cubicBezTo>
                  <a:cubicBezTo>
                    <a:pt x="61512" y="81361"/>
                    <a:pt x="61709" y="81192"/>
                    <a:pt x="61709" y="80968"/>
                  </a:cubicBezTo>
                  <a:cubicBezTo>
                    <a:pt x="61709" y="80771"/>
                    <a:pt x="61512" y="80603"/>
                    <a:pt x="61316" y="80603"/>
                  </a:cubicBezTo>
                  <a:close/>
                  <a:moveTo>
                    <a:pt x="45594" y="82568"/>
                  </a:moveTo>
                  <a:cubicBezTo>
                    <a:pt x="45369" y="82568"/>
                    <a:pt x="45201" y="82737"/>
                    <a:pt x="45201" y="82933"/>
                  </a:cubicBezTo>
                  <a:cubicBezTo>
                    <a:pt x="45201" y="83158"/>
                    <a:pt x="45369" y="83326"/>
                    <a:pt x="45594" y="83326"/>
                  </a:cubicBezTo>
                  <a:cubicBezTo>
                    <a:pt x="45790" y="83326"/>
                    <a:pt x="45987" y="83158"/>
                    <a:pt x="45987" y="82933"/>
                  </a:cubicBezTo>
                  <a:cubicBezTo>
                    <a:pt x="45987" y="82737"/>
                    <a:pt x="45790" y="82568"/>
                    <a:pt x="45594" y="82568"/>
                  </a:cubicBezTo>
                  <a:close/>
                  <a:moveTo>
                    <a:pt x="47559" y="82568"/>
                  </a:moveTo>
                  <a:cubicBezTo>
                    <a:pt x="47334" y="82568"/>
                    <a:pt x="47166" y="82737"/>
                    <a:pt x="47166" y="82933"/>
                  </a:cubicBezTo>
                  <a:cubicBezTo>
                    <a:pt x="47166" y="83158"/>
                    <a:pt x="47334" y="83326"/>
                    <a:pt x="47559" y="83326"/>
                  </a:cubicBezTo>
                  <a:cubicBezTo>
                    <a:pt x="47756" y="83326"/>
                    <a:pt x="47952" y="83158"/>
                    <a:pt x="47952" y="82933"/>
                  </a:cubicBezTo>
                  <a:cubicBezTo>
                    <a:pt x="47952" y="82737"/>
                    <a:pt x="47756" y="82568"/>
                    <a:pt x="47559" y="82568"/>
                  </a:cubicBezTo>
                  <a:close/>
                  <a:moveTo>
                    <a:pt x="49524" y="82568"/>
                  </a:moveTo>
                  <a:cubicBezTo>
                    <a:pt x="49300" y="82568"/>
                    <a:pt x="49131" y="82737"/>
                    <a:pt x="49131" y="82933"/>
                  </a:cubicBezTo>
                  <a:cubicBezTo>
                    <a:pt x="49131" y="83158"/>
                    <a:pt x="49300" y="83326"/>
                    <a:pt x="49524" y="83326"/>
                  </a:cubicBezTo>
                  <a:cubicBezTo>
                    <a:pt x="49721" y="83326"/>
                    <a:pt x="49917" y="83158"/>
                    <a:pt x="49917" y="82933"/>
                  </a:cubicBezTo>
                  <a:cubicBezTo>
                    <a:pt x="49917" y="82737"/>
                    <a:pt x="49721" y="82568"/>
                    <a:pt x="49524" y="82568"/>
                  </a:cubicBezTo>
                  <a:close/>
                  <a:moveTo>
                    <a:pt x="51489" y="82568"/>
                  </a:moveTo>
                  <a:cubicBezTo>
                    <a:pt x="51265" y="82568"/>
                    <a:pt x="51096" y="82737"/>
                    <a:pt x="51096" y="82933"/>
                  </a:cubicBezTo>
                  <a:cubicBezTo>
                    <a:pt x="51096" y="83158"/>
                    <a:pt x="51265" y="83326"/>
                    <a:pt x="51489" y="83326"/>
                  </a:cubicBezTo>
                  <a:cubicBezTo>
                    <a:pt x="51686" y="83326"/>
                    <a:pt x="51882" y="83158"/>
                    <a:pt x="51882" y="82933"/>
                  </a:cubicBezTo>
                  <a:cubicBezTo>
                    <a:pt x="51882" y="82737"/>
                    <a:pt x="51686" y="82568"/>
                    <a:pt x="51489" y="82568"/>
                  </a:cubicBezTo>
                  <a:close/>
                  <a:moveTo>
                    <a:pt x="53455" y="82568"/>
                  </a:moveTo>
                  <a:cubicBezTo>
                    <a:pt x="53230" y="82568"/>
                    <a:pt x="53062" y="82737"/>
                    <a:pt x="53062" y="82933"/>
                  </a:cubicBezTo>
                  <a:cubicBezTo>
                    <a:pt x="53062" y="83158"/>
                    <a:pt x="53230" y="83326"/>
                    <a:pt x="53455" y="83326"/>
                  </a:cubicBezTo>
                  <a:cubicBezTo>
                    <a:pt x="53651" y="83326"/>
                    <a:pt x="53848" y="83158"/>
                    <a:pt x="53848" y="82933"/>
                  </a:cubicBezTo>
                  <a:cubicBezTo>
                    <a:pt x="53848" y="82737"/>
                    <a:pt x="53651" y="82568"/>
                    <a:pt x="53455" y="82568"/>
                  </a:cubicBezTo>
                  <a:close/>
                  <a:moveTo>
                    <a:pt x="55420" y="82568"/>
                  </a:moveTo>
                  <a:cubicBezTo>
                    <a:pt x="55195" y="82568"/>
                    <a:pt x="55027" y="82737"/>
                    <a:pt x="55027" y="82933"/>
                  </a:cubicBezTo>
                  <a:cubicBezTo>
                    <a:pt x="55027" y="83158"/>
                    <a:pt x="55195" y="83326"/>
                    <a:pt x="55420" y="83326"/>
                  </a:cubicBezTo>
                  <a:cubicBezTo>
                    <a:pt x="55616" y="83326"/>
                    <a:pt x="55813" y="83158"/>
                    <a:pt x="55813" y="82933"/>
                  </a:cubicBezTo>
                  <a:cubicBezTo>
                    <a:pt x="55813" y="82737"/>
                    <a:pt x="55616" y="82568"/>
                    <a:pt x="55420" y="82568"/>
                  </a:cubicBezTo>
                  <a:close/>
                  <a:moveTo>
                    <a:pt x="57385" y="82568"/>
                  </a:moveTo>
                  <a:cubicBezTo>
                    <a:pt x="57160" y="82568"/>
                    <a:pt x="56992" y="82737"/>
                    <a:pt x="56992" y="82933"/>
                  </a:cubicBezTo>
                  <a:cubicBezTo>
                    <a:pt x="56992" y="83158"/>
                    <a:pt x="57160" y="83326"/>
                    <a:pt x="57385" y="83326"/>
                  </a:cubicBezTo>
                  <a:cubicBezTo>
                    <a:pt x="57582" y="83326"/>
                    <a:pt x="57778" y="83158"/>
                    <a:pt x="57778" y="82933"/>
                  </a:cubicBezTo>
                  <a:cubicBezTo>
                    <a:pt x="57778" y="82737"/>
                    <a:pt x="57582" y="82568"/>
                    <a:pt x="57385" y="82568"/>
                  </a:cubicBezTo>
                  <a:close/>
                  <a:moveTo>
                    <a:pt x="59350" y="82568"/>
                  </a:moveTo>
                  <a:cubicBezTo>
                    <a:pt x="59126" y="82568"/>
                    <a:pt x="58957" y="82737"/>
                    <a:pt x="58957" y="82933"/>
                  </a:cubicBezTo>
                  <a:cubicBezTo>
                    <a:pt x="58957" y="83158"/>
                    <a:pt x="59126" y="83326"/>
                    <a:pt x="59350" y="83326"/>
                  </a:cubicBezTo>
                  <a:cubicBezTo>
                    <a:pt x="59547" y="83326"/>
                    <a:pt x="59743" y="83158"/>
                    <a:pt x="59743" y="82933"/>
                  </a:cubicBezTo>
                  <a:cubicBezTo>
                    <a:pt x="59743" y="82737"/>
                    <a:pt x="59547" y="82568"/>
                    <a:pt x="59350" y="82568"/>
                  </a:cubicBezTo>
                  <a:close/>
                  <a:moveTo>
                    <a:pt x="61316" y="82568"/>
                  </a:moveTo>
                  <a:cubicBezTo>
                    <a:pt x="61091" y="82568"/>
                    <a:pt x="60922" y="82737"/>
                    <a:pt x="60922" y="82933"/>
                  </a:cubicBezTo>
                  <a:cubicBezTo>
                    <a:pt x="60922" y="83158"/>
                    <a:pt x="61091" y="83326"/>
                    <a:pt x="61316" y="83326"/>
                  </a:cubicBezTo>
                  <a:cubicBezTo>
                    <a:pt x="61512" y="83326"/>
                    <a:pt x="61709" y="83158"/>
                    <a:pt x="61709" y="82933"/>
                  </a:cubicBezTo>
                  <a:cubicBezTo>
                    <a:pt x="61709" y="82737"/>
                    <a:pt x="61512" y="82568"/>
                    <a:pt x="61316" y="82568"/>
                  </a:cubicBezTo>
                  <a:close/>
                  <a:moveTo>
                    <a:pt x="45594" y="84533"/>
                  </a:moveTo>
                  <a:cubicBezTo>
                    <a:pt x="45369" y="84533"/>
                    <a:pt x="45201" y="84702"/>
                    <a:pt x="45201" y="84898"/>
                  </a:cubicBezTo>
                  <a:cubicBezTo>
                    <a:pt x="45201" y="85123"/>
                    <a:pt x="45369" y="85291"/>
                    <a:pt x="45594" y="85291"/>
                  </a:cubicBezTo>
                  <a:cubicBezTo>
                    <a:pt x="45790" y="85291"/>
                    <a:pt x="45987" y="85123"/>
                    <a:pt x="45987" y="84898"/>
                  </a:cubicBezTo>
                  <a:cubicBezTo>
                    <a:pt x="45987" y="84702"/>
                    <a:pt x="45790" y="84533"/>
                    <a:pt x="45594" y="84533"/>
                  </a:cubicBezTo>
                  <a:close/>
                  <a:moveTo>
                    <a:pt x="47559" y="84533"/>
                  </a:moveTo>
                  <a:cubicBezTo>
                    <a:pt x="47334" y="84533"/>
                    <a:pt x="47166" y="84702"/>
                    <a:pt x="47166" y="84898"/>
                  </a:cubicBezTo>
                  <a:cubicBezTo>
                    <a:pt x="47166" y="85123"/>
                    <a:pt x="47334" y="85291"/>
                    <a:pt x="47559" y="85291"/>
                  </a:cubicBezTo>
                  <a:cubicBezTo>
                    <a:pt x="47756" y="85291"/>
                    <a:pt x="47952" y="85123"/>
                    <a:pt x="47952" y="84898"/>
                  </a:cubicBezTo>
                  <a:cubicBezTo>
                    <a:pt x="47952" y="84702"/>
                    <a:pt x="47756" y="84533"/>
                    <a:pt x="47559" y="84533"/>
                  </a:cubicBezTo>
                  <a:close/>
                  <a:moveTo>
                    <a:pt x="49524" y="84533"/>
                  </a:moveTo>
                  <a:cubicBezTo>
                    <a:pt x="49300" y="84533"/>
                    <a:pt x="49131" y="84702"/>
                    <a:pt x="49131" y="84898"/>
                  </a:cubicBezTo>
                  <a:cubicBezTo>
                    <a:pt x="49131" y="85123"/>
                    <a:pt x="49300" y="85291"/>
                    <a:pt x="49524" y="85291"/>
                  </a:cubicBezTo>
                  <a:cubicBezTo>
                    <a:pt x="49721" y="85291"/>
                    <a:pt x="49917" y="85123"/>
                    <a:pt x="49917" y="84898"/>
                  </a:cubicBezTo>
                  <a:cubicBezTo>
                    <a:pt x="49917" y="84702"/>
                    <a:pt x="49721" y="84533"/>
                    <a:pt x="49524" y="84533"/>
                  </a:cubicBezTo>
                  <a:close/>
                  <a:moveTo>
                    <a:pt x="51489" y="84533"/>
                  </a:moveTo>
                  <a:cubicBezTo>
                    <a:pt x="51265" y="84533"/>
                    <a:pt x="51096" y="84702"/>
                    <a:pt x="51096" y="84898"/>
                  </a:cubicBezTo>
                  <a:cubicBezTo>
                    <a:pt x="51096" y="85123"/>
                    <a:pt x="51265" y="85291"/>
                    <a:pt x="51489" y="85291"/>
                  </a:cubicBezTo>
                  <a:cubicBezTo>
                    <a:pt x="51686" y="85291"/>
                    <a:pt x="51882" y="85123"/>
                    <a:pt x="51882" y="84898"/>
                  </a:cubicBezTo>
                  <a:cubicBezTo>
                    <a:pt x="51882" y="84702"/>
                    <a:pt x="51686" y="84533"/>
                    <a:pt x="51489" y="84533"/>
                  </a:cubicBezTo>
                  <a:close/>
                  <a:moveTo>
                    <a:pt x="53455" y="84533"/>
                  </a:moveTo>
                  <a:cubicBezTo>
                    <a:pt x="53230" y="84533"/>
                    <a:pt x="53062" y="84702"/>
                    <a:pt x="53062" y="84898"/>
                  </a:cubicBezTo>
                  <a:cubicBezTo>
                    <a:pt x="53062" y="85123"/>
                    <a:pt x="53230" y="85291"/>
                    <a:pt x="53455" y="85291"/>
                  </a:cubicBezTo>
                  <a:cubicBezTo>
                    <a:pt x="53651" y="85291"/>
                    <a:pt x="53848" y="85123"/>
                    <a:pt x="53848" y="84898"/>
                  </a:cubicBezTo>
                  <a:cubicBezTo>
                    <a:pt x="53848" y="84702"/>
                    <a:pt x="53651" y="84533"/>
                    <a:pt x="53455" y="84533"/>
                  </a:cubicBezTo>
                  <a:close/>
                  <a:moveTo>
                    <a:pt x="55420" y="84533"/>
                  </a:moveTo>
                  <a:cubicBezTo>
                    <a:pt x="55195" y="84533"/>
                    <a:pt x="55027" y="84702"/>
                    <a:pt x="55027" y="84898"/>
                  </a:cubicBezTo>
                  <a:cubicBezTo>
                    <a:pt x="55027" y="85123"/>
                    <a:pt x="55195" y="85291"/>
                    <a:pt x="55420" y="85291"/>
                  </a:cubicBezTo>
                  <a:cubicBezTo>
                    <a:pt x="55616" y="85291"/>
                    <a:pt x="55813" y="85123"/>
                    <a:pt x="55813" y="84898"/>
                  </a:cubicBezTo>
                  <a:cubicBezTo>
                    <a:pt x="55813" y="84702"/>
                    <a:pt x="55616" y="84533"/>
                    <a:pt x="55420" y="84533"/>
                  </a:cubicBezTo>
                  <a:close/>
                  <a:moveTo>
                    <a:pt x="57385" y="84533"/>
                  </a:moveTo>
                  <a:cubicBezTo>
                    <a:pt x="57160" y="84533"/>
                    <a:pt x="56992" y="84702"/>
                    <a:pt x="56992" y="84898"/>
                  </a:cubicBezTo>
                  <a:cubicBezTo>
                    <a:pt x="56992" y="85123"/>
                    <a:pt x="57160" y="85291"/>
                    <a:pt x="57385" y="85291"/>
                  </a:cubicBezTo>
                  <a:cubicBezTo>
                    <a:pt x="57582" y="85291"/>
                    <a:pt x="57778" y="85123"/>
                    <a:pt x="57778" y="84898"/>
                  </a:cubicBezTo>
                  <a:cubicBezTo>
                    <a:pt x="57778" y="84702"/>
                    <a:pt x="57582" y="84533"/>
                    <a:pt x="57385" y="84533"/>
                  </a:cubicBezTo>
                  <a:close/>
                  <a:moveTo>
                    <a:pt x="59350" y="84533"/>
                  </a:moveTo>
                  <a:cubicBezTo>
                    <a:pt x="59126" y="84533"/>
                    <a:pt x="58957" y="84702"/>
                    <a:pt x="58957" y="84898"/>
                  </a:cubicBezTo>
                  <a:cubicBezTo>
                    <a:pt x="58957" y="85123"/>
                    <a:pt x="59126" y="85291"/>
                    <a:pt x="59350" y="85291"/>
                  </a:cubicBezTo>
                  <a:cubicBezTo>
                    <a:pt x="59547" y="85291"/>
                    <a:pt x="59743" y="85123"/>
                    <a:pt x="59743" y="84898"/>
                  </a:cubicBezTo>
                  <a:cubicBezTo>
                    <a:pt x="59743" y="84702"/>
                    <a:pt x="59547" y="84533"/>
                    <a:pt x="59350" y="84533"/>
                  </a:cubicBezTo>
                  <a:close/>
                  <a:moveTo>
                    <a:pt x="43629" y="86499"/>
                  </a:moveTo>
                  <a:cubicBezTo>
                    <a:pt x="43404" y="86499"/>
                    <a:pt x="43235" y="86667"/>
                    <a:pt x="43235" y="86864"/>
                  </a:cubicBezTo>
                  <a:cubicBezTo>
                    <a:pt x="43235" y="87088"/>
                    <a:pt x="43404" y="87257"/>
                    <a:pt x="43629" y="87257"/>
                  </a:cubicBezTo>
                  <a:cubicBezTo>
                    <a:pt x="43825" y="87257"/>
                    <a:pt x="44022" y="87088"/>
                    <a:pt x="44022" y="86864"/>
                  </a:cubicBezTo>
                  <a:cubicBezTo>
                    <a:pt x="44022" y="86667"/>
                    <a:pt x="43825" y="86499"/>
                    <a:pt x="43629" y="86499"/>
                  </a:cubicBezTo>
                  <a:close/>
                  <a:moveTo>
                    <a:pt x="45594" y="86499"/>
                  </a:moveTo>
                  <a:cubicBezTo>
                    <a:pt x="45369" y="86499"/>
                    <a:pt x="45201" y="86667"/>
                    <a:pt x="45201" y="86864"/>
                  </a:cubicBezTo>
                  <a:cubicBezTo>
                    <a:pt x="45201" y="87088"/>
                    <a:pt x="45369" y="87257"/>
                    <a:pt x="45594" y="87257"/>
                  </a:cubicBezTo>
                  <a:cubicBezTo>
                    <a:pt x="45790" y="87257"/>
                    <a:pt x="45987" y="87088"/>
                    <a:pt x="45987" y="86864"/>
                  </a:cubicBezTo>
                  <a:cubicBezTo>
                    <a:pt x="45987" y="86667"/>
                    <a:pt x="45790" y="86499"/>
                    <a:pt x="45594" y="86499"/>
                  </a:cubicBezTo>
                  <a:close/>
                  <a:moveTo>
                    <a:pt x="47559" y="86499"/>
                  </a:moveTo>
                  <a:cubicBezTo>
                    <a:pt x="47334" y="86499"/>
                    <a:pt x="47166" y="86667"/>
                    <a:pt x="47166" y="86864"/>
                  </a:cubicBezTo>
                  <a:cubicBezTo>
                    <a:pt x="47166" y="87088"/>
                    <a:pt x="47334" y="87257"/>
                    <a:pt x="47559" y="87257"/>
                  </a:cubicBezTo>
                  <a:cubicBezTo>
                    <a:pt x="47756" y="87257"/>
                    <a:pt x="47952" y="87088"/>
                    <a:pt x="47952" y="86864"/>
                  </a:cubicBezTo>
                  <a:cubicBezTo>
                    <a:pt x="47952" y="86667"/>
                    <a:pt x="47756" y="86499"/>
                    <a:pt x="47559" y="86499"/>
                  </a:cubicBezTo>
                  <a:close/>
                  <a:moveTo>
                    <a:pt x="49524" y="86499"/>
                  </a:moveTo>
                  <a:cubicBezTo>
                    <a:pt x="49300" y="86499"/>
                    <a:pt x="49131" y="86667"/>
                    <a:pt x="49131" y="86864"/>
                  </a:cubicBezTo>
                  <a:cubicBezTo>
                    <a:pt x="49131" y="87088"/>
                    <a:pt x="49300" y="87257"/>
                    <a:pt x="49524" y="87257"/>
                  </a:cubicBezTo>
                  <a:cubicBezTo>
                    <a:pt x="49721" y="87257"/>
                    <a:pt x="49917" y="87088"/>
                    <a:pt x="49917" y="86864"/>
                  </a:cubicBezTo>
                  <a:cubicBezTo>
                    <a:pt x="49917" y="86667"/>
                    <a:pt x="49721" y="86499"/>
                    <a:pt x="49524" y="86499"/>
                  </a:cubicBezTo>
                  <a:close/>
                  <a:moveTo>
                    <a:pt x="51489" y="86499"/>
                  </a:moveTo>
                  <a:cubicBezTo>
                    <a:pt x="51265" y="86499"/>
                    <a:pt x="51096" y="86667"/>
                    <a:pt x="51096" y="86864"/>
                  </a:cubicBezTo>
                  <a:cubicBezTo>
                    <a:pt x="51096" y="87088"/>
                    <a:pt x="51265" y="87257"/>
                    <a:pt x="51489" y="87257"/>
                  </a:cubicBezTo>
                  <a:cubicBezTo>
                    <a:pt x="51686" y="87257"/>
                    <a:pt x="51882" y="87088"/>
                    <a:pt x="51882" y="86864"/>
                  </a:cubicBezTo>
                  <a:cubicBezTo>
                    <a:pt x="51882" y="86667"/>
                    <a:pt x="51686" y="86499"/>
                    <a:pt x="51489" y="86499"/>
                  </a:cubicBezTo>
                  <a:close/>
                  <a:moveTo>
                    <a:pt x="53455" y="86499"/>
                  </a:moveTo>
                  <a:cubicBezTo>
                    <a:pt x="53230" y="86499"/>
                    <a:pt x="53062" y="86667"/>
                    <a:pt x="53062" y="86864"/>
                  </a:cubicBezTo>
                  <a:cubicBezTo>
                    <a:pt x="53062" y="87088"/>
                    <a:pt x="53230" y="87257"/>
                    <a:pt x="53455" y="87257"/>
                  </a:cubicBezTo>
                  <a:cubicBezTo>
                    <a:pt x="53651" y="87257"/>
                    <a:pt x="53848" y="87088"/>
                    <a:pt x="53848" y="86864"/>
                  </a:cubicBezTo>
                  <a:cubicBezTo>
                    <a:pt x="53848" y="86667"/>
                    <a:pt x="53651" y="86499"/>
                    <a:pt x="53455" y="86499"/>
                  </a:cubicBezTo>
                  <a:close/>
                  <a:moveTo>
                    <a:pt x="55420" y="86499"/>
                  </a:moveTo>
                  <a:cubicBezTo>
                    <a:pt x="55195" y="86499"/>
                    <a:pt x="55027" y="86667"/>
                    <a:pt x="55027" y="86864"/>
                  </a:cubicBezTo>
                  <a:cubicBezTo>
                    <a:pt x="55027" y="87088"/>
                    <a:pt x="55195" y="87257"/>
                    <a:pt x="55420" y="87257"/>
                  </a:cubicBezTo>
                  <a:cubicBezTo>
                    <a:pt x="55616" y="87257"/>
                    <a:pt x="55813" y="87088"/>
                    <a:pt x="55813" y="86864"/>
                  </a:cubicBezTo>
                  <a:cubicBezTo>
                    <a:pt x="55813" y="86667"/>
                    <a:pt x="55616" y="86499"/>
                    <a:pt x="55420" y="86499"/>
                  </a:cubicBezTo>
                  <a:close/>
                  <a:moveTo>
                    <a:pt x="57385" y="86499"/>
                  </a:moveTo>
                  <a:cubicBezTo>
                    <a:pt x="57160" y="86499"/>
                    <a:pt x="56992" y="86667"/>
                    <a:pt x="56992" y="86864"/>
                  </a:cubicBezTo>
                  <a:cubicBezTo>
                    <a:pt x="56992" y="87088"/>
                    <a:pt x="57160" y="87257"/>
                    <a:pt x="57385" y="87257"/>
                  </a:cubicBezTo>
                  <a:cubicBezTo>
                    <a:pt x="57582" y="87257"/>
                    <a:pt x="57778" y="87088"/>
                    <a:pt x="57778" y="86864"/>
                  </a:cubicBezTo>
                  <a:cubicBezTo>
                    <a:pt x="57778" y="86667"/>
                    <a:pt x="57582" y="86499"/>
                    <a:pt x="57385" y="86499"/>
                  </a:cubicBezTo>
                  <a:close/>
                  <a:moveTo>
                    <a:pt x="59350" y="86499"/>
                  </a:moveTo>
                  <a:cubicBezTo>
                    <a:pt x="59126" y="86499"/>
                    <a:pt x="58957" y="86667"/>
                    <a:pt x="58957" y="86864"/>
                  </a:cubicBezTo>
                  <a:cubicBezTo>
                    <a:pt x="58957" y="87088"/>
                    <a:pt x="59126" y="87257"/>
                    <a:pt x="59350" y="87257"/>
                  </a:cubicBezTo>
                  <a:cubicBezTo>
                    <a:pt x="59547" y="87257"/>
                    <a:pt x="59743" y="87088"/>
                    <a:pt x="59743" y="86864"/>
                  </a:cubicBezTo>
                  <a:cubicBezTo>
                    <a:pt x="59743" y="86667"/>
                    <a:pt x="59547" y="86499"/>
                    <a:pt x="59350" y="86499"/>
                  </a:cubicBezTo>
                  <a:close/>
                  <a:moveTo>
                    <a:pt x="43629" y="88464"/>
                  </a:moveTo>
                  <a:cubicBezTo>
                    <a:pt x="43404" y="88464"/>
                    <a:pt x="43235" y="88632"/>
                    <a:pt x="43235" y="88829"/>
                  </a:cubicBezTo>
                  <a:cubicBezTo>
                    <a:pt x="43235" y="89053"/>
                    <a:pt x="43404" y="89222"/>
                    <a:pt x="43629" y="89222"/>
                  </a:cubicBezTo>
                  <a:cubicBezTo>
                    <a:pt x="43825" y="89222"/>
                    <a:pt x="44022" y="89053"/>
                    <a:pt x="44022" y="88829"/>
                  </a:cubicBezTo>
                  <a:cubicBezTo>
                    <a:pt x="44022" y="88632"/>
                    <a:pt x="43825" y="88464"/>
                    <a:pt x="43629" y="88464"/>
                  </a:cubicBezTo>
                  <a:close/>
                  <a:moveTo>
                    <a:pt x="45594" y="88464"/>
                  </a:moveTo>
                  <a:cubicBezTo>
                    <a:pt x="45369" y="88464"/>
                    <a:pt x="45201" y="88632"/>
                    <a:pt x="45201" y="88829"/>
                  </a:cubicBezTo>
                  <a:cubicBezTo>
                    <a:pt x="45201" y="89053"/>
                    <a:pt x="45369" y="89222"/>
                    <a:pt x="45594" y="89222"/>
                  </a:cubicBezTo>
                  <a:cubicBezTo>
                    <a:pt x="45790" y="89222"/>
                    <a:pt x="45987" y="89053"/>
                    <a:pt x="45987" y="88829"/>
                  </a:cubicBezTo>
                  <a:cubicBezTo>
                    <a:pt x="45987" y="88632"/>
                    <a:pt x="45790" y="88464"/>
                    <a:pt x="45594" y="88464"/>
                  </a:cubicBezTo>
                  <a:close/>
                  <a:moveTo>
                    <a:pt x="47559" y="88464"/>
                  </a:moveTo>
                  <a:cubicBezTo>
                    <a:pt x="47334" y="88464"/>
                    <a:pt x="47166" y="88632"/>
                    <a:pt x="47166" y="88829"/>
                  </a:cubicBezTo>
                  <a:cubicBezTo>
                    <a:pt x="47166" y="89053"/>
                    <a:pt x="47334" y="89222"/>
                    <a:pt x="47559" y="89222"/>
                  </a:cubicBezTo>
                  <a:cubicBezTo>
                    <a:pt x="47756" y="89222"/>
                    <a:pt x="47952" y="89053"/>
                    <a:pt x="47952" y="88829"/>
                  </a:cubicBezTo>
                  <a:cubicBezTo>
                    <a:pt x="47952" y="88632"/>
                    <a:pt x="47756" y="88464"/>
                    <a:pt x="47559" y="88464"/>
                  </a:cubicBezTo>
                  <a:close/>
                  <a:moveTo>
                    <a:pt x="49524" y="88464"/>
                  </a:moveTo>
                  <a:cubicBezTo>
                    <a:pt x="49300" y="88464"/>
                    <a:pt x="49131" y="88632"/>
                    <a:pt x="49131" y="88829"/>
                  </a:cubicBezTo>
                  <a:cubicBezTo>
                    <a:pt x="49131" y="89053"/>
                    <a:pt x="49300" y="89222"/>
                    <a:pt x="49524" y="89222"/>
                  </a:cubicBezTo>
                  <a:cubicBezTo>
                    <a:pt x="49721" y="89222"/>
                    <a:pt x="49917" y="89053"/>
                    <a:pt x="49917" y="88829"/>
                  </a:cubicBezTo>
                  <a:cubicBezTo>
                    <a:pt x="49917" y="88632"/>
                    <a:pt x="49721" y="88464"/>
                    <a:pt x="49524" y="88464"/>
                  </a:cubicBezTo>
                  <a:close/>
                  <a:moveTo>
                    <a:pt x="51489" y="88464"/>
                  </a:moveTo>
                  <a:cubicBezTo>
                    <a:pt x="51265" y="88464"/>
                    <a:pt x="51096" y="88632"/>
                    <a:pt x="51096" y="88829"/>
                  </a:cubicBezTo>
                  <a:cubicBezTo>
                    <a:pt x="51096" y="89053"/>
                    <a:pt x="51265" y="89222"/>
                    <a:pt x="51489" y="89222"/>
                  </a:cubicBezTo>
                  <a:cubicBezTo>
                    <a:pt x="51686" y="89222"/>
                    <a:pt x="51882" y="89053"/>
                    <a:pt x="51882" y="88829"/>
                  </a:cubicBezTo>
                  <a:cubicBezTo>
                    <a:pt x="51882" y="88632"/>
                    <a:pt x="51686" y="88464"/>
                    <a:pt x="51489" y="88464"/>
                  </a:cubicBezTo>
                  <a:close/>
                  <a:moveTo>
                    <a:pt x="53455" y="88464"/>
                  </a:moveTo>
                  <a:cubicBezTo>
                    <a:pt x="53230" y="88464"/>
                    <a:pt x="53062" y="88632"/>
                    <a:pt x="53062" y="88829"/>
                  </a:cubicBezTo>
                  <a:cubicBezTo>
                    <a:pt x="53062" y="89053"/>
                    <a:pt x="53230" y="89222"/>
                    <a:pt x="53455" y="89222"/>
                  </a:cubicBezTo>
                  <a:cubicBezTo>
                    <a:pt x="53651" y="89222"/>
                    <a:pt x="53848" y="89053"/>
                    <a:pt x="53848" y="88829"/>
                  </a:cubicBezTo>
                  <a:cubicBezTo>
                    <a:pt x="53848" y="88632"/>
                    <a:pt x="53651" y="88464"/>
                    <a:pt x="53455" y="88464"/>
                  </a:cubicBezTo>
                  <a:close/>
                  <a:moveTo>
                    <a:pt x="55420" y="88464"/>
                  </a:moveTo>
                  <a:cubicBezTo>
                    <a:pt x="55195" y="88464"/>
                    <a:pt x="55027" y="88632"/>
                    <a:pt x="55027" y="88829"/>
                  </a:cubicBezTo>
                  <a:cubicBezTo>
                    <a:pt x="55027" y="89053"/>
                    <a:pt x="55195" y="89222"/>
                    <a:pt x="55420" y="89222"/>
                  </a:cubicBezTo>
                  <a:cubicBezTo>
                    <a:pt x="55616" y="89222"/>
                    <a:pt x="55813" y="89053"/>
                    <a:pt x="55813" y="88829"/>
                  </a:cubicBezTo>
                  <a:cubicBezTo>
                    <a:pt x="55813" y="88632"/>
                    <a:pt x="55616" y="88464"/>
                    <a:pt x="55420" y="88464"/>
                  </a:cubicBezTo>
                  <a:close/>
                  <a:moveTo>
                    <a:pt x="57385" y="88464"/>
                  </a:moveTo>
                  <a:cubicBezTo>
                    <a:pt x="57160" y="88464"/>
                    <a:pt x="56992" y="88632"/>
                    <a:pt x="56992" y="88829"/>
                  </a:cubicBezTo>
                  <a:cubicBezTo>
                    <a:pt x="56992" y="89053"/>
                    <a:pt x="57160" y="89222"/>
                    <a:pt x="57385" y="89222"/>
                  </a:cubicBezTo>
                  <a:cubicBezTo>
                    <a:pt x="57582" y="89222"/>
                    <a:pt x="57778" y="89053"/>
                    <a:pt x="57778" y="88829"/>
                  </a:cubicBezTo>
                  <a:cubicBezTo>
                    <a:pt x="57778" y="88632"/>
                    <a:pt x="57582" y="88464"/>
                    <a:pt x="57385" y="88464"/>
                  </a:cubicBezTo>
                  <a:close/>
                  <a:moveTo>
                    <a:pt x="59350" y="88464"/>
                  </a:moveTo>
                  <a:cubicBezTo>
                    <a:pt x="59126" y="88464"/>
                    <a:pt x="58957" y="88632"/>
                    <a:pt x="58957" y="88829"/>
                  </a:cubicBezTo>
                  <a:cubicBezTo>
                    <a:pt x="58957" y="89053"/>
                    <a:pt x="59126" y="89222"/>
                    <a:pt x="59350" y="89222"/>
                  </a:cubicBezTo>
                  <a:cubicBezTo>
                    <a:pt x="59547" y="89222"/>
                    <a:pt x="59743" y="89053"/>
                    <a:pt x="59743" y="88829"/>
                  </a:cubicBezTo>
                  <a:cubicBezTo>
                    <a:pt x="59743" y="88632"/>
                    <a:pt x="59547" y="88464"/>
                    <a:pt x="59350" y="88464"/>
                  </a:cubicBezTo>
                  <a:close/>
                  <a:moveTo>
                    <a:pt x="43629" y="90429"/>
                  </a:moveTo>
                  <a:cubicBezTo>
                    <a:pt x="43404" y="90429"/>
                    <a:pt x="43235" y="90597"/>
                    <a:pt x="43235" y="90794"/>
                  </a:cubicBezTo>
                  <a:cubicBezTo>
                    <a:pt x="43235" y="91019"/>
                    <a:pt x="43404" y="91187"/>
                    <a:pt x="43629" y="91187"/>
                  </a:cubicBezTo>
                  <a:cubicBezTo>
                    <a:pt x="43825" y="91187"/>
                    <a:pt x="44022" y="91019"/>
                    <a:pt x="44022" y="90794"/>
                  </a:cubicBezTo>
                  <a:cubicBezTo>
                    <a:pt x="44022" y="90597"/>
                    <a:pt x="43825" y="90429"/>
                    <a:pt x="43629" y="90429"/>
                  </a:cubicBezTo>
                  <a:close/>
                  <a:moveTo>
                    <a:pt x="45594" y="90429"/>
                  </a:moveTo>
                  <a:cubicBezTo>
                    <a:pt x="45369" y="90429"/>
                    <a:pt x="45201" y="90597"/>
                    <a:pt x="45201" y="90794"/>
                  </a:cubicBezTo>
                  <a:cubicBezTo>
                    <a:pt x="45201" y="91019"/>
                    <a:pt x="45369" y="91187"/>
                    <a:pt x="45594" y="91187"/>
                  </a:cubicBezTo>
                  <a:cubicBezTo>
                    <a:pt x="45790" y="91187"/>
                    <a:pt x="45987" y="91019"/>
                    <a:pt x="45987" y="90794"/>
                  </a:cubicBezTo>
                  <a:cubicBezTo>
                    <a:pt x="45987" y="90597"/>
                    <a:pt x="45790" y="90429"/>
                    <a:pt x="45594" y="90429"/>
                  </a:cubicBezTo>
                  <a:close/>
                  <a:moveTo>
                    <a:pt x="47559" y="90429"/>
                  </a:moveTo>
                  <a:cubicBezTo>
                    <a:pt x="47334" y="90429"/>
                    <a:pt x="47166" y="90597"/>
                    <a:pt x="47166" y="90794"/>
                  </a:cubicBezTo>
                  <a:cubicBezTo>
                    <a:pt x="47166" y="91019"/>
                    <a:pt x="47334" y="91187"/>
                    <a:pt x="47559" y="91187"/>
                  </a:cubicBezTo>
                  <a:cubicBezTo>
                    <a:pt x="47756" y="91187"/>
                    <a:pt x="47952" y="91019"/>
                    <a:pt x="47952" y="90794"/>
                  </a:cubicBezTo>
                  <a:cubicBezTo>
                    <a:pt x="47952" y="90597"/>
                    <a:pt x="47756" y="90429"/>
                    <a:pt x="47559" y="90429"/>
                  </a:cubicBezTo>
                  <a:close/>
                  <a:moveTo>
                    <a:pt x="49524" y="90429"/>
                  </a:moveTo>
                  <a:cubicBezTo>
                    <a:pt x="49300" y="90429"/>
                    <a:pt x="49131" y="90597"/>
                    <a:pt x="49131" y="90794"/>
                  </a:cubicBezTo>
                  <a:cubicBezTo>
                    <a:pt x="49131" y="91019"/>
                    <a:pt x="49300" y="91187"/>
                    <a:pt x="49524" y="91187"/>
                  </a:cubicBezTo>
                  <a:cubicBezTo>
                    <a:pt x="49721" y="91187"/>
                    <a:pt x="49917" y="91019"/>
                    <a:pt x="49917" y="90794"/>
                  </a:cubicBezTo>
                  <a:cubicBezTo>
                    <a:pt x="49917" y="90597"/>
                    <a:pt x="49721" y="90429"/>
                    <a:pt x="49524" y="90429"/>
                  </a:cubicBezTo>
                  <a:close/>
                  <a:moveTo>
                    <a:pt x="51489" y="90429"/>
                  </a:moveTo>
                  <a:cubicBezTo>
                    <a:pt x="51265" y="90429"/>
                    <a:pt x="51096" y="90597"/>
                    <a:pt x="51096" y="90794"/>
                  </a:cubicBezTo>
                  <a:cubicBezTo>
                    <a:pt x="51096" y="91019"/>
                    <a:pt x="51265" y="91187"/>
                    <a:pt x="51489" y="91187"/>
                  </a:cubicBezTo>
                  <a:cubicBezTo>
                    <a:pt x="51686" y="91187"/>
                    <a:pt x="51882" y="91019"/>
                    <a:pt x="51882" y="90794"/>
                  </a:cubicBezTo>
                  <a:cubicBezTo>
                    <a:pt x="51882" y="90597"/>
                    <a:pt x="51686" y="90429"/>
                    <a:pt x="51489" y="90429"/>
                  </a:cubicBezTo>
                  <a:close/>
                  <a:moveTo>
                    <a:pt x="53455" y="90429"/>
                  </a:moveTo>
                  <a:cubicBezTo>
                    <a:pt x="53230" y="90429"/>
                    <a:pt x="53062" y="90597"/>
                    <a:pt x="53062" y="90794"/>
                  </a:cubicBezTo>
                  <a:cubicBezTo>
                    <a:pt x="53062" y="91019"/>
                    <a:pt x="53230" y="91187"/>
                    <a:pt x="53455" y="91187"/>
                  </a:cubicBezTo>
                  <a:cubicBezTo>
                    <a:pt x="53651" y="91187"/>
                    <a:pt x="53848" y="91019"/>
                    <a:pt x="53848" y="90794"/>
                  </a:cubicBezTo>
                  <a:cubicBezTo>
                    <a:pt x="53848" y="90597"/>
                    <a:pt x="53651" y="90429"/>
                    <a:pt x="53455" y="90429"/>
                  </a:cubicBezTo>
                  <a:close/>
                  <a:moveTo>
                    <a:pt x="55420" y="90429"/>
                  </a:moveTo>
                  <a:cubicBezTo>
                    <a:pt x="55195" y="90429"/>
                    <a:pt x="55027" y="90597"/>
                    <a:pt x="55027" y="90794"/>
                  </a:cubicBezTo>
                  <a:cubicBezTo>
                    <a:pt x="55027" y="91019"/>
                    <a:pt x="55195" y="91187"/>
                    <a:pt x="55420" y="91187"/>
                  </a:cubicBezTo>
                  <a:cubicBezTo>
                    <a:pt x="55616" y="91187"/>
                    <a:pt x="55813" y="91019"/>
                    <a:pt x="55813" y="90794"/>
                  </a:cubicBezTo>
                  <a:cubicBezTo>
                    <a:pt x="55813" y="90597"/>
                    <a:pt x="55616" y="90429"/>
                    <a:pt x="55420" y="90429"/>
                  </a:cubicBezTo>
                  <a:close/>
                  <a:moveTo>
                    <a:pt x="57385" y="90429"/>
                  </a:moveTo>
                  <a:cubicBezTo>
                    <a:pt x="57160" y="90429"/>
                    <a:pt x="56992" y="90597"/>
                    <a:pt x="56992" y="90794"/>
                  </a:cubicBezTo>
                  <a:cubicBezTo>
                    <a:pt x="56992" y="91019"/>
                    <a:pt x="57160" y="91187"/>
                    <a:pt x="57385" y="91187"/>
                  </a:cubicBezTo>
                  <a:cubicBezTo>
                    <a:pt x="57582" y="91187"/>
                    <a:pt x="57778" y="91019"/>
                    <a:pt x="57778" y="90794"/>
                  </a:cubicBezTo>
                  <a:cubicBezTo>
                    <a:pt x="57778" y="90597"/>
                    <a:pt x="57582" y="90429"/>
                    <a:pt x="57385" y="90429"/>
                  </a:cubicBezTo>
                  <a:close/>
                  <a:moveTo>
                    <a:pt x="59350" y="90429"/>
                  </a:moveTo>
                  <a:cubicBezTo>
                    <a:pt x="59126" y="90429"/>
                    <a:pt x="58957" y="90597"/>
                    <a:pt x="58957" y="90794"/>
                  </a:cubicBezTo>
                  <a:cubicBezTo>
                    <a:pt x="58957" y="91019"/>
                    <a:pt x="59126" y="91187"/>
                    <a:pt x="59350" y="91187"/>
                  </a:cubicBezTo>
                  <a:cubicBezTo>
                    <a:pt x="59547" y="91187"/>
                    <a:pt x="59743" y="91019"/>
                    <a:pt x="59743" y="90794"/>
                  </a:cubicBezTo>
                  <a:cubicBezTo>
                    <a:pt x="59743" y="90597"/>
                    <a:pt x="59547" y="90429"/>
                    <a:pt x="59350" y="90429"/>
                  </a:cubicBezTo>
                  <a:close/>
                  <a:moveTo>
                    <a:pt x="41663" y="92394"/>
                  </a:moveTo>
                  <a:cubicBezTo>
                    <a:pt x="41439" y="92394"/>
                    <a:pt x="41270" y="92563"/>
                    <a:pt x="41270" y="92759"/>
                  </a:cubicBezTo>
                  <a:cubicBezTo>
                    <a:pt x="41270" y="92984"/>
                    <a:pt x="41439" y="93152"/>
                    <a:pt x="41663" y="93152"/>
                  </a:cubicBezTo>
                  <a:cubicBezTo>
                    <a:pt x="41860" y="93152"/>
                    <a:pt x="42056" y="92984"/>
                    <a:pt x="42056" y="92759"/>
                  </a:cubicBezTo>
                  <a:cubicBezTo>
                    <a:pt x="42056" y="92563"/>
                    <a:pt x="41860" y="92394"/>
                    <a:pt x="41663" y="92394"/>
                  </a:cubicBezTo>
                  <a:close/>
                  <a:moveTo>
                    <a:pt x="43629" y="92394"/>
                  </a:moveTo>
                  <a:cubicBezTo>
                    <a:pt x="43404" y="92394"/>
                    <a:pt x="43235" y="92563"/>
                    <a:pt x="43235" y="92759"/>
                  </a:cubicBezTo>
                  <a:cubicBezTo>
                    <a:pt x="43235" y="92984"/>
                    <a:pt x="43404" y="93152"/>
                    <a:pt x="43629" y="93152"/>
                  </a:cubicBezTo>
                  <a:cubicBezTo>
                    <a:pt x="43825" y="93152"/>
                    <a:pt x="44022" y="92984"/>
                    <a:pt x="44022" y="92759"/>
                  </a:cubicBezTo>
                  <a:cubicBezTo>
                    <a:pt x="44022" y="92563"/>
                    <a:pt x="43825" y="92394"/>
                    <a:pt x="43629" y="92394"/>
                  </a:cubicBezTo>
                  <a:close/>
                  <a:moveTo>
                    <a:pt x="45594" y="92394"/>
                  </a:moveTo>
                  <a:cubicBezTo>
                    <a:pt x="45369" y="92394"/>
                    <a:pt x="45201" y="92563"/>
                    <a:pt x="45201" y="92759"/>
                  </a:cubicBezTo>
                  <a:cubicBezTo>
                    <a:pt x="45201" y="92984"/>
                    <a:pt x="45369" y="93152"/>
                    <a:pt x="45594" y="93152"/>
                  </a:cubicBezTo>
                  <a:cubicBezTo>
                    <a:pt x="45790" y="93152"/>
                    <a:pt x="45987" y="92984"/>
                    <a:pt x="45987" y="92759"/>
                  </a:cubicBezTo>
                  <a:cubicBezTo>
                    <a:pt x="45987" y="92563"/>
                    <a:pt x="45790" y="92394"/>
                    <a:pt x="45594" y="92394"/>
                  </a:cubicBezTo>
                  <a:close/>
                  <a:moveTo>
                    <a:pt x="47559" y="92394"/>
                  </a:moveTo>
                  <a:cubicBezTo>
                    <a:pt x="47334" y="92394"/>
                    <a:pt x="47166" y="92563"/>
                    <a:pt x="47166" y="92759"/>
                  </a:cubicBezTo>
                  <a:cubicBezTo>
                    <a:pt x="47166" y="92984"/>
                    <a:pt x="47334" y="93152"/>
                    <a:pt x="47559" y="93152"/>
                  </a:cubicBezTo>
                  <a:cubicBezTo>
                    <a:pt x="47756" y="93152"/>
                    <a:pt x="47952" y="92984"/>
                    <a:pt x="47952" y="92759"/>
                  </a:cubicBezTo>
                  <a:cubicBezTo>
                    <a:pt x="47952" y="92563"/>
                    <a:pt x="47756" y="92394"/>
                    <a:pt x="47559" y="92394"/>
                  </a:cubicBezTo>
                  <a:close/>
                  <a:moveTo>
                    <a:pt x="49524" y="92394"/>
                  </a:moveTo>
                  <a:cubicBezTo>
                    <a:pt x="49300" y="92394"/>
                    <a:pt x="49131" y="92563"/>
                    <a:pt x="49131" y="92759"/>
                  </a:cubicBezTo>
                  <a:cubicBezTo>
                    <a:pt x="49131" y="92984"/>
                    <a:pt x="49300" y="93152"/>
                    <a:pt x="49524" y="93152"/>
                  </a:cubicBezTo>
                  <a:cubicBezTo>
                    <a:pt x="49721" y="93152"/>
                    <a:pt x="49917" y="92984"/>
                    <a:pt x="49917" y="92759"/>
                  </a:cubicBezTo>
                  <a:cubicBezTo>
                    <a:pt x="49917" y="92563"/>
                    <a:pt x="49721" y="92394"/>
                    <a:pt x="49524" y="92394"/>
                  </a:cubicBezTo>
                  <a:close/>
                  <a:moveTo>
                    <a:pt x="51489" y="92394"/>
                  </a:moveTo>
                  <a:cubicBezTo>
                    <a:pt x="51265" y="92394"/>
                    <a:pt x="51096" y="92563"/>
                    <a:pt x="51096" y="92759"/>
                  </a:cubicBezTo>
                  <a:cubicBezTo>
                    <a:pt x="51096" y="92984"/>
                    <a:pt x="51265" y="93152"/>
                    <a:pt x="51489" y="93152"/>
                  </a:cubicBezTo>
                  <a:cubicBezTo>
                    <a:pt x="51686" y="93152"/>
                    <a:pt x="51882" y="92984"/>
                    <a:pt x="51882" y="92759"/>
                  </a:cubicBezTo>
                  <a:cubicBezTo>
                    <a:pt x="51882" y="92563"/>
                    <a:pt x="51686" y="92394"/>
                    <a:pt x="51489" y="92394"/>
                  </a:cubicBezTo>
                  <a:close/>
                  <a:moveTo>
                    <a:pt x="53455" y="92394"/>
                  </a:moveTo>
                  <a:cubicBezTo>
                    <a:pt x="53230" y="92394"/>
                    <a:pt x="53062" y="92563"/>
                    <a:pt x="53062" y="92759"/>
                  </a:cubicBezTo>
                  <a:cubicBezTo>
                    <a:pt x="53062" y="92984"/>
                    <a:pt x="53230" y="93152"/>
                    <a:pt x="53455" y="93152"/>
                  </a:cubicBezTo>
                  <a:cubicBezTo>
                    <a:pt x="53651" y="93152"/>
                    <a:pt x="53848" y="92984"/>
                    <a:pt x="53848" y="92759"/>
                  </a:cubicBezTo>
                  <a:cubicBezTo>
                    <a:pt x="53848" y="92563"/>
                    <a:pt x="53651" y="92394"/>
                    <a:pt x="53455" y="92394"/>
                  </a:cubicBezTo>
                  <a:close/>
                  <a:moveTo>
                    <a:pt x="55420" y="92394"/>
                  </a:moveTo>
                  <a:cubicBezTo>
                    <a:pt x="55195" y="92394"/>
                    <a:pt x="55027" y="92563"/>
                    <a:pt x="55027" y="92759"/>
                  </a:cubicBezTo>
                  <a:cubicBezTo>
                    <a:pt x="55027" y="92984"/>
                    <a:pt x="55195" y="93152"/>
                    <a:pt x="55420" y="93152"/>
                  </a:cubicBezTo>
                  <a:cubicBezTo>
                    <a:pt x="55616" y="93152"/>
                    <a:pt x="55813" y="92984"/>
                    <a:pt x="55813" y="92759"/>
                  </a:cubicBezTo>
                  <a:cubicBezTo>
                    <a:pt x="55813" y="92563"/>
                    <a:pt x="55616" y="92394"/>
                    <a:pt x="55420" y="92394"/>
                  </a:cubicBezTo>
                  <a:close/>
                  <a:moveTo>
                    <a:pt x="57385" y="92394"/>
                  </a:moveTo>
                  <a:cubicBezTo>
                    <a:pt x="57160" y="92394"/>
                    <a:pt x="56992" y="92563"/>
                    <a:pt x="56992" y="92759"/>
                  </a:cubicBezTo>
                  <a:cubicBezTo>
                    <a:pt x="56992" y="92984"/>
                    <a:pt x="57160" y="93152"/>
                    <a:pt x="57385" y="93152"/>
                  </a:cubicBezTo>
                  <a:cubicBezTo>
                    <a:pt x="57582" y="93152"/>
                    <a:pt x="57778" y="92984"/>
                    <a:pt x="57778" y="92759"/>
                  </a:cubicBezTo>
                  <a:cubicBezTo>
                    <a:pt x="57778" y="92563"/>
                    <a:pt x="57582" y="92394"/>
                    <a:pt x="57385" y="92394"/>
                  </a:cubicBezTo>
                  <a:close/>
                  <a:moveTo>
                    <a:pt x="41663" y="94359"/>
                  </a:moveTo>
                  <a:cubicBezTo>
                    <a:pt x="41439" y="94359"/>
                    <a:pt x="41270" y="94528"/>
                    <a:pt x="41270" y="94724"/>
                  </a:cubicBezTo>
                  <a:cubicBezTo>
                    <a:pt x="41270" y="94949"/>
                    <a:pt x="41439" y="95117"/>
                    <a:pt x="41663" y="95117"/>
                  </a:cubicBezTo>
                  <a:cubicBezTo>
                    <a:pt x="41860" y="95117"/>
                    <a:pt x="42056" y="94949"/>
                    <a:pt x="42056" y="94724"/>
                  </a:cubicBezTo>
                  <a:cubicBezTo>
                    <a:pt x="42056" y="94528"/>
                    <a:pt x="41860" y="94359"/>
                    <a:pt x="41663" y="94359"/>
                  </a:cubicBezTo>
                  <a:close/>
                  <a:moveTo>
                    <a:pt x="43629" y="94359"/>
                  </a:moveTo>
                  <a:cubicBezTo>
                    <a:pt x="43404" y="94359"/>
                    <a:pt x="43235" y="94528"/>
                    <a:pt x="43235" y="94724"/>
                  </a:cubicBezTo>
                  <a:cubicBezTo>
                    <a:pt x="43235" y="94949"/>
                    <a:pt x="43404" y="95117"/>
                    <a:pt x="43629" y="95117"/>
                  </a:cubicBezTo>
                  <a:cubicBezTo>
                    <a:pt x="43825" y="95117"/>
                    <a:pt x="44022" y="94949"/>
                    <a:pt x="44022" y="94724"/>
                  </a:cubicBezTo>
                  <a:cubicBezTo>
                    <a:pt x="44022" y="94528"/>
                    <a:pt x="43825" y="94359"/>
                    <a:pt x="43629" y="94359"/>
                  </a:cubicBezTo>
                  <a:close/>
                  <a:moveTo>
                    <a:pt x="45594" y="94359"/>
                  </a:moveTo>
                  <a:cubicBezTo>
                    <a:pt x="45369" y="94359"/>
                    <a:pt x="45201" y="94528"/>
                    <a:pt x="45201" y="94724"/>
                  </a:cubicBezTo>
                  <a:cubicBezTo>
                    <a:pt x="45201" y="94949"/>
                    <a:pt x="45369" y="95117"/>
                    <a:pt x="45594" y="95117"/>
                  </a:cubicBezTo>
                  <a:cubicBezTo>
                    <a:pt x="45790" y="95117"/>
                    <a:pt x="45987" y="94949"/>
                    <a:pt x="45987" y="94724"/>
                  </a:cubicBezTo>
                  <a:cubicBezTo>
                    <a:pt x="45987" y="94528"/>
                    <a:pt x="45790" y="94359"/>
                    <a:pt x="45594" y="94359"/>
                  </a:cubicBezTo>
                  <a:close/>
                  <a:moveTo>
                    <a:pt x="47559" y="94359"/>
                  </a:moveTo>
                  <a:cubicBezTo>
                    <a:pt x="47334" y="94359"/>
                    <a:pt x="47166" y="94528"/>
                    <a:pt x="47166" y="94724"/>
                  </a:cubicBezTo>
                  <a:cubicBezTo>
                    <a:pt x="47166" y="94949"/>
                    <a:pt x="47334" y="95117"/>
                    <a:pt x="47559" y="95117"/>
                  </a:cubicBezTo>
                  <a:cubicBezTo>
                    <a:pt x="47756" y="95117"/>
                    <a:pt x="47952" y="94949"/>
                    <a:pt x="47952" y="94724"/>
                  </a:cubicBezTo>
                  <a:cubicBezTo>
                    <a:pt x="47952" y="94528"/>
                    <a:pt x="47756" y="94359"/>
                    <a:pt x="47559" y="94359"/>
                  </a:cubicBezTo>
                  <a:close/>
                  <a:moveTo>
                    <a:pt x="49524" y="94359"/>
                  </a:moveTo>
                  <a:cubicBezTo>
                    <a:pt x="49300" y="94359"/>
                    <a:pt x="49131" y="94528"/>
                    <a:pt x="49131" y="94724"/>
                  </a:cubicBezTo>
                  <a:cubicBezTo>
                    <a:pt x="49131" y="94949"/>
                    <a:pt x="49300" y="95117"/>
                    <a:pt x="49524" y="95117"/>
                  </a:cubicBezTo>
                  <a:cubicBezTo>
                    <a:pt x="49721" y="95117"/>
                    <a:pt x="49917" y="94949"/>
                    <a:pt x="49917" y="94724"/>
                  </a:cubicBezTo>
                  <a:cubicBezTo>
                    <a:pt x="49917" y="94528"/>
                    <a:pt x="49721" y="94359"/>
                    <a:pt x="49524" y="94359"/>
                  </a:cubicBezTo>
                  <a:close/>
                  <a:moveTo>
                    <a:pt x="51489" y="94359"/>
                  </a:moveTo>
                  <a:cubicBezTo>
                    <a:pt x="51265" y="94359"/>
                    <a:pt x="51096" y="94528"/>
                    <a:pt x="51096" y="94724"/>
                  </a:cubicBezTo>
                  <a:cubicBezTo>
                    <a:pt x="51096" y="94949"/>
                    <a:pt x="51265" y="95117"/>
                    <a:pt x="51489" y="95117"/>
                  </a:cubicBezTo>
                  <a:cubicBezTo>
                    <a:pt x="51686" y="95117"/>
                    <a:pt x="51882" y="94949"/>
                    <a:pt x="51882" y="94724"/>
                  </a:cubicBezTo>
                  <a:cubicBezTo>
                    <a:pt x="51882" y="94528"/>
                    <a:pt x="51686" y="94359"/>
                    <a:pt x="51489" y="94359"/>
                  </a:cubicBezTo>
                  <a:close/>
                  <a:moveTo>
                    <a:pt x="53455" y="94359"/>
                  </a:moveTo>
                  <a:cubicBezTo>
                    <a:pt x="53230" y="94359"/>
                    <a:pt x="53062" y="94528"/>
                    <a:pt x="53062" y="94724"/>
                  </a:cubicBezTo>
                  <a:cubicBezTo>
                    <a:pt x="53062" y="94949"/>
                    <a:pt x="53230" y="95117"/>
                    <a:pt x="53455" y="95117"/>
                  </a:cubicBezTo>
                  <a:cubicBezTo>
                    <a:pt x="53651" y="95117"/>
                    <a:pt x="53848" y="94949"/>
                    <a:pt x="53848" y="94724"/>
                  </a:cubicBezTo>
                  <a:cubicBezTo>
                    <a:pt x="53848" y="94528"/>
                    <a:pt x="53651" y="94359"/>
                    <a:pt x="53455" y="94359"/>
                  </a:cubicBezTo>
                  <a:close/>
                  <a:moveTo>
                    <a:pt x="55420" y="94359"/>
                  </a:moveTo>
                  <a:cubicBezTo>
                    <a:pt x="55195" y="94359"/>
                    <a:pt x="55027" y="94528"/>
                    <a:pt x="55027" y="94724"/>
                  </a:cubicBezTo>
                  <a:cubicBezTo>
                    <a:pt x="55027" y="94949"/>
                    <a:pt x="55195" y="95117"/>
                    <a:pt x="55420" y="95117"/>
                  </a:cubicBezTo>
                  <a:cubicBezTo>
                    <a:pt x="55616" y="95117"/>
                    <a:pt x="55813" y="94949"/>
                    <a:pt x="55813" y="94724"/>
                  </a:cubicBezTo>
                  <a:cubicBezTo>
                    <a:pt x="55813" y="94528"/>
                    <a:pt x="55616" y="94359"/>
                    <a:pt x="55420" y="94359"/>
                  </a:cubicBezTo>
                  <a:close/>
                  <a:moveTo>
                    <a:pt x="57385" y="94359"/>
                  </a:moveTo>
                  <a:cubicBezTo>
                    <a:pt x="57160" y="94359"/>
                    <a:pt x="56992" y="94528"/>
                    <a:pt x="56992" y="94724"/>
                  </a:cubicBezTo>
                  <a:cubicBezTo>
                    <a:pt x="56992" y="94949"/>
                    <a:pt x="57160" y="95117"/>
                    <a:pt x="57385" y="95117"/>
                  </a:cubicBezTo>
                  <a:cubicBezTo>
                    <a:pt x="57582" y="95117"/>
                    <a:pt x="57778" y="94949"/>
                    <a:pt x="57778" y="94724"/>
                  </a:cubicBezTo>
                  <a:cubicBezTo>
                    <a:pt x="57778" y="94528"/>
                    <a:pt x="57582" y="94359"/>
                    <a:pt x="57385" y="94359"/>
                  </a:cubicBezTo>
                  <a:close/>
                  <a:moveTo>
                    <a:pt x="41663" y="96325"/>
                  </a:moveTo>
                  <a:cubicBezTo>
                    <a:pt x="41439" y="96325"/>
                    <a:pt x="41270" y="96493"/>
                    <a:pt x="41270" y="96690"/>
                  </a:cubicBezTo>
                  <a:cubicBezTo>
                    <a:pt x="41270" y="96914"/>
                    <a:pt x="41439" y="97083"/>
                    <a:pt x="41663" y="97083"/>
                  </a:cubicBezTo>
                  <a:cubicBezTo>
                    <a:pt x="41860" y="97083"/>
                    <a:pt x="42056" y="96914"/>
                    <a:pt x="42056" y="96690"/>
                  </a:cubicBezTo>
                  <a:cubicBezTo>
                    <a:pt x="42056" y="96493"/>
                    <a:pt x="41860" y="96325"/>
                    <a:pt x="41663" y="96325"/>
                  </a:cubicBezTo>
                  <a:close/>
                  <a:moveTo>
                    <a:pt x="43629" y="96325"/>
                  </a:moveTo>
                  <a:cubicBezTo>
                    <a:pt x="43404" y="96325"/>
                    <a:pt x="43235" y="96493"/>
                    <a:pt x="43235" y="96690"/>
                  </a:cubicBezTo>
                  <a:cubicBezTo>
                    <a:pt x="43235" y="96914"/>
                    <a:pt x="43404" y="97083"/>
                    <a:pt x="43629" y="97083"/>
                  </a:cubicBezTo>
                  <a:cubicBezTo>
                    <a:pt x="43825" y="97083"/>
                    <a:pt x="44022" y="96914"/>
                    <a:pt x="44022" y="96690"/>
                  </a:cubicBezTo>
                  <a:cubicBezTo>
                    <a:pt x="44022" y="96493"/>
                    <a:pt x="43825" y="96325"/>
                    <a:pt x="43629" y="96325"/>
                  </a:cubicBezTo>
                  <a:close/>
                  <a:moveTo>
                    <a:pt x="45594" y="96325"/>
                  </a:moveTo>
                  <a:cubicBezTo>
                    <a:pt x="45369" y="96325"/>
                    <a:pt x="45201" y="96493"/>
                    <a:pt x="45201" y="96690"/>
                  </a:cubicBezTo>
                  <a:cubicBezTo>
                    <a:pt x="45201" y="96914"/>
                    <a:pt x="45369" y="97083"/>
                    <a:pt x="45594" y="97083"/>
                  </a:cubicBezTo>
                  <a:cubicBezTo>
                    <a:pt x="45790" y="97083"/>
                    <a:pt x="45987" y="96914"/>
                    <a:pt x="45987" y="96690"/>
                  </a:cubicBezTo>
                  <a:cubicBezTo>
                    <a:pt x="45987" y="96493"/>
                    <a:pt x="45790" y="96325"/>
                    <a:pt x="45594" y="96325"/>
                  </a:cubicBezTo>
                  <a:close/>
                  <a:moveTo>
                    <a:pt x="47559" y="96325"/>
                  </a:moveTo>
                  <a:cubicBezTo>
                    <a:pt x="47334" y="96325"/>
                    <a:pt x="47166" y="96493"/>
                    <a:pt x="47166" y="96690"/>
                  </a:cubicBezTo>
                  <a:cubicBezTo>
                    <a:pt x="47166" y="96914"/>
                    <a:pt x="47334" y="97083"/>
                    <a:pt x="47559" y="97083"/>
                  </a:cubicBezTo>
                  <a:cubicBezTo>
                    <a:pt x="47756" y="97083"/>
                    <a:pt x="47952" y="96914"/>
                    <a:pt x="47952" y="96690"/>
                  </a:cubicBezTo>
                  <a:cubicBezTo>
                    <a:pt x="47952" y="96493"/>
                    <a:pt x="47756" y="96325"/>
                    <a:pt x="47559" y="96325"/>
                  </a:cubicBezTo>
                  <a:close/>
                  <a:moveTo>
                    <a:pt x="49524" y="96325"/>
                  </a:moveTo>
                  <a:cubicBezTo>
                    <a:pt x="49300" y="96325"/>
                    <a:pt x="49131" y="96493"/>
                    <a:pt x="49131" y="96690"/>
                  </a:cubicBezTo>
                  <a:cubicBezTo>
                    <a:pt x="49131" y="96914"/>
                    <a:pt x="49300" y="97083"/>
                    <a:pt x="49524" y="97083"/>
                  </a:cubicBezTo>
                  <a:cubicBezTo>
                    <a:pt x="49721" y="97083"/>
                    <a:pt x="49917" y="96914"/>
                    <a:pt x="49917" y="96690"/>
                  </a:cubicBezTo>
                  <a:cubicBezTo>
                    <a:pt x="49917" y="96493"/>
                    <a:pt x="49721" y="96325"/>
                    <a:pt x="49524" y="96325"/>
                  </a:cubicBezTo>
                  <a:close/>
                  <a:moveTo>
                    <a:pt x="51489" y="96325"/>
                  </a:moveTo>
                  <a:cubicBezTo>
                    <a:pt x="51265" y="96325"/>
                    <a:pt x="51096" y="96493"/>
                    <a:pt x="51096" y="96690"/>
                  </a:cubicBezTo>
                  <a:cubicBezTo>
                    <a:pt x="51096" y="96914"/>
                    <a:pt x="51265" y="97083"/>
                    <a:pt x="51489" y="97083"/>
                  </a:cubicBezTo>
                  <a:cubicBezTo>
                    <a:pt x="51686" y="97083"/>
                    <a:pt x="51882" y="96914"/>
                    <a:pt x="51882" y="96690"/>
                  </a:cubicBezTo>
                  <a:cubicBezTo>
                    <a:pt x="51882" y="96493"/>
                    <a:pt x="51686" y="96325"/>
                    <a:pt x="51489" y="96325"/>
                  </a:cubicBezTo>
                  <a:close/>
                  <a:moveTo>
                    <a:pt x="53455" y="96325"/>
                  </a:moveTo>
                  <a:cubicBezTo>
                    <a:pt x="53230" y="96325"/>
                    <a:pt x="53062" y="96493"/>
                    <a:pt x="53062" y="96690"/>
                  </a:cubicBezTo>
                  <a:cubicBezTo>
                    <a:pt x="53062" y="96914"/>
                    <a:pt x="53230" y="97083"/>
                    <a:pt x="53455" y="97083"/>
                  </a:cubicBezTo>
                  <a:cubicBezTo>
                    <a:pt x="53651" y="97083"/>
                    <a:pt x="53848" y="96914"/>
                    <a:pt x="53848" y="96690"/>
                  </a:cubicBezTo>
                  <a:cubicBezTo>
                    <a:pt x="53848" y="96493"/>
                    <a:pt x="53651" y="96325"/>
                    <a:pt x="53455" y="96325"/>
                  </a:cubicBezTo>
                  <a:close/>
                  <a:moveTo>
                    <a:pt x="55420" y="96325"/>
                  </a:moveTo>
                  <a:cubicBezTo>
                    <a:pt x="55195" y="96325"/>
                    <a:pt x="55027" y="96493"/>
                    <a:pt x="55027" y="96690"/>
                  </a:cubicBezTo>
                  <a:cubicBezTo>
                    <a:pt x="55027" y="96914"/>
                    <a:pt x="55195" y="97083"/>
                    <a:pt x="55420" y="97083"/>
                  </a:cubicBezTo>
                  <a:cubicBezTo>
                    <a:pt x="55616" y="97083"/>
                    <a:pt x="55813" y="96914"/>
                    <a:pt x="55813" y="96690"/>
                  </a:cubicBezTo>
                  <a:cubicBezTo>
                    <a:pt x="55813" y="96493"/>
                    <a:pt x="55616" y="96325"/>
                    <a:pt x="55420" y="96325"/>
                  </a:cubicBezTo>
                  <a:close/>
                  <a:moveTo>
                    <a:pt x="39698" y="98290"/>
                  </a:moveTo>
                  <a:cubicBezTo>
                    <a:pt x="39474" y="98290"/>
                    <a:pt x="39305" y="98458"/>
                    <a:pt x="39305" y="98655"/>
                  </a:cubicBezTo>
                  <a:cubicBezTo>
                    <a:pt x="39305" y="98880"/>
                    <a:pt x="39474" y="99048"/>
                    <a:pt x="39698" y="99048"/>
                  </a:cubicBezTo>
                  <a:cubicBezTo>
                    <a:pt x="39895" y="99048"/>
                    <a:pt x="40091" y="98880"/>
                    <a:pt x="40091" y="98655"/>
                  </a:cubicBezTo>
                  <a:cubicBezTo>
                    <a:pt x="40091" y="98458"/>
                    <a:pt x="39895" y="98290"/>
                    <a:pt x="39698" y="98290"/>
                  </a:cubicBezTo>
                  <a:close/>
                  <a:moveTo>
                    <a:pt x="41663" y="98290"/>
                  </a:moveTo>
                  <a:cubicBezTo>
                    <a:pt x="41439" y="98290"/>
                    <a:pt x="41270" y="98458"/>
                    <a:pt x="41270" y="98655"/>
                  </a:cubicBezTo>
                  <a:cubicBezTo>
                    <a:pt x="41270" y="98880"/>
                    <a:pt x="41439" y="99048"/>
                    <a:pt x="41663" y="99048"/>
                  </a:cubicBezTo>
                  <a:cubicBezTo>
                    <a:pt x="41860" y="99048"/>
                    <a:pt x="42056" y="98880"/>
                    <a:pt x="42056" y="98655"/>
                  </a:cubicBezTo>
                  <a:cubicBezTo>
                    <a:pt x="42056" y="98458"/>
                    <a:pt x="41860" y="98290"/>
                    <a:pt x="41663" y="98290"/>
                  </a:cubicBezTo>
                  <a:close/>
                  <a:moveTo>
                    <a:pt x="43629" y="98290"/>
                  </a:moveTo>
                  <a:cubicBezTo>
                    <a:pt x="43404" y="98290"/>
                    <a:pt x="43235" y="98458"/>
                    <a:pt x="43235" y="98655"/>
                  </a:cubicBezTo>
                  <a:cubicBezTo>
                    <a:pt x="43235" y="98880"/>
                    <a:pt x="43404" y="99048"/>
                    <a:pt x="43629" y="99048"/>
                  </a:cubicBezTo>
                  <a:cubicBezTo>
                    <a:pt x="43825" y="99048"/>
                    <a:pt x="44022" y="98880"/>
                    <a:pt x="44022" y="98655"/>
                  </a:cubicBezTo>
                  <a:cubicBezTo>
                    <a:pt x="44022" y="98458"/>
                    <a:pt x="43825" y="98290"/>
                    <a:pt x="43629" y="98290"/>
                  </a:cubicBezTo>
                  <a:close/>
                  <a:moveTo>
                    <a:pt x="45594" y="98290"/>
                  </a:moveTo>
                  <a:cubicBezTo>
                    <a:pt x="45369" y="98290"/>
                    <a:pt x="45201" y="98458"/>
                    <a:pt x="45201" y="98655"/>
                  </a:cubicBezTo>
                  <a:cubicBezTo>
                    <a:pt x="45201" y="98880"/>
                    <a:pt x="45369" y="99048"/>
                    <a:pt x="45594" y="99048"/>
                  </a:cubicBezTo>
                  <a:cubicBezTo>
                    <a:pt x="45790" y="99048"/>
                    <a:pt x="45987" y="98880"/>
                    <a:pt x="45987" y="98655"/>
                  </a:cubicBezTo>
                  <a:cubicBezTo>
                    <a:pt x="45987" y="98458"/>
                    <a:pt x="45790" y="98290"/>
                    <a:pt x="45594" y="98290"/>
                  </a:cubicBezTo>
                  <a:close/>
                  <a:moveTo>
                    <a:pt x="47559" y="98290"/>
                  </a:moveTo>
                  <a:cubicBezTo>
                    <a:pt x="47334" y="98290"/>
                    <a:pt x="47166" y="98458"/>
                    <a:pt x="47166" y="98655"/>
                  </a:cubicBezTo>
                  <a:cubicBezTo>
                    <a:pt x="47166" y="98880"/>
                    <a:pt x="47334" y="99048"/>
                    <a:pt x="47559" y="99048"/>
                  </a:cubicBezTo>
                  <a:cubicBezTo>
                    <a:pt x="47756" y="99048"/>
                    <a:pt x="47952" y="98880"/>
                    <a:pt x="47952" y="98655"/>
                  </a:cubicBezTo>
                  <a:cubicBezTo>
                    <a:pt x="47952" y="98458"/>
                    <a:pt x="47756" y="98290"/>
                    <a:pt x="47559" y="98290"/>
                  </a:cubicBezTo>
                  <a:close/>
                  <a:moveTo>
                    <a:pt x="49524" y="98290"/>
                  </a:moveTo>
                  <a:cubicBezTo>
                    <a:pt x="49300" y="98290"/>
                    <a:pt x="49131" y="98458"/>
                    <a:pt x="49131" y="98655"/>
                  </a:cubicBezTo>
                  <a:cubicBezTo>
                    <a:pt x="49131" y="98880"/>
                    <a:pt x="49300" y="99048"/>
                    <a:pt x="49524" y="99048"/>
                  </a:cubicBezTo>
                  <a:cubicBezTo>
                    <a:pt x="49721" y="99048"/>
                    <a:pt x="49917" y="98880"/>
                    <a:pt x="49917" y="98655"/>
                  </a:cubicBezTo>
                  <a:cubicBezTo>
                    <a:pt x="49917" y="98458"/>
                    <a:pt x="49721" y="98290"/>
                    <a:pt x="49524" y="98290"/>
                  </a:cubicBezTo>
                  <a:close/>
                  <a:moveTo>
                    <a:pt x="51489" y="98290"/>
                  </a:moveTo>
                  <a:cubicBezTo>
                    <a:pt x="51265" y="98290"/>
                    <a:pt x="51096" y="98458"/>
                    <a:pt x="51096" y="98655"/>
                  </a:cubicBezTo>
                  <a:cubicBezTo>
                    <a:pt x="51096" y="98880"/>
                    <a:pt x="51265" y="99048"/>
                    <a:pt x="51489" y="99048"/>
                  </a:cubicBezTo>
                  <a:cubicBezTo>
                    <a:pt x="51686" y="99048"/>
                    <a:pt x="51882" y="98880"/>
                    <a:pt x="51882" y="98655"/>
                  </a:cubicBezTo>
                  <a:cubicBezTo>
                    <a:pt x="51882" y="98458"/>
                    <a:pt x="51686" y="98290"/>
                    <a:pt x="51489" y="98290"/>
                  </a:cubicBezTo>
                  <a:close/>
                  <a:moveTo>
                    <a:pt x="53455" y="98290"/>
                  </a:moveTo>
                  <a:cubicBezTo>
                    <a:pt x="53230" y="98290"/>
                    <a:pt x="53062" y="98458"/>
                    <a:pt x="53062" y="98655"/>
                  </a:cubicBezTo>
                  <a:cubicBezTo>
                    <a:pt x="53062" y="98880"/>
                    <a:pt x="53230" y="99048"/>
                    <a:pt x="53455" y="99048"/>
                  </a:cubicBezTo>
                  <a:cubicBezTo>
                    <a:pt x="53651" y="99048"/>
                    <a:pt x="53848" y="98880"/>
                    <a:pt x="53848" y="98655"/>
                  </a:cubicBezTo>
                  <a:cubicBezTo>
                    <a:pt x="53848" y="98458"/>
                    <a:pt x="53651" y="98290"/>
                    <a:pt x="53455" y="98290"/>
                  </a:cubicBezTo>
                  <a:close/>
                  <a:moveTo>
                    <a:pt x="55420" y="98290"/>
                  </a:moveTo>
                  <a:cubicBezTo>
                    <a:pt x="55195" y="98290"/>
                    <a:pt x="55027" y="98458"/>
                    <a:pt x="55027" y="98655"/>
                  </a:cubicBezTo>
                  <a:cubicBezTo>
                    <a:pt x="55027" y="98880"/>
                    <a:pt x="55195" y="99048"/>
                    <a:pt x="55420" y="99048"/>
                  </a:cubicBezTo>
                  <a:cubicBezTo>
                    <a:pt x="55616" y="99048"/>
                    <a:pt x="55813" y="98880"/>
                    <a:pt x="55813" y="98655"/>
                  </a:cubicBezTo>
                  <a:cubicBezTo>
                    <a:pt x="55813" y="98458"/>
                    <a:pt x="55616" y="98290"/>
                    <a:pt x="55420" y="98290"/>
                  </a:cubicBezTo>
                  <a:close/>
                  <a:moveTo>
                    <a:pt x="39698" y="100227"/>
                  </a:moveTo>
                  <a:cubicBezTo>
                    <a:pt x="39474" y="100255"/>
                    <a:pt x="39305" y="100424"/>
                    <a:pt x="39305" y="100620"/>
                  </a:cubicBezTo>
                  <a:cubicBezTo>
                    <a:pt x="39305" y="100845"/>
                    <a:pt x="39474" y="101013"/>
                    <a:pt x="39698" y="101013"/>
                  </a:cubicBezTo>
                  <a:cubicBezTo>
                    <a:pt x="39895" y="101013"/>
                    <a:pt x="40091" y="100845"/>
                    <a:pt x="40091" y="100620"/>
                  </a:cubicBezTo>
                  <a:cubicBezTo>
                    <a:pt x="40091" y="100424"/>
                    <a:pt x="39895" y="100227"/>
                    <a:pt x="39698" y="100227"/>
                  </a:cubicBezTo>
                  <a:close/>
                  <a:moveTo>
                    <a:pt x="41663" y="100227"/>
                  </a:moveTo>
                  <a:cubicBezTo>
                    <a:pt x="41439" y="100255"/>
                    <a:pt x="41270" y="100424"/>
                    <a:pt x="41270" y="100620"/>
                  </a:cubicBezTo>
                  <a:cubicBezTo>
                    <a:pt x="41270" y="100845"/>
                    <a:pt x="41439" y="101013"/>
                    <a:pt x="41663" y="101013"/>
                  </a:cubicBezTo>
                  <a:cubicBezTo>
                    <a:pt x="41860" y="101013"/>
                    <a:pt x="42056" y="100845"/>
                    <a:pt x="42056" y="100620"/>
                  </a:cubicBezTo>
                  <a:cubicBezTo>
                    <a:pt x="42056" y="100424"/>
                    <a:pt x="41860" y="100227"/>
                    <a:pt x="41663" y="100227"/>
                  </a:cubicBezTo>
                  <a:close/>
                  <a:moveTo>
                    <a:pt x="43629" y="100227"/>
                  </a:moveTo>
                  <a:cubicBezTo>
                    <a:pt x="43404" y="100255"/>
                    <a:pt x="43235" y="100424"/>
                    <a:pt x="43235" y="100620"/>
                  </a:cubicBezTo>
                  <a:cubicBezTo>
                    <a:pt x="43235" y="100845"/>
                    <a:pt x="43404" y="101013"/>
                    <a:pt x="43629" y="101013"/>
                  </a:cubicBezTo>
                  <a:cubicBezTo>
                    <a:pt x="43825" y="101013"/>
                    <a:pt x="44022" y="100845"/>
                    <a:pt x="44022" y="100620"/>
                  </a:cubicBezTo>
                  <a:cubicBezTo>
                    <a:pt x="44022" y="100424"/>
                    <a:pt x="43825" y="100227"/>
                    <a:pt x="43629" y="100227"/>
                  </a:cubicBezTo>
                  <a:close/>
                  <a:moveTo>
                    <a:pt x="45594" y="100227"/>
                  </a:moveTo>
                  <a:cubicBezTo>
                    <a:pt x="45369" y="100255"/>
                    <a:pt x="45201" y="100424"/>
                    <a:pt x="45201" y="100620"/>
                  </a:cubicBezTo>
                  <a:cubicBezTo>
                    <a:pt x="45201" y="100845"/>
                    <a:pt x="45369" y="101013"/>
                    <a:pt x="45594" y="101013"/>
                  </a:cubicBezTo>
                  <a:cubicBezTo>
                    <a:pt x="45790" y="101013"/>
                    <a:pt x="45987" y="100845"/>
                    <a:pt x="45987" y="100620"/>
                  </a:cubicBezTo>
                  <a:cubicBezTo>
                    <a:pt x="45987" y="100424"/>
                    <a:pt x="45790" y="100227"/>
                    <a:pt x="45594" y="100227"/>
                  </a:cubicBezTo>
                  <a:close/>
                  <a:moveTo>
                    <a:pt x="47559" y="100227"/>
                  </a:moveTo>
                  <a:cubicBezTo>
                    <a:pt x="47334" y="100255"/>
                    <a:pt x="47166" y="100424"/>
                    <a:pt x="47166" y="100620"/>
                  </a:cubicBezTo>
                  <a:cubicBezTo>
                    <a:pt x="47166" y="100845"/>
                    <a:pt x="47334" y="101013"/>
                    <a:pt x="47559" y="101013"/>
                  </a:cubicBezTo>
                  <a:cubicBezTo>
                    <a:pt x="47756" y="101013"/>
                    <a:pt x="47952" y="100845"/>
                    <a:pt x="47952" y="100620"/>
                  </a:cubicBezTo>
                  <a:cubicBezTo>
                    <a:pt x="47952" y="100424"/>
                    <a:pt x="47756" y="100227"/>
                    <a:pt x="47559" y="100227"/>
                  </a:cubicBezTo>
                  <a:close/>
                  <a:moveTo>
                    <a:pt x="49524" y="100227"/>
                  </a:moveTo>
                  <a:cubicBezTo>
                    <a:pt x="49300" y="100255"/>
                    <a:pt x="49131" y="100424"/>
                    <a:pt x="49131" y="100620"/>
                  </a:cubicBezTo>
                  <a:cubicBezTo>
                    <a:pt x="49131" y="100845"/>
                    <a:pt x="49300" y="101013"/>
                    <a:pt x="49524" y="101013"/>
                  </a:cubicBezTo>
                  <a:cubicBezTo>
                    <a:pt x="49721" y="101013"/>
                    <a:pt x="49917" y="100845"/>
                    <a:pt x="49917" y="100620"/>
                  </a:cubicBezTo>
                  <a:cubicBezTo>
                    <a:pt x="49917" y="100424"/>
                    <a:pt x="49721" y="100227"/>
                    <a:pt x="49524" y="100227"/>
                  </a:cubicBezTo>
                  <a:close/>
                  <a:moveTo>
                    <a:pt x="51489" y="100227"/>
                  </a:moveTo>
                  <a:cubicBezTo>
                    <a:pt x="51265" y="100255"/>
                    <a:pt x="51096" y="100424"/>
                    <a:pt x="51096" y="100620"/>
                  </a:cubicBezTo>
                  <a:cubicBezTo>
                    <a:pt x="51096" y="100845"/>
                    <a:pt x="51265" y="101013"/>
                    <a:pt x="51489" y="101013"/>
                  </a:cubicBezTo>
                  <a:cubicBezTo>
                    <a:pt x="51686" y="101013"/>
                    <a:pt x="51882" y="100845"/>
                    <a:pt x="51882" y="100620"/>
                  </a:cubicBezTo>
                  <a:cubicBezTo>
                    <a:pt x="51882" y="100424"/>
                    <a:pt x="51686" y="100227"/>
                    <a:pt x="51489" y="100227"/>
                  </a:cubicBezTo>
                  <a:close/>
                  <a:moveTo>
                    <a:pt x="53455" y="100227"/>
                  </a:moveTo>
                  <a:cubicBezTo>
                    <a:pt x="53230" y="100255"/>
                    <a:pt x="53062" y="100424"/>
                    <a:pt x="53062" y="100620"/>
                  </a:cubicBezTo>
                  <a:cubicBezTo>
                    <a:pt x="53062" y="100845"/>
                    <a:pt x="53230" y="101013"/>
                    <a:pt x="53455" y="101013"/>
                  </a:cubicBezTo>
                  <a:cubicBezTo>
                    <a:pt x="53651" y="101013"/>
                    <a:pt x="53848" y="100845"/>
                    <a:pt x="53848" y="100620"/>
                  </a:cubicBezTo>
                  <a:cubicBezTo>
                    <a:pt x="53848" y="100424"/>
                    <a:pt x="53651" y="100227"/>
                    <a:pt x="53455" y="100227"/>
                  </a:cubicBezTo>
                  <a:close/>
                  <a:moveTo>
                    <a:pt x="55420" y="100227"/>
                  </a:moveTo>
                  <a:cubicBezTo>
                    <a:pt x="55195" y="100255"/>
                    <a:pt x="55027" y="100424"/>
                    <a:pt x="55027" y="100620"/>
                  </a:cubicBezTo>
                  <a:cubicBezTo>
                    <a:pt x="55027" y="100845"/>
                    <a:pt x="55195" y="101013"/>
                    <a:pt x="55420" y="101013"/>
                  </a:cubicBezTo>
                  <a:cubicBezTo>
                    <a:pt x="55616" y="101013"/>
                    <a:pt x="55813" y="100845"/>
                    <a:pt x="55813" y="100620"/>
                  </a:cubicBezTo>
                  <a:cubicBezTo>
                    <a:pt x="55813" y="100424"/>
                    <a:pt x="55616" y="100227"/>
                    <a:pt x="55420" y="100227"/>
                  </a:cubicBezTo>
                  <a:close/>
                  <a:moveTo>
                    <a:pt x="37733" y="102220"/>
                  </a:moveTo>
                  <a:cubicBezTo>
                    <a:pt x="37508" y="102220"/>
                    <a:pt x="37340" y="102389"/>
                    <a:pt x="37340" y="102585"/>
                  </a:cubicBezTo>
                  <a:cubicBezTo>
                    <a:pt x="37340" y="102810"/>
                    <a:pt x="37508" y="102978"/>
                    <a:pt x="37733" y="102978"/>
                  </a:cubicBezTo>
                  <a:cubicBezTo>
                    <a:pt x="37929" y="102978"/>
                    <a:pt x="38126" y="102810"/>
                    <a:pt x="38126" y="102585"/>
                  </a:cubicBezTo>
                  <a:cubicBezTo>
                    <a:pt x="38126" y="102389"/>
                    <a:pt x="37929" y="102220"/>
                    <a:pt x="37733" y="102220"/>
                  </a:cubicBezTo>
                  <a:close/>
                  <a:moveTo>
                    <a:pt x="39698" y="102220"/>
                  </a:moveTo>
                  <a:cubicBezTo>
                    <a:pt x="39474" y="102220"/>
                    <a:pt x="39305" y="102389"/>
                    <a:pt x="39305" y="102585"/>
                  </a:cubicBezTo>
                  <a:cubicBezTo>
                    <a:pt x="39305" y="102810"/>
                    <a:pt x="39474" y="102978"/>
                    <a:pt x="39698" y="102978"/>
                  </a:cubicBezTo>
                  <a:cubicBezTo>
                    <a:pt x="39895" y="102978"/>
                    <a:pt x="40091" y="102810"/>
                    <a:pt x="40091" y="102585"/>
                  </a:cubicBezTo>
                  <a:cubicBezTo>
                    <a:pt x="40091" y="102389"/>
                    <a:pt x="39895" y="102220"/>
                    <a:pt x="39698" y="102220"/>
                  </a:cubicBezTo>
                  <a:close/>
                  <a:moveTo>
                    <a:pt x="41663" y="102220"/>
                  </a:moveTo>
                  <a:cubicBezTo>
                    <a:pt x="41439" y="102220"/>
                    <a:pt x="41270" y="102389"/>
                    <a:pt x="41270" y="102585"/>
                  </a:cubicBezTo>
                  <a:cubicBezTo>
                    <a:pt x="41270" y="102810"/>
                    <a:pt x="41439" y="102978"/>
                    <a:pt x="41663" y="102978"/>
                  </a:cubicBezTo>
                  <a:cubicBezTo>
                    <a:pt x="41860" y="102978"/>
                    <a:pt x="42056" y="102810"/>
                    <a:pt x="42056" y="102585"/>
                  </a:cubicBezTo>
                  <a:cubicBezTo>
                    <a:pt x="42056" y="102389"/>
                    <a:pt x="41860" y="102220"/>
                    <a:pt x="41663" y="102220"/>
                  </a:cubicBezTo>
                  <a:close/>
                  <a:moveTo>
                    <a:pt x="43629" y="102220"/>
                  </a:moveTo>
                  <a:cubicBezTo>
                    <a:pt x="43404" y="102220"/>
                    <a:pt x="43235" y="102389"/>
                    <a:pt x="43235" y="102585"/>
                  </a:cubicBezTo>
                  <a:cubicBezTo>
                    <a:pt x="43235" y="102810"/>
                    <a:pt x="43404" y="102978"/>
                    <a:pt x="43629" y="102978"/>
                  </a:cubicBezTo>
                  <a:cubicBezTo>
                    <a:pt x="43825" y="102978"/>
                    <a:pt x="44022" y="102810"/>
                    <a:pt x="44022" y="102585"/>
                  </a:cubicBezTo>
                  <a:cubicBezTo>
                    <a:pt x="44022" y="102389"/>
                    <a:pt x="43825" y="102220"/>
                    <a:pt x="43629" y="102220"/>
                  </a:cubicBezTo>
                  <a:close/>
                  <a:moveTo>
                    <a:pt x="45594" y="102220"/>
                  </a:moveTo>
                  <a:cubicBezTo>
                    <a:pt x="45369" y="102220"/>
                    <a:pt x="45201" y="102389"/>
                    <a:pt x="45201" y="102585"/>
                  </a:cubicBezTo>
                  <a:cubicBezTo>
                    <a:pt x="45201" y="102810"/>
                    <a:pt x="45369" y="102978"/>
                    <a:pt x="45594" y="102978"/>
                  </a:cubicBezTo>
                  <a:cubicBezTo>
                    <a:pt x="45790" y="102978"/>
                    <a:pt x="45987" y="102810"/>
                    <a:pt x="45987" y="102585"/>
                  </a:cubicBezTo>
                  <a:cubicBezTo>
                    <a:pt x="45987" y="102389"/>
                    <a:pt x="45790" y="102220"/>
                    <a:pt x="45594" y="102220"/>
                  </a:cubicBezTo>
                  <a:close/>
                  <a:moveTo>
                    <a:pt x="47559" y="102220"/>
                  </a:moveTo>
                  <a:cubicBezTo>
                    <a:pt x="47334" y="102220"/>
                    <a:pt x="47166" y="102389"/>
                    <a:pt x="47166" y="102585"/>
                  </a:cubicBezTo>
                  <a:cubicBezTo>
                    <a:pt x="47166" y="102810"/>
                    <a:pt x="47334" y="102978"/>
                    <a:pt x="47559" y="102978"/>
                  </a:cubicBezTo>
                  <a:cubicBezTo>
                    <a:pt x="47756" y="102978"/>
                    <a:pt x="47952" y="102810"/>
                    <a:pt x="47952" y="102585"/>
                  </a:cubicBezTo>
                  <a:cubicBezTo>
                    <a:pt x="47952" y="102389"/>
                    <a:pt x="47756" y="102220"/>
                    <a:pt x="47559" y="102220"/>
                  </a:cubicBezTo>
                  <a:close/>
                  <a:moveTo>
                    <a:pt x="49524" y="102220"/>
                  </a:moveTo>
                  <a:cubicBezTo>
                    <a:pt x="49300" y="102220"/>
                    <a:pt x="49131" y="102389"/>
                    <a:pt x="49131" y="102585"/>
                  </a:cubicBezTo>
                  <a:cubicBezTo>
                    <a:pt x="49131" y="102810"/>
                    <a:pt x="49300" y="102978"/>
                    <a:pt x="49524" y="102978"/>
                  </a:cubicBezTo>
                  <a:cubicBezTo>
                    <a:pt x="49721" y="102978"/>
                    <a:pt x="49917" y="102810"/>
                    <a:pt x="49917" y="102585"/>
                  </a:cubicBezTo>
                  <a:cubicBezTo>
                    <a:pt x="49917" y="102389"/>
                    <a:pt x="49721" y="102220"/>
                    <a:pt x="49524" y="102220"/>
                  </a:cubicBezTo>
                  <a:close/>
                  <a:moveTo>
                    <a:pt x="51489" y="102220"/>
                  </a:moveTo>
                  <a:cubicBezTo>
                    <a:pt x="51265" y="102220"/>
                    <a:pt x="51096" y="102389"/>
                    <a:pt x="51096" y="102585"/>
                  </a:cubicBezTo>
                  <a:cubicBezTo>
                    <a:pt x="51096" y="102810"/>
                    <a:pt x="51265" y="102978"/>
                    <a:pt x="51489" y="102978"/>
                  </a:cubicBezTo>
                  <a:cubicBezTo>
                    <a:pt x="51686" y="102978"/>
                    <a:pt x="51882" y="102810"/>
                    <a:pt x="51882" y="102585"/>
                  </a:cubicBezTo>
                  <a:cubicBezTo>
                    <a:pt x="51882" y="102389"/>
                    <a:pt x="51686" y="102220"/>
                    <a:pt x="51489" y="102220"/>
                  </a:cubicBezTo>
                  <a:close/>
                  <a:moveTo>
                    <a:pt x="53455" y="102220"/>
                  </a:moveTo>
                  <a:cubicBezTo>
                    <a:pt x="53230" y="102220"/>
                    <a:pt x="53062" y="102389"/>
                    <a:pt x="53062" y="102585"/>
                  </a:cubicBezTo>
                  <a:cubicBezTo>
                    <a:pt x="53062" y="102810"/>
                    <a:pt x="53230" y="102978"/>
                    <a:pt x="53455" y="102978"/>
                  </a:cubicBezTo>
                  <a:cubicBezTo>
                    <a:pt x="53651" y="102978"/>
                    <a:pt x="53848" y="102810"/>
                    <a:pt x="53848" y="102585"/>
                  </a:cubicBezTo>
                  <a:cubicBezTo>
                    <a:pt x="53848" y="102389"/>
                    <a:pt x="53651" y="102220"/>
                    <a:pt x="53455" y="102220"/>
                  </a:cubicBezTo>
                  <a:close/>
                  <a:moveTo>
                    <a:pt x="37733" y="104158"/>
                  </a:moveTo>
                  <a:cubicBezTo>
                    <a:pt x="37508" y="104186"/>
                    <a:pt x="37340" y="104354"/>
                    <a:pt x="37340" y="104551"/>
                  </a:cubicBezTo>
                  <a:cubicBezTo>
                    <a:pt x="37340" y="104775"/>
                    <a:pt x="37508" y="104944"/>
                    <a:pt x="37733" y="104944"/>
                  </a:cubicBezTo>
                  <a:cubicBezTo>
                    <a:pt x="37929" y="104944"/>
                    <a:pt x="38126" y="104775"/>
                    <a:pt x="38126" y="104551"/>
                  </a:cubicBezTo>
                  <a:cubicBezTo>
                    <a:pt x="38126" y="104354"/>
                    <a:pt x="37929" y="104158"/>
                    <a:pt x="37733" y="104158"/>
                  </a:cubicBezTo>
                  <a:close/>
                  <a:moveTo>
                    <a:pt x="39698" y="104158"/>
                  </a:moveTo>
                  <a:cubicBezTo>
                    <a:pt x="39474" y="104186"/>
                    <a:pt x="39305" y="104354"/>
                    <a:pt x="39305" y="104551"/>
                  </a:cubicBezTo>
                  <a:cubicBezTo>
                    <a:pt x="39305" y="104775"/>
                    <a:pt x="39474" y="104944"/>
                    <a:pt x="39698" y="104944"/>
                  </a:cubicBezTo>
                  <a:cubicBezTo>
                    <a:pt x="39895" y="104944"/>
                    <a:pt x="40091" y="104775"/>
                    <a:pt x="40091" y="104551"/>
                  </a:cubicBezTo>
                  <a:cubicBezTo>
                    <a:pt x="40091" y="104354"/>
                    <a:pt x="39895" y="104158"/>
                    <a:pt x="39698" y="104158"/>
                  </a:cubicBezTo>
                  <a:close/>
                  <a:moveTo>
                    <a:pt x="41663" y="104158"/>
                  </a:moveTo>
                  <a:cubicBezTo>
                    <a:pt x="41439" y="104186"/>
                    <a:pt x="41270" y="104354"/>
                    <a:pt x="41270" y="104551"/>
                  </a:cubicBezTo>
                  <a:cubicBezTo>
                    <a:pt x="41270" y="104775"/>
                    <a:pt x="41439" y="104944"/>
                    <a:pt x="41663" y="104944"/>
                  </a:cubicBezTo>
                  <a:cubicBezTo>
                    <a:pt x="41860" y="104944"/>
                    <a:pt x="42056" y="104775"/>
                    <a:pt x="42056" y="104551"/>
                  </a:cubicBezTo>
                  <a:cubicBezTo>
                    <a:pt x="42056" y="104354"/>
                    <a:pt x="41860" y="104158"/>
                    <a:pt x="41663" y="104158"/>
                  </a:cubicBezTo>
                  <a:close/>
                  <a:moveTo>
                    <a:pt x="43629" y="104158"/>
                  </a:moveTo>
                  <a:cubicBezTo>
                    <a:pt x="43404" y="104186"/>
                    <a:pt x="43235" y="104354"/>
                    <a:pt x="43235" y="104551"/>
                  </a:cubicBezTo>
                  <a:cubicBezTo>
                    <a:pt x="43235" y="104775"/>
                    <a:pt x="43404" y="104944"/>
                    <a:pt x="43629" y="104944"/>
                  </a:cubicBezTo>
                  <a:cubicBezTo>
                    <a:pt x="43825" y="104944"/>
                    <a:pt x="44022" y="104775"/>
                    <a:pt x="44022" y="104551"/>
                  </a:cubicBezTo>
                  <a:cubicBezTo>
                    <a:pt x="44022" y="104354"/>
                    <a:pt x="43825" y="104158"/>
                    <a:pt x="43629" y="104158"/>
                  </a:cubicBezTo>
                  <a:close/>
                  <a:moveTo>
                    <a:pt x="45594" y="104158"/>
                  </a:moveTo>
                  <a:cubicBezTo>
                    <a:pt x="45369" y="104186"/>
                    <a:pt x="45201" y="104354"/>
                    <a:pt x="45201" y="104551"/>
                  </a:cubicBezTo>
                  <a:cubicBezTo>
                    <a:pt x="45201" y="104775"/>
                    <a:pt x="45369" y="104944"/>
                    <a:pt x="45594" y="104944"/>
                  </a:cubicBezTo>
                  <a:cubicBezTo>
                    <a:pt x="45790" y="104944"/>
                    <a:pt x="45987" y="104775"/>
                    <a:pt x="45987" y="104551"/>
                  </a:cubicBezTo>
                  <a:cubicBezTo>
                    <a:pt x="45987" y="104354"/>
                    <a:pt x="45790" y="104158"/>
                    <a:pt x="45594" y="104158"/>
                  </a:cubicBezTo>
                  <a:close/>
                  <a:moveTo>
                    <a:pt x="47559" y="104158"/>
                  </a:moveTo>
                  <a:cubicBezTo>
                    <a:pt x="47334" y="104186"/>
                    <a:pt x="47166" y="104354"/>
                    <a:pt x="47166" y="104551"/>
                  </a:cubicBezTo>
                  <a:cubicBezTo>
                    <a:pt x="47166" y="104775"/>
                    <a:pt x="47334" y="104944"/>
                    <a:pt x="47559" y="104944"/>
                  </a:cubicBezTo>
                  <a:cubicBezTo>
                    <a:pt x="47756" y="104944"/>
                    <a:pt x="47952" y="104775"/>
                    <a:pt x="47952" y="104551"/>
                  </a:cubicBezTo>
                  <a:cubicBezTo>
                    <a:pt x="47952" y="104354"/>
                    <a:pt x="47756" y="104158"/>
                    <a:pt x="47559" y="104158"/>
                  </a:cubicBezTo>
                  <a:close/>
                  <a:moveTo>
                    <a:pt x="49524" y="104158"/>
                  </a:moveTo>
                  <a:cubicBezTo>
                    <a:pt x="49300" y="104186"/>
                    <a:pt x="49131" y="104354"/>
                    <a:pt x="49131" y="104551"/>
                  </a:cubicBezTo>
                  <a:cubicBezTo>
                    <a:pt x="49131" y="104775"/>
                    <a:pt x="49300" y="104944"/>
                    <a:pt x="49524" y="104944"/>
                  </a:cubicBezTo>
                  <a:cubicBezTo>
                    <a:pt x="49721" y="104944"/>
                    <a:pt x="49917" y="104775"/>
                    <a:pt x="49917" y="104551"/>
                  </a:cubicBezTo>
                  <a:cubicBezTo>
                    <a:pt x="49917" y="104354"/>
                    <a:pt x="49721" y="104158"/>
                    <a:pt x="49524" y="104158"/>
                  </a:cubicBezTo>
                  <a:close/>
                  <a:moveTo>
                    <a:pt x="51489" y="104158"/>
                  </a:moveTo>
                  <a:cubicBezTo>
                    <a:pt x="51265" y="104186"/>
                    <a:pt x="51096" y="104354"/>
                    <a:pt x="51096" y="104551"/>
                  </a:cubicBezTo>
                  <a:cubicBezTo>
                    <a:pt x="51096" y="104775"/>
                    <a:pt x="51265" y="104944"/>
                    <a:pt x="51489" y="104944"/>
                  </a:cubicBezTo>
                  <a:cubicBezTo>
                    <a:pt x="51686" y="104944"/>
                    <a:pt x="51882" y="104775"/>
                    <a:pt x="51882" y="104551"/>
                  </a:cubicBezTo>
                  <a:cubicBezTo>
                    <a:pt x="51882" y="104354"/>
                    <a:pt x="51686" y="104158"/>
                    <a:pt x="51489" y="104158"/>
                  </a:cubicBezTo>
                  <a:close/>
                  <a:moveTo>
                    <a:pt x="53455" y="104158"/>
                  </a:moveTo>
                  <a:cubicBezTo>
                    <a:pt x="53230" y="104186"/>
                    <a:pt x="53062" y="104354"/>
                    <a:pt x="53062" y="104551"/>
                  </a:cubicBezTo>
                  <a:cubicBezTo>
                    <a:pt x="53062" y="104775"/>
                    <a:pt x="53230" y="104944"/>
                    <a:pt x="53455" y="104944"/>
                  </a:cubicBezTo>
                  <a:cubicBezTo>
                    <a:pt x="53651" y="104944"/>
                    <a:pt x="53848" y="104775"/>
                    <a:pt x="53848" y="104551"/>
                  </a:cubicBezTo>
                  <a:cubicBezTo>
                    <a:pt x="53848" y="104354"/>
                    <a:pt x="53651" y="104158"/>
                    <a:pt x="53455" y="104158"/>
                  </a:cubicBezTo>
                  <a:close/>
                  <a:moveTo>
                    <a:pt x="37733" y="106123"/>
                  </a:moveTo>
                  <a:cubicBezTo>
                    <a:pt x="37508" y="106123"/>
                    <a:pt x="37340" y="106319"/>
                    <a:pt x="37340" y="106516"/>
                  </a:cubicBezTo>
                  <a:cubicBezTo>
                    <a:pt x="37340" y="106740"/>
                    <a:pt x="37508" y="106909"/>
                    <a:pt x="37733" y="106909"/>
                  </a:cubicBezTo>
                  <a:cubicBezTo>
                    <a:pt x="37929" y="106909"/>
                    <a:pt x="38126" y="106740"/>
                    <a:pt x="38126" y="106516"/>
                  </a:cubicBezTo>
                  <a:cubicBezTo>
                    <a:pt x="38126" y="106319"/>
                    <a:pt x="37929" y="106123"/>
                    <a:pt x="37733" y="106123"/>
                  </a:cubicBezTo>
                  <a:close/>
                  <a:moveTo>
                    <a:pt x="39698" y="106123"/>
                  </a:moveTo>
                  <a:cubicBezTo>
                    <a:pt x="39474" y="106123"/>
                    <a:pt x="39305" y="106319"/>
                    <a:pt x="39305" y="106516"/>
                  </a:cubicBezTo>
                  <a:cubicBezTo>
                    <a:pt x="39305" y="106740"/>
                    <a:pt x="39474" y="106909"/>
                    <a:pt x="39698" y="106909"/>
                  </a:cubicBezTo>
                  <a:cubicBezTo>
                    <a:pt x="39895" y="106909"/>
                    <a:pt x="40091" y="106740"/>
                    <a:pt x="40091" y="106516"/>
                  </a:cubicBezTo>
                  <a:cubicBezTo>
                    <a:pt x="40091" y="106319"/>
                    <a:pt x="39895" y="106123"/>
                    <a:pt x="39698" y="106123"/>
                  </a:cubicBezTo>
                  <a:close/>
                  <a:moveTo>
                    <a:pt x="41663" y="106123"/>
                  </a:moveTo>
                  <a:cubicBezTo>
                    <a:pt x="41439" y="106123"/>
                    <a:pt x="41270" y="106319"/>
                    <a:pt x="41270" y="106516"/>
                  </a:cubicBezTo>
                  <a:cubicBezTo>
                    <a:pt x="41270" y="106740"/>
                    <a:pt x="41439" y="106909"/>
                    <a:pt x="41663" y="106909"/>
                  </a:cubicBezTo>
                  <a:cubicBezTo>
                    <a:pt x="41860" y="106909"/>
                    <a:pt x="42056" y="106740"/>
                    <a:pt x="42056" y="106516"/>
                  </a:cubicBezTo>
                  <a:cubicBezTo>
                    <a:pt x="42056" y="106319"/>
                    <a:pt x="41860" y="106123"/>
                    <a:pt x="41663" y="106123"/>
                  </a:cubicBezTo>
                  <a:close/>
                  <a:moveTo>
                    <a:pt x="43629" y="106123"/>
                  </a:moveTo>
                  <a:cubicBezTo>
                    <a:pt x="43404" y="106123"/>
                    <a:pt x="43235" y="106319"/>
                    <a:pt x="43235" y="106516"/>
                  </a:cubicBezTo>
                  <a:cubicBezTo>
                    <a:pt x="43235" y="106740"/>
                    <a:pt x="43404" y="106909"/>
                    <a:pt x="43629" y="106909"/>
                  </a:cubicBezTo>
                  <a:cubicBezTo>
                    <a:pt x="43825" y="106909"/>
                    <a:pt x="44022" y="106740"/>
                    <a:pt x="44022" y="106516"/>
                  </a:cubicBezTo>
                  <a:cubicBezTo>
                    <a:pt x="44022" y="106319"/>
                    <a:pt x="43825" y="106123"/>
                    <a:pt x="43629" y="106123"/>
                  </a:cubicBezTo>
                  <a:close/>
                  <a:moveTo>
                    <a:pt x="45594" y="106123"/>
                  </a:moveTo>
                  <a:cubicBezTo>
                    <a:pt x="45369" y="106123"/>
                    <a:pt x="45201" y="106319"/>
                    <a:pt x="45201" y="106516"/>
                  </a:cubicBezTo>
                  <a:cubicBezTo>
                    <a:pt x="45201" y="106740"/>
                    <a:pt x="45369" y="106909"/>
                    <a:pt x="45594" y="106909"/>
                  </a:cubicBezTo>
                  <a:cubicBezTo>
                    <a:pt x="45790" y="106909"/>
                    <a:pt x="45987" y="106740"/>
                    <a:pt x="45987" y="106516"/>
                  </a:cubicBezTo>
                  <a:cubicBezTo>
                    <a:pt x="45987" y="106319"/>
                    <a:pt x="45790" y="106123"/>
                    <a:pt x="45594" y="106123"/>
                  </a:cubicBezTo>
                  <a:close/>
                  <a:moveTo>
                    <a:pt x="47559" y="106123"/>
                  </a:moveTo>
                  <a:cubicBezTo>
                    <a:pt x="47334" y="106123"/>
                    <a:pt x="47166" y="106319"/>
                    <a:pt x="47166" y="106516"/>
                  </a:cubicBezTo>
                  <a:cubicBezTo>
                    <a:pt x="47166" y="106740"/>
                    <a:pt x="47334" y="106909"/>
                    <a:pt x="47559" y="106909"/>
                  </a:cubicBezTo>
                  <a:cubicBezTo>
                    <a:pt x="47756" y="106909"/>
                    <a:pt x="47952" y="106740"/>
                    <a:pt x="47952" y="106516"/>
                  </a:cubicBezTo>
                  <a:cubicBezTo>
                    <a:pt x="47952" y="106319"/>
                    <a:pt x="47756" y="106123"/>
                    <a:pt x="47559" y="106123"/>
                  </a:cubicBezTo>
                  <a:close/>
                  <a:moveTo>
                    <a:pt x="49524" y="106123"/>
                  </a:moveTo>
                  <a:cubicBezTo>
                    <a:pt x="49300" y="106123"/>
                    <a:pt x="49131" y="106319"/>
                    <a:pt x="49131" y="106516"/>
                  </a:cubicBezTo>
                  <a:cubicBezTo>
                    <a:pt x="49131" y="106740"/>
                    <a:pt x="49300" y="106909"/>
                    <a:pt x="49524" y="106909"/>
                  </a:cubicBezTo>
                  <a:cubicBezTo>
                    <a:pt x="49721" y="106909"/>
                    <a:pt x="49917" y="106740"/>
                    <a:pt x="49917" y="106516"/>
                  </a:cubicBezTo>
                  <a:cubicBezTo>
                    <a:pt x="49917" y="106319"/>
                    <a:pt x="49721" y="106123"/>
                    <a:pt x="49524" y="106123"/>
                  </a:cubicBezTo>
                  <a:close/>
                  <a:moveTo>
                    <a:pt x="51489" y="106123"/>
                  </a:moveTo>
                  <a:cubicBezTo>
                    <a:pt x="51265" y="106123"/>
                    <a:pt x="51096" y="106319"/>
                    <a:pt x="51096" y="106516"/>
                  </a:cubicBezTo>
                  <a:cubicBezTo>
                    <a:pt x="51096" y="106740"/>
                    <a:pt x="51265" y="106909"/>
                    <a:pt x="51489" y="106909"/>
                  </a:cubicBezTo>
                  <a:cubicBezTo>
                    <a:pt x="51686" y="106909"/>
                    <a:pt x="51882" y="106740"/>
                    <a:pt x="51882" y="106516"/>
                  </a:cubicBezTo>
                  <a:cubicBezTo>
                    <a:pt x="51882" y="106319"/>
                    <a:pt x="51686" y="106123"/>
                    <a:pt x="51489" y="106123"/>
                  </a:cubicBezTo>
                  <a:close/>
                  <a:moveTo>
                    <a:pt x="35768" y="108116"/>
                  </a:moveTo>
                  <a:cubicBezTo>
                    <a:pt x="35543" y="108116"/>
                    <a:pt x="35375" y="108285"/>
                    <a:pt x="35375" y="108481"/>
                  </a:cubicBezTo>
                  <a:cubicBezTo>
                    <a:pt x="35375" y="108706"/>
                    <a:pt x="35543" y="108874"/>
                    <a:pt x="35768" y="108874"/>
                  </a:cubicBezTo>
                  <a:cubicBezTo>
                    <a:pt x="35964" y="108874"/>
                    <a:pt x="36161" y="108706"/>
                    <a:pt x="36161" y="108481"/>
                  </a:cubicBezTo>
                  <a:cubicBezTo>
                    <a:pt x="36161" y="108285"/>
                    <a:pt x="35964" y="108116"/>
                    <a:pt x="35768" y="108116"/>
                  </a:cubicBezTo>
                  <a:close/>
                  <a:moveTo>
                    <a:pt x="37733" y="108116"/>
                  </a:moveTo>
                  <a:cubicBezTo>
                    <a:pt x="37508" y="108116"/>
                    <a:pt x="37340" y="108285"/>
                    <a:pt x="37340" y="108481"/>
                  </a:cubicBezTo>
                  <a:cubicBezTo>
                    <a:pt x="37340" y="108706"/>
                    <a:pt x="37508" y="108874"/>
                    <a:pt x="37733" y="108874"/>
                  </a:cubicBezTo>
                  <a:cubicBezTo>
                    <a:pt x="37929" y="108874"/>
                    <a:pt x="38126" y="108706"/>
                    <a:pt x="38126" y="108481"/>
                  </a:cubicBezTo>
                  <a:cubicBezTo>
                    <a:pt x="38126" y="108285"/>
                    <a:pt x="37929" y="108116"/>
                    <a:pt x="37733" y="108116"/>
                  </a:cubicBezTo>
                  <a:close/>
                  <a:moveTo>
                    <a:pt x="39698" y="108116"/>
                  </a:moveTo>
                  <a:cubicBezTo>
                    <a:pt x="39474" y="108116"/>
                    <a:pt x="39305" y="108285"/>
                    <a:pt x="39305" y="108481"/>
                  </a:cubicBezTo>
                  <a:cubicBezTo>
                    <a:pt x="39305" y="108706"/>
                    <a:pt x="39474" y="108874"/>
                    <a:pt x="39698" y="108874"/>
                  </a:cubicBezTo>
                  <a:cubicBezTo>
                    <a:pt x="39895" y="108874"/>
                    <a:pt x="40091" y="108706"/>
                    <a:pt x="40091" y="108481"/>
                  </a:cubicBezTo>
                  <a:cubicBezTo>
                    <a:pt x="40091" y="108285"/>
                    <a:pt x="39895" y="108116"/>
                    <a:pt x="39698" y="108116"/>
                  </a:cubicBezTo>
                  <a:close/>
                  <a:moveTo>
                    <a:pt x="41663" y="108116"/>
                  </a:moveTo>
                  <a:cubicBezTo>
                    <a:pt x="41439" y="108116"/>
                    <a:pt x="41270" y="108285"/>
                    <a:pt x="41270" y="108481"/>
                  </a:cubicBezTo>
                  <a:cubicBezTo>
                    <a:pt x="41270" y="108706"/>
                    <a:pt x="41439" y="108874"/>
                    <a:pt x="41663" y="108874"/>
                  </a:cubicBezTo>
                  <a:cubicBezTo>
                    <a:pt x="41860" y="108874"/>
                    <a:pt x="42056" y="108706"/>
                    <a:pt x="42056" y="108481"/>
                  </a:cubicBezTo>
                  <a:cubicBezTo>
                    <a:pt x="42056" y="108285"/>
                    <a:pt x="41860" y="108116"/>
                    <a:pt x="41663" y="108116"/>
                  </a:cubicBezTo>
                  <a:close/>
                  <a:moveTo>
                    <a:pt x="43629" y="108116"/>
                  </a:moveTo>
                  <a:cubicBezTo>
                    <a:pt x="43404" y="108116"/>
                    <a:pt x="43235" y="108285"/>
                    <a:pt x="43235" y="108481"/>
                  </a:cubicBezTo>
                  <a:cubicBezTo>
                    <a:pt x="43235" y="108706"/>
                    <a:pt x="43404" y="108874"/>
                    <a:pt x="43629" y="108874"/>
                  </a:cubicBezTo>
                  <a:cubicBezTo>
                    <a:pt x="43825" y="108874"/>
                    <a:pt x="44022" y="108706"/>
                    <a:pt x="44022" y="108481"/>
                  </a:cubicBezTo>
                  <a:cubicBezTo>
                    <a:pt x="44022" y="108285"/>
                    <a:pt x="43825" y="108116"/>
                    <a:pt x="43629" y="108116"/>
                  </a:cubicBezTo>
                  <a:close/>
                  <a:moveTo>
                    <a:pt x="45594" y="108116"/>
                  </a:moveTo>
                  <a:cubicBezTo>
                    <a:pt x="45369" y="108116"/>
                    <a:pt x="45201" y="108285"/>
                    <a:pt x="45201" y="108481"/>
                  </a:cubicBezTo>
                  <a:cubicBezTo>
                    <a:pt x="45201" y="108706"/>
                    <a:pt x="45369" y="108874"/>
                    <a:pt x="45594" y="108874"/>
                  </a:cubicBezTo>
                  <a:cubicBezTo>
                    <a:pt x="45790" y="108874"/>
                    <a:pt x="45987" y="108706"/>
                    <a:pt x="45987" y="108481"/>
                  </a:cubicBezTo>
                  <a:cubicBezTo>
                    <a:pt x="45987" y="108285"/>
                    <a:pt x="45790" y="108116"/>
                    <a:pt x="45594" y="108116"/>
                  </a:cubicBezTo>
                  <a:close/>
                  <a:moveTo>
                    <a:pt x="47559" y="108116"/>
                  </a:moveTo>
                  <a:cubicBezTo>
                    <a:pt x="47334" y="108116"/>
                    <a:pt x="47166" y="108285"/>
                    <a:pt x="47166" y="108481"/>
                  </a:cubicBezTo>
                  <a:cubicBezTo>
                    <a:pt x="47166" y="108706"/>
                    <a:pt x="47334" y="108874"/>
                    <a:pt x="47559" y="108874"/>
                  </a:cubicBezTo>
                  <a:cubicBezTo>
                    <a:pt x="47756" y="108874"/>
                    <a:pt x="47952" y="108706"/>
                    <a:pt x="47952" y="108481"/>
                  </a:cubicBezTo>
                  <a:cubicBezTo>
                    <a:pt x="47952" y="108285"/>
                    <a:pt x="47756" y="108116"/>
                    <a:pt x="47559" y="108116"/>
                  </a:cubicBezTo>
                  <a:close/>
                  <a:moveTo>
                    <a:pt x="49524" y="108116"/>
                  </a:moveTo>
                  <a:cubicBezTo>
                    <a:pt x="49300" y="108116"/>
                    <a:pt x="49131" y="108285"/>
                    <a:pt x="49131" y="108481"/>
                  </a:cubicBezTo>
                  <a:cubicBezTo>
                    <a:pt x="49131" y="108706"/>
                    <a:pt x="49300" y="108874"/>
                    <a:pt x="49524" y="108874"/>
                  </a:cubicBezTo>
                  <a:cubicBezTo>
                    <a:pt x="49721" y="108874"/>
                    <a:pt x="49917" y="108706"/>
                    <a:pt x="49917" y="108481"/>
                  </a:cubicBezTo>
                  <a:cubicBezTo>
                    <a:pt x="49917" y="108285"/>
                    <a:pt x="49721" y="108116"/>
                    <a:pt x="49524" y="108116"/>
                  </a:cubicBezTo>
                  <a:close/>
                  <a:moveTo>
                    <a:pt x="51489" y="108116"/>
                  </a:moveTo>
                  <a:cubicBezTo>
                    <a:pt x="51265" y="108116"/>
                    <a:pt x="51096" y="108285"/>
                    <a:pt x="51096" y="108481"/>
                  </a:cubicBezTo>
                  <a:cubicBezTo>
                    <a:pt x="51096" y="108706"/>
                    <a:pt x="51265" y="108874"/>
                    <a:pt x="51489" y="108874"/>
                  </a:cubicBezTo>
                  <a:cubicBezTo>
                    <a:pt x="51686" y="108874"/>
                    <a:pt x="51882" y="108706"/>
                    <a:pt x="51882" y="108481"/>
                  </a:cubicBezTo>
                  <a:cubicBezTo>
                    <a:pt x="51882" y="108285"/>
                    <a:pt x="51686" y="108116"/>
                    <a:pt x="51489" y="108116"/>
                  </a:cubicBezTo>
                  <a:close/>
                  <a:moveTo>
                    <a:pt x="35768" y="110053"/>
                  </a:moveTo>
                  <a:cubicBezTo>
                    <a:pt x="35543" y="110081"/>
                    <a:pt x="35375" y="110250"/>
                    <a:pt x="35375" y="110446"/>
                  </a:cubicBezTo>
                  <a:cubicBezTo>
                    <a:pt x="35375" y="110671"/>
                    <a:pt x="35543" y="110839"/>
                    <a:pt x="35768" y="110839"/>
                  </a:cubicBezTo>
                  <a:cubicBezTo>
                    <a:pt x="35964" y="110839"/>
                    <a:pt x="36161" y="110671"/>
                    <a:pt x="36161" y="110446"/>
                  </a:cubicBezTo>
                  <a:cubicBezTo>
                    <a:pt x="36161" y="110250"/>
                    <a:pt x="35964" y="110053"/>
                    <a:pt x="35768" y="110053"/>
                  </a:cubicBezTo>
                  <a:close/>
                  <a:moveTo>
                    <a:pt x="37733" y="110053"/>
                  </a:moveTo>
                  <a:cubicBezTo>
                    <a:pt x="37508" y="110081"/>
                    <a:pt x="37340" y="110250"/>
                    <a:pt x="37340" y="110446"/>
                  </a:cubicBezTo>
                  <a:cubicBezTo>
                    <a:pt x="37340" y="110671"/>
                    <a:pt x="37508" y="110839"/>
                    <a:pt x="37733" y="110839"/>
                  </a:cubicBezTo>
                  <a:cubicBezTo>
                    <a:pt x="37929" y="110839"/>
                    <a:pt x="38126" y="110671"/>
                    <a:pt x="38126" y="110446"/>
                  </a:cubicBezTo>
                  <a:cubicBezTo>
                    <a:pt x="38126" y="110250"/>
                    <a:pt x="37929" y="110053"/>
                    <a:pt x="37733" y="110053"/>
                  </a:cubicBezTo>
                  <a:close/>
                  <a:moveTo>
                    <a:pt x="39698" y="110053"/>
                  </a:moveTo>
                  <a:cubicBezTo>
                    <a:pt x="39474" y="110081"/>
                    <a:pt x="39305" y="110250"/>
                    <a:pt x="39305" y="110446"/>
                  </a:cubicBezTo>
                  <a:cubicBezTo>
                    <a:pt x="39305" y="110671"/>
                    <a:pt x="39474" y="110839"/>
                    <a:pt x="39698" y="110839"/>
                  </a:cubicBezTo>
                  <a:cubicBezTo>
                    <a:pt x="39895" y="110839"/>
                    <a:pt x="40091" y="110671"/>
                    <a:pt x="40091" y="110446"/>
                  </a:cubicBezTo>
                  <a:cubicBezTo>
                    <a:pt x="40091" y="110250"/>
                    <a:pt x="39895" y="110053"/>
                    <a:pt x="39698" y="110053"/>
                  </a:cubicBezTo>
                  <a:close/>
                  <a:moveTo>
                    <a:pt x="41663" y="110053"/>
                  </a:moveTo>
                  <a:cubicBezTo>
                    <a:pt x="41439" y="110081"/>
                    <a:pt x="41270" y="110250"/>
                    <a:pt x="41270" y="110446"/>
                  </a:cubicBezTo>
                  <a:cubicBezTo>
                    <a:pt x="41270" y="110671"/>
                    <a:pt x="41439" y="110839"/>
                    <a:pt x="41663" y="110839"/>
                  </a:cubicBezTo>
                  <a:cubicBezTo>
                    <a:pt x="41860" y="110839"/>
                    <a:pt x="42056" y="110671"/>
                    <a:pt x="42056" y="110446"/>
                  </a:cubicBezTo>
                  <a:cubicBezTo>
                    <a:pt x="42056" y="110250"/>
                    <a:pt x="41860" y="110053"/>
                    <a:pt x="41663" y="110053"/>
                  </a:cubicBezTo>
                  <a:close/>
                  <a:moveTo>
                    <a:pt x="43629" y="110053"/>
                  </a:moveTo>
                  <a:cubicBezTo>
                    <a:pt x="43404" y="110081"/>
                    <a:pt x="43235" y="110250"/>
                    <a:pt x="43235" y="110446"/>
                  </a:cubicBezTo>
                  <a:cubicBezTo>
                    <a:pt x="43235" y="110671"/>
                    <a:pt x="43404" y="110839"/>
                    <a:pt x="43629" y="110839"/>
                  </a:cubicBezTo>
                  <a:cubicBezTo>
                    <a:pt x="43825" y="110839"/>
                    <a:pt x="44022" y="110671"/>
                    <a:pt x="44022" y="110446"/>
                  </a:cubicBezTo>
                  <a:cubicBezTo>
                    <a:pt x="44022" y="110250"/>
                    <a:pt x="43825" y="110053"/>
                    <a:pt x="43629" y="110053"/>
                  </a:cubicBezTo>
                  <a:close/>
                  <a:moveTo>
                    <a:pt x="45594" y="110053"/>
                  </a:moveTo>
                  <a:cubicBezTo>
                    <a:pt x="45369" y="110081"/>
                    <a:pt x="45201" y="110250"/>
                    <a:pt x="45201" y="110446"/>
                  </a:cubicBezTo>
                  <a:cubicBezTo>
                    <a:pt x="45201" y="110671"/>
                    <a:pt x="45369" y="110839"/>
                    <a:pt x="45594" y="110839"/>
                  </a:cubicBezTo>
                  <a:cubicBezTo>
                    <a:pt x="45790" y="110839"/>
                    <a:pt x="45987" y="110671"/>
                    <a:pt x="45987" y="110446"/>
                  </a:cubicBezTo>
                  <a:cubicBezTo>
                    <a:pt x="45987" y="110250"/>
                    <a:pt x="45790" y="110053"/>
                    <a:pt x="45594" y="110053"/>
                  </a:cubicBezTo>
                  <a:close/>
                  <a:moveTo>
                    <a:pt x="47559" y="110053"/>
                  </a:moveTo>
                  <a:cubicBezTo>
                    <a:pt x="47334" y="110081"/>
                    <a:pt x="47166" y="110250"/>
                    <a:pt x="47166" y="110446"/>
                  </a:cubicBezTo>
                  <a:cubicBezTo>
                    <a:pt x="47166" y="110671"/>
                    <a:pt x="47334" y="110839"/>
                    <a:pt x="47559" y="110839"/>
                  </a:cubicBezTo>
                  <a:cubicBezTo>
                    <a:pt x="47756" y="110839"/>
                    <a:pt x="47952" y="110671"/>
                    <a:pt x="47952" y="110446"/>
                  </a:cubicBezTo>
                  <a:cubicBezTo>
                    <a:pt x="47952" y="110250"/>
                    <a:pt x="47756" y="110053"/>
                    <a:pt x="47559" y="110053"/>
                  </a:cubicBezTo>
                  <a:close/>
                  <a:moveTo>
                    <a:pt x="49524" y="110053"/>
                  </a:moveTo>
                  <a:cubicBezTo>
                    <a:pt x="49300" y="110081"/>
                    <a:pt x="49131" y="110250"/>
                    <a:pt x="49131" y="110446"/>
                  </a:cubicBezTo>
                  <a:cubicBezTo>
                    <a:pt x="49131" y="110671"/>
                    <a:pt x="49300" y="110839"/>
                    <a:pt x="49524" y="110839"/>
                  </a:cubicBezTo>
                  <a:cubicBezTo>
                    <a:pt x="49721" y="110839"/>
                    <a:pt x="49917" y="110671"/>
                    <a:pt x="49917" y="110446"/>
                  </a:cubicBezTo>
                  <a:cubicBezTo>
                    <a:pt x="49917" y="110250"/>
                    <a:pt x="49721" y="110053"/>
                    <a:pt x="49524" y="110053"/>
                  </a:cubicBezTo>
                  <a:close/>
                  <a:moveTo>
                    <a:pt x="33802" y="112047"/>
                  </a:moveTo>
                  <a:cubicBezTo>
                    <a:pt x="33578" y="112047"/>
                    <a:pt x="33409" y="112215"/>
                    <a:pt x="33409" y="112412"/>
                  </a:cubicBezTo>
                  <a:cubicBezTo>
                    <a:pt x="33409" y="112636"/>
                    <a:pt x="33578" y="112805"/>
                    <a:pt x="33802" y="112805"/>
                  </a:cubicBezTo>
                  <a:cubicBezTo>
                    <a:pt x="33999" y="112805"/>
                    <a:pt x="34195" y="112636"/>
                    <a:pt x="34195" y="112412"/>
                  </a:cubicBezTo>
                  <a:cubicBezTo>
                    <a:pt x="34195" y="112215"/>
                    <a:pt x="33999" y="112047"/>
                    <a:pt x="33802" y="112047"/>
                  </a:cubicBezTo>
                  <a:close/>
                  <a:moveTo>
                    <a:pt x="35768" y="112047"/>
                  </a:moveTo>
                  <a:cubicBezTo>
                    <a:pt x="35543" y="112047"/>
                    <a:pt x="35375" y="112215"/>
                    <a:pt x="35375" y="112412"/>
                  </a:cubicBezTo>
                  <a:cubicBezTo>
                    <a:pt x="35375" y="112636"/>
                    <a:pt x="35543" y="112805"/>
                    <a:pt x="35768" y="112805"/>
                  </a:cubicBezTo>
                  <a:cubicBezTo>
                    <a:pt x="35964" y="112805"/>
                    <a:pt x="36161" y="112636"/>
                    <a:pt x="36161" y="112412"/>
                  </a:cubicBezTo>
                  <a:cubicBezTo>
                    <a:pt x="36161" y="112215"/>
                    <a:pt x="35964" y="112047"/>
                    <a:pt x="35768" y="112047"/>
                  </a:cubicBezTo>
                  <a:close/>
                  <a:moveTo>
                    <a:pt x="37733" y="112047"/>
                  </a:moveTo>
                  <a:cubicBezTo>
                    <a:pt x="37508" y="112047"/>
                    <a:pt x="37340" y="112215"/>
                    <a:pt x="37340" y="112412"/>
                  </a:cubicBezTo>
                  <a:cubicBezTo>
                    <a:pt x="37340" y="112636"/>
                    <a:pt x="37508" y="112805"/>
                    <a:pt x="37733" y="112805"/>
                  </a:cubicBezTo>
                  <a:cubicBezTo>
                    <a:pt x="37929" y="112805"/>
                    <a:pt x="38126" y="112636"/>
                    <a:pt x="38126" y="112412"/>
                  </a:cubicBezTo>
                  <a:cubicBezTo>
                    <a:pt x="38126" y="112215"/>
                    <a:pt x="37929" y="112047"/>
                    <a:pt x="37733" y="112047"/>
                  </a:cubicBezTo>
                  <a:close/>
                  <a:moveTo>
                    <a:pt x="39698" y="112047"/>
                  </a:moveTo>
                  <a:cubicBezTo>
                    <a:pt x="39474" y="112047"/>
                    <a:pt x="39305" y="112215"/>
                    <a:pt x="39305" y="112412"/>
                  </a:cubicBezTo>
                  <a:cubicBezTo>
                    <a:pt x="39305" y="112636"/>
                    <a:pt x="39474" y="112805"/>
                    <a:pt x="39698" y="112805"/>
                  </a:cubicBezTo>
                  <a:cubicBezTo>
                    <a:pt x="39895" y="112805"/>
                    <a:pt x="40091" y="112636"/>
                    <a:pt x="40091" y="112412"/>
                  </a:cubicBezTo>
                  <a:cubicBezTo>
                    <a:pt x="40091" y="112215"/>
                    <a:pt x="39895" y="112047"/>
                    <a:pt x="39698" y="112047"/>
                  </a:cubicBezTo>
                  <a:close/>
                  <a:moveTo>
                    <a:pt x="41663" y="112047"/>
                  </a:moveTo>
                  <a:cubicBezTo>
                    <a:pt x="41439" y="112047"/>
                    <a:pt x="41270" y="112215"/>
                    <a:pt x="41270" y="112412"/>
                  </a:cubicBezTo>
                  <a:cubicBezTo>
                    <a:pt x="41270" y="112636"/>
                    <a:pt x="41439" y="112805"/>
                    <a:pt x="41663" y="112805"/>
                  </a:cubicBezTo>
                  <a:cubicBezTo>
                    <a:pt x="41860" y="112805"/>
                    <a:pt x="42056" y="112636"/>
                    <a:pt x="42056" y="112412"/>
                  </a:cubicBezTo>
                  <a:cubicBezTo>
                    <a:pt x="42056" y="112215"/>
                    <a:pt x="41860" y="112047"/>
                    <a:pt x="41663" y="112047"/>
                  </a:cubicBezTo>
                  <a:close/>
                  <a:moveTo>
                    <a:pt x="43629" y="112047"/>
                  </a:moveTo>
                  <a:cubicBezTo>
                    <a:pt x="43404" y="112047"/>
                    <a:pt x="43235" y="112215"/>
                    <a:pt x="43235" y="112412"/>
                  </a:cubicBezTo>
                  <a:cubicBezTo>
                    <a:pt x="43235" y="112636"/>
                    <a:pt x="43404" y="112805"/>
                    <a:pt x="43629" y="112805"/>
                  </a:cubicBezTo>
                  <a:cubicBezTo>
                    <a:pt x="43825" y="112805"/>
                    <a:pt x="44022" y="112636"/>
                    <a:pt x="44022" y="112412"/>
                  </a:cubicBezTo>
                  <a:cubicBezTo>
                    <a:pt x="44022" y="112215"/>
                    <a:pt x="43825" y="112047"/>
                    <a:pt x="43629" y="112047"/>
                  </a:cubicBezTo>
                  <a:close/>
                  <a:moveTo>
                    <a:pt x="45594" y="112047"/>
                  </a:moveTo>
                  <a:cubicBezTo>
                    <a:pt x="45369" y="112047"/>
                    <a:pt x="45201" y="112215"/>
                    <a:pt x="45201" y="112412"/>
                  </a:cubicBezTo>
                  <a:cubicBezTo>
                    <a:pt x="45201" y="112636"/>
                    <a:pt x="45369" y="112805"/>
                    <a:pt x="45594" y="112805"/>
                  </a:cubicBezTo>
                  <a:cubicBezTo>
                    <a:pt x="45790" y="112805"/>
                    <a:pt x="45987" y="112636"/>
                    <a:pt x="45987" y="112412"/>
                  </a:cubicBezTo>
                  <a:cubicBezTo>
                    <a:pt x="45987" y="112215"/>
                    <a:pt x="45790" y="112047"/>
                    <a:pt x="45594" y="112047"/>
                  </a:cubicBezTo>
                  <a:close/>
                  <a:moveTo>
                    <a:pt x="47559" y="112047"/>
                  </a:moveTo>
                  <a:cubicBezTo>
                    <a:pt x="47334" y="112047"/>
                    <a:pt x="47166" y="112215"/>
                    <a:pt x="47166" y="112412"/>
                  </a:cubicBezTo>
                  <a:cubicBezTo>
                    <a:pt x="47166" y="112636"/>
                    <a:pt x="47334" y="112805"/>
                    <a:pt x="47559" y="112805"/>
                  </a:cubicBezTo>
                  <a:cubicBezTo>
                    <a:pt x="47756" y="112805"/>
                    <a:pt x="47952" y="112636"/>
                    <a:pt x="47952" y="112412"/>
                  </a:cubicBezTo>
                  <a:cubicBezTo>
                    <a:pt x="47952" y="112215"/>
                    <a:pt x="47756" y="112047"/>
                    <a:pt x="47559" y="112047"/>
                  </a:cubicBezTo>
                  <a:close/>
                  <a:moveTo>
                    <a:pt x="49524" y="112047"/>
                  </a:moveTo>
                  <a:cubicBezTo>
                    <a:pt x="49300" y="112047"/>
                    <a:pt x="49131" y="112215"/>
                    <a:pt x="49131" y="112412"/>
                  </a:cubicBezTo>
                  <a:cubicBezTo>
                    <a:pt x="49131" y="112636"/>
                    <a:pt x="49300" y="112805"/>
                    <a:pt x="49524" y="112805"/>
                  </a:cubicBezTo>
                  <a:cubicBezTo>
                    <a:pt x="49721" y="112805"/>
                    <a:pt x="49917" y="112636"/>
                    <a:pt x="49917" y="112412"/>
                  </a:cubicBezTo>
                  <a:cubicBezTo>
                    <a:pt x="49917" y="112215"/>
                    <a:pt x="49721" y="112047"/>
                    <a:pt x="49524" y="112047"/>
                  </a:cubicBezTo>
                  <a:close/>
                  <a:moveTo>
                    <a:pt x="33802" y="113984"/>
                  </a:moveTo>
                  <a:cubicBezTo>
                    <a:pt x="33578" y="114012"/>
                    <a:pt x="33409" y="114180"/>
                    <a:pt x="33409" y="114377"/>
                  </a:cubicBezTo>
                  <a:cubicBezTo>
                    <a:pt x="33409" y="114601"/>
                    <a:pt x="33578" y="114770"/>
                    <a:pt x="33802" y="114770"/>
                  </a:cubicBezTo>
                  <a:cubicBezTo>
                    <a:pt x="33999" y="114770"/>
                    <a:pt x="34195" y="114601"/>
                    <a:pt x="34195" y="114377"/>
                  </a:cubicBezTo>
                  <a:cubicBezTo>
                    <a:pt x="34195" y="114180"/>
                    <a:pt x="33999" y="113984"/>
                    <a:pt x="33802" y="113984"/>
                  </a:cubicBezTo>
                  <a:close/>
                  <a:moveTo>
                    <a:pt x="35768" y="113984"/>
                  </a:moveTo>
                  <a:cubicBezTo>
                    <a:pt x="35543" y="114012"/>
                    <a:pt x="35375" y="114180"/>
                    <a:pt x="35375" y="114377"/>
                  </a:cubicBezTo>
                  <a:cubicBezTo>
                    <a:pt x="35375" y="114601"/>
                    <a:pt x="35543" y="114770"/>
                    <a:pt x="35768" y="114770"/>
                  </a:cubicBezTo>
                  <a:cubicBezTo>
                    <a:pt x="35964" y="114770"/>
                    <a:pt x="36161" y="114601"/>
                    <a:pt x="36161" y="114377"/>
                  </a:cubicBezTo>
                  <a:cubicBezTo>
                    <a:pt x="36161" y="114180"/>
                    <a:pt x="35964" y="113984"/>
                    <a:pt x="35768" y="113984"/>
                  </a:cubicBezTo>
                  <a:close/>
                  <a:moveTo>
                    <a:pt x="37733" y="113984"/>
                  </a:moveTo>
                  <a:cubicBezTo>
                    <a:pt x="37508" y="114012"/>
                    <a:pt x="37340" y="114180"/>
                    <a:pt x="37340" y="114377"/>
                  </a:cubicBezTo>
                  <a:cubicBezTo>
                    <a:pt x="37340" y="114601"/>
                    <a:pt x="37508" y="114770"/>
                    <a:pt x="37733" y="114770"/>
                  </a:cubicBezTo>
                  <a:cubicBezTo>
                    <a:pt x="37929" y="114770"/>
                    <a:pt x="38126" y="114601"/>
                    <a:pt x="38126" y="114377"/>
                  </a:cubicBezTo>
                  <a:cubicBezTo>
                    <a:pt x="38126" y="114180"/>
                    <a:pt x="37929" y="113984"/>
                    <a:pt x="37733" y="113984"/>
                  </a:cubicBezTo>
                  <a:close/>
                  <a:moveTo>
                    <a:pt x="39698" y="113984"/>
                  </a:moveTo>
                  <a:cubicBezTo>
                    <a:pt x="39474" y="114012"/>
                    <a:pt x="39305" y="114180"/>
                    <a:pt x="39305" y="114377"/>
                  </a:cubicBezTo>
                  <a:cubicBezTo>
                    <a:pt x="39305" y="114601"/>
                    <a:pt x="39474" y="114770"/>
                    <a:pt x="39698" y="114770"/>
                  </a:cubicBezTo>
                  <a:cubicBezTo>
                    <a:pt x="39895" y="114770"/>
                    <a:pt x="40091" y="114601"/>
                    <a:pt x="40091" y="114377"/>
                  </a:cubicBezTo>
                  <a:cubicBezTo>
                    <a:pt x="40091" y="114180"/>
                    <a:pt x="39895" y="113984"/>
                    <a:pt x="39698" y="113984"/>
                  </a:cubicBezTo>
                  <a:close/>
                  <a:moveTo>
                    <a:pt x="41663" y="113984"/>
                  </a:moveTo>
                  <a:cubicBezTo>
                    <a:pt x="41439" y="114012"/>
                    <a:pt x="41270" y="114180"/>
                    <a:pt x="41270" y="114377"/>
                  </a:cubicBezTo>
                  <a:cubicBezTo>
                    <a:pt x="41270" y="114601"/>
                    <a:pt x="41439" y="114770"/>
                    <a:pt x="41663" y="114770"/>
                  </a:cubicBezTo>
                  <a:cubicBezTo>
                    <a:pt x="41860" y="114770"/>
                    <a:pt x="42056" y="114601"/>
                    <a:pt x="42056" y="114377"/>
                  </a:cubicBezTo>
                  <a:cubicBezTo>
                    <a:pt x="42056" y="114180"/>
                    <a:pt x="41860" y="113984"/>
                    <a:pt x="41663" y="113984"/>
                  </a:cubicBezTo>
                  <a:close/>
                  <a:moveTo>
                    <a:pt x="43629" y="113984"/>
                  </a:moveTo>
                  <a:cubicBezTo>
                    <a:pt x="43404" y="114012"/>
                    <a:pt x="43235" y="114180"/>
                    <a:pt x="43235" y="114377"/>
                  </a:cubicBezTo>
                  <a:cubicBezTo>
                    <a:pt x="43235" y="114601"/>
                    <a:pt x="43404" y="114770"/>
                    <a:pt x="43629" y="114770"/>
                  </a:cubicBezTo>
                  <a:cubicBezTo>
                    <a:pt x="43825" y="114770"/>
                    <a:pt x="44022" y="114601"/>
                    <a:pt x="44022" y="114377"/>
                  </a:cubicBezTo>
                  <a:cubicBezTo>
                    <a:pt x="44022" y="114180"/>
                    <a:pt x="43825" y="113984"/>
                    <a:pt x="43629" y="113984"/>
                  </a:cubicBezTo>
                  <a:close/>
                  <a:moveTo>
                    <a:pt x="45594" y="113984"/>
                  </a:moveTo>
                  <a:cubicBezTo>
                    <a:pt x="45369" y="114012"/>
                    <a:pt x="45201" y="114180"/>
                    <a:pt x="45201" y="114377"/>
                  </a:cubicBezTo>
                  <a:cubicBezTo>
                    <a:pt x="45201" y="114601"/>
                    <a:pt x="45369" y="114770"/>
                    <a:pt x="45594" y="114770"/>
                  </a:cubicBezTo>
                  <a:cubicBezTo>
                    <a:pt x="45790" y="114770"/>
                    <a:pt x="45987" y="114601"/>
                    <a:pt x="45987" y="114377"/>
                  </a:cubicBezTo>
                  <a:cubicBezTo>
                    <a:pt x="45987" y="114180"/>
                    <a:pt x="45790" y="113984"/>
                    <a:pt x="45594" y="113984"/>
                  </a:cubicBezTo>
                  <a:close/>
                  <a:moveTo>
                    <a:pt x="47559" y="113984"/>
                  </a:moveTo>
                  <a:cubicBezTo>
                    <a:pt x="47334" y="114012"/>
                    <a:pt x="47166" y="114180"/>
                    <a:pt x="47166" y="114377"/>
                  </a:cubicBezTo>
                  <a:cubicBezTo>
                    <a:pt x="47166" y="114601"/>
                    <a:pt x="47334" y="114770"/>
                    <a:pt x="47559" y="114770"/>
                  </a:cubicBezTo>
                  <a:cubicBezTo>
                    <a:pt x="47756" y="114770"/>
                    <a:pt x="47952" y="114601"/>
                    <a:pt x="47952" y="114377"/>
                  </a:cubicBezTo>
                  <a:cubicBezTo>
                    <a:pt x="47952" y="114180"/>
                    <a:pt x="47756" y="113984"/>
                    <a:pt x="47559" y="113984"/>
                  </a:cubicBezTo>
                  <a:close/>
                  <a:moveTo>
                    <a:pt x="33802" y="115949"/>
                  </a:moveTo>
                  <a:cubicBezTo>
                    <a:pt x="33578" y="115949"/>
                    <a:pt x="33409" y="116145"/>
                    <a:pt x="33409" y="116342"/>
                  </a:cubicBezTo>
                  <a:cubicBezTo>
                    <a:pt x="33409" y="116567"/>
                    <a:pt x="33578" y="116735"/>
                    <a:pt x="33802" y="116735"/>
                  </a:cubicBezTo>
                  <a:cubicBezTo>
                    <a:pt x="33999" y="116735"/>
                    <a:pt x="34195" y="116567"/>
                    <a:pt x="34195" y="116342"/>
                  </a:cubicBezTo>
                  <a:cubicBezTo>
                    <a:pt x="34195" y="116145"/>
                    <a:pt x="33999" y="115949"/>
                    <a:pt x="33802" y="115949"/>
                  </a:cubicBezTo>
                  <a:close/>
                  <a:moveTo>
                    <a:pt x="35768" y="115949"/>
                  </a:moveTo>
                  <a:cubicBezTo>
                    <a:pt x="35543" y="115949"/>
                    <a:pt x="35375" y="116145"/>
                    <a:pt x="35375" y="116342"/>
                  </a:cubicBezTo>
                  <a:cubicBezTo>
                    <a:pt x="35375" y="116567"/>
                    <a:pt x="35543" y="116735"/>
                    <a:pt x="35768" y="116735"/>
                  </a:cubicBezTo>
                  <a:cubicBezTo>
                    <a:pt x="35964" y="116735"/>
                    <a:pt x="36161" y="116567"/>
                    <a:pt x="36161" y="116342"/>
                  </a:cubicBezTo>
                  <a:cubicBezTo>
                    <a:pt x="36161" y="116145"/>
                    <a:pt x="35964" y="115949"/>
                    <a:pt x="35768" y="115949"/>
                  </a:cubicBezTo>
                  <a:close/>
                  <a:moveTo>
                    <a:pt x="37733" y="115949"/>
                  </a:moveTo>
                  <a:cubicBezTo>
                    <a:pt x="37508" y="115949"/>
                    <a:pt x="37340" y="116145"/>
                    <a:pt x="37340" y="116342"/>
                  </a:cubicBezTo>
                  <a:cubicBezTo>
                    <a:pt x="37340" y="116567"/>
                    <a:pt x="37508" y="116735"/>
                    <a:pt x="37733" y="116735"/>
                  </a:cubicBezTo>
                  <a:cubicBezTo>
                    <a:pt x="37929" y="116735"/>
                    <a:pt x="38126" y="116567"/>
                    <a:pt x="38126" y="116342"/>
                  </a:cubicBezTo>
                  <a:cubicBezTo>
                    <a:pt x="38126" y="116145"/>
                    <a:pt x="37929" y="115949"/>
                    <a:pt x="37733" y="115949"/>
                  </a:cubicBezTo>
                  <a:close/>
                  <a:moveTo>
                    <a:pt x="39698" y="115949"/>
                  </a:moveTo>
                  <a:cubicBezTo>
                    <a:pt x="39474" y="115949"/>
                    <a:pt x="39305" y="116145"/>
                    <a:pt x="39305" y="116342"/>
                  </a:cubicBezTo>
                  <a:cubicBezTo>
                    <a:pt x="39305" y="116567"/>
                    <a:pt x="39474" y="116735"/>
                    <a:pt x="39698" y="116735"/>
                  </a:cubicBezTo>
                  <a:cubicBezTo>
                    <a:pt x="39895" y="116735"/>
                    <a:pt x="40091" y="116567"/>
                    <a:pt x="40091" y="116342"/>
                  </a:cubicBezTo>
                  <a:cubicBezTo>
                    <a:pt x="40091" y="116145"/>
                    <a:pt x="39895" y="115949"/>
                    <a:pt x="39698" y="115949"/>
                  </a:cubicBezTo>
                  <a:close/>
                  <a:moveTo>
                    <a:pt x="41663" y="115949"/>
                  </a:moveTo>
                  <a:cubicBezTo>
                    <a:pt x="41439" y="115949"/>
                    <a:pt x="41270" y="116145"/>
                    <a:pt x="41270" y="116342"/>
                  </a:cubicBezTo>
                  <a:cubicBezTo>
                    <a:pt x="41270" y="116567"/>
                    <a:pt x="41439" y="116735"/>
                    <a:pt x="41663" y="116735"/>
                  </a:cubicBezTo>
                  <a:cubicBezTo>
                    <a:pt x="41860" y="116735"/>
                    <a:pt x="42056" y="116567"/>
                    <a:pt x="42056" y="116342"/>
                  </a:cubicBezTo>
                  <a:cubicBezTo>
                    <a:pt x="42056" y="116145"/>
                    <a:pt x="41860" y="115949"/>
                    <a:pt x="41663" y="115949"/>
                  </a:cubicBezTo>
                  <a:close/>
                  <a:moveTo>
                    <a:pt x="43629" y="115949"/>
                  </a:moveTo>
                  <a:cubicBezTo>
                    <a:pt x="43404" y="115949"/>
                    <a:pt x="43235" y="116145"/>
                    <a:pt x="43235" y="116342"/>
                  </a:cubicBezTo>
                  <a:cubicBezTo>
                    <a:pt x="43235" y="116567"/>
                    <a:pt x="43404" y="116735"/>
                    <a:pt x="43629" y="116735"/>
                  </a:cubicBezTo>
                  <a:cubicBezTo>
                    <a:pt x="43825" y="116735"/>
                    <a:pt x="44022" y="116567"/>
                    <a:pt x="44022" y="116342"/>
                  </a:cubicBezTo>
                  <a:cubicBezTo>
                    <a:pt x="44022" y="116145"/>
                    <a:pt x="43825" y="115949"/>
                    <a:pt x="43629" y="115949"/>
                  </a:cubicBezTo>
                  <a:close/>
                  <a:moveTo>
                    <a:pt x="45594" y="115949"/>
                  </a:moveTo>
                  <a:cubicBezTo>
                    <a:pt x="45369" y="115949"/>
                    <a:pt x="45201" y="116145"/>
                    <a:pt x="45201" y="116342"/>
                  </a:cubicBezTo>
                  <a:cubicBezTo>
                    <a:pt x="45201" y="116567"/>
                    <a:pt x="45369" y="116735"/>
                    <a:pt x="45594" y="116735"/>
                  </a:cubicBezTo>
                  <a:cubicBezTo>
                    <a:pt x="45790" y="116735"/>
                    <a:pt x="45987" y="116567"/>
                    <a:pt x="45987" y="116342"/>
                  </a:cubicBezTo>
                  <a:cubicBezTo>
                    <a:pt x="45987" y="116145"/>
                    <a:pt x="45790" y="115949"/>
                    <a:pt x="45594" y="115949"/>
                  </a:cubicBezTo>
                  <a:close/>
                  <a:moveTo>
                    <a:pt x="47559" y="115949"/>
                  </a:moveTo>
                  <a:cubicBezTo>
                    <a:pt x="47334" y="115949"/>
                    <a:pt x="47166" y="116145"/>
                    <a:pt x="47166" y="116342"/>
                  </a:cubicBezTo>
                  <a:cubicBezTo>
                    <a:pt x="47166" y="116567"/>
                    <a:pt x="47334" y="116735"/>
                    <a:pt x="47559" y="116735"/>
                  </a:cubicBezTo>
                  <a:cubicBezTo>
                    <a:pt x="47756" y="116735"/>
                    <a:pt x="47952" y="116567"/>
                    <a:pt x="47952" y="116342"/>
                  </a:cubicBezTo>
                  <a:cubicBezTo>
                    <a:pt x="47952" y="116145"/>
                    <a:pt x="47756" y="115949"/>
                    <a:pt x="47559" y="115949"/>
                  </a:cubicBezTo>
                  <a:close/>
                  <a:moveTo>
                    <a:pt x="31837" y="117942"/>
                  </a:moveTo>
                  <a:cubicBezTo>
                    <a:pt x="31613" y="117942"/>
                    <a:pt x="31444" y="118111"/>
                    <a:pt x="31444" y="118307"/>
                  </a:cubicBezTo>
                  <a:cubicBezTo>
                    <a:pt x="31444" y="118532"/>
                    <a:pt x="31613" y="118700"/>
                    <a:pt x="31837" y="118700"/>
                  </a:cubicBezTo>
                  <a:cubicBezTo>
                    <a:pt x="32034" y="118700"/>
                    <a:pt x="32230" y="118532"/>
                    <a:pt x="32230" y="118307"/>
                  </a:cubicBezTo>
                  <a:cubicBezTo>
                    <a:pt x="32230" y="118111"/>
                    <a:pt x="32034" y="117942"/>
                    <a:pt x="31837" y="117942"/>
                  </a:cubicBezTo>
                  <a:close/>
                  <a:moveTo>
                    <a:pt x="33802" y="117942"/>
                  </a:moveTo>
                  <a:cubicBezTo>
                    <a:pt x="33578" y="117942"/>
                    <a:pt x="33409" y="118111"/>
                    <a:pt x="33409" y="118307"/>
                  </a:cubicBezTo>
                  <a:cubicBezTo>
                    <a:pt x="33409" y="118532"/>
                    <a:pt x="33578" y="118700"/>
                    <a:pt x="33802" y="118700"/>
                  </a:cubicBezTo>
                  <a:cubicBezTo>
                    <a:pt x="33999" y="118700"/>
                    <a:pt x="34195" y="118532"/>
                    <a:pt x="34195" y="118307"/>
                  </a:cubicBezTo>
                  <a:cubicBezTo>
                    <a:pt x="34195" y="118111"/>
                    <a:pt x="33999" y="117942"/>
                    <a:pt x="33802" y="117942"/>
                  </a:cubicBezTo>
                  <a:close/>
                  <a:moveTo>
                    <a:pt x="35768" y="117942"/>
                  </a:moveTo>
                  <a:cubicBezTo>
                    <a:pt x="35543" y="117942"/>
                    <a:pt x="35375" y="118111"/>
                    <a:pt x="35375" y="118307"/>
                  </a:cubicBezTo>
                  <a:cubicBezTo>
                    <a:pt x="35375" y="118532"/>
                    <a:pt x="35543" y="118700"/>
                    <a:pt x="35768" y="118700"/>
                  </a:cubicBezTo>
                  <a:cubicBezTo>
                    <a:pt x="35964" y="118700"/>
                    <a:pt x="36161" y="118532"/>
                    <a:pt x="36161" y="118307"/>
                  </a:cubicBezTo>
                  <a:cubicBezTo>
                    <a:pt x="36161" y="118111"/>
                    <a:pt x="35964" y="117942"/>
                    <a:pt x="35768" y="117942"/>
                  </a:cubicBezTo>
                  <a:close/>
                  <a:moveTo>
                    <a:pt x="37733" y="117942"/>
                  </a:moveTo>
                  <a:cubicBezTo>
                    <a:pt x="37508" y="117942"/>
                    <a:pt x="37340" y="118111"/>
                    <a:pt x="37340" y="118307"/>
                  </a:cubicBezTo>
                  <a:cubicBezTo>
                    <a:pt x="37340" y="118532"/>
                    <a:pt x="37508" y="118700"/>
                    <a:pt x="37733" y="118700"/>
                  </a:cubicBezTo>
                  <a:cubicBezTo>
                    <a:pt x="37929" y="118700"/>
                    <a:pt x="38126" y="118532"/>
                    <a:pt x="38126" y="118307"/>
                  </a:cubicBezTo>
                  <a:cubicBezTo>
                    <a:pt x="38126" y="118111"/>
                    <a:pt x="37929" y="117942"/>
                    <a:pt x="37733" y="117942"/>
                  </a:cubicBezTo>
                  <a:close/>
                  <a:moveTo>
                    <a:pt x="39698" y="117942"/>
                  </a:moveTo>
                  <a:cubicBezTo>
                    <a:pt x="39474" y="117942"/>
                    <a:pt x="39305" y="118111"/>
                    <a:pt x="39305" y="118307"/>
                  </a:cubicBezTo>
                  <a:cubicBezTo>
                    <a:pt x="39305" y="118532"/>
                    <a:pt x="39474" y="118700"/>
                    <a:pt x="39698" y="118700"/>
                  </a:cubicBezTo>
                  <a:cubicBezTo>
                    <a:pt x="39895" y="118700"/>
                    <a:pt x="40091" y="118532"/>
                    <a:pt x="40091" y="118307"/>
                  </a:cubicBezTo>
                  <a:cubicBezTo>
                    <a:pt x="40091" y="118111"/>
                    <a:pt x="39895" y="117942"/>
                    <a:pt x="39698" y="117942"/>
                  </a:cubicBezTo>
                  <a:close/>
                  <a:moveTo>
                    <a:pt x="41663" y="117942"/>
                  </a:moveTo>
                  <a:cubicBezTo>
                    <a:pt x="41439" y="117942"/>
                    <a:pt x="41270" y="118111"/>
                    <a:pt x="41270" y="118307"/>
                  </a:cubicBezTo>
                  <a:cubicBezTo>
                    <a:pt x="41270" y="118532"/>
                    <a:pt x="41439" y="118700"/>
                    <a:pt x="41663" y="118700"/>
                  </a:cubicBezTo>
                  <a:cubicBezTo>
                    <a:pt x="41860" y="118700"/>
                    <a:pt x="42056" y="118532"/>
                    <a:pt x="42056" y="118307"/>
                  </a:cubicBezTo>
                  <a:cubicBezTo>
                    <a:pt x="42056" y="118111"/>
                    <a:pt x="41860" y="117942"/>
                    <a:pt x="41663" y="117942"/>
                  </a:cubicBezTo>
                  <a:close/>
                  <a:moveTo>
                    <a:pt x="43629" y="117942"/>
                  </a:moveTo>
                  <a:cubicBezTo>
                    <a:pt x="43404" y="117942"/>
                    <a:pt x="43235" y="118111"/>
                    <a:pt x="43235" y="118307"/>
                  </a:cubicBezTo>
                  <a:cubicBezTo>
                    <a:pt x="43235" y="118532"/>
                    <a:pt x="43404" y="118700"/>
                    <a:pt x="43629" y="118700"/>
                  </a:cubicBezTo>
                  <a:cubicBezTo>
                    <a:pt x="43825" y="118700"/>
                    <a:pt x="44022" y="118532"/>
                    <a:pt x="44022" y="118307"/>
                  </a:cubicBezTo>
                  <a:cubicBezTo>
                    <a:pt x="44022" y="118111"/>
                    <a:pt x="43825" y="117942"/>
                    <a:pt x="43629" y="117942"/>
                  </a:cubicBezTo>
                  <a:close/>
                  <a:moveTo>
                    <a:pt x="45594" y="117942"/>
                  </a:moveTo>
                  <a:cubicBezTo>
                    <a:pt x="45369" y="117942"/>
                    <a:pt x="45201" y="118111"/>
                    <a:pt x="45201" y="118307"/>
                  </a:cubicBezTo>
                  <a:cubicBezTo>
                    <a:pt x="45201" y="118532"/>
                    <a:pt x="45369" y="118700"/>
                    <a:pt x="45594" y="118700"/>
                  </a:cubicBezTo>
                  <a:cubicBezTo>
                    <a:pt x="45790" y="118700"/>
                    <a:pt x="45987" y="118532"/>
                    <a:pt x="45987" y="118307"/>
                  </a:cubicBezTo>
                  <a:cubicBezTo>
                    <a:pt x="45987" y="118111"/>
                    <a:pt x="45790" y="117942"/>
                    <a:pt x="45594" y="117942"/>
                  </a:cubicBezTo>
                  <a:close/>
                  <a:moveTo>
                    <a:pt x="31837" y="119879"/>
                  </a:moveTo>
                  <a:cubicBezTo>
                    <a:pt x="31613" y="119908"/>
                    <a:pt x="31444" y="120076"/>
                    <a:pt x="31444" y="120272"/>
                  </a:cubicBezTo>
                  <a:cubicBezTo>
                    <a:pt x="31444" y="120497"/>
                    <a:pt x="31613" y="120666"/>
                    <a:pt x="31837" y="120666"/>
                  </a:cubicBezTo>
                  <a:cubicBezTo>
                    <a:pt x="32034" y="120666"/>
                    <a:pt x="32230" y="120497"/>
                    <a:pt x="32230" y="120272"/>
                  </a:cubicBezTo>
                  <a:cubicBezTo>
                    <a:pt x="32230" y="120076"/>
                    <a:pt x="32034" y="119879"/>
                    <a:pt x="31837" y="119879"/>
                  </a:cubicBezTo>
                  <a:close/>
                  <a:moveTo>
                    <a:pt x="33802" y="119879"/>
                  </a:moveTo>
                  <a:cubicBezTo>
                    <a:pt x="33578" y="119908"/>
                    <a:pt x="33409" y="120076"/>
                    <a:pt x="33409" y="120272"/>
                  </a:cubicBezTo>
                  <a:cubicBezTo>
                    <a:pt x="33409" y="120497"/>
                    <a:pt x="33578" y="120666"/>
                    <a:pt x="33802" y="120666"/>
                  </a:cubicBezTo>
                  <a:cubicBezTo>
                    <a:pt x="33999" y="120666"/>
                    <a:pt x="34195" y="120497"/>
                    <a:pt x="34195" y="120272"/>
                  </a:cubicBezTo>
                  <a:cubicBezTo>
                    <a:pt x="34195" y="120076"/>
                    <a:pt x="33999" y="119879"/>
                    <a:pt x="33802" y="119879"/>
                  </a:cubicBezTo>
                  <a:close/>
                  <a:moveTo>
                    <a:pt x="35768" y="119879"/>
                  </a:moveTo>
                  <a:cubicBezTo>
                    <a:pt x="35543" y="119908"/>
                    <a:pt x="35375" y="120076"/>
                    <a:pt x="35375" y="120272"/>
                  </a:cubicBezTo>
                  <a:cubicBezTo>
                    <a:pt x="35375" y="120497"/>
                    <a:pt x="35543" y="120666"/>
                    <a:pt x="35768" y="120666"/>
                  </a:cubicBezTo>
                  <a:cubicBezTo>
                    <a:pt x="35964" y="120666"/>
                    <a:pt x="36161" y="120497"/>
                    <a:pt x="36161" y="120272"/>
                  </a:cubicBezTo>
                  <a:cubicBezTo>
                    <a:pt x="36161" y="120076"/>
                    <a:pt x="35964" y="119879"/>
                    <a:pt x="35768" y="119879"/>
                  </a:cubicBezTo>
                  <a:close/>
                  <a:moveTo>
                    <a:pt x="37733" y="119879"/>
                  </a:moveTo>
                  <a:cubicBezTo>
                    <a:pt x="37508" y="119908"/>
                    <a:pt x="37340" y="120076"/>
                    <a:pt x="37340" y="120272"/>
                  </a:cubicBezTo>
                  <a:cubicBezTo>
                    <a:pt x="37340" y="120497"/>
                    <a:pt x="37508" y="120666"/>
                    <a:pt x="37733" y="120666"/>
                  </a:cubicBezTo>
                  <a:cubicBezTo>
                    <a:pt x="37929" y="120666"/>
                    <a:pt x="38126" y="120497"/>
                    <a:pt x="38126" y="120272"/>
                  </a:cubicBezTo>
                  <a:cubicBezTo>
                    <a:pt x="38126" y="120076"/>
                    <a:pt x="37929" y="119879"/>
                    <a:pt x="37733" y="119879"/>
                  </a:cubicBezTo>
                  <a:close/>
                  <a:moveTo>
                    <a:pt x="39698" y="119879"/>
                  </a:moveTo>
                  <a:cubicBezTo>
                    <a:pt x="39474" y="119908"/>
                    <a:pt x="39305" y="120076"/>
                    <a:pt x="39305" y="120272"/>
                  </a:cubicBezTo>
                  <a:cubicBezTo>
                    <a:pt x="39305" y="120497"/>
                    <a:pt x="39474" y="120666"/>
                    <a:pt x="39698" y="120666"/>
                  </a:cubicBezTo>
                  <a:cubicBezTo>
                    <a:pt x="39895" y="120666"/>
                    <a:pt x="40091" y="120497"/>
                    <a:pt x="40091" y="120272"/>
                  </a:cubicBezTo>
                  <a:cubicBezTo>
                    <a:pt x="40091" y="120076"/>
                    <a:pt x="39895" y="119879"/>
                    <a:pt x="39698" y="119879"/>
                  </a:cubicBezTo>
                  <a:close/>
                  <a:moveTo>
                    <a:pt x="41663" y="119879"/>
                  </a:moveTo>
                  <a:cubicBezTo>
                    <a:pt x="41439" y="119908"/>
                    <a:pt x="41270" y="120076"/>
                    <a:pt x="41270" y="120272"/>
                  </a:cubicBezTo>
                  <a:cubicBezTo>
                    <a:pt x="41270" y="120497"/>
                    <a:pt x="41439" y="120666"/>
                    <a:pt x="41663" y="120666"/>
                  </a:cubicBezTo>
                  <a:cubicBezTo>
                    <a:pt x="41860" y="120666"/>
                    <a:pt x="42056" y="120497"/>
                    <a:pt x="42056" y="120272"/>
                  </a:cubicBezTo>
                  <a:cubicBezTo>
                    <a:pt x="42056" y="120076"/>
                    <a:pt x="41860" y="119879"/>
                    <a:pt x="41663" y="119879"/>
                  </a:cubicBezTo>
                  <a:close/>
                  <a:moveTo>
                    <a:pt x="43629" y="119879"/>
                  </a:moveTo>
                  <a:cubicBezTo>
                    <a:pt x="43404" y="119908"/>
                    <a:pt x="43235" y="120076"/>
                    <a:pt x="43235" y="120272"/>
                  </a:cubicBezTo>
                  <a:cubicBezTo>
                    <a:pt x="43235" y="120497"/>
                    <a:pt x="43404" y="120666"/>
                    <a:pt x="43629" y="120666"/>
                  </a:cubicBezTo>
                  <a:cubicBezTo>
                    <a:pt x="43825" y="120666"/>
                    <a:pt x="44022" y="120497"/>
                    <a:pt x="44022" y="120272"/>
                  </a:cubicBezTo>
                  <a:cubicBezTo>
                    <a:pt x="44022" y="120076"/>
                    <a:pt x="43825" y="119879"/>
                    <a:pt x="43629" y="119879"/>
                  </a:cubicBezTo>
                  <a:close/>
                  <a:moveTo>
                    <a:pt x="45594" y="119879"/>
                  </a:moveTo>
                  <a:cubicBezTo>
                    <a:pt x="45369" y="119908"/>
                    <a:pt x="45201" y="120076"/>
                    <a:pt x="45201" y="120272"/>
                  </a:cubicBezTo>
                  <a:cubicBezTo>
                    <a:pt x="45201" y="120497"/>
                    <a:pt x="45369" y="120666"/>
                    <a:pt x="45594" y="120666"/>
                  </a:cubicBezTo>
                  <a:cubicBezTo>
                    <a:pt x="45790" y="120666"/>
                    <a:pt x="45987" y="120497"/>
                    <a:pt x="45987" y="120272"/>
                  </a:cubicBezTo>
                  <a:cubicBezTo>
                    <a:pt x="45987" y="120076"/>
                    <a:pt x="45790" y="119879"/>
                    <a:pt x="45594" y="119879"/>
                  </a:cubicBezTo>
                  <a:close/>
                  <a:moveTo>
                    <a:pt x="31837" y="121873"/>
                  </a:moveTo>
                  <a:cubicBezTo>
                    <a:pt x="31613" y="121873"/>
                    <a:pt x="31444" y="122041"/>
                    <a:pt x="31444" y="122238"/>
                  </a:cubicBezTo>
                  <a:cubicBezTo>
                    <a:pt x="31444" y="122462"/>
                    <a:pt x="31613" y="122631"/>
                    <a:pt x="31837" y="122631"/>
                  </a:cubicBezTo>
                  <a:cubicBezTo>
                    <a:pt x="32034" y="122631"/>
                    <a:pt x="32230" y="122462"/>
                    <a:pt x="32230" y="122238"/>
                  </a:cubicBezTo>
                  <a:cubicBezTo>
                    <a:pt x="32230" y="122041"/>
                    <a:pt x="32034" y="121873"/>
                    <a:pt x="31837" y="121873"/>
                  </a:cubicBezTo>
                  <a:close/>
                  <a:moveTo>
                    <a:pt x="33802" y="121873"/>
                  </a:moveTo>
                  <a:cubicBezTo>
                    <a:pt x="33578" y="121873"/>
                    <a:pt x="33409" y="122041"/>
                    <a:pt x="33409" y="122238"/>
                  </a:cubicBezTo>
                  <a:cubicBezTo>
                    <a:pt x="33409" y="122462"/>
                    <a:pt x="33578" y="122631"/>
                    <a:pt x="33802" y="122631"/>
                  </a:cubicBezTo>
                  <a:cubicBezTo>
                    <a:pt x="33999" y="122631"/>
                    <a:pt x="34195" y="122462"/>
                    <a:pt x="34195" y="122238"/>
                  </a:cubicBezTo>
                  <a:cubicBezTo>
                    <a:pt x="34195" y="122041"/>
                    <a:pt x="33999" y="121873"/>
                    <a:pt x="33802" y="121873"/>
                  </a:cubicBezTo>
                  <a:close/>
                  <a:moveTo>
                    <a:pt x="35768" y="121873"/>
                  </a:moveTo>
                  <a:cubicBezTo>
                    <a:pt x="35543" y="121873"/>
                    <a:pt x="35375" y="122041"/>
                    <a:pt x="35375" y="122238"/>
                  </a:cubicBezTo>
                  <a:cubicBezTo>
                    <a:pt x="35375" y="122462"/>
                    <a:pt x="35543" y="122631"/>
                    <a:pt x="35768" y="122631"/>
                  </a:cubicBezTo>
                  <a:cubicBezTo>
                    <a:pt x="35964" y="122631"/>
                    <a:pt x="36161" y="122462"/>
                    <a:pt x="36161" y="122238"/>
                  </a:cubicBezTo>
                  <a:cubicBezTo>
                    <a:pt x="36161" y="122041"/>
                    <a:pt x="35964" y="121873"/>
                    <a:pt x="35768" y="121873"/>
                  </a:cubicBezTo>
                  <a:close/>
                  <a:moveTo>
                    <a:pt x="37733" y="121873"/>
                  </a:moveTo>
                  <a:cubicBezTo>
                    <a:pt x="37508" y="121873"/>
                    <a:pt x="37340" y="122041"/>
                    <a:pt x="37340" y="122238"/>
                  </a:cubicBezTo>
                  <a:cubicBezTo>
                    <a:pt x="37340" y="122462"/>
                    <a:pt x="37508" y="122631"/>
                    <a:pt x="37733" y="122631"/>
                  </a:cubicBezTo>
                  <a:cubicBezTo>
                    <a:pt x="37929" y="122631"/>
                    <a:pt x="38126" y="122462"/>
                    <a:pt x="38126" y="122238"/>
                  </a:cubicBezTo>
                  <a:cubicBezTo>
                    <a:pt x="38126" y="122041"/>
                    <a:pt x="37929" y="121873"/>
                    <a:pt x="37733" y="121873"/>
                  </a:cubicBezTo>
                  <a:close/>
                  <a:moveTo>
                    <a:pt x="39698" y="121873"/>
                  </a:moveTo>
                  <a:cubicBezTo>
                    <a:pt x="39474" y="121873"/>
                    <a:pt x="39305" y="122041"/>
                    <a:pt x="39305" y="122238"/>
                  </a:cubicBezTo>
                  <a:cubicBezTo>
                    <a:pt x="39305" y="122462"/>
                    <a:pt x="39474" y="122631"/>
                    <a:pt x="39698" y="122631"/>
                  </a:cubicBezTo>
                  <a:cubicBezTo>
                    <a:pt x="39895" y="122631"/>
                    <a:pt x="40091" y="122462"/>
                    <a:pt x="40091" y="122238"/>
                  </a:cubicBezTo>
                  <a:cubicBezTo>
                    <a:pt x="40091" y="122041"/>
                    <a:pt x="39895" y="121873"/>
                    <a:pt x="39698" y="121873"/>
                  </a:cubicBezTo>
                  <a:close/>
                  <a:moveTo>
                    <a:pt x="41663" y="121873"/>
                  </a:moveTo>
                  <a:cubicBezTo>
                    <a:pt x="41439" y="121873"/>
                    <a:pt x="41270" y="122041"/>
                    <a:pt x="41270" y="122238"/>
                  </a:cubicBezTo>
                  <a:cubicBezTo>
                    <a:pt x="41270" y="122462"/>
                    <a:pt x="41439" y="122631"/>
                    <a:pt x="41663" y="122631"/>
                  </a:cubicBezTo>
                  <a:cubicBezTo>
                    <a:pt x="41860" y="122631"/>
                    <a:pt x="42056" y="122462"/>
                    <a:pt x="42056" y="122238"/>
                  </a:cubicBezTo>
                  <a:cubicBezTo>
                    <a:pt x="42056" y="122041"/>
                    <a:pt x="41860" y="121873"/>
                    <a:pt x="41663" y="121873"/>
                  </a:cubicBezTo>
                  <a:close/>
                  <a:moveTo>
                    <a:pt x="43629" y="121873"/>
                  </a:moveTo>
                  <a:cubicBezTo>
                    <a:pt x="43404" y="121873"/>
                    <a:pt x="43235" y="122041"/>
                    <a:pt x="43235" y="122238"/>
                  </a:cubicBezTo>
                  <a:cubicBezTo>
                    <a:pt x="43235" y="122462"/>
                    <a:pt x="43404" y="122631"/>
                    <a:pt x="43629" y="122631"/>
                  </a:cubicBezTo>
                  <a:cubicBezTo>
                    <a:pt x="43825" y="122631"/>
                    <a:pt x="44022" y="122462"/>
                    <a:pt x="44022" y="122238"/>
                  </a:cubicBezTo>
                  <a:cubicBezTo>
                    <a:pt x="44022" y="122041"/>
                    <a:pt x="43825" y="121873"/>
                    <a:pt x="43629" y="121873"/>
                  </a:cubicBezTo>
                  <a:close/>
                  <a:moveTo>
                    <a:pt x="45594" y="121873"/>
                  </a:moveTo>
                  <a:cubicBezTo>
                    <a:pt x="45369" y="121873"/>
                    <a:pt x="45201" y="122041"/>
                    <a:pt x="45201" y="122238"/>
                  </a:cubicBezTo>
                  <a:cubicBezTo>
                    <a:pt x="45201" y="122462"/>
                    <a:pt x="45369" y="122631"/>
                    <a:pt x="45594" y="122631"/>
                  </a:cubicBezTo>
                  <a:cubicBezTo>
                    <a:pt x="45790" y="122631"/>
                    <a:pt x="45987" y="122462"/>
                    <a:pt x="45987" y="122238"/>
                  </a:cubicBezTo>
                  <a:cubicBezTo>
                    <a:pt x="45987" y="122041"/>
                    <a:pt x="45790" y="121873"/>
                    <a:pt x="45594" y="121873"/>
                  </a:cubicBezTo>
                  <a:close/>
                  <a:moveTo>
                    <a:pt x="31837" y="123810"/>
                  </a:moveTo>
                  <a:cubicBezTo>
                    <a:pt x="31613" y="123838"/>
                    <a:pt x="31444" y="124006"/>
                    <a:pt x="31444" y="124203"/>
                  </a:cubicBezTo>
                  <a:cubicBezTo>
                    <a:pt x="31444" y="124428"/>
                    <a:pt x="31613" y="124596"/>
                    <a:pt x="31837" y="124596"/>
                  </a:cubicBezTo>
                  <a:cubicBezTo>
                    <a:pt x="32034" y="124596"/>
                    <a:pt x="32230" y="124428"/>
                    <a:pt x="32230" y="124203"/>
                  </a:cubicBezTo>
                  <a:cubicBezTo>
                    <a:pt x="32230" y="124006"/>
                    <a:pt x="32034" y="123810"/>
                    <a:pt x="31837" y="123810"/>
                  </a:cubicBezTo>
                  <a:close/>
                  <a:moveTo>
                    <a:pt x="33802" y="123810"/>
                  </a:moveTo>
                  <a:cubicBezTo>
                    <a:pt x="33578" y="123838"/>
                    <a:pt x="33409" y="124006"/>
                    <a:pt x="33409" y="124203"/>
                  </a:cubicBezTo>
                  <a:cubicBezTo>
                    <a:pt x="33409" y="124428"/>
                    <a:pt x="33578" y="124596"/>
                    <a:pt x="33802" y="124596"/>
                  </a:cubicBezTo>
                  <a:cubicBezTo>
                    <a:pt x="33999" y="124596"/>
                    <a:pt x="34195" y="124428"/>
                    <a:pt x="34195" y="124203"/>
                  </a:cubicBezTo>
                  <a:cubicBezTo>
                    <a:pt x="34195" y="124006"/>
                    <a:pt x="33999" y="123810"/>
                    <a:pt x="33802" y="123810"/>
                  </a:cubicBezTo>
                  <a:close/>
                  <a:moveTo>
                    <a:pt x="35768" y="123810"/>
                  </a:moveTo>
                  <a:cubicBezTo>
                    <a:pt x="35543" y="123838"/>
                    <a:pt x="35375" y="124006"/>
                    <a:pt x="35375" y="124203"/>
                  </a:cubicBezTo>
                  <a:cubicBezTo>
                    <a:pt x="35375" y="124428"/>
                    <a:pt x="35543" y="124596"/>
                    <a:pt x="35768" y="124596"/>
                  </a:cubicBezTo>
                  <a:cubicBezTo>
                    <a:pt x="35964" y="124596"/>
                    <a:pt x="36161" y="124428"/>
                    <a:pt x="36161" y="124203"/>
                  </a:cubicBezTo>
                  <a:cubicBezTo>
                    <a:pt x="36161" y="124006"/>
                    <a:pt x="35964" y="123810"/>
                    <a:pt x="35768" y="123810"/>
                  </a:cubicBezTo>
                  <a:close/>
                  <a:moveTo>
                    <a:pt x="37733" y="123810"/>
                  </a:moveTo>
                  <a:cubicBezTo>
                    <a:pt x="37508" y="123838"/>
                    <a:pt x="37340" y="124006"/>
                    <a:pt x="37340" y="124203"/>
                  </a:cubicBezTo>
                  <a:cubicBezTo>
                    <a:pt x="37340" y="124428"/>
                    <a:pt x="37508" y="124596"/>
                    <a:pt x="37733" y="124596"/>
                  </a:cubicBezTo>
                  <a:cubicBezTo>
                    <a:pt x="37929" y="124596"/>
                    <a:pt x="38126" y="124428"/>
                    <a:pt x="38126" y="124203"/>
                  </a:cubicBezTo>
                  <a:cubicBezTo>
                    <a:pt x="38126" y="124006"/>
                    <a:pt x="37929" y="123810"/>
                    <a:pt x="37733" y="123810"/>
                  </a:cubicBezTo>
                  <a:close/>
                  <a:moveTo>
                    <a:pt x="39698" y="123810"/>
                  </a:moveTo>
                  <a:cubicBezTo>
                    <a:pt x="39474" y="123838"/>
                    <a:pt x="39305" y="124006"/>
                    <a:pt x="39305" y="124203"/>
                  </a:cubicBezTo>
                  <a:cubicBezTo>
                    <a:pt x="39305" y="124428"/>
                    <a:pt x="39474" y="124596"/>
                    <a:pt x="39698" y="124596"/>
                  </a:cubicBezTo>
                  <a:cubicBezTo>
                    <a:pt x="39895" y="124596"/>
                    <a:pt x="40091" y="124428"/>
                    <a:pt x="40091" y="124203"/>
                  </a:cubicBezTo>
                  <a:cubicBezTo>
                    <a:pt x="40091" y="124006"/>
                    <a:pt x="39895" y="123810"/>
                    <a:pt x="39698" y="123810"/>
                  </a:cubicBezTo>
                  <a:close/>
                  <a:moveTo>
                    <a:pt x="41663" y="123810"/>
                  </a:moveTo>
                  <a:cubicBezTo>
                    <a:pt x="41439" y="123838"/>
                    <a:pt x="41270" y="124006"/>
                    <a:pt x="41270" y="124203"/>
                  </a:cubicBezTo>
                  <a:cubicBezTo>
                    <a:pt x="41270" y="124428"/>
                    <a:pt x="41439" y="124596"/>
                    <a:pt x="41663" y="124596"/>
                  </a:cubicBezTo>
                  <a:cubicBezTo>
                    <a:pt x="41860" y="124596"/>
                    <a:pt x="42056" y="124428"/>
                    <a:pt x="42056" y="124203"/>
                  </a:cubicBezTo>
                  <a:cubicBezTo>
                    <a:pt x="42056" y="124006"/>
                    <a:pt x="41860" y="123810"/>
                    <a:pt x="41663" y="123810"/>
                  </a:cubicBezTo>
                  <a:close/>
                  <a:moveTo>
                    <a:pt x="43629" y="123810"/>
                  </a:moveTo>
                  <a:cubicBezTo>
                    <a:pt x="43404" y="123838"/>
                    <a:pt x="43235" y="124006"/>
                    <a:pt x="43235" y="124203"/>
                  </a:cubicBezTo>
                  <a:cubicBezTo>
                    <a:pt x="43235" y="124428"/>
                    <a:pt x="43404" y="124596"/>
                    <a:pt x="43629" y="124596"/>
                  </a:cubicBezTo>
                  <a:cubicBezTo>
                    <a:pt x="43825" y="124596"/>
                    <a:pt x="44022" y="124428"/>
                    <a:pt x="44022" y="124203"/>
                  </a:cubicBezTo>
                  <a:cubicBezTo>
                    <a:pt x="44022" y="124006"/>
                    <a:pt x="43825" y="123810"/>
                    <a:pt x="43629" y="123810"/>
                  </a:cubicBezTo>
                  <a:close/>
                  <a:moveTo>
                    <a:pt x="29872" y="125803"/>
                  </a:moveTo>
                  <a:cubicBezTo>
                    <a:pt x="29647" y="125803"/>
                    <a:pt x="29479" y="125972"/>
                    <a:pt x="29479" y="126168"/>
                  </a:cubicBezTo>
                  <a:cubicBezTo>
                    <a:pt x="29479" y="126393"/>
                    <a:pt x="29647" y="126561"/>
                    <a:pt x="29872" y="126561"/>
                  </a:cubicBezTo>
                  <a:cubicBezTo>
                    <a:pt x="30069" y="126561"/>
                    <a:pt x="30265" y="126393"/>
                    <a:pt x="30265" y="126168"/>
                  </a:cubicBezTo>
                  <a:cubicBezTo>
                    <a:pt x="30265" y="125972"/>
                    <a:pt x="30069" y="125803"/>
                    <a:pt x="29872" y="125803"/>
                  </a:cubicBezTo>
                  <a:close/>
                  <a:moveTo>
                    <a:pt x="31837" y="125803"/>
                  </a:moveTo>
                  <a:cubicBezTo>
                    <a:pt x="31613" y="125803"/>
                    <a:pt x="31444" y="125972"/>
                    <a:pt x="31444" y="126168"/>
                  </a:cubicBezTo>
                  <a:cubicBezTo>
                    <a:pt x="31444" y="126393"/>
                    <a:pt x="31613" y="126561"/>
                    <a:pt x="31837" y="126561"/>
                  </a:cubicBezTo>
                  <a:cubicBezTo>
                    <a:pt x="32034" y="126561"/>
                    <a:pt x="32230" y="126393"/>
                    <a:pt x="32230" y="126168"/>
                  </a:cubicBezTo>
                  <a:cubicBezTo>
                    <a:pt x="32230" y="125972"/>
                    <a:pt x="32034" y="125803"/>
                    <a:pt x="31837" y="125803"/>
                  </a:cubicBezTo>
                  <a:close/>
                  <a:moveTo>
                    <a:pt x="33802" y="125803"/>
                  </a:moveTo>
                  <a:cubicBezTo>
                    <a:pt x="33578" y="125803"/>
                    <a:pt x="33409" y="125972"/>
                    <a:pt x="33409" y="126168"/>
                  </a:cubicBezTo>
                  <a:cubicBezTo>
                    <a:pt x="33409" y="126393"/>
                    <a:pt x="33578" y="126561"/>
                    <a:pt x="33802" y="126561"/>
                  </a:cubicBezTo>
                  <a:cubicBezTo>
                    <a:pt x="33999" y="126561"/>
                    <a:pt x="34195" y="126393"/>
                    <a:pt x="34195" y="126168"/>
                  </a:cubicBezTo>
                  <a:cubicBezTo>
                    <a:pt x="34195" y="125972"/>
                    <a:pt x="33999" y="125803"/>
                    <a:pt x="33802" y="125803"/>
                  </a:cubicBezTo>
                  <a:close/>
                  <a:moveTo>
                    <a:pt x="35768" y="125803"/>
                  </a:moveTo>
                  <a:cubicBezTo>
                    <a:pt x="35543" y="125803"/>
                    <a:pt x="35375" y="125972"/>
                    <a:pt x="35375" y="126168"/>
                  </a:cubicBezTo>
                  <a:cubicBezTo>
                    <a:pt x="35375" y="126393"/>
                    <a:pt x="35543" y="126561"/>
                    <a:pt x="35768" y="126561"/>
                  </a:cubicBezTo>
                  <a:cubicBezTo>
                    <a:pt x="35964" y="126561"/>
                    <a:pt x="36161" y="126393"/>
                    <a:pt x="36161" y="126168"/>
                  </a:cubicBezTo>
                  <a:cubicBezTo>
                    <a:pt x="36161" y="125972"/>
                    <a:pt x="35964" y="125803"/>
                    <a:pt x="35768" y="125803"/>
                  </a:cubicBezTo>
                  <a:close/>
                  <a:moveTo>
                    <a:pt x="37733" y="125803"/>
                  </a:moveTo>
                  <a:cubicBezTo>
                    <a:pt x="37508" y="125803"/>
                    <a:pt x="37340" y="125972"/>
                    <a:pt x="37340" y="126168"/>
                  </a:cubicBezTo>
                  <a:cubicBezTo>
                    <a:pt x="37340" y="126393"/>
                    <a:pt x="37508" y="126561"/>
                    <a:pt x="37733" y="126561"/>
                  </a:cubicBezTo>
                  <a:cubicBezTo>
                    <a:pt x="37929" y="126561"/>
                    <a:pt x="38126" y="126393"/>
                    <a:pt x="38126" y="126168"/>
                  </a:cubicBezTo>
                  <a:cubicBezTo>
                    <a:pt x="38126" y="125972"/>
                    <a:pt x="37929" y="125803"/>
                    <a:pt x="37733" y="125803"/>
                  </a:cubicBezTo>
                  <a:close/>
                  <a:moveTo>
                    <a:pt x="39698" y="125803"/>
                  </a:moveTo>
                  <a:cubicBezTo>
                    <a:pt x="39474" y="125803"/>
                    <a:pt x="39305" y="125972"/>
                    <a:pt x="39305" y="126168"/>
                  </a:cubicBezTo>
                  <a:cubicBezTo>
                    <a:pt x="39305" y="126393"/>
                    <a:pt x="39474" y="126561"/>
                    <a:pt x="39698" y="126561"/>
                  </a:cubicBezTo>
                  <a:cubicBezTo>
                    <a:pt x="39895" y="126561"/>
                    <a:pt x="40091" y="126393"/>
                    <a:pt x="40091" y="126168"/>
                  </a:cubicBezTo>
                  <a:cubicBezTo>
                    <a:pt x="40091" y="125972"/>
                    <a:pt x="39895" y="125803"/>
                    <a:pt x="39698" y="125803"/>
                  </a:cubicBezTo>
                  <a:close/>
                  <a:moveTo>
                    <a:pt x="41663" y="125803"/>
                  </a:moveTo>
                  <a:cubicBezTo>
                    <a:pt x="41439" y="125803"/>
                    <a:pt x="41270" y="125972"/>
                    <a:pt x="41270" y="126168"/>
                  </a:cubicBezTo>
                  <a:cubicBezTo>
                    <a:pt x="41270" y="126393"/>
                    <a:pt x="41439" y="126561"/>
                    <a:pt x="41663" y="126561"/>
                  </a:cubicBezTo>
                  <a:cubicBezTo>
                    <a:pt x="41860" y="126561"/>
                    <a:pt x="42056" y="126393"/>
                    <a:pt x="42056" y="126168"/>
                  </a:cubicBezTo>
                  <a:cubicBezTo>
                    <a:pt x="42056" y="125972"/>
                    <a:pt x="41860" y="125803"/>
                    <a:pt x="41663" y="125803"/>
                  </a:cubicBezTo>
                  <a:close/>
                  <a:moveTo>
                    <a:pt x="43629" y="125803"/>
                  </a:moveTo>
                  <a:cubicBezTo>
                    <a:pt x="43404" y="125803"/>
                    <a:pt x="43235" y="125972"/>
                    <a:pt x="43235" y="126168"/>
                  </a:cubicBezTo>
                  <a:cubicBezTo>
                    <a:pt x="43235" y="126393"/>
                    <a:pt x="43404" y="126561"/>
                    <a:pt x="43629" y="126561"/>
                  </a:cubicBezTo>
                  <a:cubicBezTo>
                    <a:pt x="43825" y="126561"/>
                    <a:pt x="44022" y="126393"/>
                    <a:pt x="44022" y="126168"/>
                  </a:cubicBezTo>
                  <a:cubicBezTo>
                    <a:pt x="44022" y="125972"/>
                    <a:pt x="43825" y="125803"/>
                    <a:pt x="43629" y="125803"/>
                  </a:cubicBezTo>
                  <a:close/>
                  <a:moveTo>
                    <a:pt x="29872" y="127768"/>
                  </a:moveTo>
                  <a:cubicBezTo>
                    <a:pt x="29647" y="127768"/>
                    <a:pt x="29479" y="127937"/>
                    <a:pt x="29479" y="128133"/>
                  </a:cubicBezTo>
                  <a:cubicBezTo>
                    <a:pt x="29479" y="128358"/>
                    <a:pt x="29647" y="128526"/>
                    <a:pt x="29872" y="128526"/>
                  </a:cubicBezTo>
                  <a:cubicBezTo>
                    <a:pt x="30069" y="128526"/>
                    <a:pt x="30265" y="128358"/>
                    <a:pt x="30265" y="128133"/>
                  </a:cubicBezTo>
                  <a:cubicBezTo>
                    <a:pt x="30265" y="127937"/>
                    <a:pt x="30069" y="127768"/>
                    <a:pt x="29872" y="127768"/>
                  </a:cubicBezTo>
                  <a:close/>
                  <a:moveTo>
                    <a:pt x="31837" y="127768"/>
                  </a:moveTo>
                  <a:cubicBezTo>
                    <a:pt x="31613" y="127768"/>
                    <a:pt x="31444" y="127937"/>
                    <a:pt x="31444" y="128133"/>
                  </a:cubicBezTo>
                  <a:cubicBezTo>
                    <a:pt x="31444" y="128358"/>
                    <a:pt x="31613" y="128526"/>
                    <a:pt x="31837" y="128526"/>
                  </a:cubicBezTo>
                  <a:cubicBezTo>
                    <a:pt x="32034" y="128526"/>
                    <a:pt x="32230" y="128358"/>
                    <a:pt x="32230" y="128133"/>
                  </a:cubicBezTo>
                  <a:cubicBezTo>
                    <a:pt x="32230" y="127937"/>
                    <a:pt x="32034" y="127768"/>
                    <a:pt x="31837" y="127768"/>
                  </a:cubicBezTo>
                  <a:close/>
                  <a:moveTo>
                    <a:pt x="33802" y="127768"/>
                  </a:moveTo>
                  <a:cubicBezTo>
                    <a:pt x="33578" y="127768"/>
                    <a:pt x="33409" y="127937"/>
                    <a:pt x="33409" y="128133"/>
                  </a:cubicBezTo>
                  <a:cubicBezTo>
                    <a:pt x="33409" y="128358"/>
                    <a:pt x="33578" y="128526"/>
                    <a:pt x="33802" y="128526"/>
                  </a:cubicBezTo>
                  <a:cubicBezTo>
                    <a:pt x="33999" y="128526"/>
                    <a:pt x="34195" y="128358"/>
                    <a:pt x="34195" y="128133"/>
                  </a:cubicBezTo>
                  <a:cubicBezTo>
                    <a:pt x="34195" y="127937"/>
                    <a:pt x="33999" y="127768"/>
                    <a:pt x="33802" y="127768"/>
                  </a:cubicBezTo>
                  <a:close/>
                  <a:moveTo>
                    <a:pt x="35768" y="127768"/>
                  </a:moveTo>
                  <a:cubicBezTo>
                    <a:pt x="35543" y="127768"/>
                    <a:pt x="35375" y="127937"/>
                    <a:pt x="35375" y="128133"/>
                  </a:cubicBezTo>
                  <a:cubicBezTo>
                    <a:pt x="35375" y="128358"/>
                    <a:pt x="35543" y="128526"/>
                    <a:pt x="35768" y="128526"/>
                  </a:cubicBezTo>
                  <a:cubicBezTo>
                    <a:pt x="35964" y="128526"/>
                    <a:pt x="36161" y="128358"/>
                    <a:pt x="36161" y="128133"/>
                  </a:cubicBezTo>
                  <a:cubicBezTo>
                    <a:pt x="36161" y="127937"/>
                    <a:pt x="35964" y="127768"/>
                    <a:pt x="35768" y="127768"/>
                  </a:cubicBezTo>
                  <a:close/>
                  <a:moveTo>
                    <a:pt x="37733" y="127768"/>
                  </a:moveTo>
                  <a:cubicBezTo>
                    <a:pt x="37508" y="127768"/>
                    <a:pt x="37340" y="127937"/>
                    <a:pt x="37340" y="128133"/>
                  </a:cubicBezTo>
                  <a:cubicBezTo>
                    <a:pt x="37340" y="128358"/>
                    <a:pt x="37508" y="128526"/>
                    <a:pt x="37733" y="128526"/>
                  </a:cubicBezTo>
                  <a:cubicBezTo>
                    <a:pt x="37929" y="128526"/>
                    <a:pt x="38126" y="128358"/>
                    <a:pt x="38126" y="128133"/>
                  </a:cubicBezTo>
                  <a:cubicBezTo>
                    <a:pt x="38126" y="127937"/>
                    <a:pt x="37929" y="127768"/>
                    <a:pt x="37733" y="127768"/>
                  </a:cubicBezTo>
                  <a:close/>
                  <a:moveTo>
                    <a:pt x="39698" y="127768"/>
                  </a:moveTo>
                  <a:cubicBezTo>
                    <a:pt x="39474" y="127768"/>
                    <a:pt x="39305" y="127937"/>
                    <a:pt x="39305" y="128133"/>
                  </a:cubicBezTo>
                  <a:cubicBezTo>
                    <a:pt x="39305" y="128358"/>
                    <a:pt x="39474" y="128526"/>
                    <a:pt x="39698" y="128526"/>
                  </a:cubicBezTo>
                  <a:cubicBezTo>
                    <a:pt x="39895" y="128526"/>
                    <a:pt x="40091" y="128358"/>
                    <a:pt x="40091" y="128133"/>
                  </a:cubicBezTo>
                  <a:cubicBezTo>
                    <a:pt x="40091" y="127937"/>
                    <a:pt x="39895" y="127768"/>
                    <a:pt x="39698" y="127768"/>
                  </a:cubicBezTo>
                  <a:close/>
                  <a:moveTo>
                    <a:pt x="41663" y="127768"/>
                  </a:moveTo>
                  <a:cubicBezTo>
                    <a:pt x="41439" y="127768"/>
                    <a:pt x="41270" y="127937"/>
                    <a:pt x="41270" y="128133"/>
                  </a:cubicBezTo>
                  <a:cubicBezTo>
                    <a:pt x="41270" y="128358"/>
                    <a:pt x="41439" y="128526"/>
                    <a:pt x="41663" y="128526"/>
                  </a:cubicBezTo>
                  <a:cubicBezTo>
                    <a:pt x="41860" y="128526"/>
                    <a:pt x="42056" y="128358"/>
                    <a:pt x="42056" y="128133"/>
                  </a:cubicBezTo>
                  <a:cubicBezTo>
                    <a:pt x="42056" y="127937"/>
                    <a:pt x="41860" y="127768"/>
                    <a:pt x="41663" y="127768"/>
                  </a:cubicBezTo>
                  <a:close/>
                  <a:moveTo>
                    <a:pt x="43629" y="127768"/>
                  </a:moveTo>
                  <a:cubicBezTo>
                    <a:pt x="43404" y="127768"/>
                    <a:pt x="43235" y="127937"/>
                    <a:pt x="43235" y="128133"/>
                  </a:cubicBezTo>
                  <a:cubicBezTo>
                    <a:pt x="43235" y="128358"/>
                    <a:pt x="43404" y="128526"/>
                    <a:pt x="43629" y="128526"/>
                  </a:cubicBezTo>
                  <a:cubicBezTo>
                    <a:pt x="43825" y="128526"/>
                    <a:pt x="44022" y="128358"/>
                    <a:pt x="44022" y="128133"/>
                  </a:cubicBezTo>
                  <a:cubicBezTo>
                    <a:pt x="44022" y="127937"/>
                    <a:pt x="43825" y="127768"/>
                    <a:pt x="43629" y="127768"/>
                  </a:cubicBezTo>
                  <a:close/>
                  <a:moveTo>
                    <a:pt x="29872" y="129734"/>
                  </a:moveTo>
                  <a:cubicBezTo>
                    <a:pt x="29647" y="129734"/>
                    <a:pt x="29479" y="129902"/>
                    <a:pt x="29479" y="130099"/>
                  </a:cubicBezTo>
                  <a:cubicBezTo>
                    <a:pt x="29479" y="130323"/>
                    <a:pt x="29647" y="130492"/>
                    <a:pt x="29872" y="130492"/>
                  </a:cubicBezTo>
                  <a:cubicBezTo>
                    <a:pt x="30069" y="130492"/>
                    <a:pt x="30265" y="130323"/>
                    <a:pt x="30265" y="130099"/>
                  </a:cubicBezTo>
                  <a:cubicBezTo>
                    <a:pt x="30265" y="129902"/>
                    <a:pt x="30069" y="129734"/>
                    <a:pt x="29872" y="129734"/>
                  </a:cubicBezTo>
                  <a:close/>
                  <a:moveTo>
                    <a:pt x="31837" y="129734"/>
                  </a:moveTo>
                  <a:cubicBezTo>
                    <a:pt x="31613" y="129734"/>
                    <a:pt x="31444" y="129902"/>
                    <a:pt x="31444" y="130099"/>
                  </a:cubicBezTo>
                  <a:cubicBezTo>
                    <a:pt x="31444" y="130323"/>
                    <a:pt x="31613" y="130492"/>
                    <a:pt x="31837" y="130492"/>
                  </a:cubicBezTo>
                  <a:cubicBezTo>
                    <a:pt x="32034" y="130492"/>
                    <a:pt x="32230" y="130323"/>
                    <a:pt x="32230" y="130099"/>
                  </a:cubicBezTo>
                  <a:cubicBezTo>
                    <a:pt x="32230" y="129902"/>
                    <a:pt x="32034" y="129734"/>
                    <a:pt x="31837" y="129734"/>
                  </a:cubicBezTo>
                  <a:close/>
                  <a:moveTo>
                    <a:pt x="33802" y="129734"/>
                  </a:moveTo>
                  <a:cubicBezTo>
                    <a:pt x="33578" y="129734"/>
                    <a:pt x="33409" y="129902"/>
                    <a:pt x="33409" y="130099"/>
                  </a:cubicBezTo>
                  <a:cubicBezTo>
                    <a:pt x="33409" y="130323"/>
                    <a:pt x="33578" y="130492"/>
                    <a:pt x="33802" y="130492"/>
                  </a:cubicBezTo>
                  <a:cubicBezTo>
                    <a:pt x="33999" y="130492"/>
                    <a:pt x="34195" y="130323"/>
                    <a:pt x="34195" y="130099"/>
                  </a:cubicBezTo>
                  <a:cubicBezTo>
                    <a:pt x="34195" y="129902"/>
                    <a:pt x="33999" y="129734"/>
                    <a:pt x="33802" y="129734"/>
                  </a:cubicBezTo>
                  <a:close/>
                  <a:moveTo>
                    <a:pt x="35768" y="129734"/>
                  </a:moveTo>
                  <a:cubicBezTo>
                    <a:pt x="35543" y="129734"/>
                    <a:pt x="35375" y="129902"/>
                    <a:pt x="35375" y="130099"/>
                  </a:cubicBezTo>
                  <a:cubicBezTo>
                    <a:pt x="35375" y="130323"/>
                    <a:pt x="35543" y="130492"/>
                    <a:pt x="35768" y="130492"/>
                  </a:cubicBezTo>
                  <a:cubicBezTo>
                    <a:pt x="35964" y="130492"/>
                    <a:pt x="36161" y="130323"/>
                    <a:pt x="36161" y="130099"/>
                  </a:cubicBezTo>
                  <a:cubicBezTo>
                    <a:pt x="36161" y="129902"/>
                    <a:pt x="35964" y="129734"/>
                    <a:pt x="35768" y="129734"/>
                  </a:cubicBezTo>
                  <a:close/>
                  <a:moveTo>
                    <a:pt x="37733" y="129734"/>
                  </a:moveTo>
                  <a:cubicBezTo>
                    <a:pt x="37508" y="129734"/>
                    <a:pt x="37340" y="129902"/>
                    <a:pt x="37340" y="130099"/>
                  </a:cubicBezTo>
                  <a:cubicBezTo>
                    <a:pt x="37340" y="130323"/>
                    <a:pt x="37508" y="130492"/>
                    <a:pt x="37733" y="130492"/>
                  </a:cubicBezTo>
                  <a:cubicBezTo>
                    <a:pt x="37929" y="130492"/>
                    <a:pt x="38126" y="130323"/>
                    <a:pt x="38126" y="130099"/>
                  </a:cubicBezTo>
                  <a:cubicBezTo>
                    <a:pt x="38126" y="129902"/>
                    <a:pt x="37929" y="129734"/>
                    <a:pt x="37733" y="129734"/>
                  </a:cubicBezTo>
                  <a:close/>
                  <a:moveTo>
                    <a:pt x="39698" y="129734"/>
                  </a:moveTo>
                  <a:cubicBezTo>
                    <a:pt x="39474" y="129734"/>
                    <a:pt x="39305" y="129902"/>
                    <a:pt x="39305" y="130099"/>
                  </a:cubicBezTo>
                  <a:cubicBezTo>
                    <a:pt x="39305" y="130323"/>
                    <a:pt x="39474" y="130492"/>
                    <a:pt x="39698" y="130492"/>
                  </a:cubicBezTo>
                  <a:cubicBezTo>
                    <a:pt x="39895" y="130492"/>
                    <a:pt x="40091" y="130323"/>
                    <a:pt x="40091" y="130099"/>
                  </a:cubicBezTo>
                  <a:cubicBezTo>
                    <a:pt x="40091" y="129902"/>
                    <a:pt x="39895" y="129734"/>
                    <a:pt x="39698" y="129734"/>
                  </a:cubicBezTo>
                  <a:close/>
                  <a:moveTo>
                    <a:pt x="41663" y="129734"/>
                  </a:moveTo>
                  <a:cubicBezTo>
                    <a:pt x="41439" y="129734"/>
                    <a:pt x="41270" y="129902"/>
                    <a:pt x="41270" y="130099"/>
                  </a:cubicBezTo>
                  <a:cubicBezTo>
                    <a:pt x="41270" y="130323"/>
                    <a:pt x="41439" y="130492"/>
                    <a:pt x="41663" y="130492"/>
                  </a:cubicBezTo>
                  <a:cubicBezTo>
                    <a:pt x="41860" y="130492"/>
                    <a:pt x="42056" y="130323"/>
                    <a:pt x="42056" y="130099"/>
                  </a:cubicBezTo>
                  <a:cubicBezTo>
                    <a:pt x="42056" y="129902"/>
                    <a:pt x="41860" y="129734"/>
                    <a:pt x="41663" y="129734"/>
                  </a:cubicBezTo>
                  <a:close/>
                  <a:moveTo>
                    <a:pt x="43629" y="129734"/>
                  </a:moveTo>
                  <a:cubicBezTo>
                    <a:pt x="43404" y="129734"/>
                    <a:pt x="43235" y="129902"/>
                    <a:pt x="43235" y="130099"/>
                  </a:cubicBezTo>
                  <a:cubicBezTo>
                    <a:pt x="43235" y="130323"/>
                    <a:pt x="43404" y="130492"/>
                    <a:pt x="43629" y="130492"/>
                  </a:cubicBezTo>
                  <a:cubicBezTo>
                    <a:pt x="43825" y="130492"/>
                    <a:pt x="44022" y="130323"/>
                    <a:pt x="44022" y="130099"/>
                  </a:cubicBezTo>
                  <a:cubicBezTo>
                    <a:pt x="44022" y="129902"/>
                    <a:pt x="43825" y="129734"/>
                    <a:pt x="43629" y="129734"/>
                  </a:cubicBezTo>
                  <a:close/>
                  <a:moveTo>
                    <a:pt x="29872" y="131699"/>
                  </a:moveTo>
                  <a:cubicBezTo>
                    <a:pt x="29647" y="131699"/>
                    <a:pt x="29479" y="131867"/>
                    <a:pt x="29479" y="132064"/>
                  </a:cubicBezTo>
                  <a:cubicBezTo>
                    <a:pt x="29479" y="132288"/>
                    <a:pt x="29647" y="132457"/>
                    <a:pt x="29872" y="132457"/>
                  </a:cubicBezTo>
                  <a:cubicBezTo>
                    <a:pt x="30069" y="132457"/>
                    <a:pt x="30265" y="132288"/>
                    <a:pt x="30265" y="132064"/>
                  </a:cubicBezTo>
                  <a:cubicBezTo>
                    <a:pt x="30265" y="131867"/>
                    <a:pt x="30069" y="131699"/>
                    <a:pt x="29872" y="131699"/>
                  </a:cubicBezTo>
                  <a:close/>
                  <a:moveTo>
                    <a:pt x="31837" y="131699"/>
                  </a:moveTo>
                  <a:cubicBezTo>
                    <a:pt x="31613" y="131699"/>
                    <a:pt x="31444" y="131867"/>
                    <a:pt x="31444" y="132064"/>
                  </a:cubicBezTo>
                  <a:cubicBezTo>
                    <a:pt x="31444" y="132288"/>
                    <a:pt x="31613" y="132457"/>
                    <a:pt x="31837" y="132457"/>
                  </a:cubicBezTo>
                  <a:cubicBezTo>
                    <a:pt x="32034" y="132457"/>
                    <a:pt x="32230" y="132288"/>
                    <a:pt x="32230" y="132064"/>
                  </a:cubicBezTo>
                  <a:cubicBezTo>
                    <a:pt x="32230" y="131867"/>
                    <a:pt x="32034" y="131699"/>
                    <a:pt x="31837" y="131699"/>
                  </a:cubicBezTo>
                  <a:close/>
                  <a:moveTo>
                    <a:pt x="33802" y="131699"/>
                  </a:moveTo>
                  <a:cubicBezTo>
                    <a:pt x="33578" y="131699"/>
                    <a:pt x="33409" y="131867"/>
                    <a:pt x="33409" y="132064"/>
                  </a:cubicBezTo>
                  <a:cubicBezTo>
                    <a:pt x="33409" y="132288"/>
                    <a:pt x="33578" y="132457"/>
                    <a:pt x="33802" y="132457"/>
                  </a:cubicBezTo>
                  <a:cubicBezTo>
                    <a:pt x="33999" y="132457"/>
                    <a:pt x="34195" y="132288"/>
                    <a:pt x="34195" y="132064"/>
                  </a:cubicBezTo>
                  <a:cubicBezTo>
                    <a:pt x="34195" y="131867"/>
                    <a:pt x="33999" y="131699"/>
                    <a:pt x="33802" y="131699"/>
                  </a:cubicBezTo>
                  <a:close/>
                  <a:moveTo>
                    <a:pt x="35768" y="131699"/>
                  </a:moveTo>
                  <a:cubicBezTo>
                    <a:pt x="35543" y="131699"/>
                    <a:pt x="35375" y="131867"/>
                    <a:pt x="35375" y="132064"/>
                  </a:cubicBezTo>
                  <a:cubicBezTo>
                    <a:pt x="35375" y="132288"/>
                    <a:pt x="35543" y="132457"/>
                    <a:pt x="35768" y="132457"/>
                  </a:cubicBezTo>
                  <a:cubicBezTo>
                    <a:pt x="35964" y="132457"/>
                    <a:pt x="36161" y="132288"/>
                    <a:pt x="36161" y="132064"/>
                  </a:cubicBezTo>
                  <a:cubicBezTo>
                    <a:pt x="36161" y="131867"/>
                    <a:pt x="35964" y="131699"/>
                    <a:pt x="35768" y="131699"/>
                  </a:cubicBezTo>
                  <a:close/>
                  <a:moveTo>
                    <a:pt x="37733" y="131699"/>
                  </a:moveTo>
                  <a:cubicBezTo>
                    <a:pt x="37508" y="131699"/>
                    <a:pt x="37340" y="131867"/>
                    <a:pt x="37340" y="132064"/>
                  </a:cubicBezTo>
                  <a:cubicBezTo>
                    <a:pt x="37340" y="132288"/>
                    <a:pt x="37508" y="132457"/>
                    <a:pt x="37733" y="132457"/>
                  </a:cubicBezTo>
                  <a:cubicBezTo>
                    <a:pt x="37929" y="132457"/>
                    <a:pt x="38126" y="132288"/>
                    <a:pt x="38126" y="132064"/>
                  </a:cubicBezTo>
                  <a:cubicBezTo>
                    <a:pt x="38126" y="131867"/>
                    <a:pt x="37929" y="131699"/>
                    <a:pt x="37733" y="131699"/>
                  </a:cubicBezTo>
                  <a:close/>
                  <a:moveTo>
                    <a:pt x="39698" y="131699"/>
                  </a:moveTo>
                  <a:cubicBezTo>
                    <a:pt x="39474" y="131699"/>
                    <a:pt x="39305" y="131867"/>
                    <a:pt x="39305" y="132064"/>
                  </a:cubicBezTo>
                  <a:cubicBezTo>
                    <a:pt x="39305" y="132288"/>
                    <a:pt x="39474" y="132457"/>
                    <a:pt x="39698" y="132457"/>
                  </a:cubicBezTo>
                  <a:cubicBezTo>
                    <a:pt x="39895" y="132457"/>
                    <a:pt x="40091" y="132288"/>
                    <a:pt x="40091" y="132064"/>
                  </a:cubicBezTo>
                  <a:cubicBezTo>
                    <a:pt x="40091" y="131867"/>
                    <a:pt x="39895" y="131699"/>
                    <a:pt x="39698" y="131699"/>
                  </a:cubicBezTo>
                  <a:close/>
                  <a:moveTo>
                    <a:pt x="41663" y="131699"/>
                  </a:moveTo>
                  <a:cubicBezTo>
                    <a:pt x="41439" y="131699"/>
                    <a:pt x="41270" y="131867"/>
                    <a:pt x="41270" y="132064"/>
                  </a:cubicBezTo>
                  <a:cubicBezTo>
                    <a:pt x="41270" y="132288"/>
                    <a:pt x="41439" y="132457"/>
                    <a:pt x="41663" y="132457"/>
                  </a:cubicBezTo>
                  <a:cubicBezTo>
                    <a:pt x="41860" y="132457"/>
                    <a:pt x="42056" y="132288"/>
                    <a:pt x="42056" y="132064"/>
                  </a:cubicBezTo>
                  <a:cubicBezTo>
                    <a:pt x="42056" y="131867"/>
                    <a:pt x="41860" y="131699"/>
                    <a:pt x="41663" y="131699"/>
                  </a:cubicBezTo>
                  <a:close/>
                  <a:moveTo>
                    <a:pt x="29872" y="133636"/>
                  </a:moveTo>
                  <a:cubicBezTo>
                    <a:pt x="29647" y="133664"/>
                    <a:pt x="29479" y="133833"/>
                    <a:pt x="29479" y="134029"/>
                  </a:cubicBezTo>
                  <a:cubicBezTo>
                    <a:pt x="29479" y="134254"/>
                    <a:pt x="29647" y="134422"/>
                    <a:pt x="29872" y="134422"/>
                  </a:cubicBezTo>
                  <a:cubicBezTo>
                    <a:pt x="30069" y="134422"/>
                    <a:pt x="30265" y="134254"/>
                    <a:pt x="30265" y="134029"/>
                  </a:cubicBezTo>
                  <a:cubicBezTo>
                    <a:pt x="30265" y="133833"/>
                    <a:pt x="30069" y="133636"/>
                    <a:pt x="29872" y="133636"/>
                  </a:cubicBezTo>
                  <a:close/>
                  <a:moveTo>
                    <a:pt x="31837" y="133636"/>
                  </a:moveTo>
                  <a:cubicBezTo>
                    <a:pt x="31613" y="133664"/>
                    <a:pt x="31444" y="133833"/>
                    <a:pt x="31444" y="134029"/>
                  </a:cubicBezTo>
                  <a:cubicBezTo>
                    <a:pt x="31444" y="134254"/>
                    <a:pt x="31613" y="134422"/>
                    <a:pt x="31837" y="134422"/>
                  </a:cubicBezTo>
                  <a:cubicBezTo>
                    <a:pt x="32034" y="134422"/>
                    <a:pt x="32230" y="134254"/>
                    <a:pt x="32230" y="134029"/>
                  </a:cubicBezTo>
                  <a:cubicBezTo>
                    <a:pt x="32230" y="133833"/>
                    <a:pt x="32034" y="133636"/>
                    <a:pt x="31837" y="133636"/>
                  </a:cubicBezTo>
                  <a:close/>
                  <a:moveTo>
                    <a:pt x="33802" y="133636"/>
                  </a:moveTo>
                  <a:cubicBezTo>
                    <a:pt x="33578" y="133664"/>
                    <a:pt x="33409" y="133833"/>
                    <a:pt x="33409" y="134029"/>
                  </a:cubicBezTo>
                  <a:cubicBezTo>
                    <a:pt x="33409" y="134254"/>
                    <a:pt x="33578" y="134422"/>
                    <a:pt x="33802" y="134422"/>
                  </a:cubicBezTo>
                  <a:cubicBezTo>
                    <a:pt x="33999" y="134422"/>
                    <a:pt x="34195" y="134254"/>
                    <a:pt x="34195" y="134029"/>
                  </a:cubicBezTo>
                  <a:cubicBezTo>
                    <a:pt x="34195" y="133833"/>
                    <a:pt x="33999" y="133636"/>
                    <a:pt x="33802" y="133636"/>
                  </a:cubicBezTo>
                  <a:close/>
                  <a:moveTo>
                    <a:pt x="35768" y="133636"/>
                  </a:moveTo>
                  <a:cubicBezTo>
                    <a:pt x="35543" y="133664"/>
                    <a:pt x="35375" y="133833"/>
                    <a:pt x="35375" y="134029"/>
                  </a:cubicBezTo>
                  <a:cubicBezTo>
                    <a:pt x="35375" y="134254"/>
                    <a:pt x="35543" y="134422"/>
                    <a:pt x="35768" y="134422"/>
                  </a:cubicBezTo>
                  <a:cubicBezTo>
                    <a:pt x="35964" y="134422"/>
                    <a:pt x="36161" y="134254"/>
                    <a:pt x="36161" y="134029"/>
                  </a:cubicBezTo>
                  <a:cubicBezTo>
                    <a:pt x="36161" y="133833"/>
                    <a:pt x="35964" y="133636"/>
                    <a:pt x="35768" y="133636"/>
                  </a:cubicBezTo>
                  <a:close/>
                  <a:moveTo>
                    <a:pt x="37733" y="133636"/>
                  </a:moveTo>
                  <a:cubicBezTo>
                    <a:pt x="37508" y="133664"/>
                    <a:pt x="37340" y="133833"/>
                    <a:pt x="37340" y="134029"/>
                  </a:cubicBezTo>
                  <a:cubicBezTo>
                    <a:pt x="37340" y="134254"/>
                    <a:pt x="37508" y="134422"/>
                    <a:pt x="37733" y="134422"/>
                  </a:cubicBezTo>
                  <a:cubicBezTo>
                    <a:pt x="37929" y="134422"/>
                    <a:pt x="38126" y="134254"/>
                    <a:pt x="38126" y="134029"/>
                  </a:cubicBezTo>
                  <a:cubicBezTo>
                    <a:pt x="38126" y="133833"/>
                    <a:pt x="37929" y="133636"/>
                    <a:pt x="37733" y="133636"/>
                  </a:cubicBezTo>
                  <a:close/>
                  <a:moveTo>
                    <a:pt x="39698" y="133636"/>
                  </a:moveTo>
                  <a:cubicBezTo>
                    <a:pt x="39474" y="133664"/>
                    <a:pt x="39305" y="133833"/>
                    <a:pt x="39305" y="134029"/>
                  </a:cubicBezTo>
                  <a:cubicBezTo>
                    <a:pt x="39305" y="134254"/>
                    <a:pt x="39474" y="134422"/>
                    <a:pt x="39698" y="134422"/>
                  </a:cubicBezTo>
                  <a:cubicBezTo>
                    <a:pt x="39895" y="134422"/>
                    <a:pt x="40091" y="134254"/>
                    <a:pt x="40091" y="134029"/>
                  </a:cubicBezTo>
                  <a:cubicBezTo>
                    <a:pt x="40091" y="133833"/>
                    <a:pt x="39895" y="133636"/>
                    <a:pt x="39698" y="133636"/>
                  </a:cubicBezTo>
                  <a:close/>
                  <a:moveTo>
                    <a:pt x="41663" y="133636"/>
                  </a:moveTo>
                  <a:cubicBezTo>
                    <a:pt x="41439" y="133664"/>
                    <a:pt x="41270" y="133833"/>
                    <a:pt x="41270" y="134029"/>
                  </a:cubicBezTo>
                  <a:cubicBezTo>
                    <a:pt x="41270" y="134254"/>
                    <a:pt x="41439" y="134422"/>
                    <a:pt x="41663" y="134422"/>
                  </a:cubicBezTo>
                  <a:cubicBezTo>
                    <a:pt x="41860" y="134422"/>
                    <a:pt x="42056" y="134254"/>
                    <a:pt x="42056" y="134029"/>
                  </a:cubicBezTo>
                  <a:cubicBezTo>
                    <a:pt x="42056" y="133833"/>
                    <a:pt x="41860" y="133636"/>
                    <a:pt x="41663" y="133636"/>
                  </a:cubicBezTo>
                  <a:close/>
                  <a:moveTo>
                    <a:pt x="29872" y="135629"/>
                  </a:moveTo>
                  <a:cubicBezTo>
                    <a:pt x="29647" y="135629"/>
                    <a:pt x="29479" y="135798"/>
                    <a:pt x="29479" y="135994"/>
                  </a:cubicBezTo>
                  <a:cubicBezTo>
                    <a:pt x="29479" y="136219"/>
                    <a:pt x="29647" y="136387"/>
                    <a:pt x="29872" y="136387"/>
                  </a:cubicBezTo>
                  <a:cubicBezTo>
                    <a:pt x="30069" y="136387"/>
                    <a:pt x="30265" y="136219"/>
                    <a:pt x="30265" y="135994"/>
                  </a:cubicBezTo>
                  <a:cubicBezTo>
                    <a:pt x="30265" y="135798"/>
                    <a:pt x="30069" y="135629"/>
                    <a:pt x="29872" y="135629"/>
                  </a:cubicBezTo>
                  <a:close/>
                  <a:moveTo>
                    <a:pt x="31837" y="135629"/>
                  </a:moveTo>
                  <a:cubicBezTo>
                    <a:pt x="31613" y="135629"/>
                    <a:pt x="31444" y="135798"/>
                    <a:pt x="31444" y="135994"/>
                  </a:cubicBezTo>
                  <a:cubicBezTo>
                    <a:pt x="31444" y="136219"/>
                    <a:pt x="31613" y="136387"/>
                    <a:pt x="31837" y="136387"/>
                  </a:cubicBezTo>
                  <a:cubicBezTo>
                    <a:pt x="32034" y="136387"/>
                    <a:pt x="32230" y="136219"/>
                    <a:pt x="32230" y="135994"/>
                  </a:cubicBezTo>
                  <a:cubicBezTo>
                    <a:pt x="32230" y="135798"/>
                    <a:pt x="32034" y="135629"/>
                    <a:pt x="31837" y="135629"/>
                  </a:cubicBezTo>
                  <a:close/>
                  <a:moveTo>
                    <a:pt x="33802" y="135629"/>
                  </a:moveTo>
                  <a:cubicBezTo>
                    <a:pt x="33578" y="135629"/>
                    <a:pt x="33409" y="135798"/>
                    <a:pt x="33409" y="135994"/>
                  </a:cubicBezTo>
                  <a:cubicBezTo>
                    <a:pt x="33409" y="136219"/>
                    <a:pt x="33578" y="136387"/>
                    <a:pt x="33802" y="136387"/>
                  </a:cubicBezTo>
                  <a:cubicBezTo>
                    <a:pt x="33999" y="136387"/>
                    <a:pt x="34195" y="136219"/>
                    <a:pt x="34195" y="135994"/>
                  </a:cubicBezTo>
                  <a:cubicBezTo>
                    <a:pt x="34195" y="135798"/>
                    <a:pt x="33999" y="135629"/>
                    <a:pt x="33802" y="135629"/>
                  </a:cubicBezTo>
                  <a:close/>
                  <a:moveTo>
                    <a:pt x="35768" y="135629"/>
                  </a:moveTo>
                  <a:cubicBezTo>
                    <a:pt x="35543" y="135629"/>
                    <a:pt x="35375" y="135798"/>
                    <a:pt x="35375" y="135994"/>
                  </a:cubicBezTo>
                  <a:cubicBezTo>
                    <a:pt x="35375" y="136219"/>
                    <a:pt x="35543" y="136387"/>
                    <a:pt x="35768" y="136387"/>
                  </a:cubicBezTo>
                  <a:cubicBezTo>
                    <a:pt x="35964" y="136387"/>
                    <a:pt x="36161" y="136219"/>
                    <a:pt x="36161" y="135994"/>
                  </a:cubicBezTo>
                  <a:cubicBezTo>
                    <a:pt x="36161" y="135798"/>
                    <a:pt x="35964" y="135629"/>
                    <a:pt x="35768" y="135629"/>
                  </a:cubicBezTo>
                  <a:close/>
                  <a:moveTo>
                    <a:pt x="37733" y="135629"/>
                  </a:moveTo>
                  <a:cubicBezTo>
                    <a:pt x="37508" y="135629"/>
                    <a:pt x="37340" y="135798"/>
                    <a:pt x="37340" y="135994"/>
                  </a:cubicBezTo>
                  <a:cubicBezTo>
                    <a:pt x="37340" y="136219"/>
                    <a:pt x="37508" y="136387"/>
                    <a:pt x="37733" y="136387"/>
                  </a:cubicBezTo>
                  <a:cubicBezTo>
                    <a:pt x="37929" y="136387"/>
                    <a:pt x="38126" y="136219"/>
                    <a:pt x="38126" y="135994"/>
                  </a:cubicBezTo>
                  <a:cubicBezTo>
                    <a:pt x="38126" y="135798"/>
                    <a:pt x="37929" y="135629"/>
                    <a:pt x="37733" y="135629"/>
                  </a:cubicBezTo>
                  <a:close/>
                  <a:moveTo>
                    <a:pt x="39698" y="135629"/>
                  </a:moveTo>
                  <a:cubicBezTo>
                    <a:pt x="39474" y="135629"/>
                    <a:pt x="39305" y="135798"/>
                    <a:pt x="39305" y="135994"/>
                  </a:cubicBezTo>
                  <a:cubicBezTo>
                    <a:pt x="39305" y="136219"/>
                    <a:pt x="39474" y="136387"/>
                    <a:pt x="39698" y="136387"/>
                  </a:cubicBezTo>
                  <a:cubicBezTo>
                    <a:pt x="39895" y="136387"/>
                    <a:pt x="40091" y="136219"/>
                    <a:pt x="40091" y="135994"/>
                  </a:cubicBezTo>
                  <a:cubicBezTo>
                    <a:pt x="40091" y="135798"/>
                    <a:pt x="39895" y="135629"/>
                    <a:pt x="39698" y="135629"/>
                  </a:cubicBezTo>
                  <a:close/>
                  <a:moveTo>
                    <a:pt x="41663" y="135629"/>
                  </a:moveTo>
                  <a:cubicBezTo>
                    <a:pt x="41439" y="135629"/>
                    <a:pt x="41270" y="135798"/>
                    <a:pt x="41270" y="135994"/>
                  </a:cubicBezTo>
                  <a:cubicBezTo>
                    <a:pt x="41270" y="136219"/>
                    <a:pt x="41439" y="136387"/>
                    <a:pt x="41663" y="136387"/>
                  </a:cubicBezTo>
                  <a:cubicBezTo>
                    <a:pt x="41860" y="136387"/>
                    <a:pt x="42056" y="136219"/>
                    <a:pt x="42056" y="135994"/>
                  </a:cubicBezTo>
                  <a:cubicBezTo>
                    <a:pt x="42056" y="135798"/>
                    <a:pt x="41860" y="135629"/>
                    <a:pt x="41663" y="135629"/>
                  </a:cubicBezTo>
                  <a:close/>
                  <a:moveTo>
                    <a:pt x="29872" y="137595"/>
                  </a:moveTo>
                  <a:cubicBezTo>
                    <a:pt x="29647" y="137595"/>
                    <a:pt x="29479" y="137763"/>
                    <a:pt x="29479" y="137960"/>
                  </a:cubicBezTo>
                  <a:cubicBezTo>
                    <a:pt x="29479" y="138184"/>
                    <a:pt x="29647" y="138353"/>
                    <a:pt x="29872" y="138353"/>
                  </a:cubicBezTo>
                  <a:cubicBezTo>
                    <a:pt x="30069" y="138353"/>
                    <a:pt x="30265" y="138184"/>
                    <a:pt x="30265" y="137960"/>
                  </a:cubicBezTo>
                  <a:cubicBezTo>
                    <a:pt x="30265" y="137763"/>
                    <a:pt x="30069" y="137595"/>
                    <a:pt x="29872" y="137595"/>
                  </a:cubicBezTo>
                  <a:close/>
                  <a:moveTo>
                    <a:pt x="31837" y="137595"/>
                  </a:moveTo>
                  <a:cubicBezTo>
                    <a:pt x="31613" y="137595"/>
                    <a:pt x="31444" y="137763"/>
                    <a:pt x="31444" y="137960"/>
                  </a:cubicBezTo>
                  <a:cubicBezTo>
                    <a:pt x="31444" y="138184"/>
                    <a:pt x="31613" y="138353"/>
                    <a:pt x="31837" y="138353"/>
                  </a:cubicBezTo>
                  <a:cubicBezTo>
                    <a:pt x="32034" y="138353"/>
                    <a:pt x="32230" y="138184"/>
                    <a:pt x="32230" y="137960"/>
                  </a:cubicBezTo>
                  <a:cubicBezTo>
                    <a:pt x="32230" y="137763"/>
                    <a:pt x="32034" y="137595"/>
                    <a:pt x="31837" y="137595"/>
                  </a:cubicBezTo>
                  <a:close/>
                  <a:moveTo>
                    <a:pt x="33802" y="137595"/>
                  </a:moveTo>
                  <a:cubicBezTo>
                    <a:pt x="33578" y="137595"/>
                    <a:pt x="33409" y="137763"/>
                    <a:pt x="33409" y="137960"/>
                  </a:cubicBezTo>
                  <a:cubicBezTo>
                    <a:pt x="33409" y="138184"/>
                    <a:pt x="33578" y="138353"/>
                    <a:pt x="33802" y="138353"/>
                  </a:cubicBezTo>
                  <a:cubicBezTo>
                    <a:pt x="33999" y="138353"/>
                    <a:pt x="34195" y="138184"/>
                    <a:pt x="34195" y="137960"/>
                  </a:cubicBezTo>
                  <a:cubicBezTo>
                    <a:pt x="34195" y="137763"/>
                    <a:pt x="33999" y="137595"/>
                    <a:pt x="33802" y="137595"/>
                  </a:cubicBezTo>
                  <a:close/>
                  <a:moveTo>
                    <a:pt x="35768" y="137595"/>
                  </a:moveTo>
                  <a:cubicBezTo>
                    <a:pt x="35543" y="137595"/>
                    <a:pt x="35375" y="137763"/>
                    <a:pt x="35375" y="137960"/>
                  </a:cubicBezTo>
                  <a:cubicBezTo>
                    <a:pt x="35375" y="138184"/>
                    <a:pt x="35543" y="138353"/>
                    <a:pt x="35768" y="138353"/>
                  </a:cubicBezTo>
                  <a:cubicBezTo>
                    <a:pt x="35964" y="138353"/>
                    <a:pt x="36161" y="138184"/>
                    <a:pt x="36161" y="137960"/>
                  </a:cubicBezTo>
                  <a:cubicBezTo>
                    <a:pt x="36161" y="137763"/>
                    <a:pt x="35964" y="137595"/>
                    <a:pt x="35768" y="137595"/>
                  </a:cubicBezTo>
                  <a:close/>
                  <a:moveTo>
                    <a:pt x="37733" y="137595"/>
                  </a:moveTo>
                  <a:cubicBezTo>
                    <a:pt x="37508" y="137595"/>
                    <a:pt x="37340" y="137763"/>
                    <a:pt x="37340" y="137960"/>
                  </a:cubicBezTo>
                  <a:cubicBezTo>
                    <a:pt x="37340" y="138184"/>
                    <a:pt x="37508" y="138353"/>
                    <a:pt x="37733" y="138353"/>
                  </a:cubicBezTo>
                  <a:cubicBezTo>
                    <a:pt x="37929" y="138353"/>
                    <a:pt x="38126" y="138184"/>
                    <a:pt x="38126" y="137960"/>
                  </a:cubicBezTo>
                  <a:cubicBezTo>
                    <a:pt x="38126" y="137763"/>
                    <a:pt x="37929" y="137595"/>
                    <a:pt x="37733" y="137595"/>
                  </a:cubicBezTo>
                  <a:close/>
                  <a:moveTo>
                    <a:pt x="39698" y="137595"/>
                  </a:moveTo>
                  <a:cubicBezTo>
                    <a:pt x="39474" y="137595"/>
                    <a:pt x="39305" y="137763"/>
                    <a:pt x="39305" y="137960"/>
                  </a:cubicBezTo>
                  <a:cubicBezTo>
                    <a:pt x="39305" y="138184"/>
                    <a:pt x="39474" y="138353"/>
                    <a:pt x="39698" y="138353"/>
                  </a:cubicBezTo>
                  <a:cubicBezTo>
                    <a:pt x="39895" y="138353"/>
                    <a:pt x="40091" y="138184"/>
                    <a:pt x="40091" y="137960"/>
                  </a:cubicBezTo>
                  <a:cubicBezTo>
                    <a:pt x="40091" y="137763"/>
                    <a:pt x="39895" y="137595"/>
                    <a:pt x="39698" y="137595"/>
                  </a:cubicBezTo>
                  <a:close/>
                  <a:moveTo>
                    <a:pt x="41663" y="137595"/>
                  </a:moveTo>
                  <a:cubicBezTo>
                    <a:pt x="41439" y="137595"/>
                    <a:pt x="41270" y="137763"/>
                    <a:pt x="41270" y="137960"/>
                  </a:cubicBezTo>
                  <a:cubicBezTo>
                    <a:pt x="41270" y="138184"/>
                    <a:pt x="41439" y="138353"/>
                    <a:pt x="41663" y="138353"/>
                  </a:cubicBezTo>
                  <a:cubicBezTo>
                    <a:pt x="41860" y="138353"/>
                    <a:pt x="42056" y="138184"/>
                    <a:pt x="42056" y="137960"/>
                  </a:cubicBezTo>
                  <a:cubicBezTo>
                    <a:pt x="42056" y="137763"/>
                    <a:pt x="41860" y="137595"/>
                    <a:pt x="41663" y="137595"/>
                  </a:cubicBezTo>
                  <a:close/>
                  <a:moveTo>
                    <a:pt x="29872" y="139560"/>
                  </a:moveTo>
                  <a:cubicBezTo>
                    <a:pt x="29647" y="139560"/>
                    <a:pt x="29479" y="139728"/>
                    <a:pt x="29479" y="139925"/>
                  </a:cubicBezTo>
                  <a:cubicBezTo>
                    <a:pt x="29479" y="140149"/>
                    <a:pt x="29647" y="140318"/>
                    <a:pt x="29872" y="140318"/>
                  </a:cubicBezTo>
                  <a:cubicBezTo>
                    <a:pt x="30069" y="140318"/>
                    <a:pt x="30265" y="140149"/>
                    <a:pt x="30265" y="139925"/>
                  </a:cubicBezTo>
                  <a:cubicBezTo>
                    <a:pt x="30265" y="139728"/>
                    <a:pt x="30069" y="139560"/>
                    <a:pt x="29872" y="139560"/>
                  </a:cubicBezTo>
                  <a:close/>
                  <a:moveTo>
                    <a:pt x="31837" y="139560"/>
                  </a:moveTo>
                  <a:cubicBezTo>
                    <a:pt x="31613" y="139560"/>
                    <a:pt x="31444" y="139728"/>
                    <a:pt x="31444" y="139925"/>
                  </a:cubicBezTo>
                  <a:cubicBezTo>
                    <a:pt x="31444" y="140149"/>
                    <a:pt x="31613" y="140318"/>
                    <a:pt x="31837" y="140318"/>
                  </a:cubicBezTo>
                  <a:cubicBezTo>
                    <a:pt x="32034" y="140318"/>
                    <a:pt x="32230" y="140149"/>
                    <a:pt x="32230" y="139925"/>
                  </a:cubicBezTo>
                  <a:cubicBezTo>
                    <a:pt x="32230" y="139728"/>
                    <a:pt x="32034" y="139560"/>
                    <a:pt x="31837" y="139560"/>
                  </a:cubicBezTo>
                  <a:close/>
                  <a:moveTo>
                    <a:pt x="33802" y="139560"/>
                  </a:moveTo>
                  <a:cubicBezTo>
                    <a:pt x="33578" y="139560"/>
                    <a:pt x="33409" y="139728"/>
                    <a:pt x="33409" y="139925"/>
                  </a:cubicBezTo>
                  <a:cubicBezTo>
                    <a:pt x="33409" y="140149"/>
                    <a:pt x="33578" y="140318"/>
                    <a:pt x="33802" y="140318"/>
                  </a:cubicBezTo>
                  <a:cubicBezTo>
                    <a:pt x="33999" y="140318"/>
                    <a:pt x="34195" y="140149"/>
                    <a:pt x="34195" y="139925"/>
                  </a:cubicBezTo>
                  <a:cubicBezTo>
                    <a:pt x="34195" y="139728"/>
                    <a:pt x="33999" y="139560"/>
                    <a:pt x="33802" y="139560"/>
                  </a:cubicBezTo>
                  <a:close/>
                  <a:moveTo>
                    <a:pt x="35768" y="139560"/>
                  </a:moveTo>
                  <a:cubicBezTo>
                    <a:pt x="35543" y="139560"/>
                    <a:pt x="35375" y="139728"/>
                    <a:pt x="35375" y="139925"/>
                  </a:cubicBezTo>
                  <a:cubicBezTo>
                    <a:pt x="35375" y="140149"/>
                    <a:pt x="35543" y="140318"/>
                    <a:pt x="35768" y="140318"/>
                  </a:cubicBezTo>
                  <a:cubicBezTo>
                    <a:pt x="35964" y="140318"/>
                    <a:pt x="36161" y="140149"/>
                    <a:pt x="36161" y="139925"/>
                  </a:cubicBezTo>
                  <a:cubicBezTo>
                    <a:pt x="36161" y="139728"/>
                    <a:pt x="35964" y="139560"/>
                    <a:pt x="35768" y="139560"/>
                  </a:cubicBezTo>
                  <a:close/>
                  <a:moveTo>
                    <a:pt x="37733" y="139560"/>
                  </a:moveTo>
                  <a:cubicBezTo>
                    <a:pt x="37508" y="139560"/>
                    <a:pt x="37340" y="139728"/>
                    <a:pt x="37340" y="139925"/>
                  </a:cubicBezTo>
                  <a:cubicBezTo>
                    <a:pt x="37340" y="140149"/>
                    <a:pt x="37508" y="140318"/>
                    <a:pt x="37733" y="140318"/>
                  </a:cubicBezTo>
                  <a:cubicBezTo>
                    <a:pt x="37929" y="140318"/>
                    <a:pt x="38126" y="140149"/>
                    <a:pt x="38126" y="139925"/>
                  </a:cubicBezTo>
                  <a:cubicBezTo>
                    <a:pt x="38126" y="139728"/>
                    <a:pt x="37929" y="139560"/>
                    <a:pt x="37733" y="139560"/>
                  </a:cubicBezTo>
                  <a:close/>
                  <a:moveTo>
                    <a:pt x="39698" y="139560"/>
                  </a:moveTo>
                  <a:cubicBezTo>
                    <a:pt x="39474" y="139560"/>
                    <a:pt x="39305" y="139728"/>
                    <a:pt x="39305" y="139925"/>
                  </a:cubicBezTo>
                  <a:cubicBezTo>
                    <a:pt x="39305" y="140149"/>
                    <a:pt x="39474" y="140318"/>
                    <a:pt x="39698" y="140318"/>
                  </a:cubicBezTo>
                  <a:cubicBezTo>
                    <a:pt x="39895" y="140318"/>
                    <a:pt x="40091" y="140149"/>
                    <a:pt x="40091" y="139925"/>
                  </a:cubicBezTo>
                  <a:cubicBezTo>
                    <a:pt x="40091" y="139728"/>
                    <a:pt x="39895" y="139560"/>
                    <a:pt x="39698" y="139560"/>
                  </a:cubicBezTo>
                  <a:close/>
                  <a:moveTo>
                    <a:pt x="41663" y="139560"/>
                  </a:moveTo>
                  <a:cubicBezTo>
                    <a:pt x="41439" y="139560"/>
                    <a:pt x="41270" y="139728"/>
                    <a:pt x="41270" y="139925"/>
                  </a:cubicBezTo>
                  <a:cubicBezTo>
                    <a:pt x="41270" y="140149"/>
                    <a:pt x="41439" y="140318"/>
                    <a:pt x="41663" y="140318"/>
                  </a:cubicBezTo>
                  <a:cubicBezTo>
                    <a:pt x="41860" y="140318"/>
                    <a:pt x="42056" y="140149"/>
                    <a:pt x="42056" y="139925"/>
                  </a:cubicBezTo>
                  <a:cubicBezTo>
                    <a:pt x="42056" y="139728"/>
                    <a:pt x="41860" y="139560"/>
                    <a:pt x="41663" y="139560"/>
                  </a:cubicBezTo>
                  <a:close/>
                  <a:moveTo>
                    <a:pt x="29872" y="141525"/>
                  </a:moveTo>
                  <a:cubicBezTo>
                    <a:pt x="29647" y="141525"/>
                    <a:pt x="29479" y="141694"/>
                    <a:pt x="29479" y="141890"/>
                  </a:cubicBezTo>
                  <a:cubicBezTo>
                    <a:pt x="29479" y="142115"/>
                    <a:pt x="29647" y="142283"/>
                    <a:pt x="29872" y="142283"/>
                  </a:cubicBezTo>
                  <a:cubicBezTo>
                    <a:pt x="30069" y="142283"/>
                    <a:pt x="30265" y="142115"/>
                    <a:pt x="30265" y="141890"/>
                  </a:cubicBezTo>
                  <a:cubicBezTo>
                    <a:pt x="30265" y="141694"/>
                    <a:pt x="30069" y="141525"/>
                    <a:pt x="29872" y="141525"/>
                  </a:cubicBezTo>
                  <a:close/>
                  <a:moveTo>
                    <a:pt x="31837" y="141525"/>
                  </a:moveTo>
                  <a:cubicBezTo>
                    <a:pt x="31613" y="141525"/>
                    <a:pt x="31444" y="141694"/>
                    <a:pt x="31444" y="141890"/>
                  </a:cubicBezTo>
                  <a:cubicBezTo>
                    <a:pt x="31444" y="142115"/>
                    <a:pt x="31613" y="142283"/>
                    <a:pt x="31837" y="142283"/>
                  </a:cubicBezTo>
                  <a:cubicBezTo>
                    <a:pt x="32034" y="142283"/>
                    <a:pt x="32230" y="142115"/>
                    <a:pt x="32230" y="141890"/>
                  </a:cubicBezTo>
                  <a:cubicBezTo>
                    <a:pt x="32230" y="141694"/>
                    <a:pt x="32034" y="141525"/>
                    <a:pt x="31837" y="141525"/>
                  </a:cubicBezTo>
                  <a:close/>
                  <a:moveTo>
                    <a:pt x="33802" y="141525"/>
                  </a:moveTo>
                  <a:cubicBezTo>
                    <a:pt x="33578" y="141525"/>
                    <a:pt x="33409" y="141694"/>
                    <a:pt x="33409" y="141890"/>
                  </a:cubicBezTo>
                  <a:cubicBezTo>
                    <a:pt x="33409" y="142115"/>
                    <a:pt x="33578" y="142283"/>
                    <a:pt x="33802" y="142283"/>
                  </a:cubicBezTo>
                  <a:cubicBezTo>
                    <a:pt x="33999" y="142283"/>
                    <a:pt x="34195" y="142115"/>
                    <a:pt x="34195" y="141890"/>
                  </a:cubicBezTo>
                  <a:cubicBezTo>
                    <a:pt x="34195" y="141694"/>
                    <a:pt x="33999" y="141525"/>
                    <a:pt x="33802" y="141525"/>
                  </a:cubicBezTo>
                  <a:close/>
                  <a:moveTo>
                    <a:pt x="35768" y="141525"/>
                  </a:moveTo>
                  <a:cubicBezTo>
                    <a:pt x="35543" y="141525"/>
                    <a:pt x="35375" y="141694"/>
                    <a:pt x="35375" y="141890"/>
                  </a:cubicBezTo>
                  <a:cubicBezTo>
                    <a:pt x="35375" y="142115"/>
                    <a:pt x="35543" y="142283"/>
                    <a:pt x="35768" y="142283"/>
                  </a:cubicBezTo>
                  <a:cubicBezTo>
                    <a:pt x="35964" y="142283"/>
                    <a:pt x="36161" y="142115"/>
                    <a:pt x="36161" y="141890"/>
                  </a:cubicBezTo>
                  <a:cubicBezTo>
                    <a:pt x="36161" y="141694"/>
                    <a:pt x="35964" y="141525"/>
                    <a:pt x="35768" y="141525"/>
                  </a:cubicBezTo>
                  <a:close/>
                  <a:moveTo>
                    <a:pt x="37733" y="141525"/>
                  </a:moveTo>
                  <a:cubicBezTo>
                    <a:pt x="37508" y="141525"/>
                    <a:pt x="37340" y="141694"/>
                    <a:pt x="37340" y="141890"/>
                  </a:cubicBezTo>
                  <a:cubicBezTo>
                    <a:pt x="37340" y="142115"/>
                    <a:pt x="37508" y="142283"/>
                    <a:pt x="37733" y="142283"/>
                  </a:cubicBezTo>
                  <a:cubicBezTo>
                    <a:pt x="37929" y="142283"/>
                    <a:pt x="38126" y="142115"/>
                    <a:pt x="38126" y="141890"/>
                  </a:cubicBezTo>
                  <a:cubicBezTo>
                    <a:pt x="38126" y="141694"/>
                    <a:pt x="37929" y="141525"/>
                    <a:pt x="37733" y="141525"/>
                  </a:cubicBezTo>
                  <a:close/>
                  <a:moveTo>
                    <a:pt x="39698" y="141525"/>
                  </a:moveTo>
                  <a:cubicBezTo>
                    <a:pt x="39474" y="141525"/>
                    <a:pt x="39305" y="141694"/>
                    <a:pt x="39305" y="141890"/>
                  </a:cubicBezTo>
                  <a:cubicBezTo>
                    <a:pt x="39305" y="142115"/>
                    <a:pt x="39474" y="142283"/>
                    <a:pt x="39698" y="142283"/>
                  </a:cubicBezTo>
                  <a:cubicBezTo>
                    <a:pt x="39895" y="142283"/>
                    <a:pt x="40091" y="142115"/>
                    <a:pt x="40091" y="141890"/>
                  </a:cubicBezTo>
                  <a:cubicBezTo>
                    <a:pt x="40091" y="141694"/>
                    <a:pt x="39895" y="141525"/>
                    <a:pt x="39698" y="141525"/>
                  </a:cubicBezTo>
                  <a:close/>
                  <a:moveTo>
                    <a:pt x="41663" y="141525"/>
                  </a:moveTo>
                  <a:cubicBezTo>
                    <a:pt x="41439" y="141525"/>
                    <a:pt x="41270" y="141694"/>
                    <a:pt x="41270" y="141890"/>
                  </a:cubicBezTo>
                  <a:cubicBezTo>
                    <a:pt x="41270" y="142115"/>
                    <a:pt x="41439" y="142283"/>
                    <a:pt x="41663" y="142283"/>
                  </a:cubicBezTo>
                  <a:cubicBezTo>
                    <a:pt x="41860" y="142283"/>
                    <a:pt x="42056" y="142115"/>
                    <a:pt x="42056" y="141890"/>
                  </a:cubicBezTo>
                  <a:cubicBezTo>
                    <a:pt x="42056" y="141694"/>
                    <a:pt x="41860" y="141525"/>
                    <a:pt x="41663" y="141525"/>
                  </a:cubicBezTo>
                  <a:close/>
                  <a:moveTo>
                    <a:pt x="29872" y="143462"/>
                  </a:moveTo>
                  <a:cubicBezTo>
                    <a:pt x="29647" y="143490"/>
                    <a:pt x="29479" y="143659"/>
                    <a:pt x="29479" y="143855"/>
                  </a:cubicBezTo>
                  <a:cubicBezTo>
                    <a:pt x="29479" y="144080"/>
                    <a:pt x="29647" y="144248"/>
                    <a:pt x="29872" y="144248"/>
                  </a:cubicBezTo>
                  <a:cubicBezTo>
                    <a:pt x="30069" y="144248"/>
                    <a:pt x="30265" y="144080"/>
                    <a:pt x="30265" y="143855"/>
                  </a:cubicBezTo>
                  <a:cubicBezTo>
                    <a:pt x="30265" y="143659"/>
                    <a:pt x="30069" y="143462"/>
                    <a:pt x="29872" y="143462"/>
                  </a:cubicBezTo>
                  <a:close/>
                  <a:moveTo>
                    <a:pt x="31837" y="143462"/>
                  </a:moveTo>
                  <a:cubicBezTo>
                    <a:pt x="31613" y="143490"/>
                    <a:pt x="31444" y="143659"/>
                    <a:pt x="31444" y="143855"/>
                  </a:cubicBezTo>
                  <a:cubicBezTo>
                    <a:pt x="31444" y="144080"/>
                    <a:pt x="31613" y="144248"/>
                    <a:pt x="31837" y="144248"/>
                  </a:cubicBezTo>
                  <a:cubicBezTo>
                    <a:pt x="32034" y="144248"/>
                    <a:pt x="32230" y="144080"/>
                    <a:pt x="32230" y="143855"/>
                  </a:cubicBezTo>
                  <a:cubicBezTo>
                    <a:pt x="32230" y="143659"/>
                    <a:pt x="32034" y="143462"/>
                    <a:pt x="31837" y="143462"/>
                  </a:cubicBezTo>
                  <a:close/>
                  <a:moveTo>
                    <a:pt x="33802" y="143462"/>
                  </a:moveTo>
                  <a:cubicBezTo>
                    <a:pt x="33578" y="143490"/>
                    <a:pt x="33409" y="143659"/>
                    <a:pt x="33409" y="143855"/>
                  </a:cubicBezTo>
                  <a:cubicBezTo>
                    <a:pt x="33409" y="144080"/>
                    <a:pt x="33578" y="144248"/>
                    <a:pt x="33802" y="144248"/>
                  </a:cubicBezTo>
                  <a:cubicBezTo>
                    <a:pt x="33999" y="144248"/>
                    <a:pt x="34195" y="144080"/>
                    <a:pt x="34195" y="143855"/>
                  </a:cubicBezTo>
                  <a:cubicBezTo>
                    <a:pt x="34195" y="143659"/>
                    <a:pt x="33999" y="143462"/>
                    <a:pt x="33802" y="143462"/>
                  </a:cubicBezTo>
                  <a:close/>
                  <a:moveTo>
                    <a:pt x="35768" y="143462"/>
                  </a:moveTo>
                  <a:cubicBezTo>
                    <a:pt x="35543" y="143490"/>
                    <a:pt x="35375" y="143659"/>
                    <a:pt x="35375" y="143855"/>
                  </a:cubicBezTo>
                  <a:cubicBezTo>
                    <a:pt x="35375" y="144080"/>
                    <a:pt x="35543" y="144248"/>
                    <a:pt x="35768" y="144248"/>
                  </a:cubicBezTo>
                  <a:cubicBezTo>
                    <a:pt x="35964" y="144248"/>
                    <a:pt x="36161" y="144080"/>
                    <a:pt x="36161" y="143855"/>
                  </a:cubicBezTo>
                  <a:cubicBezTo>
                    <a:pt x="36161" y="143659"/>
                    <a:pt x="35964" y="143462"/>
                    <a:pt x="35768" y="143462"/>
                  </a:cubicBezTo>
                  <a:close/>
                  <a:moveTo>
                    <a:pt x="37733" y="143462"/>
                  </a:moveTo>
                  <a:cubicBezTo>
                    <a:pt x="37508" y="143490"/>
                    <a:pt x="37340" y="143659"/>
                    <a:pt x="37340" y="143855"/>
                  </a:cubicBezTo>
                  <a:cubicBezTo>
                    <a:pt x="37340" y="144080"/>
                    <a:pt x="37508" y="144248"/>
                    <a:pt x="37733" y="144248"/>
                  </a:cubicBezTo>
                  <a:cubicBezTo>
                    <a:pt x="37929" y="144248"/>
                    <a:pt x="38126" y="144080"/>
                    <a:pt x="38126" y="143855"/>
                  </a:cubicBezTo>
                  <a:cubicBezTo>
                    <a:pt x="38126" y="143659"/>
                    <a:pt x="37929" y="143462"/>
                    <a:pt x="37733" y="143462"/>
                  </a:cubicBezTo>
                  <a:close/>
                  <a:moveTo>
                    <a:pt x="39698" y="143462"/>
                  </a:moveTo>
                  <a:cubicBezTo>
                    <a:pt x="39474" y="143490"/>
                    <a:pt x="39305" y="143659"/>
                    <a:pt x="39305" y="143855"/>
                  </a:cubicBezTo>
                  <a:cubicBezTo>
                    <a:pt x="39305" y="144080"/>
                    <a:pt x="39474" y="144248"/>
                    <a:pt x="39698" y="144248"/>
                  </a:cubicBezTo>
                  <a:cubicBezTo>
                    <a:pt x="39895" y="144248"/>
                    <a:pt x="40091" y="144080"/>
                    <a:pt x="40091" y="143855"/>
                  </a:cubicBezTo>
                  <a:cubicBezTo>
                    <a:pt x="40091" y="143659"/>
                    <a:pt x="39895" y="143462"/>
                    <a:pt x="39698" y="143462"/>
                  </a:cubicBezTo>
                  <a:close/>
                  <a:moveTo>
                    <a:pt x="41663" y="143462"/>
                  </a:moveTo>
                  <a:cubicBezTo>
                    <a:pt x="41439" y="143490"/>
                    <a:pt x="41270" y="143659"/>
                    <a:pt x="41270" y="143855"/>
                  </a:cubicBezTo>
                  <a:cubicBezTo>
                    <a:pt x="41270" y="144080"/>
                    <a:pt x="41439" y="144248"/>
                    <a:pt x="41663" y="144248"/>
                  </a:cubicBezTo>
                  <a:cubicBezTo>
                    <a:pt x="41860" y="144248"/>
                    <a:pt x="42056" y="144080"/>
                    <a:pt x="42056" y="143855"/>
                  </a:cubicBezTo>
                  <a:cubicBezTo>
                    <a:pt x="42056" y="143659"/>
                    <a:pt x="41860" y="143462"/>
                    <a:pt x="41663" y="143462"/>
                  </a:cubicBezTo>
                  <a:close/>
                  <a:moveTo>
                    <a:pt x="29872" y="145456"/>
                  </a:moveTo>
                  <a:cubicBezTo>
                    <a:pt x="29647" y="145456"/>
                    <a:pt x="29479" y="145624"/>
                    <a:pt x="29479" y="145821"/>
                  </a:cubicBezTo>
                  <a:cubicBezTo>
                    <a:pt x="29479" y="146045"/>
                    <a:pt x="29647" y="146214"/>
                    <a:pt x="29872" y="146214"/>
                  </a:cubicBezTo>
                  <a:cubicBezTo>
                    <a:pt x="30069" y="146214"/>
                    <a:pt x="30265" y="146045"/>
                    <a:pt x="30265" y="145821"/>
                  </a:cubicBezTo>
                  <a:cubicBezTo>
                    <a:pt x="30265" y="145624"/>
                    <a:pt x="30069" y="145456"/>
                    <a:pt x="29872" y="145456"/>
                  </a:cubicBezTo>
                  <a:close/>
                  <a:moveTo>
                    <a:pt x="31837" y="145456"/>
                  </a:moveTo>
                  <a:cubicBezTo>
                    <a:pt x="31613" y="145456"/>
                    <a:pt x="31444" y="145624"/>
                    <a:pt x="31444" y="145821"/>
                  </a:cubicBezTo>
                  <a:cubicBezTo>
                    <a:pt x="31444" y="146045"/>
                    <a:pt x="31613" y="146214"/>
                    <a:pt x="31837" y="146214"/>
                  </a:cubicBezTo>
                  <a:cubicBezTo>
                    <a:pt x="32034" y="146214"/>
                    <a:pt x="32230" y="146045"/>
                    <a:pt x="32230" y="145821"/>
                  </a:cubicBezTo>
                  <a:cubicBezTo>
                    <a:pt x="32230" y="145624"/>
                    <a:pt x="32034" y="145456"/>
                    <a:pt x="31837" y="145456"/>
                  </a:cubicBezTo>
                  <a:close/>
                  <a:moveTo>
                    <a:pt x="33802" y="145456"/>
                  </a:moveTo>
                  <a:cubicBezTo>
                    <a:pt x="33578" y="145456"/>
                    <a:pt x="33409" y="145624"/>
                    <a:pt x="33409" y="145821"/>
                  </a:cubicBezTo>
                  <a:cubicBezTo>
                    <a:pt x="33409" y="146045"/>
                    <a:pt x="33578" y="146214"/>
                    <a:pt x="33802" y="146214"/>
                  </a:cubicBezTo>
                  <a:cubicBezTo>
                    <a:pt x="33999" y="146214"/>
                    <a:pt x="34195" y="146045"/>
                    <a:pt x="34195" y="145821"/>
                  </a:cubicBezTo>
                  <a:cubicBezTo>
                    <a:pt x="34195" y="145624"/>
                    <a:pt x="33999" y="145456"/>
                    <a:pt x="33802" y="145456"/>
                  </a:cubicBezTo>
                  <a:close/>
                  <a:moveTo>
                    <a:pt x="35768" y="145456"/>
                  </a:moveTo>
                  <a:cubicBezTo>
                    <a:pt x="35543" y="145456"/>
                    <a:pt x="35375" y="145624"/>
                    <a:pt x="35375" y="145821"/>
                  </a:cubicBezTo>
                  <a:cubicBezTo>
                    <a:pt x="35375" y="146045"/>
                    <a:pt x="35543" y="146214"/>
                    <a:pt x="35768" y="146214"/>
                  </a:cubicBezTo>
                  <a:cubicBezTo>
                    <a:pt x="35964" y="146214"/>
                    <a:pt x="36161" y="146045"/>
                    <a:pt x="36161" y="145821"/>
                  </a:cubicBezTo>
                  <a:cubicBezTo>
                    <a:pt x="36161" y="145624"/>
                    <a:pt x="35964" y="145456"/>
                    <a:pt x="35768" y="145456"/>
                  </a:cubicBezTo>
                  <a:close/>
                  <a:moveTo>
                    <a:pt x="37733" y="145456"/>
                  </a:moveTo>
                  <a:cubicBezTo>
                    <a:pt x="37508" y="145456"/>
                    <a:pt x="37340" y="145624"/>
                    <a:pt x="37340" y="145821"/>
                  </a:cubicBezTo>
                  <a:cubicBezTo>
                    <a:pt x="37340" y="146045"/>
                    <a:pt x="37508" y="146214"/>
                    <a:pt x="37733" y="146214"/>
                  </a:cubicBezTo>
                  <a:cubicBezTo>
                    <a:pt x="37929" y="146214"/>
                    <a:pt x="38126" y="146045"/>
                    <a:pt x="38126" y="145821"/>
                  </a:cubicBezTo>
                  <a:cubicBezTo>
                    <a:pt x="38126" y="145624"/>
                    <a:pt x="37929" y="145456"/>
                    <a:pt x="37733" y="145456"/>
                  </a:cubicBezTo>
                  <a:close/>
                  <a:moveTo>
                    <a:pt x="39698" y="145456"/>
                  </a:moveTo>
                  <a:cubicBezTo>
                    <a:pt x="39474" y="145456"/>
                    <a:pt x="39305" y="145624"/>
                    <a:pt x="39305" y="145821"/>
                  </a:cubicBezTo>
                  <a:cubicBezTo>
                    <a:pt x="39305" y="146045"/>
                    <a:pt x="39474" y="146214"/>
                    <a:pt x="39698" y="146214"/>
                  </a:cubicBezTo>
                  <a:cubicBezTo>
                    <a:pt x="39895" y="146214"/>
                    <a:pt x="40091" y="146045"/>
                    <a:pt x="40091" y="145821"/>
                  </a:cubicBezTo>
                  <a:cubicBezTo>
                    <a:pt x="40091" y="145624"/>
                    <a:pt x="39895" y="145456"/>
                    <a:pt x="39698" y="145456"/>
                  </a:cubicBezTo>
                  <a:close/>
                  <a:moveTo>
                    <a:pt x="41663" y="145456"/>
                  </a:moveTo>
                  <a:cubicBezTo>
                    <a:pt x="41439" y="145456"/>
                    <a:pt x="41270" y="145624"/>
                    <a:pt x="41270" y="145821"/>
                  </a:cubicBezTo>
                  <a:cubicBezTo>
                    <a:pt x="41270" y="146045"/>
                    <a:pt x="41439" y="146214"/>
                    <a:pt x="41663" y="146214"/>
                  </a:cubicBezTo>
                  <a:cubicBezTo>
                    <a:pt x="41860" y="146214"/>
                    <a:pt x="42056" y="146045"/>
                    <a:pt x="42056" y="145821"/>
                  </a:cubicBezTo>
                  <a:cubicBezTo>
                    <a:pt x="42056" y="145624"/>
                    <a:pt x="41860" y="145456"/>
                    <a:pt x="41663" y="145456"/>
                  </a:cubicBezTo>
                  <a:close/>
                  <a:moveTo>
                    <a:pt x="29872" y="147421"/>
                  </a:moveTo>
                  <a:cubicBezTo>
                    <a:pt x="29647" y="147421"/>
                    <a:pt x="29479" y="147589"/>
                    <a:pt x="29479" y="147786"/>
                  </a:cubicBezTo>
                  <a:cubicBezTo>
                    <a:pt x="29479" y="148010"/>
                    <a:pt x="29647" y="148179"/>
                    <a:pt x="29872" y="148179"/>
                  </a:cubicBezTo>
                  <a:cubicBezTo>
                    <a:pt x="30069" y="148179"/>
                    <a:pt x="30265" y="148010"/>
                    <a:pt x="30265" y="147786"/>
                  </a:cubicBezTo>
                  <a:cubicBezTo>
                    <a:pt x="30265" y="147589"/>
                    <a:pt x="30069" y="147421"/>
                    <a:pt x="29872" y="147421"/>
                  </a:cubicBezTo>
                  <a:close/>
                  <a:moveTo>
                    <a:pt x="31837" y="147421"/>
                  </a:moveTo>
                  <a:cubicBezTo>
                    <a:pt x="31613" y="147421"/>
                    <a:pt x="31444" y="147589"/>
                    <a:pt x="31444" y="147786"/>
                  </a:cubicBezTo>
                  <a:cubicBezTo>
                    <a:pt x="31444" y="148010"/>
                    <a:pt x="31613" y="148179"/>
                    <a:pt x="31837" y="148179"/>
                  </a:cubicBezTo>
                  <a:cubicBezTo>
                    <a:pt x="32034" y="148179"/>
                    <a:pt x="32230" y="148010"/>
                    <a:pt x="32230" y="147786"/>
                  </a:cubicBezTo>
                  <a:cubicBezTo>
                    <a:pt x="32230" y="147589"/>
                    <a:pt x="32034" y="147421"/>
                    <a:pt x="31837" y="147421"/>
                  </a:cubicBezTo>
                  <a:close/>
                  <a:moveTo>
                    <a:pt x="33802" y="147421"/>
                  </a:moveTo>
                  <a:cubicBezTo>
                    <a:pt x="33578" y="147421"/>
                    <a:pt x="33409" y="147589"/>
                    <a:pt x="33409" y="147786"/>
                  </a:cubicBezTo>
                  <a:cubicBezTo>
                    <a:pt x="33409" y="148010"/>
                    <a:pt x="33578" y="148179"/>
                    <a:pt x="33802" y="148179"/>
                  </a:cubicBezTo>
                  <a:cubicBezTo>
                    <a:pt x="33999" y="148179"/>
                    <a:pt x="34195" y="148010"/>
                    <a:pt x="34195" y="147786"/>
                  </a:cubicBezTo>
                  <a:cubicBezTo>
                    <a:pt x="34195" y="147589"/>
                    <a:pt x="33999" y="147421"/>
                    <a:pt x="33802" y="147421"/>
                  </a:cubicBezTo>
                  <a:close/>
                  <a:moveTo>
                    <a:pt x="35768" y="147421"/>
                  </a:moveTo>
                  <a:cubicBezTo>
                    <a:pt x="35543" y="147421"/>
                    <a:pt x="35375" y="147589"/>
                    <a:pt x="35375" y="147786"/>
                  </a:cubicBezTo>
                  <a:cubicBezTo>
                    <a:pt x="35375" y="148010"/>
                    <a:pt x="35543" y="148179"/>
                    <a:pt x="35768" y="148179"/>
                  </a:cubicBezTo>
                  <a:cubicBezTo>
                    <a:pt x="35964" y="148179"/>
                    <a:pt x="36161" y="148010"/>
                    <a:pt x="36161" y="147786"/>
                  </a:cubicBezTo>
                  <a:cubicBezTo>
                    <a:pt x="36161" y="147589"/>
                    <a:pt x="35964" y="147421"/>
                    <a:pt x="35768" y="147421"/>
                  </a:cubicBezTo>
                  <a:close/>
                  <a:moveTo>
                    <a:pt x="37733" y="147421"/>
                  </a:moveTo>
                  <a:cubicBezTo>
                    <a:pt x="37508" y="147421"/>
                    <a:pt x="37340" y="147589"/>
                    <a:pt x="37340" y="147786"/>
                  </a:cubicBezTo>
                  <a:cubicBezTo>
                    <a:pt x="37340" y="148010"/>
                    <a:pt x="37508" y="148179"/>
                    <a:pt x="37733" y="148179"/>
                  </a:cubicBezTo>
                  <a:cubicBezTo>
                    <a:pt x="37929" y="148179"/>
                    <a:pt x="38126" y="148010"/>
                    <a:pt x="38126" y="147786"/>
                  </a:cubicBezTo>
                  <a:cubicBezTo>
                    <a:pt x="38126" y="147589"/>
                    <a:pt x="37929" y="147421"/>
                    <a:pt x="37733" y="147421"/>
                  </a:cubicBezTo>
                  <a:close/>
                  <a:moveTo>
                    <a:pt x="39698" y="147421"/>
                  </a:moveTo>
                  <a:cubicBezTo>
                    <a:pt x="39474" y="147421"/>
                    <a:pt x="39305" y="147589"/>
                    <a:pt x="39305" y="147786"/>
                  </a:cubicBezTo>
                  <a:cubicBezTo>
                    <a:pt x="39305" y="148010"/>
                    <a:pt x="39474" y="148179"/>
                    <a:pt x="39698" y="148179"/>
                  </a:cubicBezTo>
                  <a:cubicBezTo>
                    <a:pt x="39895" y="148179"/>
                    <a:pt x="40091" y="148010"/>
                    <a:pt x="40091" y="147786"/>
                  </a:cubicBezTo>
                  <a:cubicBezTo>
                    <a:pt x="40091" y="147589"/>
                    <a:pt x="39895" y="147421"/>
                    <a:pt x="39698" y="147421"/>
                  </a:cubicBezTo>
                  <a:close/>
                  <a:moveTo>
                    <a:pt x="41663" y="147421"/>
                  </a:moveTo>
                  <a:cubicBezTo>
                    <a:pt x="41439" y="147421"/>
                    <a:pt x="41270" y="147589"/>
                    <a:pt x="41270" y="147786"/>
                  </a:cubicBezTo>
                  <a:cubicBezTo>
                    <a:pt x="41270" y="148010"/>
                    <a:pt x="41439" y="148179"/>
                    <a:pt x="41663" y="148179"/>
                  </a:cubicBezTo>
                  <a:cubicBezTo>
                    <a:pt x="41860" y="148179"/>
                    <a:pt x="42056" y="148010"/>
                    <a:pt x="42056" y="147786"/>
                  </a:cubicBezTo>
                  <a:cubicBezTo>
                    <a:pt x="42056" y="147589"/>
                    <a:pt x="41860" y="147421"/>
                    <a:pt x="41663" y="147421"/>
                  </a:cubicBezTo>
                  <a:close/>
                  <a:moveTo>
                    <a:pt x="29872" y="149386"/>
                  </a:moveTo>
                  <a:cubicBezTo>
                    <a:pt x="29647" y="149386"/>
                    <a:pt x="29479" y="149554"/>
                    <a:pt x="29479" y="149751"/>
                  </a:cubicBezTo>
                  <a:cubicBezTo>
                    <a:pt x="29479" y="149976"/>
                    <a:pt x="29647" y="150144"/>
                    <a:pt x="29872" y="150144"/>
                  </a:cubicBezTo>
                  <a:cubicBezTo>
                    <a:pt x="30069" y="150144"/>
                    <a:pt x="30265" y="149976"/>
                    <a:pt x="30265" y="149751"/>
                  </a:cubicBezTo>
                  <a:cubicBezTo>
                    <a:pt x="30265" y="149554"/>
                    <a:pt x="30069" y="149386"/>
                    <a:pt x="29872" y="149386"/>
                  </a:cubicBezTo>
                  <a:close/>
                  <a:moveTo>
                    <a:pt x="31837" y="149386"/>
                  </a:moveTo>
                  <a:cubicBezTo>
                    <a:pt x="31613" y="149386"/>
                    <a:pt x="31444" y="149554"/>
                    <a:pt x="31444" y="149751"/>
                  </a:cubicBezTo>
                  <a:cubicBezTo>
                    <a:pt x="31444" y="149976"/>
                    <a:pt x="31613" y="150144"/>
                    <a:pt x="31837" y="150144"/>
                  </a:cubicBezTo>
                  <a:cubicBezTo>
                    <a:pt x="32034" y="150144"/>
                    <a:pt x="32230" y="149976"/>
                    <a:pt x="32230" y="149751"/>
                  </a:cubicBezTo>
                  <a:cubicBezTo>
                    <a:pt x="32230" y="149554"/>
                    <a:pt x="32034" y="149386"/>
                    <a:pt x="31837" y="149386"/>
                  </a:cubicBezTo>
                  <a:close/>
                  <a:moveTo>
                    <a:pt x="33802" y="149386"/>
                  </a:moveTo>
                  <a:cubicBezTo>
                    <a:pt x="33578" y="149386"/>
                    <a:pt x="33409" y="149554"/>
                    <a:pt x="33409" y="149751"/>
                  </a:cubicBezTo>
                  <a:cubicBezTo>
                    <a:pt x="33409" y="149976"/>
                    <a:pt x="33578" y="150144"/>
                    <a:pt x="33802" y="150144"/>
                  </a:cubicBezTo>
                  <a:cubicBezTo>
                    <a:pt x="33999" y="150144"/>
                    <a:pt x="34195" y="149976"/>
                    <a:pt x="34195" y="149751"/>
                  </a:cubicBezTo>
                  <a:cubicBezTo>
                    <a:pt x="34195" y="149554"/>
                    <a:pt x="33999" y="149386"/>
                    <a:pt x="33802" y="149386"/>
                  </a:cubicBezTo>
                  <a:close/>
                  <a:moveTo>
                    <a:pt x="35768" y="149386"/>
                  </a:moveTo>
                  <a:cubicBezTo>
                    <a:pt x="35543" y="149386"/>
                    <a:pt x="35375" y="149554"/>
                    <a:pt x="35375" y="149751"/>
                  </a:cubicBezTo>
                  <a:cubicBezTo>
                    <a:pt x="35375" y="149976"/>
                    <a:pt x="35543" y="150144"/>
                    <a:pt x="35768" y="150144"/>
                  </a:cubicBezTo>
                  <a:cubicBezTo>
                    <a:pt x="35964" y="150144"/>
                    <a:pt x="36161" y="149976"/>
                    <a:pt x="36161" y="149751"/>
                  </a:cubicBezTo>
                  <a:cubicBezTo>
                    <a:pt x="36161" y="149554"/>
                    <a:pt x="35964" y="149386"/>
                    <a:pt x="35768" y="149386"/>
                  </a:cubicBezTo>
                  <a:close/>
                  <a:moveTo>
                    <a:pt x="37733" y="149386"/>
                  </a:moveTo>
                  <a:cubicBezTo>
                    <a:pt x="37508" y="149386"/>
                    <a:pt x="37340" y="149554"/>
                    <a:pt x="37340" y="149751"/>
                  </a:cubicBezTo>
                  <a:cubicBezTo>
                    <a:pt x="37340" y="149976"/>
                    <a:pt x="37508" y="150144"/>
                    <a:pt x="37733" y="150144"/>
                  </a:cubicBezTo>
                  <a:cubicBezTo>
                    <a:pt x="37929" y="150144"/>
                    <a:pt x="38126" y="149976"/>
                    <a:pt x="38126" y="149751"/>
                  </a:cubicBezTo>
                  <a:cubicBezTo>
                    <a:pt x="38126" y="149554"/>
                    <a:pt x="37929" y="149386"/>
                    <a:pt x="37733" y="149386"/>
                  </a:cubicBezTo>
                  <a:close/>
                  <a:moveTo>
                    <a:pt x="39698" y="149386"/>
                  </a:moveTo>
                  <a:cubicBezTo>
                    <a:pt x="39474" y="149386"/>
                    <a:pt x="39305" y="149554"/>
                    <a:pt x="39305" y="149751"/>
                  </a:cubicBezTo>
                  <a:cubicBezTo>
                    <a:pt x="39305" y="149976"/>
                    <a:pt x="39474" y="150144"/>
                    <a:pt x="39698" y="150144"/>
                  </a:cubicBezTo>
                  <a:cubicBezTo>
                    <a:pt x="39895" y="150144"/>
                    <a:pt x="40091" y="149976"/>
                    <a:pt x="40091" y="149751"/>
                  </a:cubicBezTo>
                  <a:cubicBezTo>
                    <a:pt x="40091" y="149554"/>
                    <a:pt x="39895" y="149386"/>
                    <a:pt x="39698" y="149386"/>
                  </a:cubicBezTo>
                  <a:close/>
                  <a:moveTo>
                    <a:pt x="41663" y="149386"/>
                  </a:moveTo>
                  <a:cubicBezTo>
                    <a:pt x="41439" y="149386"/>
                    <a:pt x="41270" y="149554"/>
                    <a:pt x="41270" y="149751"/>
                  </a:cubicBezTo>
                  <a:cubicBezTo>
                    <a:pt x="41270" y="149976"/>
                    <a:pt x="41439" y="150144"/>
                    <a:pt x="41663" y="150144"/>
                  </a:cubicBezTo>
                  <a:cubicBezTo>
                    <a:pt x="41860" y="150144"/>
                    <a:pt x="42056" y="149976"/>
                    <a:pt x="42056" y="149751"/>
                  </a:cubicBezTo>
                  <a:cubicBezTo>
                    <a:pt x="42056" y="149554"/>
                    <a:pt x="41860" y="149386"/>
                    <a:pt x="41663" y="149386"/>
                  </a:cubicBezTo>
                  <a:close/>
                  <a:moveTo>
                    <a:pt x="29872" y="151351"/>
                  </a:moveTo>
                  <a:cubicBezTo>
                    <a:pt x="29647" y="151351"/>
                    <a:pt x="29479" y="151520"/>
                    <a:pt x="29479" y="151716"/>
                  </a:cubicBezTo>
                  <a:cubicBezTo>
                    <a:pt x="29479" y="151941"/>
                    <a:pt x="29647" y="152109"/>
                    <a:pt x="29872" y="152109"/>
                  </a:cubicBezTo>
                  <a:cubicBezTo>
                    <a:pt x="30069" y="152109"/>
                    <a:pt x="30265" y="151941"/>
                    <a:pt x="30265" y="151716"/>
                  </a:cubicBezTo>
                  <a:cubicBezTo>
                    <a:pt x="30265" y="151520"/>
                    <a:pt x="30069" y="151351"/>
                    <a:pt x="29872" y="151351"/>
                  </a:cubicBezTo>
                  <a:close/>
                  <a:moveTo>
                    <a:pt x="31837" y="151351"/>
                  </a:moveTo>
                  <a:cubicBezTo>
                    <a:pt x="31613" y="151351"/>
                    <a:pt x="31444" y="151520"/>
                    <a:pt x="31444" y="151716"/>
                  </a:cubicBezTo>
                  <a:cubicBezTo>
                    <a:pt x="31444" y="151941"/>
                    <a:pt x="31613" y="152109"/>
                    <a:pt x="31837" y="152109"/>
                  </a:cubicBezTo>
                  <a:cubicBezTo>
                    <a:pt x="32034" y="152109"/>
                    <a:pt x="32230" y="151941"/>
                    <a:pt x="32230" y="151716"/>
                  </a:cubicBezTo>
                  <a:cubicBezTo>
                    <a:pt x="32230" y="151520"/>
                    <a:pt x="32034" y="151351"/>
                    <a:pt x="31837" y="151351"/>
                  </a:cubicBezTo>
                  <a:close/>
                  <a:moveTo>
                    <a:pt x="33802" y="151351"/>
                  </a:moveTo>
                  <a:cubicBezTo>
                    <a:pt x="33578" y="151351"/>
                    <a:pt x="33409" y="151520"/>
                    <a:pt x="33409" y="151716"/>
                  </a:cubicBezTo>
                  <a:cubicBezTo>
                    <a:pt x="33409" y="151941"/>
                    <a:pt x="33578" y="152109"/>
                    <a:pt x="33802" y="152109"/>
                  </a:cubicBezTo>
                  <a:cubicBezTo>
                    <a:pt x="33999" y="152109"/>
                    <a:pt x="34195" y="151941"/>
                    <a:pt x="34195" y="151716"/>
                  </a:cubicBezTo>
                  <a:cubicBezTo>
                    <a:pt x="34195" y="151520"/>
                    <a:pt x="33999" y="151351"/>
                    <a:pt x="33802" y="151351"/>
                  </a:cubicBezTo>
                  <a:close/>
                  <a:moveTo>
                    <a:pt x="35768" y="151351"/>
                  </a:moveTo>
                  <a:cubicBezTo>
                    <a:pt x="35543" y="151351"/>
                    <a:pt x="35375" y="151520"/>
                    <a:pt x="35375" y="151716"/>
                  </a:cubicBezTo>
                  <a:cubicBezTo>
                    <a:pt x="35375" y="151941"/>
                    <a:pt x="35543" y="152109"/>
                    <a:pt x="35768" y="152109"/>
                  </a:cubicBezTo>
                  <a:cubicBezTo>
                    <a:pt x="35964" y="152109"/>
                    <a:pt x="36161" y="151941"/>
                    <a:pt x="36161" y="151716"/>
                  </a:cubicBezTo>
                  <a:cubicBezTo>
                    <a:pt x="36161" y="151520"/>
                    <a:pt x="35964" y="151351"/>
                    <a:pt x="35768" y="151351"/>
                  </a:cubicBezTo>
                  <a:close/>
                  <a:moveTo>
                    <a:pt x="37733" y="151351"/>
                  </a:moveTo>
                  <a:cubicBezTo>
                    <a:pt x="37508" y="151351"/>
                    <a:pt x="37340" y="151520"/>
                    <a:pt x="37340" y="151716"/>
                  </a:cubicBezTo>
                  <a:cubicBezTo>
                    <a:pt x="37340" y="151941"/>
                    <a:pt x="37508" y="152109"/>
                    <a:pt x="37733" y="152109"/>
                  </a:cubicBezTo>
                  <a:cubicBezTo>
                    <a:pt x="37929" y="152109"/>
                    <a:pt x="38126" y="151941"/>
                    <a:pt x="38126" y="151716"/>
                  </a:cubicBezTo>
                  <a:cubicBezTo>
                    <a:pt x="38126" y="151520"/>
                    <a:pt x="37929" y="151351"/>
                    <a:pt x="37733" y="151351"/>
                  </a:cubicBezTo>
                  <a:close/>
                  <a:moveTo>
                    <a:pt x="39698" y="151351"/>
                  </a:moveTo>
                  <a:cubicBezTo>
                    <a:pt x="39474" y="151351"/>
                    <a:pt x="39305" y="151520"/>
                    <a:pt x="39305" y="151716"/>
                  </a:cubicBezTo>
                  <a:cubicBezTo>
                    <a:pt x="39305" y="151941"/>
                    <a:pt x="39474" y="152109"/>
                    <a:pt x="39698" y="152109"/>
                  </a:cubicBezTo>
                  <a:cubicBezTo>
                    <a:pt x="39895" y="152109"/>
                    <a:pt x="40091" y="151941"/>
                    <a:pt x="40091" y="151716"/>
                  </a:cubicBezTo>
                  <a:cubicBezTo>
                    <a:pt x="40091" y="151520"/>
                    <a:pt x="39895" y="151351"/>
                    <a:pt x="39698" y="151351"/>
                  </a:cubicBezTo>
                  <a:close/>
                  <a:moveTo>
                    <a:pt x="41663" y="151351"/>
                  </a:moveTo>
                  <a:cubicBezTo>
                    <a:pt x="41439" y="151351"/>
                    <a:pt x="41270" y="151520"/>
                    <a:pt x="41270" y="151716"/>
                  </a:cubicBezTo>
                  <a:cubicBezTo>
                    <a:pt x="41270" y="151941"/>
                    <a:pt x="41439" y="152109"/>
                    <a:pt x="41663" y="152109"/>
                  </a:cubicBezTo>
                  <a:cubicBezTo>
                    <a:pt x="41860" y="152109"/>
                    <a:pt x="42056" y="151941"/>
                    <a:pt x="42056" y="151716"/>
                  </a:cubicBezTo>
                  <a:cubicBezTo>
                    <a:pt x="42056" y="151520"/>
                    <a:pt x="41860" y="151351"/>
                    <a:pt x="41663" y="151351"/>
                  </a:cubicBezTo>
                  <a:close/>
                  <a:moveTo>
                    <a:pt x="29872" y="153288"/>
                  </a:moveTo>
                  <a:cubicBezTo>
                    <a:pt x="29647" y="153316"/>
                    <a:pt x="29479" y="153485"/>
                    <a:pt x="29479" y="153681"/>
                  </a:cubicBezTo>
                  <a:cubicBezTo>
                    <a:pt x="29479" y="153906"/>
                    <a:pt x="29647" y="154074"/>
                    <a:pt x="29872" y="154074"/>
                  </a:cubicBezTo>
                  <a:cubicBezTo>
                    <a:pt x="30069" y="154074"/>
                    <a:pt x="30265" y="153906"/>
                    <a:pt x="30265" y="153681"/>
                  </a:cubicBezTo>
                  <a:cubicBezTo>
                    <a:pt x="30265" y="153485"/>
                    <a:pt x="30069" y="153288"/>
                    <a:pt x="29872" y="153288"/>
                  </a:cubicBezTo>
                  <a:close/>
                  <a:moveTo>
                    <a:pt x="31837" y="153288"/>
                  </a:moveTo>
                  <a:cubicBezTo>
                    <a:pt x="31613" y="153316"/>
                    <a:pt x="31444" y="153485"/>
                    <a:pt x="31444" y="153681"/>
                  </a:cubicBezTo>
                  <a:cubicBezTo>
                    <a:pt x="31444" y="153906"/>
                    <a:pt x="31613" y="154074"/>
                    <a:pt x="31837" y="154074"/>
                  </a:cubicBezTo>
                  <a:cubicBezTo>
                    <a:pt x="32034" y="154074"/>
                    <a:pt x="32230" y="153906"/>
                    <a:pt x="32230" y="153681"/>
                  </a:cubicBezTo>
                  <a:cubicBezTo>
                    <a:pt x="32230" y="153485"/>
                    <a:pt x="32034" y="153288"/>
                    <a:pt x="31837" y="153288"/>
                  </a:cubicBezTo>
                  <a:close/>
                  <a:moveTo>
                    <a:pt x="33802" y="153288"/>
                  </a:moveTo>
                  <a:cubicBezTo>
                    <a:pt x="33578" y="153316"/>
                    <a:pt x="33409" y="153485"/>
                    <a:pt x="33409" y="153681"/>
                  </a:cubicBezTo>
                  <a:cubicBezTo>
                    <a:pt x="33409" y="153906"/>
                    <a:pt x="33578" y="154074"/>
                    <a:pt x="33802" y="154074"/>
                  </a:cubicBezTo>
                  <a:cubicBezTo>
                    <a:pt x="33999" y="154074"/>
                    <a:pt x="34195" y="153906"/>
                    <a:pt x="34195" y="153681"/>
                  </a:cubicBezTo>
                  <a:cubicBezTo>
                    <a:pt x="34195" y="153485"/>
                    <a:pt x="33999" y="153288"/>
                    <a:pt x="33802" y="153288"/>
                  </a:cubicBezTo>
                  <a:close/>
                  <a:moveTo>
                    <a:pt x="35768" y="153288"/>
                  </a:moveTo>
                  <a:cubicBezTo>
                    <a:pt x="35543" y="153316"/>
                    <a:pt x="35375" y="153485"/>
                    <a:pt x="35375" y="153681"/>
                  </a:cubicBezTo>
                  <a:cubicBezTo>
                    <a:pt x="35375" y="153906"/>
                    <a:pt x="35543" y="154074"/>
                    <a:pt x="35768" y="154074"/>
                  </a:cubicBezTo>
                  <a:cubicBezTo>
                    <a:pt x="35964" y="154074"/>
                    <a:pt x="36161" y="153906"/>
                    <a:pt x="36161" y="153681"/>
                  </a:cubicBezTo>
                  <a:cubicBezTo>
                    <a:pt x="36161" y="153485"/>
                    <a:pt x="35964" y="153288"/>
                    <a:pt x="35768" y="153288"/>
                  </a:cubicBezTo>
                  <a:close/>
                  <a:moveTo>
                    <a:pt x="37733" y="153288"/>
                  </a:moveTo>
                  <a:cubicBezTo>
                    <a:pt x="37508" y="153316"/>
                    <a:pt x="37340" y="153485"/>
                    <a:pt x="37340" y="153681"/>
                  </a:cubicBezTo>
                  <a:cubicBezTo>
                    <a:pt x="37340" y="153906"/>
                    <a:pt x="37508" y="154074"/>
                    <a:pt x="37733" y="154074"/>
                  </a:cubicBezTo>
                  <a:cubicBezTo>
                    <a:pt x="37929" y="154074"/>
                    <a:pt x="38126" y="153906"/>
                    <a:pt x="38126" y="153681"/>
                  </a:cubicBezTo>
                  <a:cubicBezTo>
                    <a:pt x="38126" y="153485"/>
                    <a:pt x="37929" y="153288"/>
                    <a:pt x="37733" y="153288"/>
                  </a:cubicBezTo>
                  <a:close/>
                  <a:moveTo>
                    <a:pt x="39698" y="153288"/>
                  </a:moveTo>
                  <a:cubicBezTo>
                    <a:pt x="39474" y="153316"/>
                    <a:pt x="39305" y="153485"/>
                    <a:pt x="39305" y="153681"/>
                  </a:cubicBezTo>
                  <a:cubicBezTo>
                    <a:pt x="39305" y="153906"/>
                    <a:pt x="39474" y="154074"/>
                    <a:pt x="39698" y="154074"/>
                  </a:cubicBezTo>
                  <a:cubicBezTo>
                    <a:pt x="39895" y="154074"/>
                    <a:pt x="40091" y="153906"/>
                    <a:pt x="40091" y="153681"/>
                  </a:cubicBezTo>
                  <a:cubicBezTo>
                    <a:pt x="40091" y="153485"/>
                    <a:pt x="39895" y="153288"/>
                    <a:pt x="39698" y="153288"/>
                  </a:cubicBezTo>
                  <a:close/>
                  <a:moveTo>
                    <a:pt x="41663" y="153288"/>
                  </a:moveTo>
                  <a:cubicBezTo>
                    <a:pt x="41439" y="153316"/>
                    <a:pt x="41270" y="153485"/>
                    <a:pt x="41270" y="153681"/>
                  </a:cubicBezTo>
                  <a:cubicBezTo>
                    <a:pt x="41270" y="153906"/>
                    <a:pt x="41439" y="154074"/>
                    <a:pt x="41663" y="154074"/>
                  </a:cubicBezTo>
                  <a:cubicBezTo>
                    <a:pt x="41860" y="154074"/>
                    <a:pt x="42056" y="153906"/>
                    <a:pt x="42056" y="153681"/>
                  </a:cubicBezTo>
                  <a:cubicBezTo>
                    <a:pt x="42056" y="153485"/>
                    <a:pt x="41860" y="153288"/>
                    <a:pt x="41663" y="153288"/>
                  </a:cubicBezTo>
                  <a:close/>
                  <a:moveTo>
                    <a:pt x="29872" y="155282"/>
                  </a:moveTo>
                  <a:cubicBezTo>
                    <a:pt x="29647" y="155282"/>
                    <a:pt x="29479" y="155450"/>
                    <a:pt x="29479" y="155647"/>
                  </a:cubicBezTo>
                  <a:cubicBezTo>
                    <a:pt x="29479" y="155871"/>
                    <a:pt x="29647" y="156040"/>
                    <a:pt x="29872" y="156040"/>
                  </a:cubicBezTo>
                  <a:cubicBezTo>
                    <a:pt x="30069" y="156040"/>
                    <a:pt x="30265" y="155871"/>
                    <a:pt x="30265" y="155647"/>
                  </a:cubicBezTo>
                  <a:cubicBezTo>
                    <a:pt x="30265" y="155450"/>
                    <a:pt x="30069" y="155282"/>
                    <a:pt x="29872" y="155282"/>
                  </a:cubicBezTo>
                  <a:close/>
                  <a:moveTo>
                    <a:pt x="31837" y="155282"/>
                  </a:moveTo>
                  <a:cubicBezTo>
                    <a:pt x="31613" y="155282"/>
                    <a:pt x="31444" y="155450"/>
                    <a:pt x="31444" y="155647"/>
                  </a:cubicBezTo>
                  <a:cubicBezTo>
                    <a:pt x="31444" y="155871"/>
                    <a:pt x="31613" y="156040"/>
                    <a:pt x="31837" y="156040"/>
                  </a:cubicBezTo>
                  <a:cubicBezTo>
                    <a:pt x="32034" y="156040"/>
                    <a:pt x="32230" y="155871"/>
                    <a:pt x="32230" y="155647"/>
                  </a:cubicBezTo>
                  <a:cubicBezTo>
                    <a:pt x="32230" y="155450"/>
                    <a:pt x="32034" y="155282"/>
                    <a:pt x="31837" y="155282"/>
                  </a:cubicBezTo>
                  <a:close/>
                  <a:moveTo>
                    <a:pt x="33802" y="155282"/>
                  </a:moveTo>
                  <a:cubicBezTo>
                    <a:pt x="33578" y="155282"/>
                    <a:pt x="33409" y="155450"/>
                    <a:pt x="33409" y="155647"/>
                  </a:cubicBezTo>
                  <a:cubicBezTo>
                    <a:pt x="33409" y="155871"/>
                    <a:pt x="33578" y="156040"/>
                    <a:pt x="33802" y="156040"/>
                  </a:cubicBezTo>
                  <a:cubicBezTo>
                    <a:pt x="33999" y="156040"/>
                    <a:pt x="34195" y="155871"/>
                    <a:pt x="34195" y="155647"/>
                  </a:cubicBezTo>
                  <a:cubicBezTo>
                    <a:pt x="34195" y="155450"/>
                    <a:pt x="33999" y="155282"/>
                    <a:pt x="33802" y="155282"/>
                  </a:cubicBezTo>
                  <a:close/>
                  <a:moveTo>
                    <a:pt x="35768" y="155282"/>
                  </a:moveTo>
                  <a:cubicBezTo>
                    <a:pt x="35543" y="155282"/>
                    <a:pt x="35375" y="155450"/>
                    <a:pt x="35375" y="155647"/>
                  </a:cubicBezTo>
                  <a:cubicBezTo>
                    <a:pt x="35375" y="155871"/>
                    <a:pt x="35543" y="156040"/>
                    <a:pt x="35768" y="156040"/>
                  </a:cubicBezTo>
                  <a:cubicBezTo>
                    <a:pt x="35964" y="156040"/>
                    <a:pt x="36161" y="155871"/>
                    <a:pt x="36161" y="155647"/>
                  </a:cubicBezTo>
                  <a:cubicBezTo>
                    <a:pt x="36161" y="155450"/>
                    <a:pt x="35964" y="155282"/>
                    <a:pt x="35768" y="155282"/>
                  </a:cubicBezTo>
                  <a:close/>
                  <a:moveTo>
                    <a:pt x="37733" y="155282"/>
                  </a:moveTo>
                  <a:cubicBezTo>
                    <a:pt x="37508" y="155282"/>
                    <a:pt x="37340" y="155450"/>
                    <a:pt x="37340" y="155647"/>
                  </a:cubicBezTo>
                  <a:cubicBezTo>
                    <a:pt x="37340" y="155871"/>
                    <a:pt x="37508" y="156040"/>
                    <a:pt x="37733" y="156040"/>
                  </a:cubicBezTo>
                  <a:cubicBezTo>
                    <a:pt x="37929" y="156040"/>
                    <a:pt x="38126" y="155871"/>
                    <a:pt x="38126" y="155647"/>
                  </a:cubicBezTo>
                  <a:cubicBezTo>
                    <a:pt x="38126" y="155450"/>
                    <a:pt x="37929" y="155282"/>
                    <a:pt x="37733" y="155282"/>
                  </a:cubicBezTo>
                  <a:close/>
                  <a:moveTo>
                    <a:pt x="39698" y="155282"/>
                  </a:moveTo>
                  <a:cubicBezTo>
                    <a:pt x="39474" y="155282"/>
                    <a:pt x="39305" y="155450"/>
                    <a:pt x="39305" y="155647"/>
                  </a:cubicBezTo>
                  <a:cubicBezTo>
                    <a:pt x="39305" y="155871"/>
                    <a:pt x="39474" y="156040"/>
                    <a:pt x="39698" y="156040"/>
                  </a:cubicBezTo>
                  <a:cubicBezTo>
                    <a:pt x="39895" y="156040"/>
                    <a:pt x="40091" y="155871"/>
                    <a:pt x="40091" y="155647"/>
                  </a:cubicBezTo>
                  <a:cubicBezTo>
                    <a:pt x="40091" y="155450"/>
                    <a:pt x="39895" y="155282"/>
                    <a:pt x="39698" y="155282"/>
                  </a:cubicBezTo>
                  <a:close/>
                  <a:moveTo>
                    <a:pt x="41663" y="155282"/>
                  </a:moveTo>
                  <a:cubicBezTo>
                    <a:pt x="41439" y="155282"/>
                    <a:pt x="41270" y="155450"/>
                    <a:pt x="41270" y="155647"/>
                  </a:cubicBezTo>
                  <a:cubicBezTo>
                    <a:pt x="41270" y="155871"/>
                    <a:pt x="41439" y="156040"/>
                    <a:pt x="41663" y="156040"/>
                  </a:cubicBezTo>
                  <a:cubicBezTo>
                    <a:pt x="41860" y="156040"/>
                    <a:pt x="42056" y="155871"/>
                    <a:pt x="42056" y="155647"/>
                  </a:cubicBezTo>
                  <a:cubicBezTo>
                    <a:pt x="42056" y="155450"/>
                    <a:pt x="41860" y="155282"/>
                    <a:pt x="41663" y="155282"/>
                  </a:cubicBezTo>
                  <a:close/>
                  <a:moveTo>
                    <a:pt x="29872" y="157247"/>
                  </a:moveTo>
                  <a:cubicBezTo>
                    <a:pt x="29647" y="157247"/>
                    <a:pt x="29479" y="157415"/>
                    <a:pt x="29479" y="157612"/>
                  </a:cubicBezTo>
                  <a:cubicBezTo>
                    <a:pt x="29479" y="157837"/>
                    <a:pt x="29647" y="158005"/>
                    <a:pt x="29872" y="158005"/>
                  </a:cubicBezTo>
                  <a:cubicBezTo>
                    <a:pt x="30069" y="158005"/>
                    <a:pt x="30265" y="157837"/>
                    <a:pt x="30265" y="157612"/>
                  </a:cubicBezTo>
                  <a:cubicBezTo>
                    <a:pt x="30265" y="157415"/>
                    <a:pt x="30069" y="157247"/>
                    <a:pt x="29872" y="157247"/>
                  </a:cubicBezTo>
                  <a:close/>
                  <a:moveTo>
                    <a:pt x="31837" y="157247"/>
                  </a:moveTo>
                  <a:cubicBezTo>
                    <a:pt x="31613" y="157247"/>
                    <a:pt x="31444" y="157415"/>
                    <a:pt x="31444" y="157612"/>
                  </a:cubicBezTo>
                  <a:cubicBezTo>
                    <a:pt x="31444" y="157837"/>
                    <a:pt x="31613" y="158005"/>
                    <a:pt x="31837" y="158005"/>
                  </a:cubicBezTo>
                  <a:cubicBezTo>
                    <a:pt x="32034" y="158005"/>
                    <a:pt x="32230" y="157837"/>
                    <a:pt x="32230" y="157612"/>
                  </a:cubicBezTo>
                  <a:cubicBezTo>
                    <a:pt x="32230" y="157415"/>
                    <a:pt x="32034" y="157247"/>
                    <a:pt x="31837" y="157247"/>
                  </a:cubicBezTo>
                  <a:close/>
                  <a:moveTo>
                    <a:pt x="33802" y="157247"/>
                  </a:moveTo>
                  <a:cubicBezTo>
                    <a:pt x="33578" y="157247"/>
                    <a:pt x="33409" y="157415"/>
                    <a:pt x="33409" y="157612"/>
                  </a:cubicBezTo>
                  <a:cubicBezTo>
                    <a:pt x="33409" y="157837"/>
                    <a:pt x="33578" y="158005"/>
                    <a:pt x="33802" y="158005"/>
                  </a:cubicBezTo>
                  <a:cubicBezTo>
                    <a:pt x="33999" y="158005"/>
                    <a:pt x="34195" y="157837"/>
                    <a:pt x="34195" y="157612"/>
                  </a:cubicBezTo>
                  <a:cubicBezTo>
                    <a:pt x="34195" y="157415"/>
                    <a:pt x="33999" y="157247"/>
                    <a:pt x="33802" y="157247"/>
                  </a:cubicBezTo>
                  <a:close/>
                  <a:moveTo>
                    <a:pt x="35768" y="157247"/>
                  </a:moveTo>
                  <a:cubicBezTo>
                    <a:pt x="35543" y="157247"/>
                    <a:pt x="35375" y="157415"/>
                    <a:pt x="35375" y="157612"/>
                  </a:cubicBezTo>
                  <a:cubicBezTo>
                    <a:pt x="35375" y="157837"/>
                    <a:pt x="35543" y="158005"/>
                    <a:pt x="35768" y="158005"/>
                  </a:cubicBezTo>
                  <a:cubicBezTo>
                    <a:pt x="35964" y="158005"/>
                    <a:pt x="36161" y="157837"/>
                    <a:pt x="36161" y="157612"/>
                  </a:cubicBezTo>
                  <a:cubicBezTo>
                    <a:pt x="36161" y="157415"/>
                    <a:pt x="35964" y="157247"/>
                    <a:pt x="35768" y="157247"/>
                  </a:cubicBezTo>
                  <a:close/>
                  <a:moveTo>
                    <a:pt x="37733" y="157247"/>
                  </a:moveTo>
                  <a:cubicBezTo>
                    <a:pt x="37508" y="157247"/>
                    <a:pt x="37340" y="157415"/>
                    <a:pt x="37340" y="157612"/>
                  </a:cubicBezTo>
                  <a:cubicBezTo>
                    <a:pt x="37340" y="157837"/>
                    <a:pt x="37508" y="158005"/>
                    <a:pt x="37733" y="158005"/>
                  </a:cubicBezTo>
                  <a:cubicBezTo>
                    <a:pt x="37929" y="158005"/>
                    <a:pt x="38126" y="157837"/>
                    <a:pt x="38126" y="157612"/>
                  </a:cubicBezTo>
                  <a:cubicBezTo>
                    <a:pt x="38126" y="157415"/>
                    <a:pt x="37929" y="157247"/>
                    <a:pt x="37733" y="157247"/>
                  </a:cubicBezTo>
                  <a:close/>
                  <a:moveTo>
                    <a:pt x="39698" y="157247"/>
                  </a:moveTo>
                  <a:cubicBezTo>
                    <a:pt x="39474" y="157247"/>
                    <a:pt x="39305" y="157415"/>
                    <a:pt x="39305" y="157612"/>
                  </a:cubicBezTo>
                  <a:cubicBezTo>
                    <a:pt x="39305" y="157837"/>
                    <a:pt x="39474" y="158005"/>
                    <a:pt x="39698" y="158005"/>
                  </a:cubicBezTo>
                  <a:cubicBezTo>
                    <a:pt x="39895" y="158005"/>
                    <a:pt x="40091" y="157837"/>
                    <a:pt x="40091" y="157612"/>
                  </a:cubicBezTo>
                  <a:cubicBezTo>
                    <a:pt x="40091" y="157415"/>
                    <a:pt x="39895" y="157247"/>
                    <a:pt x="39698" y="157247"/>
                  </a:cubicBezTo>
                  <a:close/>
                  <a:moveTo>
                    <a:pt x="41663" y="157247"/>
                  </a:moveTo>
                  <a:cubicBezTo>
                    <a:pt x="41439" y="157247"/>
                    <a:pt x="41270" y="157415"/>
                    <a:pt x="41270" y="157612"/>
                  </a:cubicBezTo>
                  <a:cubicBezTo>
                    <a:pt x="41270" y="157837"/>
                    <a:pt x="41439" y="158005"/>
                    <a:pt x="41663" y="158005"/>
                  </a:cubicBezTo>
                  <a:cubicBezTo>
                    <a:pt x="41860" y="158005"/>
                    <a:pt x="42056" y="157837"/>
                    <a:pt x="42056" y="157612"/>
                  </a:cubicBezTo>
                  <a:cubicBezTo>
                    <a:pt x="42056" y="157415"/>
                    <a:pt x="41860" y="157247"/>
                    <a:pt x="41663" y="157247"/>
                  </a:cubicBezTo>
                  <a:close/>
                  <a:moveTo>
                    <a:pt x="29872" y="159212"/>
                  </a:moveTo>
                  <a:cubicBezTo>
                    <a:pt x="29647" y="159212"/>
                    <a:pt x="29479" y="159381"/>
                    <a:pt x="29479" y="159577"/>
                  </a:cubicBezTo>
                  <a:cubicBezTo>
                    <a:pt x="29479" y="159802"/>
                    <a:pt x="29647" y="159970"/>
                    <a:pt x="29872" y="159970"/>
                  </a:cubicBezTo>
                  <a:cubicBezTo>
                    <a:pt x="30069" y="159970"/>
                    <a:pt x="30265" y="159802"/>
                    <a:pt x="30265" y="159577"/>
                  </a:cubicBezTo>
                  <a:cubicBezTo>
                    <a:pt x="30265" y="159381"/>
                    <a:pt x="30069" y="159212"/>
                    <a:pt x="29872" y="159212"/>
                  </a:cubicBezTo>
                  <a:close/>
                  <a:moveTo>
                    <a:pt x="31837" y="159212"/>
                  </a:moveTo>
                  <a:cubicBezTo>
                    <a:pt x="31613" y="159212"/>
                    <a:pt x="31444" y="159381"/>
                    <a:pt x="31444" y="159577"/>
                  </a:cubicBezTo>
                  <a:cubicBezTo>
                    <a:pt x="31444" y="159802"/>
                    <a:pt x="31613" y="159970"/>
                    <a:pt x="31837" y="159970"/>
                  </a:cubicBezTo>
                  <a:cubicBezTo>
                    <a:pt x="32034" y="159970"/>
                    <a:pt x="32230" y="159802"/>
                    <a:pt x="32230" y="159577"/>
                  </a:cubicBezTo>
                  <a:cubicBezTo>
                    <a:pt x="32230" y="159381"/>
                    <a:pt x="32034" y="159212"/>
                    <a:pt x="31837" y="159212"/>
                  </a:cubicBezTo>
                  <a:close/>
                  <a:moveTo>
                    <a:pt x="33802" y="159212"/>
                  </a:moveTo>
                  <a:cubicBezTo>
                    <a:pt x="33578" y="159212"/>
                    <a:pt x="33409" y="159381"/>
                    <a:pt x="33409" y="159577"/>
                  </a:cubicBezTo>
                  <a:cubicBezTo>
                    <a:pt x="33409" y="159802"/>
                    <a:pt x="33578" y="159970"/>
                    <a:pt x="33802" y="159970"/>
                  </a:cubicBezTo>
                  <a:cubicBezTo>
                    <a:pt x="33999" y="159970"/>
                    <a:pt x="34195" y="159802"/>
                    <a:pt x="34195" y="159577"/>
                  </a:cubicBezTo>
                  <a:cubicBezTo>
                    <a:pt x="34195" y="159381"/>
                    <a:pt x="33999" y="159212"/>
                    <a:pt x="33802" y="159212"/>
                  </a:cubicBezTo>
                  <a:close/>
                  <a:moveTo>
                    <a:pt x="35768" y="159212"/>
                  </a:moveTo>
                  <a:cubicBezTo>
                    <a:pt x="35543" y="159212"/>
                    <a:pt x="35375" y="159381"/>
                    <a:pt x="35375" y="159577"/>
                  </a:cubicBezTo>
                  <a:cubicBezTo>
                    <a:pt x="35375" y="159802"/>
                    <a:pt x="35543" y="159970"/>
                    <a:pt x="35768" y="159970"/>
                  </a:cubicBezTo>
                  <a:cubicBezTo>
                    <a:pt x="35964" y="159970"/>
                    <a:pt x="36161" y="159802"/>
                    <a:pt x="36161" y="159577"/>
                  </a:cubicBezTo>
                  <a:cubicBezTo>
                    <a:pt x="36161" y="159381"/>
                    <a:pt x="35964" y="159212"/>
                    <a:pt x="35768" y="159212"/>
                  </a:cubicBezTo>
                  <a:close/>
                  <a:moveTo>
                    <a:pt x="37733" y="159212"/>
                  </a:moveTo>
                  <a:cubicBezTo>
                    <a:pt x="37508" y="159212"/>
                    <a:pt x="37340" y="159381"/>
                    <a:pt x="37340" y="159577"/>
                  </a:cubicBezTo>
                  <a:cubicBezTo>
                    <a:pt x="37340" y="159802"/>
                    <a:pt x="37508" y="159970"/>
                    <a:pt x="37733" y="159970"/>
                  </a:cubicBezTo>
                  <a:cubicBezTo>
                    <a:pt x="37929" y="159970"/>
                    <a:pt x="38126" y="159802"/>
                    <a:pt x="38126" y="159577"/>
                  </a:cubicBezTo>
                  <a:cubicBezTo>
                    <a:pt x="38126" y="159381"/>
                    <a:pt x="37929" y="159212"/>
                    <a:pt x="37733" y="159212"/>
                  </a:cubicBezTo>
                  <a:close/>
                  <a:moveTo>
                    <a:pt x="39698" y="159212"/>
                  </a:moveTo>
                  <a:cubicBezTo>
                    <a:pt x="39474" y="159212"/>
                    <a:pt x="39305" y="159381"/>
                    <a:pt x="39305" y="159577"/>
                  </a:cubicBezTo>
                  <a:cubicBezTo>
                    <a:pt x="39305" y="159802"/>
                    <a:pt x="39474" y="159970"/>
                    <a:pt x="39698" y="159970"/>
                  </a:cubicBezTo>
                  <a:cubicBezTo>
                    <a:pt x="39895" y="159970"/>
                    <a:pt x="40091" y="159802"/>
                    <a:pt x="40091" y="159577"/>
                  </a:cubicBezTo>
                  <a:cubicBezTo>
                    <a:pt x="40091" y="159381"/>
                    <a:pt x="39895" y="159212"/>
                    <a:pt x="39698" y="159212"/>
                  </a:cubicBezTo>
                  <a:close/>
                  <a:moveTo>
                    <a:pt x="41663" y="159212"/>
                  </a:moveTo>
                  <a:cubicBezTo>
                    <a:pt x="41439" y="159212"/>
                    <a:pt x="41270" y="159381"/>
                    <a:pt x="41270" y="159577"/>
                  </a:cubicBezTo>
                  <a:cubicBezTo>
                    <a:pt x="41270" y="159802"/>
                    <a:pt x="41439" y="159970"/>
                    <a:pt x="41663" y="159970"/>
                  </a:cubicBezTo>
                  <a:cubicBezTo>
                    <a:pt x="41860" y="159970"/>
                    <a:pt x="42056" y="159802"/>
                    <a:pt x="42056" y="159577"/>
                  </a:cubicBezTo>
                  <a:cubicBezTo>
                    <a:pt x="42056" y="159381"/>
                    <a:pt x="41860" y="159212"/>
                    <a:pt x="41663" y="159212"/>
                  </a:cubicBezTo>
                  <a:close/>
                  <a:moveTo>
                    <a:pt x="31837" y="161177"/>
                  </a:moveTo>
                  <a:cubicBezTo>
                    <a:pt x="31613" y="161177"/>
                    <a:pt x="31444" y="161346"/>
                    <a:pt x="31444" y="161542"/>
                  </a:cubicBezTo>
                  <a:cubicBezTo>
                    <a:pt x="31444" y="161767"/>
                    <a:pt x="31613" y="161935"/>
                    <a:pt x="31837" y="161935"/>
                  </a:cubicBezTo>
                  <a:cubicBezTo>
                    <a:pt x="32034" y="161935"/>
                    <a:pt x="32230" y="161767"/>
                    <a:pt x="32230" y="161542"/>
                  </a:cubicBezTo>
                  <a:cubicBezTo>
                    <a:pt x="32230" y="161346"/>
                    <a:pt x="32034" y="161177"/>
                    <a:pt x="31837" y="161177"/>
                  </a:cubicBezTo>
                  <a:close/>
                  <a:moveTo>
                    <a:pt x="33802" y="161177"/>
                  </a:moveTo>
                  <a:cubicBezTo>
                    <a:pt x="33578" y="161177"/>
                    <a:pt x="33409" y="161346"/>
                    <a:pt x="33409" y="161542"/>
                  </a:cubicBezTo>
                  <a:cubicBezTo>
                    <a:pt x="33409" y="161767"/>
                    <a:pt x="33578" y="161935"/>
                    <a:pt x="33802" y="161935"/>
                  </a:cubicBezTo>
                  <a:cubicBezTo>
                    <a:pt x="33999" y="161935"/>
                    <a:pt x="34195" y="161767"/>
                    <a:pt x="34195" y="161542"/>
                  </a:cubicBezTo>
                  <a:cubicBezTo>
                    <a:pt x="34195" y="161346"/>
                    <a:pt x="33999" y="161177"/>
                    <a:pt x="33802" y="161177"/>
                  </a:cubicBezTo>
                  <a:close/>
                  <a:moveTo>
                    <a:pt x="35768" y="161177"/>
                  </a:moveTo>
                  <a:cubicBezTo>
                    <a:pt x="35543" y="161177"/>
                    <a:pt x="35375" y="161346"/>
                    <a:pt x="35375" y="161542"/>
                  </a:cubicBezTo>
                  <a:cubicBezTo>
                    <a:pt x="35375" y="161767"/>
                    <a:pt x="35543" y="161935"/>
                    <a:pt x="35768" y="161935"/>
                  </a:cubicBezTo>
                  <a:cubicBezTo>
                    <a:pt x="35964" y="161935"/>
                    <a:pt x="36161" y="161767"/>
                    <a:pt x="36161" y="161542"/>
                  </a:cubicBezTo>
                  <a:cubicBezTo>
                    <a:pt x="36161" y="161346"/>
                    <a:pt x="35964" y="161177"/>
                    <a:pt x="35768" y="161177"/>
                  </a:cubicBezTo>
                  <a:close/>
                  <a:moveTo>
                    <a:pt x="37733" y="161177"/>
                  </a:moveTo>
                  <a:cubicBezTo>
                    <a:pt x="37508" y="161177"/>
                    <a:pt x="37340" y="161346"/>
                    <a:pt x="37340" y="161542"/>
                  </a:cubicBezTo>
                  <a:cubicBezTo>
                    <a:pt x="37340" y="161767"/>
                    <a:pt x="37508" y="161935"/>
                    <a:pt x="37733" y="161935"/>
                  </a:cubicBezTo>
                  <a:cubicBezTo>
                    <a:pt x="37929" y="161935"/>
                    <a:pt x="38126" y="161767"/>
                    <a:pt x="38126" y="161542"/>
                  </a:cubicBezTo>
                  <a:cubicBezTo>
                    <a:pt x="38126" y="161346"/>
                    <a:pt x="37929" y="161177"/>
                    <a:pt x="37733" y="161177"/>
                  </a:cubicBezTo>
                  <a:close/>
                  <a:moveTo>
                    <a:pt x="39698" y="161177"/>
                  </a:moveTo>
                  <a:cubicBezTo>
                    <a:pt x="39474" y="161177"/>
                    <a:pt x="39305" y="161346"/>
                    <a:pt x="39305" y="161542"/>
                  </a:cubicBezTo>
                  <a:cubicBezTo>
                    <a:pt x="39305" y="161767"/>
                    <a:pt x="39474" y="161935"/>
                    <a:pt x="39698" y="161935"/>
                  </a:cubicBezTo>
                  <a:cubicBezTo>
                    <a:pt x="39895" y="161935"/>
                    <a:pt x="40091" y="161767"/>
                    <a:pt x="40091" y="161542"/>
                  </a:cubicBezTo>
                  <a:cubicBezTo>
                    <a:pt x="40091" y="161346"/>
                    <a:pt x="39895" y="161177"/>
                    <a:pt x="39698" y="161177"/>
                  </a:cubicBezTo>
                  <a:close/>
                  <a:moveTo>
                    <a:pt x="41663" y="161177"/>
                  </a:moveTo>
                  <a:cubicBezTo>
                    <a:pt x="41439" y="161177"/>
                    <a:pt x="41270" y="161346"/>
                    <a:pt x="41270" y="161542"/>
                  </a:cubicBezTo>
                  <a:cubicBezTo>
                    <a:pt x="41270" y="161767"/>
                    <a:pt x="41439" y="161935"/>
                    <a:pt x="41663" y="161935"/>
                  </a:cubicBezTo>
                  <a:cubicBezTo>
                    <a:pt x="41860" y="161935"/>
                    <a:pt x="42056" y="161767"/>
                    <a:pt x="42056" y="161542"/>
                  </a:cubicBezTo>
                  <a:cubicBezTo>
                    <a:pt x="42056" y="161346"/>
                    <a:pt x="41860" y="161177"/>
                    <a:pt x="41663" y="161177"/>
                  </a:cubicBezTo>
                  <a:close/>
                  <a:moveTo>
                    <a:pt x="31837" y="163115"/>
                  </a:moveTo>
                  <a:cubicBezTo>
                    <a:pt x="31613" y="163143"/>
                    <a:pt x="31444" y="163311"/>
                    <a:pt x="31444" y="163508"/>
                  </a:cubicBezTo>
                  <a:cubicBezTo>
                    <a:pt x="31444" y="163732"/>
                    <a:pt x="31613" y="163901"/>
                    <a:pt x="31837" y="163901"/>
                  </a:cubicBezTo>
                  <a:cubicBezTo>
                    <a:pt x="32034" y="163901"/>
                    <a:pt x="32230" y="163732"/>
                    <a:pt x="32230" y="163508"/>
                  </a:cubicBezTo>
                  <a:cubicBezTo>
                    <a:pt x="32230" y="163311"/>
                    <a:pt x="32034" y="163115"/>
                    <a:pt x="31837" y="163115"/>
                  </a:cubicBezTo>
                  <a:close/>
                  <a:moveTo>
                    <a:pt x="33802" y="163115"/>
                  </a:moveTo>
                  <a:cubicBezTo>
                    <a:pt x="33578" y="163143"/>
                    <a:pt x="33409" y="163311"/>
                    <a:pt x="33409" y="163508"/>
                  </a:cubicBezTo>
                  <a:cubicBezTo>
                    <a:pt x="33409" y="163732"/>
                    <a:pt x="33578" y="163901"/>
                    <a:pt x="33802" y="163901"/>
                  </a:cubicBezTo>
                  <a:cubicBezTo>
                    <a:pt x="33999" y="163901"/>
                    <a:pt x="34195" y="163732"/>
                    <a:pt x="34195" y="163508"/>
                  </a:cubicBezTo>
                  <a:cubicBezTo>
                    <a:pt x="34195" y="163311"/>
                    <a:pt x="33999" y="163115"/>
                    <a:pt x="33802" y="163115"/>
                  </a:cubicBezTo>
                  <a:close/>
                  <a:moveTo>
                    <a:pt x="35768" y="163115"/>
                  </a:moveTo>
                  <a:cubicBezTo>
                    <a:pt x="35543" y="163143"/>
                    <a:pt x="35375" y="163311"/>
                    <a:pt x="35375" y="163508"/>
                  </a:cubicBezTo>
                  <a:cubicBezTo>
                    <a:pt x="35375" y="163732"/>
                    <a:pt x="35543" y="163901"/>
                    <a:pt x="35768" y="163901"/>
                  </a:cubicBezTo>
                  <a:cubicBezTo>
                    <a:pt x="35964" y="163901"/>
                    <a:pt x="36161" y="163732"/>
                    <a:pt x="36161" y="163508"/>
                  </a:cubicBezTo>
                  <a:cubicBezTo>
                    <a:pt x="36161" y="163311"/>
                    <a:pt x="35964" y="163115"/>
                    <a:pt x="35768" y="163115"/>
                  </a:cubicBezTo>
                  <a:close/>
                  <a:moveTo>
                    <a:pt x="37733" y="163115"/>
                  </a:moveTo>
                  <a:cubicBezTo>
                    <a:pt x="37508" y="163143"/>
                    <a:pt x="37340" y="163311"/>
                    <a:pt x="37340" y="163508"/>
                  </a:cubicBezTo>
                  <a:cubicBezTo>
                    <a:pt x="37340" y="163732"/>
                    <a:pt x="37508" y="163901"/>
                    <a:pt x="37733" y="163901"/>
                  </a:cubicBezTo>
                  <a:cubicBezTo>
                    <a:pt x="37929" y="163901"/>
                    <a:pt x="38126" y="163732"/>
                    <a:pt x="38126" y="163508"/>
                  </a:cubicBezTo>
                  <a:cubicBezTo>
                    <a:pt x="38126" y="163311"/>
                    <a:pt x="37929" y="163115"/>
                    <a:pt x="37733" y="163115"/>
                  </a:cubicBezTo>
                  <a:close/>
                  <a:moveTo>
                    <a:pt x="39698" y="163115"/>
                  </a:moveTo>
                  <a:cubicBezTo>
                    <a:pt x="39474" y="163143"/>
                    <a:pt x="39305" y="163311"/>
                    <a:pt x="39305" y="163508"/>
                  </a:cubicBezTo>
                  <a:cubicBezTo>
                    <a:pt x="39305" y="163732"/>
                    <a:pt x="39474" y="163901"/>
                    <a:pt x="39698" y="163901"/>
                  </a:cubicBezTo>
                  <a:cubicBezTo>
                    <a:pt x="39895" y="163901"/>
                    <a:pt x="40091" y="163732"/>
                    <a:pt x="40091" y="163508"/>
                  </a:cubicBezTo>
                  <a:cubicBezTo>
                    <a:pt x="40091" y="163311"/>
                    <a:pt x="39895" y="163115"/>
                    <a:pt x="39698" y="163115"/>
                  </a:cubicBezTo>
                  <a:close/>
                  <a:moveTo>
                    <a:pt x="41663" y="163115"/>
                  </a:moveTo>
                  <a:cubicBezTo>
                    <a:pt x="41439" y="163143"/>
                    <a:pt x="41270" y="163311"/>
                    <a:pt x="41270" y="163508"/>
                  </a:cubicBezTo>
                  <a:cubicBezTo>
                    <a:pt x="41270" y="163732"/>
                    <a:pt x="41439" y="163901"/>
                    <a:pt x="41663" y="163901"/>
                  </a:cubicBezTo>
                  <a:cubicBezTo>
                    <a:pt x="41860" y="163901"/>
                    <a:pt x="42056" y="163732"/>
                    <a:pt x="42056" y="163508"/>
                  </a:cubicBezTo>
                  <a:cubicBezTo>
                    <a:pt x="42056" y="163311"/>
                    <a:pt x="41860" y="163115"/>
                    <a:pt x="41663" y="163115"/>
                  </a:cubicBezTo>
                  <a:close/>
                  <a:moveTo>
                    <a:pt x="31837" y="165108"/>
                  </a:moveTo>
                  <a:cubicBezTo>
                    <a:pt x="31613" y="165108"/>
                    <a:pt x="31444" y="165276"/>
                    <a:pt x="31444" y="165473"/>
                  </a:cubicBezTo>
                  <a:cubicBezTo>
                    <a:pt x="31444" y="165697"/>
                    <a:pt x="31613" y="165866"/>
                    <a:pt x="31837" y="165866"/>
                  </a:cubicBezTo>
                  <a:cubicBezTo>
                    <a:pt x="32034" y="165866"/>
                    <a:pt x="32230" y="165697"/>
                    <a:pt x="32230" y="165473"/>
                  </a:cubicBezTo>
                  <a:cubicBezTo>
                    <a:pt x="32230" y="165276"/>
                    <a:pt x="32034" y="165108"/>
                    <a:pt x="31837" y="165108"/>
                  </a:cubicBezTo>
                  <a:close/>
                  <a:moveTo>
                    <a:pt x="33802" y="165108"/>
                  </a:moveTo>
                  <a:cubicBezTo>
                    <a:pt x="33578" y="165108"/>
                    <a:pt x="33409" y="165276"/>
                    <a:pt x="33409" y="165473"/>
                  </a:cubicBezTo>
                  <a:cubicBezTo>
                    <a:pt x="33409" y="165697"/>
                    <a:pt x="33578" y="165866"/>
                    <a:pt x="33802" y="165866"/>
                  </a:cubicBezTo>
                  <a:cubicBezTo>
                    <a:pt x="33999" y="165866"/>
                    <a:pt x="34195" y="165697"/>
                    <a:pt x="34195" y="165473"/>
                  </a:cubicBezTo>
                  <a:cubicBezTo>
                    <a:pt x="34195" y="165276"/>
                    <a:pt x="33999" y="165108"/>
                    <a:pt x="33802" y="165108"/>
                  </a:cubicBezTo>
                  <a:close/>
                  <a:moveTo>
                    <a:pt x="35768" y="165108"/>
                  </a:moveTo>
                  <a:cubicBezTo>
                    <a:pt x="35543" y="165108"/>
                    <a:pt x="35375" y="165276"/>
                    <a:pt x="35375" y="165473"/>
                  </a:cubicBezTo>
                  <a:cubicBezTo>
                    <a:pt x="35375" y="165697"/>
                    <a:pt x="35543" y="165866"/>
                    <a:pt x="35768" y="165866"/>
                  </a:cubicBezTo>
                  <a:cubicBezTo>
                    <a:pt x="35964" y="165866"/>
                    <a:pt x="36161" y="165697"/>
                    <a:pt x="36161" y="165473"/>
                  </a:cubicBezTo>
                  <a:cubicBezTo>
                    <a:pt x="36161" y="165276"/>
                    <a:pt x="35964" y="165108"/>
                    <a:pt x="35768" y="165108"/>
                  </a:cubicBezTo>
                  <a:close/>
                  <a:moveTo>
                    <a:pt x="37733" y="165108"/>
                  </a:moveTo>
                  <a:cubicBezTo>
                    <a:pt x="37508" y="165108"/>
                    <a:pt x="37340" y="165276"/>
                    <a:pt x="37340" y="165473"/>
                  </a:cubicBezTo>
                  <a:cubicBezTo>
                    <a:pt x="37340" y="165697"/>
                    <a:pt x="37508" y="165866"/>
                    <a:pt x="37733" y="165866"/>
                  </a:cubicBezTo>
                  <a:cubicBezTo>
                    <a:pt x="37929" y="165866"/>
                    <a:pt x="38126" y="165697"/>
                    <a:pt x="38126" y="165473"/>
                  </a:cubicBezTo>
                  <a:cubicBezTo>
                    <a:pt x="38126" y="165276"/>
                    <a:pt x="37929" y="165108"/>
                    <a:pt x="37733" y="165108"/>
                  </a:cubicBezTo>
                  <a:close/>
                  <a:moveTo>
                    <a:pt x="39698" y="165108"/>
                  </a:moveTo>
                  <a:cubicBezTo>
                    <a:pt x="39474" y="165108"/>
                    <a:pt x="39305" y="165276"/>
                    <a:pt x="39305" y="165473"/>
                  </a:cubicBezTo>
                  <a:cubicBezTo>
                    <a:pt x="39305" y="165697"/>
                    <a:pt x="39474" y="165866"/>
                    <a:pt x="39698" y="165866"/>
                  </a:cubicBezTo>
                  <a:cubicBezTo>
                    <a:pt x="39895" y="165866"/>
                    <a:pt x="40091" y="165697"/>
                    <a:pt x="40091" y="165473"/>
                  </a:cubicBezTo>
                  <a:cubicBezTo>
                    <a:pt x="40091" y="165276"/>
                    <a:pt x="39895" y="165108"/>
                    <a:pt x="39698" y="165108"/>
                  </a:cubicBezTo>
                  <a:close/>
                  <a:moveTo>
                    <a:pt x="41663" y="165108"/>
                  </a:moveTo>
                  <a:cubicBezTo>
                    <a:pt x="41439" y="165108"/>
                    <a:pt x="41270" y="165276"/>
                    <a:pt x="41270" y="165473"/>
                  </a:cubicBezTo>
                  <a:cubicBezTo>
                    <a:pt x="41270" y="165697"/>
                    <a:pt x="41439" y="165866"/>
                    <a:pt x="41663" y="165866"/>
                  </a:cubicBezTo>
                  <a:cubicBezTo>
                    <a:pt x="41860" y="165866"/>
                    <a:pt x="42056" y="165697"/>
                    <a:pt x="42056" y="165473"/>
                  </a:cubicBezTo>
                  <a:cubicBezTo>
                    <a:pt x="42056" y="165276"/>
                    <a:pt x="41860" y="165108"/>
                    <a:pt x="41663" y="165108"/>
                  </a:cubicBezTo>
                  <a:close/>
                  <a:moveTo>
                    <a:pt x="31837" y="167073"/>
                  </a:moveTo>
                  <a:cubicBezTo>
                    <a:pt x="31613" y="167073"/>
                    <a:pt x="31444" y="167242"/>
                    <a:pt x="31444" y="167438"/>
                  </a:cubicBezTo>
                  <a:cubicBezTo>
                    <a:pt x="31444" y="167663"/>
                    <a:pt x="31613" y="167831"/>
                    <a:pt x="31837" y="167831"/>
                  </a:cubicBezTo>
                  <a:cubicBezTo>
                    <a:pt x="32034" y="167831"/>
                    <a:pt x="32230" y="167663"/>
                    <a:pt x="32230" y="167438"/>
                  </a:cubicBezTo>
                  <a:cubicBezTo>
                    <a:pt x="32230" y="167242"/>
                    <a:pt x="32034" y="167073"/>
                    <a:pt x="31837" y="167073"/>
                  </a:cubicBezTo>
                  <a:close/>
                  <a:moveTo>
                    <a:pt x="33802" y="167073"/>
                  </a:moveTo>
                  <a:cubicBezTo>
                    <a:pt x="33578" y="167073"/>
                    <a:pt x="33409" y="167242"/>
                    <a:pt x="33409" y="167438"/>
                  </a:cubicBezTo>
                  <a:cubicBezTo>
                    <a:pt x="33409" y="167663"/>
                    <a:pt x="33578" y="167831"/>
                    <a:pt x="33802" y="167831"/>
                  </a:cubicBezTo>
                  <a:cubicBezTo>
                    <a:pt x="33999" y="167831"/>
                    <a:pt x="34195" y="167663"/>
                    <a:pt x="34195" y="167438"/>
                  </a:cubicBezTo>
                  <a:cubicBezTo>
                    <a:pt x="34195" y="167242"/>
                    <a:pt x="33999" y="167073"/>
                    <a:pt x="33802" y="167073"/>
                  </a:cubicBezTo>
                  <a:close/>
                  <a:moveTo>
                    <a:pt x="35768" y="167073"/>
                  </a:moveTo>
                  <a:cubicBezTo>
                    <a:pt x="35543" y="167073"/>
                    <a:pt x="35375" y="167242"/>
                    <a:pt x="35375" y="167438"/>
                  </a:cubicBezTo>
                  <a:cubicBezTo>
                    <a:pt x="35375" y="167663"/>
                    <a:pt x="35543" y="167831"/>
                    <a:pt x="35768" y="167831"/>
                  </a:cubicBezTo>
                  <a:cubicBezTo>
                    <a:pt x="35964" y="167831"/>
                    <a:pt x="36161" y="167663"/>
                    <a:pt x="36161" y="167438"/>
                  </a:cubicBezTo>
                  <a:cubicBezTo>
                    <a:pt x="36161" y="167242"/>
                    <a:pt x="35964" y="167073"/>
                    <a:pt x="35768" y="167073"/>
                  </a:cubicBezTo>
                  <a:close/>
                  <a:moveTo>
                    <a:pt x="37733" y="167073"/>
                  </a:moveTo>
                  <a:cubicBezTo>
                    <a:pt x="37508" y="167073"/>
                    <a:pt x="37340" y="167242"/>
                    <a:pt x="37340" y="167438"/>
                  </a:cubicBezTo>
                  <a:cubicBezTo>
                    <a:pt x="37340" y="167663"/>
                    <a:pt x="37508" y="167831"/>
                    <a:pt x="37733" y="167831"/>
                  </a:cubicBezTo>
                  <a:cubicBezTo>
                    <a:pt x="37929" y="167831"/>
                    <a:pt x="38126" y="167663"/>
                    <a:pt x="38126" y="167438"/>
                  </a:cubicBezTo>
                  <a:cubicBezTo>
                    <a:pt x="38126" y="167242"/>
                    <a:pt x="37929" y="167073"/>
                    <a:pt x="37733" y="167073"/>
                  </a:cubicBezTo>
                  <a:close/>
                  <a:moveTo>
                    <a:pt x="39698" y="167073"/>
                  </a:moveTo>
                  <a:cubicBezTo>
                    <a:pt x="39474" y="167073"/>
                    <a:pt x="39305" y="167242"/>
                    <a:pt x="39305" y="167438"/>
                  </a:cubicBezTo>
                  <a:cubicBezTo>
                    <a:pt x="39305" y="167663"/>
                    <a:pt x="39474" y="167831"/>
                    <a:pt x="39698" y="167831"/>
                  </a:cubicBezTo>
                  <a:cubicBezTo>
                    <a:pt x="39895" y="167831"/>
                    <a:pt x="40091" y="167663"/>
                    <a:pt x="40091" y="167438"/>
                  </a:cubicBezTo>
                  <a:cubicBezTo>
                    <a:pt x="40091" y="167242"/>
                    <a:pt x="39895" y="167073"/>
                    <a:pt x="39698" y="167073"/>
                  </a:cubicBezTo>
                  <a:close/>
                  <a:moveTo>
                    <a:pt x="41663" y="167073"/>
                  </a:moveTo>
                  <a:cubicBezTo>
                    <a:pt x="41439" y="167073"/>
                    <a:pt x="41270" y="167242"/>
                    <a:pt x="41270" y="167438"/>
                  </a:cubicBezTo>
                  <a:cubicBezTo>
                    <a:pt x="41270" y="167663"/>
                    <a:pt x="41439" y="167831"/>
                    <a:pt x="41663" y="167831"/>
                  </a:cubicBezTo>
                  <a:cubicBezTo>
                    <a:pt x="41860" y="167831"/>
                    <a:pt x="42056" y="167663"/>
                    <a:pt x="42056" y="167438"/>
                  </a:cubicBezTo>
                  <a:cubicBezTo>
                    <a:pt x="42056" y="167242"/>
                    <a:pt x="41860" y="167073"/>
                    <a:pt x="41663" y="167073"/>
                  </a:cubicBezTo>
                  <a:close/>
                  <a:moveTo>
                    <a:pt x="31837" y="169038"/>
                  </a:moveTo>
                  <a:cubicBezTo>
                    <a:pt x="31613" y="169038"/>
                    <a:pt x="31444" y="169207"/>
                    <a:pt x="31444" y="169403"/>
                  </a:cubicBezTo>
                  <a:cubicBezTo>
                    <a:pt x="31444" y="169628"/>
                    <a:pt x="31613" y="169796"/>
                    <a:pt x="31837" y="169796"/>
                  </a:cubicBezTo>
                  <a:cubicBezTo>
                    <a:pt x="32034" y="169796"/>
                    <a:pt x="32230" y="169628"/>
                    <a:pt x="32230" y="169403"/>
                  </a:cubicBezTo>
                  <a:cubicBezTo>
                    <a:pt x="32230" y="169207"/>
                    <a:pt x="32034" y="169038"/>
                    <a:pt x="31837" y="169038"/>
                  </a:cubicBezTo>
                  <a:close/>
                  <a:moveTo>
                    <a:pt x="33802" y="169038"/>
                  </a:moveTo>
                  <a:cubicBezTo>
                    <a:pt x="33578" y="169038"/>
                    <a:pt x="33409" y="169207"/>
                    <a:pt x="33409" y="169403"/>
                  </a:cubicBezTo>
                  <a:cubicBezTo>
                    <a:pt x="33409" y="169628"/>
                    <a:pt x="33578" y="169796"/>
                    <a:pt x="33802" y="169796"/>
                  </a:cubicBezTo>
                  <a:cubicBezTo>
                    <a:pt x="33999" y="169796"/>
                    <a:pt x="34195" y="169628"/>
                    <a:pt x="34195" y="169403"/>
                  </a:cubicBezTo>
                  <a:cubicBezTo>
                    <a:pt x="34195" y="169207"/>
                    <a:pt x="33999" y="169038"/>
                    <a:pt x="33802" y="169038"/>
                  </a:cubicBezTo>
                  <a:close/>
                  <a:moveTo>
                    <a:pt x="35768" y="169038"/>
                  </a:moveTo>
                  <a:cubicBezTo>
                    <a:pt x="35543" y="169038"/>
                    <a:pt x="35375" y="169207"/>
                    <a:pt x="35375" y="169403"/>
                  </a:cubicBezTo>
                  <a:cubicBezTo>
                    <a:pt x="35375" y="169628"/>
                    <a:pt x="35543" y="169796"/>
                    <a:pt x="35768" y="169796"/>
                  </a:cubicBezTo>
                  <a:cubicBezTo>
                    <a:pt x="35964" y="169796"/>
                    <a:pt x="36161" y="169628"/>
                    <a:pt x="36161" y="169403"/>
                  </a:cubicBezTo>
                  <a:cubicBezTo>
                    <a:pt x="36161" y="169207"/>
                    <a:pt x="35964" y="169038"/>
                    <a:pt x="35768" y="169038"/>
                  </a:cubicBezTo>
                  <a:close/>
                  <a:moveTo>
                    <a:pt x="37733" y="169038"/>
                  </a:moveTo>
                  <a:cubicBezTo>
                    <a:pt x="37508" y="169038"/>
                    <a:pt x="37340" y="169207"/>
                    <a:pt x="37340" y="169403"/>
                  </a:cubicBezTo>
                  <a:cubicBezTo>
                    <a:pt x="37340" y="169628"/>
                    <a:pt x="37508" y="169796"/>
                    <a:pt x="37733" y="169796"/>
                  </a:cubicBezTo>
                  <a:cubicBezTo>
                    <a:pt x="37929" y="169796"/>
                    <a:pt x="38126" y="169628"/>
                    <a:pt x="38126" y="169403"/>
                  </a:cubicBezTo>
                  <a:cubicBezTo>
                    <a:pt x="38126" y="169207"/>
                    <a:pt x="37929" y="169038"/>
                    <a:pt x="37733" y="169038"/>
                  </a:cubicBezTo>
                  <a:close/>
                  <a:moveTo>
                    <a:pt x="39698" y="169038"/>
                  </a:moveTo>
                  <a:cubicBezTo>
                    <a:pt x="39474" y="169038"/>
                    <a:pt x="39305" y="169207"/>
                    <a:pt x="39305" y="169403"/>
                  </a:cubicBezTo>
                  <a:cubicBezTo>
                    <a:pt x="39305" y="169628"/>
                    <a:pt x="39474" y="169796"/>
                    <a:pt x="39698" y="169796"/>
                  </a:cubicBezTo>
                  <a:cubicBezTo>
                    <a:pt x="39895" y="169796"/>
                    <a:pt x="40091" y="169628"/>
                    <a:pt x="40091" y="169403"/>
                  </a:cubicBezTo>
                  <a:cubicBezTo>
                    <a:pt x="40091" y="169207"/>
                    <a:pt x="39895" y="169038"/>
                    <a:pt x="39698" y="169038"/>
                  </a:cubicBezTo>
                  <a:close/>
                  <a:moveTo>
                    <a:pt x="41663" y="169038"/>
                  </a:moveTo>
                  <a:cubicBezTo>
                    <a:pt x="41439" y="169038"/>
                    <a:pt x="41270" y="169207"/>
                    <a:pt x="41270" y="169403"/>
                  </a:cubicBezTo>
                  <a:cubicBezTo>
                    <a:pt x="41270" y="169628"/>
                    <a:pt x="41439" y="169796"/>
                    <a:pt x="41663" y="169796"/>
                  </a:cubicBezTo>
                  <a:cubicBezTo>
                    <a:pt x="41860" y="169796"/>
                    <a:pt x="42056" y="169628"/>
                    <a:pt x="42056" y="169403"/>
                  </a:cubicBezTo>
                  <a:cubicBezTo>
                    <a:pt x="42056" y="169207"/>
                    <a:pt x="41860" y="169038"/>
                    <a:pt x="41663" y="169038"/>
                  </a:cubicBezTo>
                  <a:close/>
                  <a:moveTo>
                    <a:pt x="31837" y="171004"/>
                  </a:moveTo>
                  <a:cubicBezTo>
                    <a:pt x="31613" y="171004"/>
                    <a:pt x="31444" y="171172"/>
                    <a:pt x="31444" y="171369"/>
                  </a:cubicBezTo>
                  <a:cubicBezTo>
                    <a:pt x="31444" y="171593"/>
                    <a:pt x="31613" y="171762"/>
                    <a:pt x="31837" y="171762"/>
                  </a:cubicBezTo>
                  <a:cubicBezTo>
                    <a:pt x="32034" y="171762"/>
                    <a:pt x="32230" y="171593"/>
                    <a:pt x="32230" y="171369"/>
                  </a:cubicBezTo>
                  <a:cubicBezTo>
                    <a:pt x="32230" y="171172"/>
                    <a:pt x="32034" y="171004"/>
                    <a:pt x="31837" y="171004"/>
                  </a:cubicBezTo>
                  <a:close/>
                  <a:moveTo>
                    <a:pt x="33802" y="171004"/>
                  </a:moveTo>
                  <a:cubicBezTo>
                    <a:pt x="33578" y="171004"/>
                    <a:pt x="33409" y="171172"/>
                    <a:pt x="33409" y="171369"/>
                  </a:cubicBezTo>
                  <a:cubicBezTo>
                    <a:pt x="33409" y="171593"/>
                    <a:pt x="33578" y="171762"/>
                    <a:pt x="33802" y="171762"/>
                  </a:cubicBezTo>
                  <a:cubicBezTo>
                    <a:pt x="33999" y="171762"/>
                    <a:pt x="34195" y="171593"/>
                    <a:pt x="34195" y="171369"/>
                  </a:cubicBezTo>
                  <a:cubicBezTo>
                    <a:pt x="34195" y="171172"/>
                    <a:pt x="33999" y="171004"/>
                    <a:pt x="33802" y="171004"/>
                  </a:cubicBezTo>
                  <a:close/>
                  <a:moveTo>
                    <a:pt x="35768" y="171004"/>
                  </a:moveTo>
                  <a:cubicBezTo>
                    <a:pt x="35543" y="171004"/>
                    <a:pt x="35375" y="171172"/>
                    <a:pt x="35375" y="171369"/>
                  </a:cubicBezTo>
                  <a:cubicBezTo>
                    <a:pt x="35375" y="171593"/>
                    <a:pt x="35543" y="171762"/>
                    <a:pt x="35768" y="171762"/>
                  </a:cubicBezTo>
                  <a:cubicBezTo>
                    <a:pt x="35964" y="171762"/>
                    <a:pt x="36161" y="171593"/>
                    <a:pt x="36161" y="171369"/>
                  </a:cubicBezTo>
                  <a:cubicBezTo>
                    <a:pt x="36161" y="171172"/>
                    <a:pt x="35964" y="171004"/>
                    <a:pt x="35768" y="171004"/>
                  </a:cubicBezTo>
                  <a:close/>
                  <a:moveTo>
                    <a:pt x="37733" y="171004"/>
                  </a:moveTo>
                  <a:cubicBezTo>
                    <a:pt x="37508" y="171004"/>
                    <a:pt x="37340" y="171172"/>
                    <a:pt x="37340" y="171369"/>
                  </a:cubicBezTo>
                  <a:cubicBezTo>
                    <a:pt x="37340" y="171593"/>
                    <a:pt x="37508" y="171762"/>
                    <a:pt x="37733" y="171762"/>
                  </a:cubicBezTo>
                  <a:cubicBezTo>
                    <a:pt x="37929" y="171762"/>
                    <a:pt x="38126" y="171593"/>
                    <a:pt x="38126" y="171369"/>
                  </a:cubicBezTo>
                  <a:cubicBezTo>
                    <a:pt x="38126" y="171172"/>
                    <a:pt x="37929" y="171004"/>
                    <a:pt x="37733" y="171004"/>
                  </a:cubicBezTo>
                  <a:close/>
                  <a:moveTo>
                    <a:pt x="39698" y="171004"/>
                  </a:moveTo>
                  <a:cubicBezTo>
                    <a:pt x="39474" y="171004"/>
                    <a:pt x="39305" y="171172"/>
                    <a:pt x="39305" y="171369"/>
                  </a:cubicBezTo>
                  <a:cubicBezTo>
                    <a:pt x="39305" y="171593"/>
                    <a:pt x="39474" y="171762"/>
                    <a:pt x="39698" y="171762"/>
                  </a:cubicBezTo>
                  <a:cubicBezTo>
                    <a:pt x="39895" y="171762"/>
                    <a:pt x="40091" y="171593"/>
                    <a:pt x="40091" y="171369"/>
                  </a:cubicBezTo>
                  <a:cubicBezTo>
                    <a:pt x="40091" y="171172"/>
                    <a:pt x="39895" y="171004"/>
                    <a:pt x="39698" y="171004"/>
                  </a:cubicBezTo>
                  <a:close/>
                  <a:moveTo>
                    <a:pt x="41663" y="171004"/>
                  </a:moveTo>
                  <a:cubicBezTo>
                    <a:pt x="41439" y="171004"/>
                    <a:pt x="41270" y="171172"/>
                    <a:pt x="41270" y="171369"/>
                  </a:cubicBezTo>
                  <a:cubicBezTo>
                    <a:pt x="41270" y="171593"/>
                    <a:pt x="41439" y="171762"/>
                    <a:pt x="41663" y="171762"/>
                  </a:cubicBezTo>
                  <a:cubicBezTo>
                    <a:pt x="41860" y="171762"/>
                    <a:pt x="42056" y="171593"/>
                    <a:pt x="42056" y="171369"/>
                  </a:cubicBezTo>
                  <a:cubicBezTo>
                    <a:pt x="42056" y="171172"/>
                    <a:pt x="41860" y="171004"/>
                    <a:pt x="41663" y="171004"/>
                  </a:cubicBezTo>
                  <a:close/>
                  <a:moveTo>
                    <a:pt x="31837" y="172941"/>
                  </a:moveTo>
                  <a:cubicBezTo>
                    <a:pt x="31613" y="172969"/>
                    <a:pt x="31444" y="173137"/>
                    <a:pt x="31444" y="173334"/>
                  </a:cubicBezTo>
                  <a:cubicBezTo>
                    <a:pt x="31444" y="173558"/>
                    <a:pt x="31613" y="173727"/>
                    <a:pt x="31837" y="173727"/>
                  </a:cubicBezTo>
                  <a:cubicBezTo>
                    <a:pt x="32034" y="173727"/>
                    <a:pt x="32230" y="173558"/>
                    <a:pt x="32230" y="173334"/>
                  </a:cubicBezTo>
                  <a:cubicBezTo>
                    <a:pt x="32230" y="173137"/>
                    <a:pt x="32034" y="172941"/>
                    <a:pt x="31837" y="172941"/>
                  </a:cubicBezTo>
                  <a:close/>
                  <a:moveTo>
                    <a:pt x="33802" y="172941"/>
                  </a:moveTo>
                  <a:cubicBezTo>
                    <a:pt x="33578" y="172969"/>
                    <a:pt x="33409" y="173137"/>
                    <a:pt x="33409" y="173334"/>
                  </a:cubicBezTo>
                  <a:cubicBezTo>
                    <a:pt x="33409" y="173558"/>
                    <a:pt x="33578" y="173727"/>
                    <a:pt x="33802" y="173727"/>
                  </a:cubicBezTo>
                  <a:cubicBezTo>
                    <a:pt x="33999" y="173727"/>
                    <a:pt x="34195" y="173558"/>
                    <a:pt x="34195" y="173334"/>
                  </a:cubicBezTo>
                  <a:cubicBezTo>
                    <a:pt x="34195" y="173137"/>
                    <a:pt x="33999" y="172941"/>
                    <a:pt x="33802" y="172941"/>
                  </a:cubicBezTo>
                  <a:close/>
                  <a:moveTo>
                    <a:pt x="35768" y="172941"/>
                  </a:moveTo>
                  <a:cubicBezTo>
                    <a:pt x="35543" y="172969"/>
                    <a:pt x="35375" y="173137"/>
                    <a:pt x="35375" y="173334"/>
                  </a:cubicBezTo>
                  <a:cubicBezTo>
                    <a:pt x="35375" y="173558"/>
                    <a:pt x="35543" y="173727"/>
                    <a:pt x="35768" y="173727"/>
                  </a:cubicBezTo>
                  <a:cubicBezTo>
                    <a:pt x="35964" y="173727"/>
                    <a:pt x="36161" y="173558"/>
                    <a:pt x="36161" y="173334"/>
                  </a:cubicBezTo>
                  <a:cubicBezTo>
                    <a:pt x="36161" y="173137"/>
                    <a:pt x="35964" y="172941"/>
                    <a:pt x="35768" y="172941"/>
                  </a:cubicBezTo>
                  <a:close/>
                  <a:moveTo>
                    <a:pt x="37733" y="172941"/>
                  </a:moveTo>
                  <a:cubicBezTo>
                    <a:pt x="37508" y="172969"/>
                    <a:pt x="37340" y="173137"/>
                    <a:pt x="37340" y="173334"/>
                  </a:cubicBezTo>
                  <a:cubicBezTo>
                    <a:pt x="37340" y="173558"/>
                    <a:pt x="37508" y="173727"/>
                    <a:pt x="37733" y="173727"/>
                  </a:cubicBezTo>
                  <a:cubicBezTo>
                    <a:pt x="37929" y="173727"/>
                    <a:pt x="38126" y="173558"/>
                    <a:pt x="38126" y="173334"/>
                  </a:cubicBezTo>
                  <a:cubicBezTo>
                    <a:pt x="38126" y="173137"/>
                    <a:pt x="37929" y="172941"/>
                    <a:pt x="37733" y="172941"/>
                  </a:cubicBezTo>
                  <a:close/>
                  <a:moveTo>
                    <a:pt x="39698" y="172941"/>
                  </a:moveTo>
                  <a:cubicBezTo>
                    <a:pt x="39474" y="172969"/>
                    <a:pt x="39305" y="173137"/>
                    <a:pt x="39305" y="173334"/>
                  </a:cubicBezTo>
                  <a:cubicBezTo>
                    <a:pt x="39305" y="173558"/>
                    <a:pt x="39474" y="173727"/>
                    <a:pt x="39698" y="173727"/>
                  </a:cubicBezTo>
                  <a:cubicBezTo>
                    <a:pt x="39895" y="173727"/>
                    <a:pt x="40091" y="173558"/>
                    <a:pt x="40091" y="173334"/>
                  </a:cubicBezTo>
                  <a:cubicBezTo>
                    <a:pt x="40091" y="173137"/>
                    <a:pt x="39895" y="172941"/>
                    <a:pt x="39698" y="172941"/>
                  </a:cubicBezTo>
                  <a:close/>
                  <a:moveTo>
                    <a:pt x="41663" y="172941"/>
                  </a:moveTo>
                  <a:cubicBezTo>
                    <a:pt x="41439" y="172969"/>
                    <a:pt x="41270" y="173137"/>
                    <a:pt x="41270" y="173334"/>
                  </a:cubicBezTo>
                  <a:cubicBezTo>
                    <a:pt x="41270" y="173558"/>
                    <a:pt x="41439" y="173727"/>
                    <a:pt x="41663" y="173727"/>
                  </a:cubicBezTo>
                  <a:cubicBezTo>
                    <a:pt x="41860" y="173727"/>
                    <a:pt x="42056" y="173558"/>
                    <a:pt x="42056" y="173334"/>
                  </a:cubicBezTo>
                  <a:cubicBezTo>
                    <a:pt x="42056" y="173137"/>
                    <a:pt x="41860" y="172941"/>
                    <a:pt x="41663" y="172941"/>
                  </a:cubicBezTo>
                  <a:close/>
                  <a:moveTo>
                    <a:pt x="29872" y="174934"/>
                  </a:moveTo>
                  <a:cubicBezTo>
                    <a:pt x="29647" y="174934"/>
                    <a:pt x="29479" y="175102"/>
                    <a:pt x="29479" y="175299"/>
                  </a:cubicBezTo>
                  <a:cubicBezTo>
                    <a:pt x="29479" y="175524"/>
                    <a:pt x="29647" y="175692"/>
                    <a:pt x="29872" y="175692"/>
                  </a:cubicBezTo>
                  <a:cubicBezTo>
                    <a:pt x="30069" y="175692"/>
                    <a:pt x="30265" y="175524"/>
                    <a:pt x="30265" y="175299"/>
                  </a:cubicBezTo>
                  <a:cubicBezTo>
                    <a:pt x="30265" y="175102"/>
                    <a:pt x="30069" y="174934"/>
                    <a:pt x="29872" y="174934"/>
                  </a:cubicBezTo>
                  <a:close/>
                  <a:moveTo>
                    <a:pt x="31837" y="174934"/>
                  </a:moveTo>
                  <a:cubicBezTo>
                    <a:pt x="31613" y="174934"/>
                    <a:pt x="31444" y="175102"/>
                    <a:pt x="31444" y="175299"/>
                  </a:cubicBezTo>
                  <a:cubicBezTo>
                    <a:pt x="31444" y="175524"/>
                    <a:pt x="31613" y="175692"/>
                    <a:pt x="31837" y="175692"/>
                  </a:cubicBezTo>
                  <a:cubicBezTo>
                    <a:pt x="32034" y="175692"/>
                    <a:pt x="32230" y="175524"/>
                    <a:pt x="32230" y="175299"/>
                  </a:cubicBezTo>
                  <a:cubicBezTo>
                    <a:pt x="32230" y="175102"/>
                    <a:pt x="32034" y="174934"/>
                    <a:pt x="31837" y="174934"/>
                  </a:cubicBezTo>
                  <a:close/>
                  <a:moveTo>
                    <a:pt x="33802" y="174934"/>
                  </a:moveTo>
                  <a:cubicBezTo>
                    <a:pt x="33578" y="174934"/>
                    <a:pt x="33409" y="175102"/>
                    <a:pt x="33409" y="175299"/>
                  </a:cubicBezTo>
                  <a:cubicBezTo>
                    <a:pt x="33409" y="175524"/>
                    <a:pt x="33578" y="175692"/>
                    <a:pt x="33802" y="175692"/>
                  </a:cubicBezTo>
                  <a:cubicBezTo>
                    <a:pt x="33999" y="175692"/>
                    <a:pt x="34195" y="175524"/>
                    <a:pt x="34195" y="175299"/>
                  </a:cubicBezTo>
                  <a:cubicBezTo>
                    <a:pt x="34195" y="175102"/>
                    <a:pt x="33999" y="174934"/>
                    <a:pt x="33802" y="174934"/>
                  </a:cubicBezTo>
                  <a:close/>
                  <a:moveTo>
                    <a:pt x="35768" y="174934"/>
                  </a:moveTo>
                  <a:cubicBezTo>
                    <a:pt x="35543" y="174934"/>
                    <a:pt x="35375" y="175102"/>
                    <a:pt x="35375" y="175299"/>
                  </a:cubicBezTo>
                  <a:cubicBezTo>
                    <a:pt x="35375" y="175524"/>
                    <a:pt x="35543" y="175692"/>
                    <a:pt x="35768" y="175692"/>
                  </a:cubicBezTo>
                  <a:cubicBezTo>
                    <a:pt x="35964" y="175692"/>
                    <a:pt x="36161" y="175524"/>
                    <a:pt x="36161" y="175299"/>
                  </a:cubicBezTo>
                  <a:cubicBezTo>
                    <a:pt x="36161" y="175102"/>
                    <a:pt x="35964" y="174934"/>
                    <a:pt x="35768" y="174934"/>
                  </a:cubicBezTo>
                  <a:close/>
                  <a:moveTo>
                    <a:pt x="37733" y="174934"/>
                  </a:moveTo>
                  <a:cubicBezTo>
                    <a:pt x="37508" y="174934"/>
                    <a:pt x="37340" y="175102"/>
                    <a:pt x="37340" y="175299"/>
                  </a:cubicBezTo>
                  <a:cubicBezTo>
                    <a:pt x="37340" y="175524"/>
                    <a:pt x="37508" y="175692"/>
                    <a:pt x="37733" y="175692"/>
                  </a:cubicBezTo>
                  <a:cubicBezTo>
                    <a:pt x="37929" y="175692"/>
                    <a:pt x="38126" y="175524"/>
                    <a:pt x="38126" y="175299"/>
                  </a:cubicBezTo>
                  <a:cubicBezTo>
                    <a:pt x="38126" y="175102"/>
                    <a:pt x="37929" y="174934"/>
                    <a:pt x="37733" y="174934"/>
                  </a:cubicBezTo>
                  <a:close/>
                  <a:moveTo>
                    <a:pt x="39698" y="174934"/>
                  </a:moveTo>
                  <a:cubicBezTo>
                    <a:pt x="39474" y="174934"/>
                    <a:pt x="39305" y="175102"/>
                    <a:pt x="39305" y="175299"/>
                  </a:cubicBezTo>
                  <a:cubicBezTo>
                    <a:pt x="39305" y="175524"/>
                    <a:pt x="39474" y="175692"/>
                    <a:pt x="39698" y="175692"/>
                  </a:cubicBezTo>
                  <a:cubicBezTo>
                    <a:pt x="39895" y="175692"/>
                    <a:pt x="40091" y="175524"/>
                    <a:pt x="40091" y="175299"/>
                  </a:cubicBezTo>
                  <a:cubicBezTo>
                    <a:pt x="40091" y="175102"/>
                    <a:pt x="39895" y="174934"/>
                    <a:pt x="39698" y="174934"/>
                  </a:cubicBezTo>
                  <a:close/>
                  <a:moveTo>
                    <a:pt x="41663" y="174934"/>
                  </a:moveTo>
                  <a:cubicBezTo>
                    <a:pt x="41439" y="174934"/>
                    <a:pt x="41270" y="175102"/>
                    <a:pt x="41270" y="175299"/>
                  </a:cubicBezTo>
                  <a:cubicBezTo>
                    <a:pt x="41270" y="175524"/>
                    <a:pt x="41439" y="175692"/>
                    <a:pt x="41663" y="175692"/>
                  </a:cubicBezTo>
                  <a:cubicBezTo>
                    <a:pt x="41860" y="175692"/>
                    <a:pt x="42056" y="175524"/>
                    <a:pt x="42056" y="175299"/>
                  </a:cubicBezTo>
                  <a:cubicBezTo>
                    <a:pt x="42056" y="175102"/>
                    <a:pt x="41860" y="174934"/>
                    <a:pt x="41663" y="174934"/>
                  </a:cubicBezTo>
                  <a:close/>
                  <a:moveTo>
                    <a:pt x="29872" y="176899"/>
                  </a:moveTo>
                  <a:cubicBezTo>
                    <a:pt x="29647" y="176899"/>
                    <a:pt x="29479" y="177068"/>
                    <a:pt x="29479" y="177264"/>
                  </a:cubicBezTo>
                  <a:cubicBezTo>
                    <a:pt x="29479" y="177489"/>
                    <a:pt x="29647" y="177657"/>
                    <a:pt x="29872" y="177657"/>
                  </a:cubicBezTo>
                  <a:cubicBezTo>
                    <a:pt x="30069" y="177657"/>
                    <a:pt x="30265" y="177489"/>
                    <a:pt x="30265" y="177264"/>
                  </a:cubicBezTo>
                  <a:cubicBezTo>
                    <a:pt x="30265" y="177068"/>
                    <a:pt x="30069" y="176899"/>
                    <a:pt x="29872" y="176899"/>
                  </a:cubicBezTo>
                  <a:close/>
                  <a:moveTo>
                    <a:pt x="31837" y="176899"/>
                  </a:moveTo>
                  <a:cubicBezTo>
                    <a:pt x="31613" y="176899"/>
                    <a:pt x="31444" y="177068"/>
                    <a:pt x="31444" y="177264"/>
                  </a:cubicBezTo>
                  <a:cubicBezTo>
                    <a:pt x="31444" y="177489"/>
                    <a:pt x="31613" y="177657"/>
                    <a:pt x="31837" y="177657"/>
                  </a:cubicBezTo>
                  <a:cubicBezTo>
                    <a:pt x="32034" y="177657"/>
                    <a:pt x="32230" y="177489"/>
                    <a:pt x="32230" y="177264"/>
                  </a:cubicBezTo>
                  <a:cubicBezTo>
                    <a:pt x="32230" y="177068"/>
                    <a:pt x="32034" y="176899"/>
                    <a:pt x="31837" y="176899"/>
                  </a:cubicBezTo>
                  <a:close/>
                  <a:moveTo>
                    <a:pt x="33802" y="176899"/>
                  </a:moveTo>
                  <a:cubicBezTo>
                    <a:pt x="33578" y="176899"/>
                    <a:pt x="33409" y="177068"/>
                    <a:pt x="33409" y="177264"/>
                  </a:cubicBezTo>
                  <a:cubicBezTo>
                    <a:pt x="33409" y="177489"/>
                    <a:pt x="33578" y="177657"/>
                    <a:pt x="33802" y="177657"/>
                  </a:cubicBezTo>
                  <a:cubicBezTo>
                    <a:pt x="33999" y="177657"/>
                    <a:pt x="34195" y="177489"/>
                    <a:pt x="34195" y="177264"/>
                  </a:cubicBezTo>
                  <a:cubicBezTo>
                    <a:pt x="34195" y="177068"/>
                    <a:pt x="33999" y="176899"/>
                    <a:pt x="33802" y="176899"/>
                  </a:cubicBezTo>
                  <a:close/>
                  <a:moveTo>
                    <a:pt x="35768" y="176899"/>
                  </a:moveTo>
                  <a:cubicBezTo>
                    <a:pt x="35543" y="176899"/>
                    <a:pt x="35375" y="177068"/>
                    <a:pt x="35375" y="177264"/>
                  </a:cubicBezTo>
                  <a:cubicBezTo>
                    <a:pt x="35375" y="177489"/>
                    <a:pt x="35543" y="177657"/>
                    <a:pt x="35768" y="177657"/>
                  </a:cubicBezTo>
                  <a:cubicBezTo>
                    <a:pt x="35964" y="177657"/>
                    <a:pt x="36161" y="177489"/>
                    <a:pt x="36161" y="177264"/>
                  </a:cubicBezTo>
                  <a:cubicBezTo>
                    <a:pt x="36161" y="177068"/>
                    <a:pt x="35964" y="176899"/>
                    <a:pt x="35768" y="176899"/>
                  </a:cubicBezTo>
                  <a:close/>
                  <a:moveTo>
                    <a:pt x="37733" y="176899"/>
                  </a:moveTo>
                  <a:cubicBezTo>
                    <a:pt x="37508" y="176899"/>
                    <a:pt x="37340" y="177068"/>
                    <a:pt x="37340" y="177264"/>
                  </a:cubicBezTo>
                  <a:cubicBezTo>
                    <a:pt x="37340" y="177489"/>
                    <a:pt x="37508" y="177657"/>
                    <a:pt x="37733" y="177657"/>
                  </a:cubicBezTo>
                  <a:cubicBezTo>
                    <a:pt x="37929" y="177657"/>
                    <a:pt x="38126" y="177489"/>
                    <a:pt x="38126" y="177264"/>
                  </a:cubicBezTo>
                  <a:cubicBezTo>
                    <a:pt x="38126" y="177068"/>
                    <a:pt x="37929" y="176899"/>
                    <a:pt x="37733" y="176899"/>
                  </a:cubicBezTo>
                  <a:close/>
                  <a:moveTo>
                    <a:pt x="39698" y="176899"/>
                  </a:moveTo>
                  <a:cubicBezTo>
                    <a:pt x="39474" y="176899"/>
                    <a:pt x="39305" y="177068"/>
                    <a:pt x="39305" y="177264"/>
                  </a:cubicBezTo>
                  <a:cubicBezTo>
                    <a:pt x="39305" y="177489"/>
                    <a:pt x="39474" y="177657"/>
                    <a:pt x="39698" y="177657"/>
                  </a:cubicBezTo>
                  <a:cubicBezTo>
                    <a:pt x="39895" y="177657"/>
                    <a:pt x="40091" y="177489"/>
                    <a:pt x="40091" y="177264"/>
                  </a:cubicBezTo>
                  <a:cubicBezTo>
                    <a:pt x="40091" y="177068"/>
                    <a:pt x="39895" y="176899"/>
                    <a:pt x="39698" y="176899"/>
                  </a:cubicBezTo>
                  <a:close/>
                  <a:moveTo>
                    <a:pt x="29872" y="178865"/>
                  </a:moveTo>
                  <a:cubicBezTo>
                    <a:pt x="29647" y="178865"/>
                    <a:pt x="29479" y="179033"/>
                    <a:pt x="29479" y="179229"/>
                  </a:cubicBezTo>
                  <a:cubicBezTo>
                    <a:pt x="29479" y="179454"/>
                    <a:pt x="29647" y="179623"/>
                    <a:pt x="29872" y="179623"/>
                  </a:cubicBezTo>
                  <a:cubicBezTo>
                    <a:pt x="30069" y="179623"/>
                    <a:pt x="30265" y="179454"/>
                    <a:pt x="30265" y="179229"/>
                  </a:cubicBezTo>
                  <a:cubicBezTo>
                    <a:pt x="30265" y="179033"/>
                    <a:pt x="30069" y="178865"/>
                    <a:pt x="29872" y="178865"/>
                  </a:cubicBezTo>
                  <a:close/>
                  <a:moveTo>
                    <a:pt x="31837" y="178865"/>
                  </a:moveTo>
                  <a:cubicBezTo>
                    <a:pt x="31613" y="178865"/>
                    <a:pt x="31444" y="179033"/>
                    <a:pt x="31444" y="179229"/>
                  </a:cubicBezTo>
                  <a:cubicBezTo>
                    <a:pt x="31444" y="179454"/>
                    <a:pt x="31613" y="179623"/>
                    <a:pt x="31837" y="179623"/>
                  </a:cubicBezTo>
                  <a:cubicBezTo>
                    <a:pt x="32034" y="179623"/>
                    <a:pt x="32230" y="179454"/>
                    <a:pt x="32230" y="179229"/>
                  </a:cubicBezTo>
                  <a:cubicBezTo>
                    <a:pt x="32230" y="179033"/>
                    <a:pt x="32034" y="178865"/>
                    <a:pt x="31837" y="178865"/>
                  </a:cubicBezTo>
                  <a:close/>
                  <a:moveTo>
                    <a:pt x="33802" y="178865"/>
                  </a:moveTo>
                  <a:cubicBezTo>
                    <a:pt x="33578" y="178865"/>
                    <a:pt x="33409" y="179033"/>
                    <a:pt x="33409" y="179229"/>
                  </a:cubicBezTo>
                  <a:cubicBezTo>
                    <a:pt x="33409" y="179454"/>
                    <a:pt x="33578" y="179623"/>
                    <a:pt x="33802" y="179623"/>
                  </a:cubicBezTo>
                  <a:cubicBezTo>
                    <a:pt x="33999" y="179623"/>
                    <a:pt x="34195" y="179454"/>
                    <a:pt x="34195" y="179229"/>
                  </a:cubicBezTo>
                  <a:cubicBezTo>
                    <a:pt x="34195" y="179033"/>
                    <a:pt x="33999" y="178865"/>
                    <a:pt x="33802" y="178865"/>
                  </a:cubicBezTo>
                  <a:close/>
                  <a:moveTo>
                    <a:pt x="35768" y="178865"/>
                  </a:moveTo>
                  <a:cubicBezTo>
                    <a:pt x="35543" y="178865"/>
                    <a:pt x="35375" y="179033"/>
                    <a:pt x="35375" y="179229"/>
                  </a:cubicBezTo>
                  <a:cubicBezTo>
                    <a:pt x="35375" y="179454"/>
                    <a:pt x="35543" y="179623"/>
                    <a:pt x="35768" y="179623"/>
                  </a:cubicBezTo>
                  <a:cubicBezTo>
                    <a:pt x="35964" y="179623"/>
                    <a:pt x="36161" y="179454"/>
                    <a:pt x="36161" y="179229"/>
                  </a:cubicBezTo>
                  <a:cubicBezTo>
                    <a:pt x="36161" y="179033"/>
                    <a:pt x="35964" y="178865"/>
                    <a:pt x="35768" y="178865"/>
                  </a:cubicBezTo>
                  <a:close/>
                  <a:moveTo>
                    <a:pt x="37733" y="178865"/>
                  </a:moveTo>
                  <a:cubicBezTo>
                    <a:pt x="37508" y="178865"/>
                    <a:pt x="37340" y="179033"/>
                    <a:pt x="37340" y="179229"/>
                  </a:cubicBezTo>
                  <a:cubicBezTo>
                    <a:pt x="37340" y="179454"/>
                    <a:pt x="37508" y="179623"/>
                    <a:pt x="37733" y="179623"/>
                  </a:cubicBezTo>
                  <a:cubicBezTo>
                    <a:pt x="37929" y="179623"/>
                    <a:pt x="38126" y="179454"/>
                    <a:pt x="38126" y="179229"/>
                  </a:cubicBezTo>
                  <a:cubicBezTo>
                    <a:pt x="38126" y="179033"/>
                    <a:pt x="37929" y="178865"/>
                    <a:pt x="37733" y="178865"/>
                  </a:cubicBezTo>
                  <a:close/>
                  <a:moveTo>
                    <a:pt x="39698" y="178865"/>
                  </a:moveTo>
                  <a:cubicBezTo>
                    <a:pt x="39474" y="178865"/>
                    <a:pt x="39305" y="179033"/>
                    <a:pt x="39305" y="179229"/>
                  </a:cubicBezTo>
                  <a:cubicBezTo>
                    <a:pt x="39305" y="179454"/>
                    <a:pt x="39474" y="179623"/>
                    <a:pt x="39698" y="179623"/>
                  </a:cubicBezTo>
                  <a:cubicBezTo>
                    <a:pt x="39895" y="179623"/>
                    <a:pt x="40091" y="179454"/>
                    <a:pt x="40091" y="179229"/>
                  </a:cubicBezTo>
                  <a:cubicBezTo>
                    <a:pt x="40091" y="179033"/>
                    <a:pt x="39895" y="178865"/>
                    <a:pt x="39698" y="178865"/>
                  </a:cubicBezTo>
                  <a:close/>
                  <a:moveTo>
                    <a:pt x="29872" y="180830"/>
                  </a:moveTo>
                  <a:cubicBezTo>
                    <a:pt x="29647" y="180830"/>
                    <a:pt x="29479" y="180998"/>
                    <a:pt x="29479" y="181195"/>
                  </a:cubicBezTo>
                  <a:cubicBezTo>
                    <a:pt x="29479" y="181419"/>
                    <a:pt x="29647" y="181588"/>
                    <a:pt x="29872" y="181588"/>
                  </a:cubicBezTo>
                  <a:cubicBezTo>
                    <a:pt x="30069" y="181588"/>
                    <a:pt x="30265" y="181419"/>
                    <a:pt x="30265" y="181195"/>
                  </a:cubicBezTo>
                  <a:cubicBezTo>
                    <a:pt x="30265" y="180998"/>
                    <a:pt x="30069" y="180830"/>
                    <a:pt x="29872" y="180830"/>
                  </a:cubicBezTo>
                  <a:close/>
                  <a:moveTo>
                    <a:pt x="31837" y="180830"/>
                  </a:moveTo>
                  <a:cubicBezTo>
                    <a:pt x="31613" y="180830"/>
                    <a:pt x="31444" y="180998"/>
                    <a:pt x="31444" y="181195"/>
                  </a:cubicBezTo>
                  <a:cubicBezTo>
                    <a:pt x="31444" y="181419"/>
                    <a:pt x="31613" y="181588"/>
                    <a:pt x="31837" y="181588"/>
                  </a:cubicBezTo>
                  <a:cubicBezTo>
                    <a:pt x="32034" y="181588"/>
                    <a:pt x="32230" y="181419"/>
                    <a:pt x="32230" y="181195"/>
                  </a:cubicBezTo>
                  <a:cubicBezTo>
                    <a:pt x="32230" y="180998"/>
                    <a:pt x="32034" y="180830"/>
                    <a:pt x="31837" y="180830"/>
                  </a:cubicBezTo>
                  <a:close/>
                  <a:moveTo>
                    <a:pt x="33802" y="180830"/>
                  </a:moveTo>
                  <a:cubicBezTo>
                    <a:pt x="33578" y="180830"/>
                    <a:pt x="33409" y="180998"/>
                    <a:pt x="33409" y="181195"/>
                  </a:cubicBezTo>
                  <a:cubicBezTo>
                    <a:pt x="33409" y="181419"/>
                    <a:pt x="33578" y="181588"/>
                    <a:pt x="33802" y="181588"/>
                  </a:cubicBezTo>
                  <a:cubicBezTo>
                    <a:pt x="33999" y="181588"/>
                    <a:pt x="34195" y="181419"/>
                    <a:pt x="34195" y="181195"/>
                  </a:cubicBezTo>
                  <a:cubicBezTo>
                    <a:pt x="34195" y="180998"/>
                    <a:pt x="33999" y="180830"/>
                    <a:pt x="33802" y="180830"/>
                  </a:cubicBezTo>
                  <a:close/>
                  <a:moveTo>
                    <a:pt x="35768" y="180830"/>
                  </a:moveTo>
                  <a:cubicBezTo>
                    <a:pt x="35543" y="180830"/>
                    <a:pt x="35375" y="180998"/>
                    <a:pt x="35375" y="181195"/>
                  </a:cubicBezTo>
                  <a:cubicBezTo>
                    <a:pt x="35375" y="181419"/>
                    <a:pt x="35543" y="181588"/>
                    <a:pt x="35768" y="181588"/>
                  </a:cubicBezTo>
                  <a:cubicBezTo>
                    <a:pt x="35964" y="181588"/>
                    <a:pt x="36161" y="181419"/>
                    <a:pt x="36161" y="181195"/>
                  </a:cubicBezTo>
                  <a:cubicBezTo>
                    <a:pt x="36161" y="180998"/>
                    <a:pt x="35964" y="180830"/>
                    <a:pt x="35768" y="180830"/>
                  </a:cubicBezTo>
                  <a:close/>
                  <a:moveTo>
                    <a:pt x="37733" y="180830"/>
                  </a:moveTo>
                  <a:cubicBezTo>
                    <a:pt x="37508" y="180830"/>
                    <a:pt x="37340" y="180998"/>
                    <a:pt x="37340" y="181195"/>
                  </a:cubicBezTo>
                  <a:cubicBezTo>
                    <a:pt x="37340" y="181419"/>
                    <a:pt x="37508" y="181588"/>
                    <a:pt x="37733" y="181588"/>
                  </a:cubicBezTo>
                  <a:cubicBezTo>
                    <a:pt x="37929" y="181588"/>
                    <a:pt x="38126" y="181419"/>
                    <a:pt x="38126" y="181195"/>
                  </a:cubicBezTo>
                  <a:cubicBezTo>
                    <a:pt x="38126" y="180998"/>
                    <a:pt x="37929" y="180830"/>
                    <a:pt x="37733" y="180830"/>
                  </a:cubicBezTo>
                  <a:close/>
                  <a:moveTo>
                    <a:pt x="39698" y="180830"/>
                  </a:moveTo>
                  <a:cubicBezTo>
                    <a:pt x="39474" y="180830"/>
                    <a:pt x="39305" y="180998"/>
                    <a:pt x="39305" y="181195"/>
                  </a:cubicBezTo>
                  <a:cubicBezTo>
                    <a:pt x="39305" y="181419"/>
                    <a:pt x="39474" y="181588"/>
                    <a:pt x="39698" y="181588"/>
                  </a:cubicBezTo>
                  <a:cubicBezTo>
                    <a:pt x="39895" y="181588"/>
                    <a:pt x="40091" y="181419"/>
                    <a:pt x="40091" y="181195"/>
                  </a:cubicBezTo>
                  <a:cubicBezTo>
                    <a:pt x="40091" y="180998"/>
                    <a:pt x="39895" y="180830"/>
                    <a:pt x="39698" y="180830"/>
                  </a:cubicBezTo>
                  <a:close/>
                  <a:moveTo>
                    <a:pt x="27907" y="182767"/>
                  </a:moveTo>
                  <a:cubicBezTo>
                    <a:pt x="27682" y="182795"/>
                    <a:pt x="27514" y="182963"/>
                    <a:pt x="27514" y="183160"/>
                  </a:cubicBezTo>
                  <a:cubicBezTo>
                    <a:pt x="27514" y="183385"/>
                    <a:pt x="27682" y="183553"/>
                    <a:pt x="27907" y="183553"/>
                  </a:cubicBezTo>
                  <a:cubicBezTo>
                    <a:pt x="28103" y="183553"/>
                    <a:pt x="28300" y="183385"/>
                    <a:pt x="28300" y="183160"/>
                  </a:cubicBezTo>
                  <a:cubicBezTo>
                    <a:pt x="28300" y="182963"/>
                    <a:pt x="28103" y="182767"/>
                    <a:pt x="27907" y="182767"/>
                  </a:cubicBezTo>
                  <a:close/>
                  <a:moveTo>
                    <a:pt x="29872" y="182767"/>
                  </a:moveTo>
                  <a:cubicBezTo>
                    <a:pt x="29647" y="182795"/>
                    <a:pt x="29479" y="182963"/>
                    <a:pt x="29479" y="183160"/>
                  </a:cubicBezTo>
                  <a:cubicBezTo>
                    <a:pt x="29479" y="183385"/>
                    <a:pt x="29647" y="183553"/>
                    <a:pt x="29872" y="183553"/>
                  </a:cubicBezTo>
                  <a:cubicBezTo>
                    <a:pt x="30069" y="183553"/>
                    <a:pt x="30265" y="183385"/>
                    <a:pt x="30265" y="183160"/>
                  </a:cubicBezTo>
                  <a:cubicBezTo>
                    <a:pt x="30265" y="182963"/>
                    <a:pt x="30069" y="182767"/>
                    <a:pt x="29872" y="182767"/>
                  </a:cubicBezTo>
                  <a:close/>
                  <a:moveTo>
                    <a:pt x="31837" y="182767"/>
                  </a:moveTo>
                  <a:cubicBezTo>
                    <a:pt x="31613" y="182795"/>
                    <a:pt x="31444" y="182963"/>
                    <a:pt x="31444" y="183160"/>
                  </a:cubicBezTo>
                  <a:cubicBezTo>
                    <a:pt x="31444" y="183385"/>
                    <a:pt x="31613" y="183553"/>
                    <a:pt x="31837" y="183553"/>
                  </a:cubicBezTo>
                  <a:cubicBezTo>
                    <a:pt x="32034" y="183553"/>
                    <a:pt x="32230" y="183385"/>
                    <a:pt x="32230" y="183160"/>
                  </a:cubicBezTo>
                  <a:cubicBezTo>
                    <a:pt x="32230" y="182963"/>
                    <a:pt x="32034" y="182767"/>
                    <a:pt x="31837" y="182767"/>
                  </a:cubicBezTo>
                  <a:close/>
                  <a:moveTo>
                    <a:pt x="33802" y="182767"/>
                  </a:moveTo>
                  <a:cubicBezTo>
                    <a:pt x="33578" y="182795"/>
                    <a:pt x="33409" y="182963"/>
                    <a:pt x="33409" y="183160"/>
                  </a:cubicBezTo>
                  <a:cubicBezTo>
                    <a:pt x="33409" y="183385"/>
                    <a:pt x="33578" y="183553"/>
                    <a:pt x="33802" y="183553"/>
                  </a:cubicBezTo>
                  <a:cubicBezTo>
                    <a:pt x="33999" y="183553"/>
                    <a:pt x="34195" y="183385"/>
                    <a:pt x="34195" y="183160"/>
                  </a:cubicBezTo>
                  <a:cubicBezTo>
                    <a:pt x="34195" y="182963"/>
                    <a:pt x="33999" y="182767"/>
                    <a:pt x="33802" y="182767"/>
                  </a:cubicBezTo>
                  <a:close/>
                  <a:moveTo>
                    <a:pt x="35768" y="182767"/>
                  </a:moveTo>
                  <a:cubicBezTo>
                    <a:pt x="35543" y="182795"/>
                    <a:pt x="35375" y="182963"/>
                    <a:pt x="35375" y="183160"/>
                  </a:cubicBezTo>
                  <a:cubicBezTo>
                    <a:pt x="35375" y="183385"/>
                    <a:pt x="35543" y="183553"/>
                    <a:pt x="35768" y="183553"/>
                  </a:cubicBezTo>
                  <a:cubicBezTo>
                    <a:pt x="35964" y="183553"/>
                    <a:pt x="36161" y="183385"/>
                    <a:pt x="36161" y="183160"/>
                  </a:cubicBezTo>
                  <a:cubicBezTo>
                    <a:pt x="36161" y="182963"/>
                    <a:pt x="35964" y="182767"/>
                    <a:pt x="35768" y="182767"/>
                  </a:cubicBezTo>
                  <a:close/>
                  <a:moveTo>
                    <a:pt x="37733" y="182767"/>
                  </a:moveTo>
                  <a:cubicBezTo>
                    <a:pt x="37508" y="182795"/>
                    <a:pt x="37340" y="182963"/>
                    <a:pt x="37340" y="183160"/>
                  </a:cubicBezTo>
                  <a:cubicBezTo>
                    <a:pt x="37340" y="183385"/>
                    <a:pt x="37508" y="183553"/>
                    <a:pt x="37733" y="183553"/>
                  </a:cubicBezTo>
                  <a:cubicBezTo>
                    <a:pt x="37929" y="183553"/>
                    <a:pt x="38126" y="183385"/>
                    <a:pt x="38126" y="183160"/>
                  </a:cubicBezTo>
                  <a:cubicBezTo>
                    <a:pt x="38126" y="182963"/>
                    <a:pt x="37929" y="182767"/>
                    <a:pt x="37733" y="182767"/>
                  </a:cubicBezTo>
                  <a:close/>
                  <a:moveTo>
                    <a:pt x="27907" y="184760"/>
                  </a:moveTo>
                  <a:cubicBezTo>
                    <a:pt x="27682" y="184760"/>
                    <a:pt x="27514" y="184929"/>
                    <a:pt x="27514" y="185125"/>
                  </a:cubicBezTo>
                  <a:cubicBezTo>
                    <a:pt x="27514" y="185350"/>
                    <a:pt x="27682" y="185518"/>
                    <a:pt x="27907" y="185518"/>
                  </a:cubicBezTo>
                  <a:cubicBezTo>
                    <a:pt x="28103" y="185518"/>
                    <a:pt x="28300" y="185350"/>
                    <a:pt x="28300" y="185125"/>
                  </a:cubicBezTo>
                  <a:cubicBezTo>
                    <a:pt x="28300" y="184929"/>
                    <a:pt x="28103" y="184760"/>
                    <a:pt x="27907" y="184760"/>
                  </a:cubicBezTo>
                  <a:close/>
                  <a:moveTo>
                    <a:pt x="29872" y="184760"/>
                  </a:moveTo>
                  <a:cubicBezTo>
                    <a:pt x="29647" y="184760"/>
                    <a:pt x="29479" y="184929"/>
                    <a:pt x="29479" y="185125"/>
                  </a:cubicBezTo>
                  <a:cubicBezTo>
                    <a:pt x="29479" y="185350"/>
                    <a:pt x="29647" y="185518"/>
                    <a:pt x="29872" y="185518"/>
                  </a:cubicBezTo>
                  <a:cubicBezTo>
                    <a:pt x="30069" y="185518"/>
                    <a:pt x="30265" y="185350"/>
                    <a:pt x="30265" y="185125"/>
                  </a:cubicBezTo>
                  <a:cubicBezTo>
                    <a:pt x="30265" y="184929"/>
                    <a:pt x="30069" y="184760"/>
                    <a:pt x="29872" y="184760"/>
                  </a:cubicBezTo>
                  <a:close/>
                  <a:moveTo>
                    <a:pt x="31837" y="184760"/>
                  </a:moveTo>
                  <a:cubicBezTo>
                    <a:pt x="31613" y="184760"/>
                    <a:pt x="31444" y="184929"/>
                    <a:pt x="31444" y="185125"/>
                  </a:cubicBezTo>
                  <a:cubicBezTo>
                    <a:pt x="31444" y="185350"/>
                    <a:pt x="31613" y="185518"/>
                    <a:pt x="31837" y="185518"/>
                  </a:cubicBezTo>
                  <a:cubicBezTo>
                    <a:pt x="32034" y="185518"/>
                    <a:pt x="32230" y="185350"/>
                    <a:pt x="32230" y="185125"/>
                  </a:cubicBezTo>
                  <a:cubicBezTo>
                    <a:pt x="32230" y="184929"/>
                    <a:pt x="32034" y="184760"/>
                    <a:pt x="31837" y="184760"/>
                  </a:cubicBezTo>
                  <a:close/>
                  <a:moveTo>
                    <a:pt x="33802" y="184760"/>
                  </a:moveTo>
                  <a:cubicBezTo>
                    <a:pt x="33578" y="184760"/>
                    <a:pt x="33409" y="184929"/>
                    <a:pt x="33409" y="185125"/>
                  </a:cubicBezTo>
                  <a:cubicBezTo>
                    <a:pt x="33409" y="185350"/>
                    <a:pt x="33578" y="185518"/>
                    <a:pt x="33802" y="185518"/>
                  </a:cubicBezTo>
                  <a:cubicBezTo>
                    <a:pt x="33999" y="185518"/>
                    <a:pt x="34195" y="185350"/>
                    <a:pt x="34195" y="185125"/>
                  </a:cubicBezTo>
                  <a:cubicBezTo>
                    <a:pt x="34195" y="184929"/>
                    <a:pt x="33999" y="184760"/>
                    <a:pt x="33802" y="184760"/>
                  </a:cubicBezTo>
                  <a:close/>
                  <a:moveTo>
                    <a:pt x="35768" y="184760"/>
                  </a:moveTo>
                  <a:cubicBezTo>
                    <a:pt x="35543" y="184760"/>
                    <a:pt x="35375" y="184929"/>
                    <a:pt x="35375" y="185125"/>
                  </a:cubicBezTo>
                  <a:cubicBezTo>
                    <a:pt x="35375" y="185350"/>
                    <a:pt x="35543" y="185518"/>
                    <a:pt x="35768" y="185518"/>
                  </a:cubicBezTo>
                  <a:cubicBezTo>
                    <a:pt x="35964" y="185518"/>
                    <a:pt x="36161" y="185350"/>
                    <a:pt x="36161" y="185125"/>
                  </a:cubicBezTo>
                  <a:cubicBezTo>
                    <a:pt x="36161" y="184929"/>
                    <a:pt x="35964" y="184760"/>
                    <a:pt x="35768" y="184760"/>
                  </a:cubicBezTo>
                  <a:close/>
                  <a:moveTo>
                    <a:pt x="37733" y="184760"/>
                  </a:moveTo>
                  <a:cubicBezTo>
                    <a:pt x="37508" y="184760"/>
                    <a:pt x="37340" y="184929"/>
                    <a:pt x="37340" y="185125"/>
                  </a:cubicBezTo>
                  <a:cubicBezTo>
                    <a:pt x="37340" y="185350"/>
                    <a:pt x="37508" y="185518"/>
                    <a:pt x="37733" y="185518"/>
                  </a:cubicBezTo>
                  <a:cubicBezTo>
                    <a:pt x="37929" y="185518"/>
                    <a:pt x="38126" y="185350"/>
                    <a:pt x="38126" y="185125"/>
                  </a:cubicBezTo>
                  <a:cubicBezTo>
                    <a:pt x="38126" y="184929"/>
                    <a:pt x="37929" y="184760"/>
                    <a:pt x="37733" y="184760"/>
                  </a:cubicBezTo>
                  <a:close/>
                  <a:moveTo>
                    <a:pt x="25942" y="186725"/>
                  </a:moveTo>
                  <a:cubicBezTo>
                    <a:pt x="25717" y="186725"/>
                    <a:pt x="25549" y="186894"/>
                    <a:pt x="25549" y="187090"/>
                  </a:cubicBezTo>
                  <a:cubicBezTo>
                    <a:pt x="25549" y="187315"/>
                    <a:pt x="25717" y="187483"/>
                    <a:pt x="25942" y="187483"/>
                  </a:cubicBezTo>
                  <a:cubicBezTo>
                    <a:pt x="26138" y="187483"/>
                    <a:pt x="26335" y="187315"/>
                    <a:pt x="26335" y="187090"/>
                  </a:cubicBezTo>
                  <a:cubicBezTo>
                    <a:pt x="26335" y="186894"/>
                    <a:pt x="26138" y="186725"/>
                    <a:pt x="25942" y="186725"/>
                  </a:cubicBezTo>
                  <a:close/>
                  <a:moveTo>
                    <a:pt x="27907" y="186725"/>
                  </a:moveTo>
                  <a:cubicBezTo>
                    <a:pt x="27682" y="186725"/>
                    <a:pt x="27514" y="186894"/>
                    <a:pt x="27514" y="187090"/>
                  </a:cubicBezTo>
                  <a:cubicBezTo>
                    <a:pt x="27514" y="187315"/>
                    <a:pt x="27682" y="187483"/>
                    <a:pt x="27907" y="187483"/>
                  </a:cubicBezTo>
                  <a:cubicBezTo>
                    <a:pt x="28103" y="187483"/>
                    <a:pt x="28300" y="187315"/>
                    <a:pt x="28300" y="187090"/>
                  </a:cubicBezTo>
                  <a:cubicBezTo>
                    <a:pt x="28300" y="186894"/>
                    <a:pt x="28103" y="186725"/>
                    <a:pt x="27907" y="186725"/>
                  </a:cubicBezTo>
                  <a:close/>
                  <a:moveTo>
                    <a:pt x="29872" y="186725"/>
                  </a:moveTo>
                  <a:cubicBezTo>
                    <a:pt x="29647" y="186725"/>
                    <a:pt x="29479" y="186894"/>
                    <a:pt x="29479" y="187090"/>
                  </a:cubicBezTo>
                  <a:cubicBezTo>
                    <a:pt x="29479" y="187315"/>
                    <a:pt x="29647" y="187483"/>
                    <a:pt x="29872" y="187483"/>
                  </a:cubicBezTo>
                  <a:cubicBezTo>
                    <a:pt x="30069" y="187483"/>
                    <a:pt x="30265" y="187315"/>
                    <a:pt x="30265" y="187090"/>
                  </a:cubicBezTo>
                  <a:cubicBezTo>
                    <a:pt x="30265" y="186894"/>
                    <a:pt x="30069" y="186725"/>
                    <a:pt x="29872" y="186725"/>
                  </a:cubicBezTo>
                  <a:close/>
                  <a:moveTo>
                    <a:pt x="31837" y="186725"/>
                  </a:moveTo>
                  <a:cubicBezTo>
                    <a:pt x="31613" y="186725"/>
                    <a:pt x="31444" y="186894"/>
                    <a:pt x="31444" y="187090"/>
                  </a:cubicBezTo>
                  <a:cubicBezTo>
                    <a:pt x="31444" y="187315"/>
                    <a:pt x="31613" y="187483"/>
                    <a:pt x="31837" y="187483"/>
                  </a:cubicBezTo>
                  <a:cubicBezTo>
                    <a:pt x="32034" y="187483"/>
                    <a:pt x="32230" y="187315"/>
                    <a:pt x="32230" y="187090"/>
                  </a:cubicBezTo>
                  <a:cubicBezTo>
                    <a:pt x="32230" y="186894"/>
                    <a:pt x="32034" y="186725"/>
                    <a:pt x="31837" y="186725"/>
                  </a:cubicBezTo>
                  <a:close/>
                  <a:moveTo>
                    <a:pt x="33802" y="186725"/>
                  </a:moveTo>
                  <a:cubicBezTo>
                    <a:pt x="33578" y="186725"/>
                    <a:pt x="33409" y="186894"/>
                    <a:pt x="33409" y="187090"/>
                  </a:cubicBezTo>
                  <a:cubicBezTo>
                    <a:pt x="33409" y="187315"/>
                    <a:pt x="33578" y="187483"/>
                    <a:pt x="33802" y="187483"/>
                  </a:cubicBezTo>
                  <a:cubicBezTo>
                    <a:pt x="33999" y="187483"/>
                    <a:pt x="34195" y="187315"/>
                    <a:pt x="34195" y="187090"/>
                  </a:cubicBezTo>
                  <a:cubicBezTo>
                    <a:pt x="34195" y="186894"/>
                    <a:pt x="33999" y="186725"/>
                    <a:pt x="33802" y="186725"/>
                  </a:cubicBezTo>
                  <a:close/>
                  <a:moveTo>
                    <a:pt x="35768" y="186725"/>
                  </a:moveTo>
                  <a:cubicBezTo>
                    <a:pt x="35543" y="186725"/>
                    <a:pt x="35375" y="186894"/>
                    <a:pt x="35375" y="187090"/>
                  </a:cubicBezTo>
                  <a:cubicBezTo>
                    <a:pt x="35375" y="187315"/>
                    <a:pt x="35543" y="187483"/>
                    <a:pt x="35768" y="187483"/>
                  </a:cubicBezTo>
                  <a:cubicBezTo>
                    <a:pt x="35964" y="187483"/>
                    <a:pt x="36161" y="187315"/>
                    <a:pt x="36161" y="187090"/>
                  </a:cubicBezTo>
                  <a:cubicBezTo>
                    <a:pt x="36161" y="186894"/>
                    <a:pt x="35964" y="186725"/>
                    <a:pt x="35768" y="186725"/>
                  </a:cubicBezTo>
                  <a:close/>
                  <a:moveTo>
                    <a:pt x="25942" y="188691"/>
                  </a:moveTo>
                  <a:cubicBezTo>
                    <a:pt x="25717" y="188691"/>
                    <a:pt x="25549" y="188859"/>
                    <a:pt x="25549" y="189056"/>
                  </a:cubicBezTo>
                  <a:cubicBezTo>
                    <a:pt x="25549" y="189280"/>
                    <a:pt x="25717" y="189449"/>
                    <a:pt x="25942" y="189449"/>
                  </a:cubicBezTo>
                  <a:cubicBezTo>
                    <a:pt x="26138" y="189449"/>
                    <a:pt x="26335" y="189280"/>
                    <a:pt x="26335" y="189056"/>
                  </a:cubicBezTo>
                  <a:cubicBezTo>
                    <a:pt x="26335" y="188859"/>
                    <a:pt x="26138" y="188691"/>
                    <a:pt x="25942" y="188691"/>
                  </a:cubicBezTo>
                  <a:close/>
                  <a:moveTo>
                    <a:pt x="27907" y="188691"/>
                  </a:moveTo>
                  <a:cubicBezTo>
                    <a:pt x="27682" y="188691"/>
                    <a:pt x="27514" y="188859"/>
                    <a:pt x="27514" y="189056"/>
                  </a:cubicBezTo>
                  <a:cubicBezTo>
                    <a:pt x="27514" y="189280"/>
                    <a:pt x="27682" y="189449"/>
                    <a:pt x="27907" y="189449"/>
                  </a:cubicBezTo>
                  <a:cubicBezTo>
                    <a:pt x="28103" y="189449"/>
                    <a:pt x="28300" y="189280"/>
                    <a:pt x="28300" y="189056"/>
                  </a:cubicBezTo>
                  <a:cubicBezTo>
                    <a:pt x="28300" y="188859"/>
                    <a:pt x="28103" y="188691"/>
                    <a:pt x="27907" y="188691"/>
                  </a:cubicBezTo>
                  <a:close/>
                  <a:moveTo>
                    <a:pt x="29872" y="188691"/>
                  </a:moveTo>
                  <a:cubicBezTo>
                    <a:pt x="29647" y="188691"/>
                    <a:pt x="29479" y="188859"/>
                    <a:pt x="29479" y="189056"/>
                  </a:cubicBezTo>
                  <a:cubicBezTo>
                    <a:pt x="29479" y="189280"/>
                    <a:pt x="29647" y="189449"/>
                    <a:pt x="29872" y="189449"/>
                  </a:cubicBezTo>
                  <a:cubicBezTo>
                    <a:pt x="30069" y="189449"/>
                    <a:pt x="30265" y="189280"/>
                    <a:pt x="30265" y="189056"/>
                  </a:cubicBezTo>
                  <a:cubicBezTo>
                    <a:pt x="30265" y="188859"/>
                    <a:pt x="30069" y="188691"/>
                    <a:pt x="29872" y="188691"/>
                  </a:cubicBezTo>
                  <a:close/>
                  <a:moveTo>
                    <a:pt x="31837" y="188691"/>
                  </a:moveTo>
                  <a:cubicBezTo>
                    <a:pt x="31613" y="188691"/>
                    <a:pt x="31444" y="188859"/>
                    <a:pt x="31444" y="189056"/>
                  </a:cubicBezTo>
                  <a:cubicBezTo>
                    <a:pt x="31444" y="189280"/>
                    <a:pt x="31613" y="189449"/>
                    <a:pt x="31837" y="189449"/>
                  </a:cubicBezTo>
                  <a:cubicBezTo>
                    <a:pt x="32034" y="189449"/>
                    <a:pt x="32230" y="189280"/>
                    <a:pt x="32230" y="189056"/>
                  </a:cubicBezTo>
                  <a:cubicBezTo>
                    <a:pt x="32230" y="188859"/>
                    <a:pt x="32034" y="188691"/>
                    <a:pt x="31837" y="188691"/>
                  </a:cubicBezTo>
                  <a:close/>
                  <a:moveTo>
                    <a:pt x="33802" y="188691"/>
                  </a:moveTo>
                  <a:cubicBezTo>
                    <a:pt x="33578" y="188691"/>
                    <a:pt x="33409" y="188859"/>
                    <a:pt x="33409" y="189056"/>
                  </a:cubicBezTo>
                  <a:cubicBezTo>
                    <a:pt x="33409" y="189280"/>
                    <a:pt x="33578" y="189449"/>
                    <a:pt x="33802" y="189449"/>
                  </a:cubicBezTo>
                  <a:cubicBezTo>
                    <a:pt x="33999" y="189449"/>
                    <a:pt x="34195" y="189280"/>
                    <a:pt x="34195" y="189056"/>
                  </a:cubicBezTo>
                  <a:cubicBezTo>
                    <a:pt x="34195" y="188859"/>
                    <a:pt x="33999" y="188691"/>
                    <a:pt x="33802" y="188691"/>
                  </a:cubicBezTo>
                  <a:close/>
                  <a:moveTo>
                    <a:pt x="35768" y="188691"/>
                  </a:moveTo>
                  <a:cubicBezTo>
                    <a:pt x="35543" y="188691"/>
                    <a:pt x="35375" y="188859"/>
                    <a:pt x="35375" y="189056"/>
                  </a:cubicBezTo>
                  <a:cubicBezTo>
                    <a:pt x="35375" y="189280"/>
                    <a:pt x="35543" y="189449"/>
                    <a:pt x="35768" y="189449"/>
                  </a:cubicBezTo>
                  <a:cubicBezTo>
                    <a:pt x="35964" y="189449"/>
                    <a:pt x="36161" y="189280"/>
                    <a:pt x="36161" y="189056"/>
                  </a:cubicBezTo>
                  <a:cubicBezTo>
                    <a:pt x="36161" y="188859"/>
                    <a:pt x="35964" y="188691"/>
                    <a:pt x="35768" y="188691"/>
                  </a:cubicBezTo>
                  <a:close/>
                  <a:moveTo>
                    <a:pt x="23976" y="190628"/>
                  </a:moveTo>
                  <a:cubicBezTo>
                    <a:pt x="23752" y="190656"/>
                    <a:pt x="23583" y="190824"/>
                    <a:pt x="23583" y="191021"/>
                  </a:cubicBezTo>
                  <a:cubicBezTo>
                    <a:pt x="23583" y="191245"/>
                    <a:pt x="23752" y="191414"/>
                    <a:pt x="23976" y="191414"/>
                  </a:cubicBezTo>
                  <a:cubicBezTo>
                    <a:pt x="24173" y="191414"/>
                    <a:pt x="24369" y="191245"/>
                    <a:pt x="24369" y="191021"/>
                  </a:cubicBezTo>
                  <a:cubicBezTo>
                    <a:pt x="24369" y="190824"/>
                    <a:pt x="24173" y="190628"/>
                    <a:pt x="23976" y="190628"/>
                  </a:cubicBezTo>
                  <a:close/>
                  <a:moveTo>
                    <a:pt x="25942" y="190628"/>
                  </a:moveTo>
                  <a:cubicBezTo>
                    <a:pt x="25717" y="190656"/>
                    <a:pt x="25549" y="190824"/>
                    <a:pt x="25549" y="191021"/>
                  </a:cubicBezTo>
                  <a:cubicBezTo>
                    <a:pt x="25549" y="191245"/>
                    <a:pt x="25717" y="191414"/>
                    <a:pt x="25942" y="191414"/>
                  </a:cubicBezTo>
                  <a:cubicBezTo>
                    <a:pt x="26138" y="191414"/>
                    <a:pt x="26335" y="191245"/>
                    <a:pt x="26335" y="191021"/>
                  </a:cubicBezTo>
                  <a:cubicBezTo>
                    <a:pt x="26335" y="190824"/>
                    <a:pt x="26138" y="190628"/>
                    <a:pt x="25942" y="190628"/>
                  </a:cubicBezTo>
                  <a:close/>
                  <a:moveTo>
                    <a:pt x="27907" y="190628"/>
                  </a:moveTo>
                  <a:cubicBezTo>
                    <a:pt x="27682" y="190656"/>
                    <a:pt x="27514" y="190824"/>
                    <a:pt x="27514" y="191021"/>
                  </a:cubicBezTo>
                  <a:cubicBezTo>
                    <a:pt x="27514" y="191245"/>
                    <a:pt x="27682" y="191414"/>
                    <a:pt x="27907" y="191414"/>
                  </a:cubicBezTo>
                  <a:cubicBezTo>
                    <a:pt x="28103" y="191414"/>
                    <a:pt x="28300" y="191245"/>
                    <a:pt x="28300" y="191021"/>
                  </a:cubicBezTo>
                  <a:cubicBezTo>
                    <a:pt x="28300" y="190824"/>
                    <a:pt x="28103" y="190628"/>
                    <a:pt x="27907" y="190628"/>
                  </a:cubicBezTo>
                  <a:close/>
                  <a:moveTo>
                    <a:pt x="29872" y="190628"/>
                  </a:moveTo>
                  <a:cubicBezTo>
                    <a:pt x="29647" y="190656"/>
                    <a:pt x="29479" y="190824"/>
                    <a:pt x="29479" y="191021"/>
                  </a:cubicBezTo>
                  <a:cubicBezTo>
                    <a:pt x="29479" y="191245"/>
                    <a:pt x="29647" y="191414"/>
                    <a:pt x="29872" y="191414"/>
                  </a:cubicBezTo>
                  <a:cubicBezTo>
                    <a:pt x="30069" y="191414"/>
                    <a:pt x="30265" y="191245"/>
                    <a:pt x="30265" y="191021"/>
                  </a:cubicBezTo>
                  <a:cubicBezTo>
                    <a:pt x="30265" y="190824"/>
                    <a:pt x="30069" y="190628"/>
                    <a:pt x="29872" y="190628"/>
                  </a:cubicBezTo>
                  <a:close/>
                  <a:moveTo>
                    <a:pt x="31837" y="190628"/>
                  </a:moveTo>
                  <a:cubicBezTo>
                    <a:pt x="31613" y="190656"/>
                    <a:pt x="31444" y="190824"/>
                    <a:pt x="31444" y="191021"/>
                  </a:cubicBezTo>
                  <a:cubicBezTo>
                    <a:pt x="31444" y="191245"/>
                    <a:pt x="31613" y="191414"/>
                    <a:pt x="31837" y="191414"/>
                  </a:cubicBezTo>
                  <a:cubicBezTo>
                    <a:pt x="32034" y="191414"/>
                    <a:pt x="32230" y="191245"/>
                    <a:pt x="32230" y="191021"/>
                  </a:cubicBezTo>
                  <a:cubicBezTo>
                    <a:pt x="32230" y="190824"/>
                    <a:pt x="32034" y="190628"/>
                    <a:pt x="31837" y="190628"/>
                  </a:cubicBezTo>
                  <a:close/>
                  <a:moveTo>
                    <a:pt x="33802" y="190628"/>
                  </a:moveTo>
                  <a:cubicBezTo>
                    <a:pt x="33578" y="190656"/>
                    <a:pt x="33409" y="190824"/>
                    <a:pt x="33409" y="191021"/>
                  </a:cubicBezTo>
                  <a:cubicBezTo>
                    <a:pt x="33409" y="191245"/>
                    <a:pt x="33578" y="191414"/>
                    <a:pt x="33802" y="191414"/>
                  </a:cubicBezTo>
                  <a:cubicBezTo>
                    <a:pt x="33999" y="191414"/>
                    <a:pt x="34195" y="191245"/>
                    <a:pt x="34195" y="191021"/>
                  </a:cubicBezTo>
                  <a:cubicBezTo>
                    <a:pt x="34195" y="190824"/>
                    <a:pt x="33999" y="190628"/>
                    <a:pt x="33802" y="190628"/>
                  </a:cubicBezTo>
                  <a:close/>
                  <a:moveTo>
                    <a:pt x="23976" y="192593"/>
                  </a:moveTo>
                  <a:cubicBezTo>
                    <a:pt x="23752" y="192593"/>
                    <a:pt x="23583" y="192790"/>
                    <a:pt x="23583" y="192986"/>
                  </a:cubicBezTo>
                  <a:cubicBezTo>
                    <a:pt x="23583" y="193211"/>
                    <a:pt x="23752" y="193379"/>
                    <a:pt x="23976" y="193379"/>
                  </a:cubicBezTo>
                  <a:cubicBezTo>
                    <a:pt x="24173" y="193379"/>
                    <a:pt x="24369" y="193211"/>
                    <a:pt x="24369" y="192986"/>
                  </a:cubicBezTo>
                  <a:cubicBezTo>
                    <a:pt x="24369" y="192790"/>
                    <a:pt x="24173" y="192593"/>
                    <a:pt x="23976" y="192593"/>
                  </a:cubicBezTo>
                  <a:close/>
                  <a:moveTo>
                    <a:pt x="25942" y="192593"/>
                  </a:moveTo>
                  <a:cubicBezTo>
                    <a:pt x="25717" y="192593"/>
                    <a:pt x="25549" y="192790"/>
                    <a:pt x="25549" y="192986"/>
                  </a:cubicBezTo>
                  <a:cubicBezTo>
                    <a:pt x="25549" y="193211"/>
                    <a:pt x="25717" y="193379"/>
                    <a:pt x="25942" y="193379"/>
                  </a:cubicBezTo>
                  <a:cubicBezTo>
                    <a:pt x="26138" y="193379"/>
                    <a:pt x="26335" y="193211"/>
                    <a:pt x="26335" y="192986"/>
                  </a:cubicBezTo>
                  <a:cubicBezTo>
                    <a:pt x="26335" y="192790"/>
                    <a:pt x="26138" y="192593"/>
                    <a:pt x="25942" y="192593"/>
                  </a:cubicBezTo>
                  <a:close/>
                  <a:moveTo>
                    <a:pt x="27907" y="192593"/>
                  </a:moveTo>
                  <a:cubicBezTo>
                    <a:pt x="27682" y="192593"/>
                    <a:pt x="27514" y="192790"/>
                    <a:pt x="27514" y="192986"/>
                  </a:cubicBezTo>
                  <a:cubicBezTo>
                    <a:pt x="27514" y="193211"/>
                    <a:pt x="27682" y="193379"/>
                    <a:pt x="27907" y="193379"/>
                  </a:cubicBezTo>
                  <a:cubicBezTo>
                    <a:pt x="28103" y="193379"/>
                    <a:pt x="28300" y="193211"/>
                    <a:pt x="28300" y="192986"/>
                  </a:cubicBezTo>
                  <a:cubicBezTo>
                    <a:pt x="28300" y="192790"/>
                    <a:pt x="28103" y="192593"/>
                    <a:pt x="27907" y="192593"/>
                  </a:cubicBezTo>
                  <a:close/>
                  <a:moveTo>
                    <a:pt x="29872" y="192593"/>
                  </a:moveTo>
                  <a:cubicBezTo>
                    <a:pt x="29647" y="192593"/>
                    <a:pt x="29479" y="192790"/>
                    <a:pt x="29479" y="192986"/>
                  </a:cubicBezTo>
                  <a:cubicBezTo>
                    <a:pt x="29479" y="193211"/>
                    <a:pt x="29647" y="193379"/>
                    <a:pt x="29872" y="193379"/>
                  </a:cubicBezTo>
                  <a:cubicBezTo>
                    <a:pt x="30069" y="193379"/>
                    <a:pt x="30265" y="193211"/>
                    <a:pt x="30265" y="192986"/>
                  </a:cubicBezTo>
                  <a:cubicBezTo>
                    <a:pt x="30265" y="192790"/>
                    <a:pt x="30069" y="192593"/>
                    <a:pt x="29872" y="192593"/>
                  </a:cubicBezTo>
                  <a:close/>
                  <a:moveTo>
                    <a:pt x="31837" y="192593"/>
                  </a:moveTo>
                  <a:cubicBezTo>
                    <a:pt x="31613" y="192593"/>
                    <a:pt x="31444" y="192790"/>
                    <a:pt x="31444" y="192986"/>
                  </a:cubicBezTo>
                  <a:cubicBezTo>
                    <a:pt x="31444" y="193211"/>
                    <a:pt x="31613" y="193379"/>
                    <a:pt x="31837" y="193379"/>
                  </a:cubicBezTo>
                  <a:cubicBezTo>
                    <a:pt x="32034" y="193379"/>
                    <a:pt x="32230" y="193211"/>
                    <a:pt x="32230" y="192986"/>
                  </a:cubicBezTo>
                  <a:cubicBezTo>
                    <a:pt x="32230" y="192790"/>
                    <a:pt x="32034" y="192593"/>
                    <a:pt x="31837" y="192593"/>
                  </a:cubicBezTo>
                  <a:close/>
                  <a:moveTo>
                    <a:pt x="33802" y="192593"/>
                  </a:moveTo>
                  <a:cubicBezTo>
                    <a:pt x="33578" y="192593"/>
                    <a:pt x="33409" y="192790"/>
                    <a:pt x="33409" y="192986"/>
                  </a:cubicBezTo>
                  <a:cubicBezTo>
                    <a:pt x="33409" y="193211"/>
                    <a:pt x="33578" y="193379"/>
                    <a:pt x="33802" y="193379"/>
                  </a:cubicBezTo>
                  <a:cubicBezTo>
                    <a:pt x="33999" y="193379"/>
                    <a:pt x="34195" y="193211"/>
                    <a:pt x="34195" y="192986"/>
                  </a:cubicBezTo>
                  <a:cubicBezTo>
                    <a:pt x="34195" y="192790"/>
                    <a:pt x="33999" y="192593"/>
                    <a:pt x="33802" y="192593"/>
                  </a:cubicBezTo>
                  <a:close/>
                  <a:moveTo>
                    <a:pt x="22011" y="194586"/>
                  </a:moveTo>
                  <a:cubicBezTo>
                    <a:pt x="21787" y="194586"/>
                    <a:pt x="21618" y="194755"/>
                    <a:pt x="21618" y="194951"/>
                  </a:cubicBezTo>
                  <a:cubicBezTo>
                    <a:pt x="21618" y="195176"/>
                    <a:pt x="21787" y="195344"/>
                    <a:pt x="22011" y="195344"/>
                  </a:cubicBezTo>
                  <a:cubicBezTo>
                    <a:pt x="22208" y="195344"/>
                    <a:pt x="22404" y="195176"/>
                    <a:pt x="22404" y="194951"/>
                  </a:cubicBezTo>
                  <a:cubicBezTo>
                    <a:pt x="22404" y="194755"/>
                    <a:pt x="22208" y="194586"/>
                    <a:pt x="22011" y="194586"/>
                  </a:cubicBezTo>
                  <a:close/>
                  <a:moveTo>
                    <a:pt x="23976" y="194586"/>
                  </a:moveTo>
                  <a:cubicBezTo>
                    <a:pt x="23752" y="194586"/>
                    <a:pt x="23583" y="194755"/>
                    <a:pt x="23583" y="194951"/>
                  </a:cubicBezTo>
                  <a:cubicBezTo>
                    <a:pt x="23583" y="195176"/>
                    <a:pt x="23752" y="195344"/>
                    <a:pt x="23976" y="195344"/>
                  </a:cubicBezTo>
                  <a:cubicBezTo>
                    <a:pt x="24173" y="195344"/>
                    <a:pt x="24369" y="195176"/>
                    <a:pt x="24369" y="194951"/>
                  </a:cubicBezTo>
                  <a:cubicBezTo>
                    <a:pt x="24369" y="194755"/>
                    <a:pt x="24173" y="194586"/>
                    <a:pt x="23976" y="194586"/>
                  </a:cubicBezTo>
                  <a:close/>
                  <a:moveTo>
                    <a:pt x="25942" y="194586"/>
                  </a:moveTo>
                  <a:cubicBezTo>
                    <a:pt x="25717" y="194586"/>
                    <a:pt x="25549" y="194755"/>
                    <a:pt x="25549" y="194951"/>
                  </a:cubicBezTo>
                  <a:cubicBezTo>
                    <a:pt x="25549" y="195176"/>
                    <a:pt x="25717" y="195344"/>
                    <a:pt x="25942" y="195344"/>
                  </a:cubicBezTo>
                  <a:cubicBezTo>
                    <a:pt x="26138" y="195344"/>
                    <a:pt x="26335" y="195176"/>
                    <a:pt x="26335" y="194951"/>
                  </a:cubicBezTo>
                  <a:cubicBezTo>
                    <a:pt x="26335" y="194755"/>
                    <a:pt x="26138" y="194586"/>
                    <a:pt x="25942" y="194586"/>
                  </a:cubicBezTo>
                  <a:close/>
                  <a:moveTo>
                    <a:pt x="27907" y="194586"/>
                  </a:moveTo>
                  <a:cubicBezTo>
                    <a:pt x="27682" y="194586"/>
                    <a:pt x="27514" y="194755"/>
                    <a:pt x="27514" y="194951"/>
                  </a:cubicBezTo>
                  <a:cubicBezTo>
                    <a:pt x="27514" y="195176"/>
                    <a:pt x="27682" y="195344"/>
                    <a:pt x="27907" y="195344"/>
                  </a:cubicBezTo>
                  <a:cubicBezTo>
                    <a:pt x="28103" y="195344"/>
                    <a:pt x="28300" y="195176"/>
                    <a:pt x="28300" y="194951"/>
                  </a:cubicBezTo>
                  <a:cubicBezTo>
                    <a:pt x="28300" y="194755"/>
                    <a:pt x="28103" y="194586"/>
                    <a:pt x="27907" y="194586"/>
                  </a:cubicBezTo>
                  <a:close/>
                  <a:moveTo>
                    <a:pt x="29872" y="194586"/>
                  </a:moveTo>
                  <a:cubicBezTo>
                    <a:pt x="29647" y="194586"/>
                    <a:pt x="29479" y="194755"/>
                    <a:pt x="29479" y="194951"/>
                  </a:cubicBezTo>
                  <a:cubicBezTo>
                    <a:pt x="29479" y="195176"/>
                    <a:pt x="29647" y="195344"/>
                    <a:pt x="29872" y="195344"/>
                  </a:cubicBezTo>
                  <a:cubicBezTo>
                    <a:pt x="30069" y="195344"/>
                    <a:pt x="30265" y="195176"/>
                    <a:pt x="30265" y="194951"/>
                  </a:cubicBezTo>
                  <a:cubicBezTo>
                    <a:pt x="30265" y="194755"/>
                    <a:pt x="30069" y="194586"/>
                    <a:pt x="29872" y="194586"/>
                  </a:cubicBezTo>
                  <a:close/>
                  <a:moveTo>
                    <a:pt x="31837" y="194586"/>
                  </a:moveTo>
                  <a:cubicBezTo>
                    <a:pt x="31613" y="194586"/>
                    <a:pt x="31444" y="194755"/>
                    <a:pt x="31444" y="194951"/>
                  </a:cubicBezTo>
                  <a:cubicBezTo>
                    <a:pt x="31444" y="195176"/>
                    <a:pt x="31613" y="195344"/>
                    <a:pt x="31837" y="195344"/>
                  </a:cubicBezTo>
                  <a:cubicBezTo>
                    <a:pt x="32034" y="195344"/>
                    <a:pt x="32230" y="195176"/>
                    <a:pt x="32230" y="194951"/>
                  </a:cubicBezTo>
                  <a:cubicBezTo>
                    <a:pt x="32230" y="194755"/>
                    <a:pt x="32034" y="194586"/>
                    <a:pt x="31837" y="194586"/>
                  </a:cubicBezTo>
                  <a:close/>
                  <a:moveTo>
                    <a:pt x="20046" y="196552"/>
                  </a:moveTo>
                  <a:cubicBezTo>
                    <a:pt x="19821" y="196552"/>
                    <a:pt x="19653" y="196720"/>
                    <a:pt x="19653" y="196917"/>
                  </a:cubicBezTo>
                  <a:cubicBezTo>
                    <a:pt x="19653" y="197141"/>
                    <a:pt x="19821" y="197310"/>
                    <a:pt x="20046" y="197310"/>
                  </a:cubicBezTo>
                  <a:cubicBezTo>
                    <a:pt x="20242" y="197310"/>
                    <a:pt x="20411" y="197141"/>
                    <a:pt x="20411" y="196917"/>
                  </a:cubicBezTo>
                  <a:cubicBezTo>
                    <a:pt x="20411" y="196720"/>
                    <a:pt x="20242" y="196552"/>
                    <a:pt x="20046" y="196552"/>
                  </a:cubicBezTo>
                  <a:close/>
                  <a:moveTo>
                    <a:pt x="22011" y="196552"/>
                  </a:moveTo>
                  <a:cubicBezTo>
                    <a:pt x="21787" y="196552"/>
                    <a:pt x="21618" y="196720"/>
                    <a:pt x="21618" y="196917"/>
                  </a:cubicBezTo>
                  <a:cubicBezTo>
                    <a:pt x="21618" y="197141"/>
                    <a:pt x="21787" y="197310"/>
                    <a:pt x="22011" y="197310"/>
                  </a:cubicBezTo>
                  <a:cubicBezTo>
                    <a:pt x="22208" y="197310"/>
                    <a:pt x="22404" y="197141"/>
                    <a:pt x="22404" y="196917"/>
                  </a:cubicBezTo>
                  <a:cubicBezTo>
                    <a:pt x="22404" y="196720"/>
                    <a:pt x="22208" y="196552"/>
                    <a:pt x="22011" y="196552"/>
                  </a:cubicBezTo>
                  <a:close/>
                  <a:moveTo>
                    <a:pt x="23976" y="196552"/>
                  </a:moveTo>
                  <a:cubicBezTo>
                    <a:pt x="23752" y="196552"/>
                    <a:pt x="23583" y="196720"/>
                    <a:pt x="23583" y="196917"/>
                  </a:cubicBezTo>
                  <a:cubicBezTo>
                    <a:pt x="23583" y="197141"/>
                    <a:pt x="23752" y="197310"/>
                    <a:pt x="23976" y="197310"/>
                  </a:cubicBezTo>
                  <a:cubicBezTo>
                    <a:pt x="24173" y="197310"/>
                    <a:pt x="24369" y="197141"/>
                    <a:pt x="24369" y="196917"/>
                  </a:cubicBezTo>
                  <a:cubicBezTo>
                    <a:pt x="24369" y="196720"/>
                    <a:pt x="24173" y="196552"/>
                    <a:pt x="23976" y="196552"/>
                  </a:cubicBezTo>
                  <a:close/>
                  <a:moveTo>
                    <a:pt x="25942" y="196552"/>
                  </a:moveTo>
                  <a:cubicBezTo>
                    <a:pt x="25717" y="196552"/>
                    <a:pt x="25549" y="196720"/>
                    <a:pt x="25549" y="196917"/>
                  </a:cubicBezTo>
                  <a:cubicBezTo>
                    <a:pt x="25549" y="197141"/>
                    <a:pt x="25717" y="197310"/>
                    <a:pt x="25942" y="197310"/>
                  </a:cubicBezTo>
                  <a:cubicBezTo>
                    <a:pt x="26138" y="197310"/>
                    <a:pt x="26335" y="197141"/>
                    <a:pt x="26335" y="196917"/>
                  </a:cubicBezTo>
                  <a:cubicBezTo>
                    <a:pt x="26335" y="196720"/>
                    <a:pt x="26138" y="196552"/>
                    <a:pt x="25942" y="196552"/>
                  </a:cubicBezTo>
                  <a:close/>
                  <a:moveTo>
                    <a:pt x="27907" y="196552"/>
                  </a:moveTo>
                  <a:cubicBezTo>
                    <a:pt x="27682" y="196552"/>
                    <a:pt x="27514" y="196720"/>
                    <a:pt x="27514" y="196917"/>
                  </a:cubicBezTo>
                  <a:cubicBezTo>
                    <a:pt x="27514" y="197141"/>
                    <a:pt x="27682" y="197310"/>
                    <a:pt x="27907" y="197310"/>
                  </a:cubicBezTo>
                  <a:cubicBezTo>
                    <a:pt x="28103" y="197310"/>
                    <a:pt x="28300" y="197141"/>
                    <a:pt x="28300" y="196917"/>
                  </a:cubicBezTo>
                  <a:cubicBezTo>
                    <a:pt x="28300" y="196720"/>
                    <a:pt x="28103" y="196552"/>
                    <a:pt x="27907" y="196552"/>
                  </a:cubicBezTo>
                  <a:close/>
                  <a:moveTo>
                    <a:pt x="29872" y="196552"/>
                  </a:moveTo>
                  <a:cubicBezTo>
                    <a:pt x="29647" y="196552"/>
                    <a:pt x="29479" y="196720"/>
                    <a:pt x="29479" y="196917"/>
                  </a:cubicBezTo>
                  <a:cubicBezTo>
                    <a:pt x="29479" y="197141"/>
                    <a:pt x="29647" y="197310"/>
                    <a:pt x="29872" y="197310"/>
                  </a:cubicBezTo>
                  <a:cubicBezTo>
                    <a:pt x="30069" y="197310"/>
                    <a:pt x="30265" y="197141"/>
                    <a:pt x="30265" y="196917"/>
                  </a:cubicBezTo>
                  <a:cubicBezTo>
                    <a:pt x="30265" y="196720"/>
                    <a:pt x="30069" y="196552"/>
                    <a:pt x="29872" y="196552"/>
                  </a:cubicBezTo>
                  <a:close/>
                  <a:moveTo>
                    <a:pt x="18081" y="198517"/>
                  </a:moveTo>
                  <a:cubicBezTo>
                    <a:pt x="17856" y="198517"/>
                    <a:pt x="17688" y="198685"/>
                    <a:pt x="17688" y="198882"/>
                  </a:cubicBezTo>
                  <a:cubicBezTo>
                    <a:pt x="17688" y="199106"/>
                    <a:pt x="17856" y="199275"/>
                    <a:pt x="18081" y="199275"/>
                  </a:cubicBezTo>
                  <a:cubicBezTo>
                    <a:pt x="18277" y="199275"/>
                    <a:pt x="18474" y="199106"/>
                    <a:pt x="18474" y="198882"/>
                  </a:cubicBezTo>
                  <a:cubicBezTo>
                    <a:pt x="18474" y="198685"/>
                    <a:pt x="18277" y="198517"/>
                    <a:pt x="18081" y="198517"/>
                  </a:cubicBezTo>
                  <a:close/>
                  <a:moveTo>
                    <a:pt x="20046" y="198517"/>
                  </a:moveTo>
                  <a:cubicBezTo>
                    <a:pt x="19821" y="198517"/>
                    <a:pt x="19653" y="198685"/>
                    <a:pt x="19653" y="198882"/>
                  </a:cubicBezTo>
                  <a:cubicBezTo>
                    <a:pt x="19653" y="199106"/>
                    <a:pt x="19821" y="199275"/>
                    <a:pt x="20046" y="199275"/>
                  </a:cubicBezTo>
                  <a:cubicBezTo>
                    <a:pt x="20242" y="199275"/>
                    <a:pt x="20411" y="199106"/>
                    <a:pt x="20411" y="198882"/>
                  </a:cubicBezTo>
                  <a:cubicBezTo>
                    <a:pt x="20411" y="198685"/>
                    <a:pt x="20242" y="198517"/>
                    <a:pt x="20046" y="198517"/>
                  </a:cubicBezTo>
                  <a:close/>
                  <a:moveTo>
                    <a:pt x="22011" y="198517"/>
                  </a:moveTo>
                  <a:cubicBezTo>
                    <a:pt x="21787" y="198517"/>
                    <a:pt x="21618" y="198685"/>
                    <a:pt x="21618" y="198882"/>
                  </a:cubicBezTo>
                  <a:cubicBezTo>
                    <a:pt x="21618" y="199106"/>
                    <a:pt x="21787" y="199275"/>
                    <a:pt x="22011" y="199275"/>
                  </a:cubicBezTo>
                  <a:cubicBezTo>
                    <a:pt x="22208" y="199275"/>
                    <a:pt x="22404" y="199106"/>
                    <a:pt x="22404" y="198882"/>
                  </a:cubicBezTo>
                  <a:cubicBezTo>
                    <a:pt x="22404" y="198685"/>
                    <a:pt x="22208" y="198517"/>
                    <a:pt x="22011" y="198517"/>
                  </a:cubicBezTo>
                  <a:close/>
                  <a:moveTo>
                    <a:pt x="23976" y="198517"/>
                  </a:moveTo>
                  <a:cubicBezTo>
                    <a:pt x="23752" y="198517"/>
                    <a:pt x="23583" y="198685"/>
                    <a:pt x="23583" y="198882"/>
                  </a:cubicBezTo>
                  <a:cubicBezTo>
                    <a:pt x="23583" y="199106"/>
                    <a:pt x="23752" y="199275"/>
                    <a:pt x="23976" y="199275"/>
                  </a:cubicBezTo>
                  <a:cubicBezTo>
                    <a:pt x="24173" y="199275"/>
                    <a:pt x="24369" y="199106"/>
                    <a:pt x="24369" y="198882"/>
                  </a:cubicBezTo>
                  <a:cubicBezTo>
                    <a:pt x="24369" y="198685"/>
                    <a:pt x="24173" y="198517"/>
                    <a:pt x="23976" y="198517"/>
                  </a:cubicBezTo>
                  <a:close/>
                  <a:moveTo>
                    <a:pt x="25942" y="198517"/>
                  </a:moveTo>
                  <a:cubicBezTo>
                    <a:pt x="25717" y="198517"/>
                    <a:pt x="25549" y="198685"/>
                    <a:pt x="25549" y="198882"/>
                  </a:cubicBezTo>
                  <a:cubicBezTo>
                    <a:pt x="25549" y="199106"/>
                    <a:pt x="25717" y="199275"/>
                    <a:pt x="25942" y="199275"/>
                  </a:cubicBezTo>
                  <a:cubicBezTo>
                    <a:pt x="26138" y="199275"/>
                    <a:pt x="26335" y="199106"/>
                    <a:pt x="26335" y="198882"/>
                  </a:cubicBezTo>
                  <a:cubicBezTo>
                    <a:pt x="26335" y="198685"/>
                    <a:pt x="26138" y="198517"/>
                    <a:pt x="25942" y="198517"/>
                  </a:cubicBezTo>
                  <a:close/>
                  <a:moveTo>
                    <a:pt x="27907" y="198517"/>
                  </a:moveTo>
                  <a:cubicBezTo>
                    <a:pt x="27682" y="198517"/>
                    <a:pt x="27514" y="198685"/>
                    <a:pt x="27514" y="198882"/>
                  </a:cubicBezTo>
                  <a:cubicBezTo>
                    <a:pt x="27514" y="199106"/>
                    <a:pt x="27682" y="199275"/>
                    <a:pt x="27907" y="199275"/>
                  </a:cubicBezTo>
                  <a:cubicBezTo>
                    <a:pt x="28103" y="199275"/>
                    <a:pt x="28300" y="199106"/>
                    <a:pt x="28300" y="198882"/>
                  </a:cubicBezTo>
                  <a:cubicBezTo>
                    <a:pt x="28300" y="198685"/>
                    <a:pt x="28103" y="198517"/>
                    <a:pt x="27907" y="198517"/>
                  </a:cubicBezTo>
                  <a:close/>
                  <a:moveTo>
                    <a:pt x="29872" y="198517"/>
                  </a:moveTo>
                  <a:cubicBezTo>
                    <a:pt x="29647" y="198517"/>
                    <a:pt x="29479" y="198685"/>
                    <a:pt x="29479" y="198882"/>
                  </a:cubicBezTo>
                  <a:cubicBezTo>
                    <a:pt x="29479" y="199106"/>
                    <a:pt x="29647" y="199275"/>
                    <a:pt x="29872" y="199275"/>
                  </a:cubicBezTo>
                  <a:cubicBezTo>
                    <a:pt x="30069" y="199275"/>
                    <a:pt x="30265" y="199106"/>
                    <a:pt x="30265" y="198882"/>
                  </a:cubicBezTo>
                  <a:cubicBezTo>
                    <a:pt x="30265" y="198685"/>
                    <a:pt x="30069" y="198517"/>
                    <a:pt x="29872" y="198517"/>
                  </a:cubicBezTo>
                  <a:close/>
                  <a:moveTo>
                    <a:pt x="16115" y="200454"/>
                  </a:moveTo>
                  <a:cubicBezTo>
                    <a:pt x="15891" y="200454"/>
                    <a:pt x="15722" y="200651"/>
                    <a:pt x="15722" y="200847"/>
                  </a:cubicBezTo>
                  <a:cubicBezTo>
                    <a:pt x="15722" y="201072"/>
                    <a:pt x="15891" y="201240"/>
                    <a:pt x="16115" y="201240"/>
                  </a:cubicBezTo>
                  <a:cubicBezTo>
                    <a:pt x="16312" y="201240"/>
                    <a:pt x="16509" y="201072"/>
                    <a:pt x="16509" y="200847"/>
                  </a:cubicBezTo>
                  <a:cubicBezTo>
                    <a:pt x="16509" y="200651"/>
                    <a:pt x="16312" y="200454"/>
                    <a:pt x="16115" y="200454"/>
                  </a:cubicBezTo>
                  <a:close/>
                  <a:moveTo>
                    <a:pt x="18081" y="200454"/>
                  </a:moveTo>
                  <a:cubicBezTo>
                    <a:pt x="17856" y="200454"/>
                    <a:pt x="17688" y="200651"/>
                    <a:pt x="17688" y="200847"/>
                  </a:cubicBezTo>
                  <a:cubicBezTo>
                    <a:pt x="17688" y="201072"/>
                    <a:pt x="17856" y="201240"/>
                    <a:pt x="18081" y="201240"/>
                  </a:cubicBezTo>
                  <a:cubicBezTo>
                    <a:pt x="18277" y="201240"/>
                    <a:pt x="18474" y="201072"/>
                    <a:pt x="18474" y="200847"/>
                  </a:cubicBezTo>
                  <a:cubicBezTo>
                    <a:pt x="18474" y="200651"/>
                    <a:pt x="18277" y="200454"/>
                    <a:pt x="18081" y="200454"/>
                  </a:cubicBezTo>
                  <a:close/>
                  <a:moveTo>
                    <a:pt x="20046" y="200454"/>
                  </a:moveTo>
                  <a:cubicBezTo>
                    <a:pt x="19821" y="200454"/>
                    <a:pt x="19653" y="200651"/>
                    <a:pt x="19653" y="200847"/>
                  </a:cubicBezTo>
                  <a:cubicBezTo>
                    <a:pt x="19653" y="201072"/>
                    <a:pt x="19821" y="201240"/>
                    <a:pt x="20046" y="201240"/>
                  </a:cubicBezTo>
                  <a:cubicBezTo>
                    <a:pt x="20242" y="201240"/>
                    <a:pt x="20411" y="201072"/>
                    <a:pt x="20411" y="200847"/>
                  </a:cubicBezTo>
                  <a:cubicBezTo>
                    <a:pt x="20411" y="200651"/>
                    <a:pt x="20242" y="200454"/>
                    <a:pt x="20046" y="200454"/>
                  </a:cubicBezTo>
                  <a:close/>
                  <a:moveTo>
                    <a:pt x="22011" y="200454"/>
                  </a:moveTo>
                  <a:cubicBezTo>
                    <a:pt x="21787" y="200482"/>
                    <a:pt x="21618" y="200651"/>
                    <a:pt x="21618" y="200847"/>
                  </a:cubicBezTo>
                  <a:cubicBezTo>
                    <a:pt x="21618" y="201072"/>
                    <a:pt x="21787" y="201240"/>
                    <a:pt x="22011" y="201240"/>
                  </a:cubicBezTo>
                  <a:cubicBezTo>
                    <a:pt x="22208" y="201240"/>
                    <a:pt x="22404" y="201072"/>
                    <a:pt x="22404" y="200847"/>
                  </a:cubicBezTo>
                  <a:cubicBezTo>
                    <a:pt x="22404" y="200651"/>
                    <a:pt x="22208" y="200454"/>
                    <a:pt x="22011" y="200454"/>
                  </a:cubicBezTo>
                  <a:close/>
                  <a:moveTo>
                    <a:pt x="23976" y="200454"/>
                  </a:moveTo>
                  <a:cubicBezTo>
                    <a:pt x="23752" y="200482"/>
                    <a:pt x="23583" y="200651"/>
                    <a:pt x="23583" y="200847"/>
                  </a:cubicBezTo>
                  <a:cubicBezTo>
                    <a:pt x="23583" y="201072"/>
                    <a:pt x="23752" y="201240"/>
                    <a:pt x="23976" y="201240"/>
                  </a:cubicBezTo>
                  <a:cubicBezTo>
                    <a:pt x="24173" y="201240"/>
                    <a:pt x="24369" y="201072"/>
                    <a:pt x="24369" y="200847"/>
                  </a:cubicBezTo>
                  <a:cubicBezTo>
                    <a:pt x="24369" y="200651"/>
                    <a:pt x="24173" y="200454"/>
                    <a:pt x="23976" y="200454"/>
                  </a:cubicBezTo>
                  <a:close/>
                  <a:moveTo>
                    <a:pt x="25942" y="200454"/>
                  </a:moveTo>
                  <a:cubicBezTo>
                    <a:pt x="25717" y="200482"/>
                    <a:pt x="25549" y="200651"/>
                    <a:pt x="25549" y="200847"/>
                  </a:cubicBezTo>
                  <a:cubicBezTo>
                    <a:pt x="25549" y="201072"/>
                    <a:pt x="25717" y="201240"/>
                    <a:pt x="25942" y="201240"/>
                  </a:cubicBezTo>
                  <a:cubicBezTo>
                    <a:pt x="26138" y="201240"/>
                    <a:pt x="26335" y="201072"/>
                    <a:pt x="26335" y="200847"/>
                  </a:cubicBezTo>
                  <a:cubicBezTo>
                    <a:pt x="26335" y="200651"/>
                    <a:pt x="26138" y="200454"/>
                    <a:pt x="25942" y="200454"/>
                  </a:cubicBezTo>
                  <a:close/>
                  <a:moveTo>
                    <a:pt x="27907" y="200454"/>
                  </a:moveTo>
                  <a:cubicBezTo>
                    <a:pt x="27682" y="200482"/>
                    <a:pt x="27514" y="200651"/>
                    <a:pt x="27514" y="200847"/>
                  </a:cubicBezTo>
                  <a:cubicBezTo>
                    <a:pt x="27514" y="201072"/>
                    <a:pt x="27682" y="201240"/>
                    <a:pt x="27907" y="201240"/>
                  </a:cubicBezTo>
                  <a:cubicBezTo>
                    <a:pt x="28103" y="201240"/>
                    <a:pt x="28300" y="201072"/>
                    <a:pt x="28300" y="200847"/>
                  </a:cubicBezTo>
                  <a:cubicBezTo>
                    <a:pt x="28300" y="200651"/>
                    <a:pt x="28103" y="200454"/>
                    <a:pt x="27907" y="200454"/>
                  </a:cubicBezTo>
                  <a:close/>
                  <a:moveTo>
                    <a:pt x="16115" y="202419"/>
                  </a:moveTo>
                  <a:cubicBezTo>
                    <a:pt x="15891" y="202419"/>
                    <a:pt x="15722" y="202616"/>
                    <a:pt x="15722" y="202812"/>
                  </a:cubicBezTo>
                  <a:cubicBezTo>
                    <a:pt x="15722" y="203037"/>
                    <a:pt x="15891" y="203205"/>
                    <a:pt x="16115" y="203205"/>
                  </a:cubicBezTo>
                  <a:cubicBezTo>
                    <a:pt x="16312" y="203205"/>
                    <a:pt x="16509" y="203037"/>
                    <a:pt x="16509" y="202812"/>
                  </a:cubicBezTo>
                  <a:cubicBezTo>
                    <a:pt x="16509" y="202616"/>
                    <a:pt x="16312" y="202419"/>
                    <a:pt x="16115" y="202419"/>
                  </a:cubicBezTo>
                  <a:close/>
                  <a:moveTo>
                    <a:pt x="18081" y="202419"/>
                  </a:moveTo>
                  <a:cubicBezTo>
                    <a:pt x="17856" y="202419"/>
                    <a:pt x="17688" y="202616"/>
                    <a:pt x="17688" y="202812"/>
                  </a:cubicBezTo>
                  <a:cubicBezTo>
                    <a:pt x="17688" y="203037"/>
                    <a:pt x="17856" y="203205"/>
                    <a:pt x="18081" y="203205"/>
                  </a:cubicBezTo>
                  <a:cubicBezTo>
                    <a:pt x="18277" y="203205"/>
                    <a:pt x="18474" y="203037"/>
                    <a:pt x="18474" y="202812"/>
                  </a:cubicBezTo>
                  <a:cubicBezTo>
                    <a:pt x="18474" y="202616"/>
                    <a:pt x="18277" y="202419"/>
                    <a:pt x="18081" y="202419"/>
                  </a:cubicBezTo>
                  <a:close/>
                  <a:moveTo>
                    <a:pt x="20046" y="202419"/>
                  </a:moveTo>
                  <a:cubicBezTo>
                    <a:pt x="19821" y="202419"/>
                    <a:pt x="19653" y="202616"/>
                    <a:pt x="19653" y="202812"/>
                  </a:cubicBezTo>
                  <a:cubicBezTo>
                    <a:pt x="19653" y="203037"/>
                    <a:pt x="19821" y="203205"/>
                    <a:pt x="20046" y="203205"/>
                  </a:cubicBezTo>
                  <a:cubicBezTo>
                    <a:pt x="20242" y="203205"/>
                    <a:pt x="20411" y="203037"/>
                    <a:pt x="20411" y="202812"/>
                  </a:cubicBezTo>
                  <a:cubicBezTo>
                    <a:pt x="20411" y="202616"/>
                    <a:pt x="20242" y="202419"/>
                    <a:pt x="20046" y="202419"/>
                  </a:cubicBezTo>
                  <a:close/>
                  <a:moveTo>
                    <a:pt x="22011" y="202419"/>
                  </a:moveTo>
                  <a:cubicBezTo>
                    <a:pt x="21787" y="202419"/>
                    <a:pt x="21618" y="202616"/>
                    <a:pt x="21618" y="202812"/>
                  </a:cubicBezTo>
                  <a:cubicBezTo>
                    <a:pt x="21618" y="203037"/>
                    <a:pt x="21787" y="203205"/>
                    <a:pt x="22011" y="203205"/>
                  </a:cubicBezTo>
                  <a:cubicBezTo>
                    <a:pt x="22208" y="203205"/>
                    <a:pt x="22404" y="203037"/>
                    <a:pt x="22404" y="202812"/>
                  </a:cubicBezTo>
                  <a:cubicBezTo>
                    <a:pt x="22404" y="202616"/>
                    <a:pt x="22208" y="202419"/>
                    <a:pt x="22011" y="202419"/>
                  </a:cubicBezTo>
                  <a:close/>
                  <a:moveTo>
                    <a:pt x="23976" y="202419"/>
                  </a:moveTo>
                  <a:cubicBezTo>
                    <a:pt x="23752" y="202419"/>
                    <a:pt x="23583" y="202616"/>
                    <a:pt x="23583" y="202812"/>
                  </a:cubicBezTo>
                  <a:cubicBezTo>
                    <a:pt x="23583" y="203037"/>
                    <a:pt x="23752" y="203205"/>
                    <a:pt x="23976" y="203205"/>
                  </a:cubicBezTo>
                  <a:cubicBezTo>
                    <a:pt x="24173" y="203205"/>
                    <a:pt x="24369" y="203037"/>
                    <a:pt x="24369" y="202812"/>
                  </a:cubicBezTo>
                  <a:cubicBezTo>
                    <a:pt x="24369" y="202616"/>
                    <a:pt x="24173" y="202419"/>
                    <a:pt x="23976" y="202419"/>
                  </a:cubicBezTo>
                  <a:close/>
                  <a:moveTo>
                    <a:pt x="25942" y="202419"/>
                  </a:moveTo>
                  <a:cubicBezTo>
                    <a:pt x="25717" y="202419"/>
                    <a:pt x="25549" y="202616"/>
                    <a:pt x="25549" y="202812"/>
                  </a:cubicBezTo>
                  <a:cubicBezTo>
                    <a:pt x="25549" y="203037"/>
                    <a:pt x="25717" y="203205"/>
                    <a:pt x="25942" y="203205"/>
                  </a:cubicBezTo>
                  <a:cubicBezTo>
                    <a:pt x="26138" y="203205"/>
                    <a:pt x="26335" y="203037"/>
                    <a:pt x="26335" y="202812"/>
                  </a:cubicBezTo>
                  <a:cubicBezTo>
                    <a:pt x="26335" y="202616"/>
                    <a:pt x="26138" y="202419"/>
                    <a:pt x="25942" y="202419"/>
                  </a:cubicBezTo>
                  <a:close/>
                  <a:moveTo>
                    <a:pt x="12185" y="204413"/>
                  </a:moveTo>
                  <a:cubicBezTo>
                    <a:pt x="11960" y="204413"/>
                    <a:pt x="11792" y="204581"/>
                    <a:pt x="11792" y="204778"/>
                  </a:cubicBezTo>
                  <a:cubicBezTo>
                    <a:pt x="11792" y="205002"/>
                    <a:pt x="11960" y="205171"/>
                    <a:pt x="12185" y="205171"/>
                  </a:cubicBezTo>
                  <a:cubicBezTo>
                    <a:pt x="12382" y="205171"/>
                    <a:pt x="12578" y="205002"/>
                    <a:pt x="12578" y="204778"/>
                  </a:cubicBezTo>
                  <a:cubicBezTo>
                    <a:pt x="12578" y="204581"/>
                    <a:pt x="12382" y="204413"/>
                    <a:pt x="12185" y="204413"/>
                  </a:cubicBezTo>
                  <a:close/>
                  <a:moveTo>
                    <a:pt x="14150" y="204413"/>
                  </a:moveTo>
                  <a:cubicBezTo>
                    <a:pt x="13926" y="204413"/>
                    <a:pt x="13757" y="204581"/>
                    <a:pt x="13757" y="204778"/>
                  </a:cubicBezTo>
                  <a:cubicBezTo>
                    <a:pt x="13757" y="205002"/>
                    <a:pt x="13926" y="205171"/>
                    <a:pt x="14150" y="205171"/>
                  </a:cubicBezTo>
                  <a:cubicBezTo>
                    <a:pt x="14347" y="205171"/>
                    <a:pt x="14543" y="205002"/>
                    <a:pt x="14543" y="204778"/>
                  </a:cubicBezTo>
                  <a:cubicBezTo>
                    <a:pt x="14543" y="204581"/>
                    <a:pt x="14347" y="204413"/>
                    <a:pt x="14150" y="204413"/>
                  </a:cubicBezTo>
                  <a:close/>
                  <a:moveTo>
                    <a:pt x="16115" y="204413"/>
                  </a:moveTo>
                  <a:cubicBezTo>
                    <a:pt x="15891" y="204413"/>
                    <a:pt x="15722" y="204581"/>
                    <a:pt x="15722" y="204778"/>
                  </a:cubicBezTo>
                  <a:cubicBezTo>
                    <a:pt x="15722" y="205002"/>
                    <a:pt x="15891" y="205171"/>
                    <a:pt x="16115" y="205171"/>
                  </a:cubicBezTo>
                  <a:cubicBezTo>
                    <a:pt x="16312" y="205171"/>
                    <a:pt x="16509" y="205002"/>
                    <a:pt x="16509" y="204778"/>
                  </a:cubicBezTo>
                  <a:cubicBezTo>
                    <a:pt x="16509" y="204581"/>
                    <a:pt x="16312" y="204413"/>
                    <a:pt x="16115" y="204413"/>
                  </a:cubicBezTo>
                  <a:close/>
                  <a:moveTo>
                    <a:pt x="18081" y="204413"/>
                  </a:moveTo>
                  <a:cubicBezTo>
                    <a:pt x="17856" y="204413"/>
                    <a:pt x="17688" y="204581"/>
                    <a:pt x="17688" y="204778"/>
                  </a:cubicBezTo>
                  <a:cubicBezTo>
                    <a:pt x="17688" y="205002"/>
                    <a:pt x="17856" y="205171"/>
                    <a:pt x="18081" y="205171"/>
                  </a:cubicBezTo>
                  <a:cubicBezTo>
                    <a:pt x="18277" y="205171"/>
                    <a:pt x="18474" y="205002"/>
                    <a:pt x="18474" y="204778"/>
                  </a:cubicBezTo>
                  <a:cubicBezTo>
                    <a:pt x="18474" y="204581"/>
                    <a:pt x="18277" y="204413"/>
                    <a:pt x="18081" y="204413"/>
                  </a:cubicBezTo>
                  <a:close/>
                  <a:moveTo>
                    <a:pt x="20046" y="204413"/>
                  </a:moveTo>
                  <a:cubicBezTo>
                    <a:pt x="19821" y="204413"/>
                    <a:pt x="19653" y="204581"/>
                    <a:pt x="19653" y="204778"/>
                  </a:cubicBezTo>
                  <a:cubicBezTo>
                    <a:pt x="19653" y="205002"/>
                    <a:pt x="19821" y="205171"/>
                    <a:pt x="20046" y="205171"/>
                  </a:cubicBezTo>
                  <a:cubicBezTo>
                    <a:pt x="20242" y="205171"/>
                    <a:pt x="20411" y="205002"/>
                    <a:pt x="20411" y="204778"/>
                  </a:cubicBezTo>
                  <a:cubicBezTo>
                    <a:pt x="20411" y="204581"/>
                    <a:pt x="20242" y="204413"/>
                    <a:pt x="20046" y="204413"/>
                  </a:cubicBezTo>
                  <a:close/>
                  <a:moveTo>
                    <a:pt x="22011" y="204413"/>
                  </a:moveTo>
                  <a:cubicBezTo>
                    <a:pt x="21787" y="204413"/>
                    <a:pt x="21618" y="204581"/>
                    <a:pt x="21618" y="204778"/>
                  </a:cubicBezTo>
                  <a:cubicBezTo>
                    <a:pt x="21618" y="205002"/>
                    <a:pt x="21787" y="205171"/>
                    <a:pt x="22011" y="205171"/>
                  </a:cubicBezTo>
                  <a:cubicBezTo>
                    <a:pt x="22208" y="205171"/>
                    <a:pt x="22404" y="205002"/>
                    <a:pt x="22404" y="204778"/>
                  </a:cubicBezTo>
                  <a:cubicBezTo>
                    <a:pt x="22404" y="204581"/>
                    <a:pt x="22208" y="204413"/>
                    <a:pt x="22011" y="204413"/>
                  </a:cubicBezTo>
                  <a:close/>
                  <a:moveTo>
                    <a:pt x="23976" y="204413"/>
                  </a:moveTo>
                  <a:cubicBezTo>
                    <a:pt x="23752" y="204413"/>
                    <a:pt x="23583" y="204581"/>
                    <a:pt x="23583" y="204778"/>
                  </a:cubicBezTo>
                  <a:cubicBezTo>
                    <a:pt x="23583" y="205002"/>
                    <a:pt x="23752" y="205171"/>
                    <a:pt x="23976" y="205171"/>
                  </a:cubicBezTo>
                  <a:cubicBezTo>
                    <a:pt x="24173" y="205171"/>
                    <a:pt x="24369" y="205002"/>
                    <a:pt x="24369" y="204778"/>
                  </a:cubicBezTo>
                  <a:cubicBezTo>
                    <a:pt x="24369" y="204581"/>
                    <a:pt x="24173" y="204413"/>
                    <a:pt x="23976" y="204413"/>
                  </a:cubicBezTo>
                  <a:close/>
                  <a:moveTo>
                    <a:pt x="10220" y="206378"/>
                  </a:moveTo>
                  <a:cubicBezTo>
                    <a:pt x="9995" y="206378"/>
                    <a:pt x="9827" y="206546"/>
                    <a:pt x="9827" y="206743"/>
                  </a:cubicBezTo>
                  <a:cubicBezTo>
                    <a:pt x="9827" y="206967"/>
                    <a:pt x="9995" y="207136"/>
                    <a:pt x="10220" y="207136"/>
                  </a:cubicBezTo>
                  <a:cubicBezTo>
                    <a:pt x="10416" y="207136"/>
                    <a:pt x="10585" y="206967"/>
                    <a:pt x="10585" y="206743"/>
                  </a:cubicBezTo>
                  <a:cubicBezTo>
                    <a:pt x="10585" y="206546"/>
                    <a:pt x="10416" y="206378"/>
                    <a:pt x="10220" y="206378"/>
                  </a:cubicBezTo>
                  <a:close/>
                  <a:moveTo>
                    <a:pt x="12185" y="206378"/>
                  </a:moveTo>
                  <a:cubicBezTo>
                    <a:pt x="11960" y="206378"/>
                    <a:pt x="11792" y="206546"/>
                    <a:pt x="11792" y="206743"/>
                  </a:cubicBezTo>
                  <a:cubicBezTo>
                    <a:pt x="11792" y="206967"/>
                    <a:pt x="11960" y="207136"/>
                    <a:pt x="12185" y="207136"/>
                  </a:cubicBezTo>
                  <a:cubicBezTo>
                    <a:pt x="12382" y="207136"/>
                    <a:pt x="12578" y="206967"/>
                    <a:pt x="12578" y="206743"/>
                  </a:cubicBezTo>
                  <a:cubicBezTo>
                    <a:pt x="12578" y="206546"/>
                    <a:pt x="12382" y="206378"/>
                    <a:pt x="12185" y="206378"/>
                  </a:cubicBezTo>
                  <a:close/>
                  <a:moveTo>
                    <a:pt x="14150" y="206378"/>
                  </a:moveTo>
                  <a:cubicBezTo>
                    <a:pt x="13926" y="206378"/>
                    <a:pt x="13757" y="206546"/>
                    <a:pt x="13757" y="206743"/>
                  </a:cubicBezTo>
                  <a:cubicBezTo>
                    <a:pt x="13757" y="206967"/>
                    <a:pt x="13926" y="207136"/>
                    <a:pt x="14150" y="207136"/>
                  </a:cubicBezTo>
                  <a:cubicBezTo>
                    <a:pt x="14347" y="207136"/>
                    <a:pt x="14543" y="206967"/>
                    <a:pt x="14543" y="206743"/>
                  </a:cubicBezTo>
                  <a:cubicBezTo>
                    <a:pt x="14543" y="206546"/>
                    <a:pt x="14347" y="206378"/>
                    <a:pt x="14150" y="206378"/>
                  </a:cubicBezTo>
                  <a:close/>
                  <a:moveTo>
                    <a:pt x="16115" y="206378"/>
                  </a:moveTo>
                  <a:cubicBezTo>
                    <a:pt x="15891" y="206378"/>
                    <a:pt x="15722" y="206546"/>
                    <a:pt x="15722" y="206743"/>
                  </a:cubicBezTo>
                  <a:cubicBezTo>
                    <a:pt x="15722" y="206967"/>
                    <a:pt x="15891" y="207136"/>
                    <a:pt x="16115" y="207136"/>
                  </a:cubicBezTo>
                  <a:cubicBezTo>
                    <a:pt x="16312" y="207136"/>
                    <a:pt x="16509" y="206967"/>
                    <a:pt x="16509" y="206743"/>
                  </a:cubicBezTo>
                  <a:cubicBezTo>
                    <a:pt x="16509" y="206546"/>
                    <a:pt x="16312" y="206378"/>
                    <a:pt x="16115" y="206378"/>
                  </a:cubicBezTo>
                  <a:close/>
                  <a:moveTo>
                    <a:pt x="18081" y="206378"/>
                  </a:moveTo>
                  <a:cubicBezTo>
                    <a:pt x="17856" y="206378"/>
                    <a:pt x="17688" y="206546"/>
                    <a:pt x="17688" y="206743"/>
                  </a:cubicBezTo>
                  <a:cubicBezTo>
                    <a:pt x="17688" y="206967"/>
                    <a:pt x="17856" y="207136"/>
                    <a:pt x="18081" y="207136"/>
                  </a:cubicBezTo>
                  <a:cubicBezTo>
                    <a:pt x="18277" y="207136"/>
                    <a:pt x="18474" y="206967"/>
                    <a:pt x="18474" y="206743"/>
                  </a:cubicBezTo>
                  <a:cubicBezTo>
                    <a:pt x="18474" y="206546"/>
                    <a:pt x="18277" y="206378"/>
                    <a:pt x="18081" y="206378"/>
                  </a:cubicBezTo>
                  <a:close/>
                  <a:moveTo>
                    <a:pt x="20046" y="206378"/>
                  </a:moveTo>
                  <a:cubicBezTo>
                    <a:pt x="19821" y="206378"/>
                    <a:pt x="19653" y="206546"/>
                    <a:pt x="19653" y="206743"/>
                  </a:cubicBezTo>
                  <a:cubicBezTo>
                    <a:pt x="19653" y="206967"/>
                    <a:pt x="19821" y="207136"/>
                    <a:pt x="20046" y="207136"/>
                  </a:cubicBezTo>
                  <a:cubicBezTo>
                    <a:pt x="20242" y="207136"/>
                    <a:pt x="20411" y="206967"/>
                    <a:pt x="20411" y="206743"/>
                  </a:cubicBezTo>
                  <a:cubicBezTo>
                    <a:pt x="20411" y="206546"/>
                    <a:pt x="20242" y="206378"/>
                    <a:pt x="20046" y="206378"/>
                  </a:cubicBezTo>
                  <a:close/>
                  <a:moveTo>
                    <a:pt x="22011" y="206378"/>
                  </a:moveTo>
                  <a:cubicBezTo>
                    <a:pt x="21787" y="206378"/>
                    <a:pt x="21618" y="206546"/>
                    <a:pt x="21618" y="206743"/>
                  </a:cubicBezTo>
                  <a:cubicBezTo>
                    <a:pt x="21618" y="206967"/>
                    <a:pt x="21787" y="207136"/>
                    <a:pt x="22011" y="207136"/>
                  </a:cubicBezTo>
                  <a:cubicBezTo>
                    <a:pt x="22208" y="207136"/>
                    <a:pt x="22404" y="206967"/>
                    <a:pt x="22404" y="206743"/>
                  </a:cubicBezTo>
                  <a:cubicBezTo>
                    <a:pt x="22404" y="206546"/>
                    <a:pt x="22208" y="206378"/>
                    <a:pt x="22011" y="206378"/>
                  </a:cubicBezTo>
                  <a:close/>
                  <a:moveTo>
                    <a:pt x="8255" y="208343"/>
                  </a:moveTo>
                  <a:cubicBezTo>
                    <a:pt x="8030" y="208343"/>
                    <a:pt x="7862" y="208511"/>
                    <a:pt x="7862" y="208708"/>
                  </a:cubicBezTo>
                  <a:cubicBezTo>
                    <a:pt x="7862" y="208933"/>
                    <a:pt x="8030" y="209101"/>
                    <a:pt x="8255" y="209101"/>
                  </a:cubicBezTo>
                  <a:cubicBezTo>
                    <a:pt x="8451" y="209101"/>
                    <a:pt x="8648" y="208933"/>
                    <a:pt x="8648" y="208708"/>
                  </a:cubicBezTo>
                  <a:cubicBezTo>
                    <a:pt x="8648" y="208511"/>
                    <a:pt x="8451" y="208343"/>
                    <a:pt x="8255" y="208343"/>
                  </a:cubicBezTo>
                  <a:close/>
                  <a:moveTo>
                    <a:pt x="10220" y="208343"/>
                  </a:moveTo>
                  <a:cubicBezTo>
                    <a:pt x="9995" y="208343"/>
                    <a:pt x="9827" y="208511"/>
                    <a:pt x="9827" y="208708"/>
                  </a:cubicBezTo>
                  <a:cubicBezTo>
                    <a:pt x="9827" y="208933"/>
                    <a:pt x="9995" y="209101"/>
                    <a:pt x="10220" y="209101"/>
                  </a:cubicBezTo>
                  <a:cubicBezTo>
                    <a:pt x="10416" y="209101"/>
                    <a:pt x="10585" y="208933"/>
                    <a:pt x="10585" y="208708"/>
                  </a:cubicBezTo>
                  <a:cubicBezTo>
                    <a:pt x="10585" y="208511"/>
                    <a:pt x="10416" y="208343"/>
                    <a:pt x="10220" y="208343"/>
                  </a:cubicBezTo>
                  <a:close/>
                  <a:moveTo>
                    <a:pt x="12185" y="208343"/>
                  </a:moveTo>
                  <a:cubicBezTo>
                    <a:pt x="11960" y="208343"/>
                    <a:pt x="11792" y="208511"/>
                    <a:pt x="11792" y="208708"/>
                  </a:cubicBezTo>
                  <a:cubicBezTo>
                    <a:pt x="11792" y="208933"/>
                    <a:pt x="11960" y="209101"/>
                    <a:pt x="12185" y="209101"/>
                  </a:cubicBezTo>
                  <a:cubicBezTo>
                    <a:pt x="12382" y="209101"/>
                    <a:pt x="12578" y="208933"/>
                    <a:pt x="12578" y="208708"/>
                  </a:cubicBezTo>
                  <a:cubicBezTo>
                    <a:pt x="12578" y="208511"/>
                    <a:pt x="12382" y="208343"/>
                    <a:pt x="12185" y="208343"/>
                  </a:cubicBezTo>
                  <a:close/>
                  <a:moveTo>
                    <a:pt x="14150" y="208343"/>
                  </a:moveTo>
                  <a:cubicBezTo>
                    <a:pt x="13926" y="208343"/>
                    <a:pt x="13757" y="208511"/>
                    <a:pt x="13757" y="208708"/>
                  </a:cubicBezTo>
                  <a:cubicBezTo>
                    <a:pt x="13757" y="208933"/>
                    <a:pt x="13926" y="209101"/>
                    <a:pt x="14150" y="209101"/>
                  </a:cubicBezTo>
                  <a:cubicBezTo>
                    <a:pt x="14347" y="209101"/>
                    <a:pt x="14543" y="208933"/>
                    <a:pt x="14543" y="208708"/>
                  </a:cubicBezTo>
                  <a:cubicBezTo>
                    <a:pt x="14543" y="208511"/>
                    <a:pt x="14347" y="208343"/>
                    <a:pt x="14150" y="208343"/>
                  </a:cubicBezTo>
                  <a:close/>
                  <a:moveTo>
                    <a:pt x="16115" y="208343"/>
                  </a:moveTo>
                  <a:cubicBezTo>
                    <a:pt x="15891" y="208343"/>
                    <a:pt x="15722" y="208511"/>
                    <a:pt x="15722" y="208708"/>
                  </a:cubicBezTo>
                  <a:cubicBezTo>
                    <a:pt x="15722" y="208933"/>
                    <a:pt x="15891" y="209101"/>
                    <a:pt x="16115" y="209101"/>
                  </a:cubicBezTo>
                  <a:cubicBezTo>
                    <a:pt x="16312" y="209101"/>
                    <a:pt x="16509" y="208933"/>
                    <a:pt x="16509" y="208708"/>
                  </a:cubicBezTo>
                  <a:cubicBezTo>
                    <a:pt x="16509" y="208511"/>
                    <a:pt x="16312" y="208343"/>
                    <a:pt x="16115" y="208343"/>
                  </a:cubicBezTo>
                  <a:close/>
                  <a:moveTo>
                    <a:pt x="18081" y="208343"/>
                  </a:moveTo>
                  <a:cubicBezTo>
                    <a:pt x="17856" y="208343"/>
                    <a:pt x="17688" y="208511"/>
                    <a:pt x="17688" y="208708"/>
                  </a:cubicBezTo>
                  <a:cubicBezTo>
                    <a:pt x="17688" y="208933"/>
                    <a:pt x="17856" y="209101"/>
                    <a:pt x="18081" y="209101"/>
                  </a:cubicBezTo>
                  <a:cubicBezTo>
                    <a:pt x="18277" y="209101"/>
                    <a:pt x="18474" y="208933"/>
                    <a:pt x="18474" y="208708"/>
                  </a:cubicBezTo>
                  <a:cubicBezTo>
                    <a:pt x="18474" y="208511"/>
                    <a:pt x="18277" y="208343"/>
                    <a:pt x="18081" y="208343"/>
                  </a:cubicBezTo>
                  <a:close/>
                  <a:moveTo>
                    <a:pt x="20046" y="208343"/>
                  </a:moveTo>
                  <a:cubicBezTo>
                    <a:pt x="19821" y="208343"/>
                    <a:pt x="19653" y="208511"/>
                    <a:pt x="19653" y="208708"/>
                  </a:cubicBezTo>
                  <a:cubicBezTo>
                    <a:pt x="19653" y="208933"/>
                    <a:pt x="19821" y="209101"/>
                    <a:pt x="20046" y="209101"/>
                  </a:cubicBezTo>
                  <a:cubicBezTo>
                    <a:pt x="20242" y="209101"/>
                    <a:pt x="20411" y="208933"/>
                    <a:pt x="20411" y="208708"/>
                  </a:cubicBezTo>
                  <a:cubicBezTo>
                    <a:pt x="20411" y="208511"/>
                    <a:pt x="20242" y="208343"/>
                    <a:pt x="20046" y="208343"/>
                  </a:cubicBezTo>
                  <a:close/>
                  <a:moveTo>
                    <a:pt x="6289" y="210280"/>
                  </a:moveTo>
                  <a:cubicBezTo>
                    <a:pt x="6065" y="210308"/>
                    <a:pt x="5896" y="210477"/>
                    <a:pt x="5896" y="210673"/>
                  </a:cubicBezTo>
                  <a:cubicBezTo>
                    <a:pt x="5896" y="210898"/>
                    <a:pt x="6065" y="211066"/>
                    <a:pt x="6289" y="211066"/>
                  </a:cubicBezTo>
                  <a:cubicBezTo>
                    <a:pt x="6486" y="211066"/>
                    <a:pt x="6682" y="210898"/>
                    <a:pt x="6682" y="210673"/>
                  </a:cubicBezTo>
                  <a:cubicBezTo>
                    <a:pt x="6682" y="210477"/>
                    <a:pt x="6486" y="210280"/>
                    <a:pt x="6289" y="210280"/>
                  </a:cubicBezTo>
                  <a:close/>
                  <a:moveTo>
                    <a:pt x="8255" y="210280"/>
                  </a:moveTo>
                  <a:cubicBezTo>
                    <a:pt x="8030" y="210308"/>
                    <a:pt x="7862" y="210477"/>
                    <a:pt x="7862" y="210673"/>
                  </a:cubicBezTo>
                  <a:cubicBezTo>
                    <a:pt x="7862" y="210898"/>
                    <a:pt x="8030" y="211066"/>
                    <a:pt x="8255" y="211066"/>
                  </a:cubicBezTo>
                  <a:cubicBezTo>
                    <a:pt x="8451" y="211066"/>
                    <a:pt x="8648" y="210898"/>
                    <a:pt x="8648" y="210673"/>
                  </a:cubicBezTo>
                  <a:cubicBezTo>
                    <a:pt x="8648" y="210477"/>
                    <a:pt x="8451" y="210280"/>
                    <a:pt x="8255" y="210280"/>
                  </a:cubicBezTo>
                  <a:close/>
                  <a:moveTo>
                    <a:pt x="10220" y="210280"/>
                  </a:moveTo>
                  <a:cubicBezTo>
                    <a:pt x="9995" y="210308"/>
                    <a:pt x="9827" y="210477"/>
                    <a:pt x="9827" y="210673"/>
                  </a:cubicBezTo>
                  <a:cubicBezTo>
                    <a:pt x="9827" y="210898"/>
                    <a:pt x="9995" y="211066"/>
                    <a:pt x="10220" y="211066"/>
                  </a:cubicBezTo>
                  <a:cubicBezTo>
                    <a:pt x="10416" y="211066"/>
                    <a:pt x="10585" y="210898"/>
                    <a:pt x="10585" y="210673"/>
                  </a:cubicBezTo>
                  <a:cubicBezTo>
                    <a:pt x="10585" y="210477"/>
                    <a:pt x="10416" y="210280"/>
                    <a:pt x="10220" y="210280"/>
                  </a:cubicBezTo>
                  <a:close/>
                  <a:moveTo>
                    <a:pt x="12185" y="210280"/>
                  </a:moveTo>
                  <a:cubicBezTo>
                    <a:pt x="11960" y="210280"/>
                    <a:pt x="11792" y="210477"/>
                    <a:pt x="11792" y="210673"/>
                  </a:cubicBezTo>
                  <a:cubicBezTo>
                    <a:pt x="11792" y="210898"/>
                    <a:pt x="11960" y="211066"/>
                    <a:pt x="12185" y="211066"/>
                  </a:cubicBezTo>
                  <a:cubicBezTo>
                    <a:pt x="12382" y="211066"/>
                    <a:pt x="12578" y="210898"/>
                    <a:pt x="12578" y="210673"/>
                  </a:cubicBezTo>
                  <a:cubicBezTo>
                    <a:pt x="12578" y="210477"/>
                    <a:pt x="12382" y="210280"/>
                    <a:pt x="12185" y="210280"/>
                  </a:cubicBezTo>
                  <a:close/>
                  <a:moveTo>
                    <a:pt x="14150" y="210280"/>
                  </a:moveTo>
                  <a:cubicBezTo>
                    <a:pt x="13926" y="210308"/>
                    <a:pt x="13757" y="210477"/>
                    <a:pt x="13757" y="210673"/>
                  </a:cubicBezTo>
                  <a:cubicBezTo>
                    <a:pt x="13757" y="210898"/>
                    <a:pt x="13926" y="211066"/>
                    <a:pt x="14150" y="211066"/>
                  </a:cubicBezTo>
                  <a:cubicBezTo>
                    <a:pt x="14347" y="211066"/>
                    <a:pt x="14543" y="210898"/>
                    <a:pt x="14543" y="210673"/>
                  </a:cubicBezTo>
                  <a:cubicBezTo>
                    <a:pt x="14543" y="210477"/>
                    <a:pt x="14347" y="210280"/>
                    <a:pt x="14150" y="210280"/>
                  </a:cubicBezTo>
                  <a:close/>
                  <a:moveTo>
                    <a:pt x="16115" y="210280"/>
                  </a:moveTo>
                  <a:cubicBezTo>
                    <a:pt x="15891" y="210280"/>
                    <a:pt x="15722" y="210477"/>
                    <a:pt x="15722" y="210673"/>
                  </a:cubicBezTo>
                  <a:cubicBezTo>
                    <a:pt x="15722" y="210898"/>
                    <a:pt x="15891" y="211066"/>
                    <a:pt x="16115" y="211066"/>
                  </a:cubicBezTo>
                  <a:cubicBezTo>
                    <a:pt x="16312" y="211066"/>
                    <a:pt x="16509" y="210898"/>
                    <a:pt x="16509" y="210673"/>
                  </a:cubicBezTo>
                  <a:cubicBezTo>
                    <a:pt x="16509" y="210477"/>
                    <a:pt x="16312" y="210280"/>
                    <a:pt x="16115" y="210280"/>
                  </a:cubicBezTo>
                  <a:close/>
                  <a:moveTo>
                    <a:pt x="18081" y="210280"/>
                  </a:moveTo>
                  <a:cubicBezTo>
                    <a:pt x="17856" y="210280"/>
                    <a:pt x="17688" y="210477"/>
                    <a:pt x="17688" y="210673"/>
                  </a:cubicBezTo>
                  <a:cubicBezTo>
                    <a:pt x="17688" y="210898"/>
                    <a:pt x="17856" y="211066"/>
                    <a:pt x="18081" y="211066"/>
                  </a:cubicBezTo>
                  <a:cubicBezTo>
                    <a:pt x="18277" y="211066"/>
                    <a:pt x="18474" y="210898"/>
                    <a:pt x="18474" y="210673"/>
                  </a:cubicBezTo>
                  <a:cubicBezTo>
                    <a:pt x="18474" y="210477"/>
                    <a:pt x="18277" y="210280"/>
                    <a:pt x="18081" y="210280"/>
                  </a:cubicBezTo>
                  <a:close/>
                  <a:moveTo>
                    <a:pt x="2359" y="212245"/>
                  </a:moveTo>
                  <a:cubicBezTo>
                    <a:pt x="2134" y="212245"/>
                    <a:pt x="1966" y="212442"/>
                    <a:pt x="1966" y="212638"/>
                  </a:cubicBezTo>
                  <a:cubicBezTo>
                    <a:pt x="1966" y="212863"/>
                    <a:pt x="2134" y="213031"/>
                    <a:pt x="2359" y="213031"/>
                  </a:cubicBezTo>
                  <a:cubicBezTo>
                    <a:pt x="2555" y="213031"/>
                    <a:pt x="2752" y="212863"/>
                    <a:pt x="2752" y="212638"/>
                  </a:cubicBezTo>
                  <a:cubicBezTo>
                    <a:pt x="2752" y="212442"/>
                    <a:pt x="2555" y="212245"/>
                    <a:pt x="2359" y="212245"/>
                  </a:cubicBezTo>
                  <a:close/>
                  <a:moveTo>
                    <a:pt x="4324" y="212245"/>
                  </a:moveTo>
                  <a:cubicBezTo>
                    <a:pt x="4100" y="212245"/>
                    <a:pt x="3931" y="212442"/>
                    <a:pt x="3931" y="212638"/>
                  </a:cubicBezTo>
                  <a:cubicBezTo>
                    <a:pt x="3931" y="212863"/>
                    <a:pt x="4100" y="213031"/>
                    <a:pt x="4324" y="213031"/>
                  </a:cubicBezTo>
                  <a:cubicBezTo>
                    <a:pt x="4521" y="213031"/>
                    <a:pt x="4717" y="212863"/>
                    <a:pt x="4717" y="212638"/>
                  </a:cubicBezTo>
                  <a:cubicBezTo>
                    <a:pt x="4717" y="212442"/>
                    <a:pt x="4521" y="212245"/>
                    <a:pt x="4324" y="212245"/>
                  </a:cubicBezTo>
                  <a:close/>
                  <a:moveTo>
                    <a:pt x="6289" y="212245"/>
                  </a:moveTo>
                  <a:cubicBezTo>
                    <a:pt x="6065" y="212245"/>
                    <a:pt x="5896" y="212442"/>
                    <a:pt x="5896" y="212638"/>
                  </a:cubicBezTo>
                  <a:cubicBezTo>
                    <a:pt x="5896" y="212863"/>
                    <a:pt x="6065" y="213031"/>
                    <a:pt x="6289" y="213031"/>
                  </a:cubicBezTo>
                  <a:cubicBezTo>
                    <a:pt x="6486" y="213031"/>
                    <a:pt x="6682" y="212863"/>
                    <a:pt x="6682" y="212638"/>
                  </a:cubicBezTo>
                  <a:cubicBezTo>
                    <a:pt x="6682" y="212442"/>
                    <a:pt x="6486" y="212245"/>
                    <a:pt x="6289" y="212245"/>
                  </a:cubicBezTo>
                  <a:close/>
                  <a:moveTo>
                    <a:pt x="8255" y="212245"/>
                  </a:moveTo>
                  <a:cubicBezTo>
                    <a:pt x="8030" y="212245"/>
                    <a:pt x="7862" y="212442"/>
                    <a:pt x="7862" y="212638"/>
                  </a:cubicBezTo>
                  <a:cubicBezTo>
                    <a:pt x="7862" y="212863"/>
                    <a:pt x="8030" y="213031"/>
                    <a:pt x="8255" y="213031"/>
                  </a:cubicBezTo>
                  <a:cubicBezTo>
                    <a:pt x="8451" y="213031"/>
                    <a:pt x="8648" y="212863"/>
                    <a:pt x="8648" y="212638"/>
                  </a:cubicBezTo>
                  <a:cubicBezTo>
                    <a:pt x="8648" y="212442"/>
                    <a:pt x="8451" y="212245"/>
                    <a:pt x="8255" y="212245"/>
                  </a:cubicBezTo>
                  <a:close/>
                  <a:moveTo>
                    <a:pt x="10220" y="212245"/>
                  </a:moveTo>
                  <a:cubicBezTo>
                    <a:pt x="9995" y="212245"/>
                    <a:pt x="9827" y="212442"/>
                    <a:pt x="9827" y="212638"/>
                  </a:cubicBezTo>
                  <a:cubicBezTo>
                    <a:pt x="9827" y="212863"/>
                    <a:pt x="9995" y="213031"/>
                    <a:pt x="10220" y="213031"/>
                  </a:cubicBezTo>
                  <a:cubicBezTo>
                    <a:pt x="10416" y="213031"/>
                    <a:pt x="10585" y="212863"/>
                    <a:pt x="10585" y="212638"/>
                  </a:cubicBezTo>
                  <a:cubicBezTo>
                    <a:pt x="10585" y="212442"/>
                    <a:pt x="10416" y="212245"/>
                    <a:pt x="10220" y="212245"/>
                  </a:cubicBezTo>
                  <a:close/>
                  <a:moveTo>
                    <a:pt x="12185" y="212245"/>
                  </a:moveTo>
                  <a:cubicBezTo>
                    <a:pt x="11960" y="212245"/>
                    <a:pt x="11792" y="212442"/>
                    <a:pt x="11792" y="212638"/>
                  </a:cubicBezTo>
                  <a:cubicBezTo>
                    <a:pt x="11792" y="212863"/>
                    <a:pt x="11960" y="213031"/>
                    <a:pt x="12185" y="213031"/>
                  </a:cubicBezTo>
                  <a:cubicBezTo>
                    <a:pt x="12382" y="213031"/>
                    <a:pt x="12578" y="212863"/>
                    <a:pt x="12578" y="212638"/>
                  </a:cubicBezTo>
                  <a:cubicBezTo>
                    <a:pt x="12578" y="212442"/>
                    <a:pt x="12382" y="212245"/>
                    <a:pt x="12185" y="212245"/>
                  </a:cubicBezTo>
                  <a:close/>
                  <a:moveTo>
                    <a:pt x="14150" y="212245"/>
                  </a:moveTo>
                  <a:cubicBezTo>
                    <a:pt x="13926" y="212245"/>
                    <a:pt x="13757" y="212442"/>
                    <a:pt x="13757" y="212638"/>
                  </a:cubicBezTo>
                  <a:cubicBezTo>
                    <a:pt x="13757" y="212863"/>
                    <a:pt x="13926" y="213031"/>
                    <a:pt x="14150" y="213031"/>
                  </a:cubicBezTo>
                  <a:cubicBezTo>
                    <a:pt x="14347" y="213031"/>
                    <a:pt x="14543" y="212863"/>
                    <a:pt x="14543" y="212638"/>
                  </a:cubicBezTo>
                  <a:cubicBezTo>
                    <a:pt x="14543" y="212442"/>
                    <a:pt x="14347" y="212245"/>
                    <a:pt x="14150" y="212245"/>
                  </a:cubicBezTo>
                  <a:close/>
                  <a:moveTo>
                    <a:pt x="394" y="214239"/>
                  </a:moveTo>
                  <a:cubicBezTo>
                    <a:pt x="169" y="214239"/>
                    <a:pt x="1" y="214407"/>
                    <a:pt x="1" y="214604"/>
                  </a:cubicBezTo>
                  <a:cubicBezTo>
                    <a:pt x="1" y="214828"/>
                    <a:pt x="169" y="214997"/>
                    <a:pt x="394" y="214997"/>
                  </a:cubicBezTo>
                  <a:cubicBezTo>
                    <a:pt x="590" y="214997"/>
                    <a:pt x="759" y="214828"/>
                    <a:pt x="759" y="214604"/>
                  </a:cubicBezTo>
                  <a:cubicBezTo>
                    <a:pt x="759" y="214407"/>
                    <a:pt x="590" y="214239"/>
                    <a:pt x="394" y="214239"/>
                  </a:cubicBezTo>
                  <a:close/>
                  <a:moveTo>
                    <a:pt x="2359" y="214239"/>
                  </a:moveTo>
                  <a:cubicBezTo>
                    <a:pt x="2134" y="214239"/>
                    <a:pt x="1966" y="214407"/>
                    <a:pt x="1966" y="214604"/>
                  </a:cubicBezTo>
                  <a:cubicBezTo>
                    <a:pt x="1966" y="214828"/>
                    <a:pt x="2134" y="214997"/>
                    <a:pt x="2359" y="214997"/>
                  </a:cubicBezTo>
                  <a:cubicBezTo>
                    <a:pt x="2555" y="214997"/>
                    <a:pt x="2752" y="214828"/>
                    <a:pt x="2752" y="214604"/>
                  </a:cubicBezTo>
                  <a:cubicBezTo>
                    <a:pt x="2752" y="214407"/>
                    <a:pt x="2555" y="214239"/>
                    <a:pt x="2359" y="214239"/>
                  </a:cubicBezTo>
                  <a:close/>
                  <a:moveTo>
                    <a:pt x="4324" y="214239"/>
                  </a:moveTo>
                  <a:cubicBezTo>
                    <a:pt x="4100" y="214239"/>
                    <a:pt x="3931" y="214407"/>
                    <a:pt x="3931" y="214604"/>
                  </a:cubicBezTo>
                  <a:cubicBezTo>
                    <a:pt x="3931" y="214828"/>
                    <a:pt x="4100" y="214997"/>
                    <a:pt x="4324" y="214997"/>
                  </a:cubicBezTo>
                  <a:cubicBezTo>
                    <a:pt x="4521" y="214997"/>
                    <a:pt x="4717" y="214828"/>
                    <a:pt x="4717" y="214604"/>
                  </a:cubicBezTo>
                  <a:cubicBezTo>
                    <a:pt x="4717" y="214407"/>
                    <a:pt x="4521" y="214239"/>
                    <a:pt x="4324" y="214239"/>
                  </a:cubicBezTo>
                  <a:close/>
                  <a:moveTo>
                    <a:pt x="6289" y="214239"/>
                  </a:moveTo>
                  <a:cubicBezTo>
                    <a:pt x="6065" y="214239"/>
                    <a:pt x="5896" y="214407"/>
                    <a:pt x="5896" y="214604"/>
                  </a:cubicBezTo>
                  <a:cubicBezTo>
                    <a:pt x="5896" y="214828"/>
                    <a:pt x="6065" y="214997"/>
                    <a:pt x="6289" y="214997"/>
                  </a:cubicBezTo>
                  <a:cubicBezTo>
                    <a:pt x="6486" y="214997"/>
                    <a:pt x="6682" y="214828"/>
                    <a:pt x="6682" y="214604"/>
                  </a:cubicBezTo>
                  <a:cubicBezTo>
                    <a:pt x="6682" y="214407"/>
                    <a:pt x="6486" y="214239"/>
                    <a:pt x="6289" y="214239"/>
                  </a:cubicBezTo>
                  <a:close/>
                  <a:moveTo>
                    <a:pt x="8255" y="214239"/>
                  </a:moveTo>
                  <a:cubicBezTo>
                    <a:pt x="8030" y="214239"/>
                    <a:pt x="7862" y="214407"/>
                    <a:pt x="7862" y="214604"/>
                  </a:cubicBezTo>
                  <a:cubicBezTo>
                    <a:pt x="7862" y="214828"/>
                    <a:pt x="8030" y="214997"/>
                    <a:pt x="8255" y="214997"/>
                  </a:cubicBezTo>
                  <a:cubicBezTo>
                    <a:pt x="8451" y="214997"/>
                    <a:pt x="8648" y="214828"/>
                    <a:pt x="8648" y="214604"/>
                  </a:cubicBezTo>
                  <a:cubicBezTo>
                    <a:pt x="8648" y="214407"/>
                    <a:pt x="8451" y="214239"/>
                    <a:pt x="8255" y="214239"/>
                  </a:cubicBezTo>
                  <a:close/>
                  <a:moveTo>
                    <a:pt x="10220" y="214239"/>
                  </a:moveTo>
                  <a:cubicBezTo>
                    <a:pt x="9995" y="214239"/>
                    <a:pt x="9827" y="214407"/>
                    <a:pt x="9827" y="214604"/>
                  </a:cubicBezTo>
                  <a:cubicBezTo>
                    <a:pt x="9827" y="214828"/>
                    <a:pt x="9995" y="214997"/>
                    <a:pt x="10220" y="214997"/>
                  </a:cubicBezTo>
                  <a:cubicBezTo>
                    <a:pt x="10416" y="214997"/>
                    <a:pt x="10585" y="214828"/>
                    <a:pt x="10585" y="214604"/>
                  </a:cubicBezTo>
                  <a:cubicBezTo>
                    <a:pt x="10585" y="214407"/>
                    <a:pt x="10416" y="214239"/>
                    <a:pt x="10220" y="214239"/>
                  </a:cubicBezTo>
                  <a:close/>
                  <a:moveTo>
                    <a:pt x="12185" y="214239"/>
                  </a:moveTo>
                  <a:cubicBezTo>
                    <a:pt x="11960" y="214239"/>
                    <a:pt x="11792" y="214407"/>
                    <a:pt x="11792" y="214604"/>
                  </a:cubicBezTo>
                  <a:cubicBezTo>
                    <a:pt x="11792" y="214828"/>
                    <a:pt x="11960" y="214997"/>
                    <a:pt x="12185" y="214997"/>
                  </a:cubicBezTo>
                  <a:cubicBezTo>
                    <a:pt x="12382" y="214997"/>
                    <a:pt x="12578" y="214828"/>
                    <a:pt x="12578" y="214604"/>
                  </a:cubicBezTo>
                  <a:cubicBezTo>
                    <a:pt x="12578" y="214407"/>
                    <a:pt x="12382" y="214239"/>
                    <a:pt x="12185" y="214239"/>
                  </a:cubicBezTo>
                  <a:close/>
                  <a:moveTo>
                    <a:pt x="394" y="216204"/>
                  </a:moveTo>
                  <a:cubicBezTo>
                    <a:pt x="169" y="216204"/>
                    <a:pt x="1" y="216372"/>
                    <a:pt x="1" y="216569"/>
                  </a:cubicBezTo>
                  <a:cubicBezTo>
                    <a:pt x="1" y="216794"/>
                    <a:pt x="169" y="216962"/>
                    <a:pt x="394" y="216962"/>
                  </a:cubicBezTo>
                  <a:cubicBezTo>
                    <a:pt x="590" y="216962"/>
                    <a:pt x="759" y="216794"/>
                    <a:pt x="759" y="216569"/>
                  </a:cubicBezTo>
                  <a:cubicBezTo>
                    <a:pt x="759" y="216372"/>
                    <a:pt x="590" y="216204"/>
                    <a:pt x="394" y="216204"/>
                  </a:cubicBezTo>
                  <a:close/>
                  <a:moveTo>
                    <a:pt x="2359" y="216204"/>
                  </a:moveTo>
                  <a:cubicBezTo>
                    <a:pt x="2134" y="216204"/>
                    <a:pt x="1966" y="216372"/>
                    <a:pt x="1966" y="216569"/>
                  </a:cubicBezTo>
                  <a:cubicBezTo>
                    <a:pt x="1966" y="216794"/>
                    <a:pt x="2134" y="216962"/>
                    <a:pt x="2359" y="216962"/>
                  </a:cubicBezTo>
                  <a:cubicBezTo>
                    <a:pt x="2555" y="216962"/>
                    <a:pt x="2752" y="216794"/>
                    <a:pt x="2752" y="216569"/>
                  </a:cubicBezTo>
                  <a:cubicBezTo>
                    <a:pt x="2752" y="216372"/>
                    <a:pt x="2555" y="216204"/>
                    <a:pt x="2359" y="216204"/>
                  </a:cubicBezTo>
                  <a:close/>
                  <a:moveTo>
                    <a:pt x="4324" y="216204"/>
                  </a:moveTo>
                  <a:cubicBezTo>
                    <a:pt x="4100" y="216204"/>
                    <a:pt x="3931" y="216372"/>
                    <a:pt x="3931" y="216569"/>
                  </a:cubicBezTo>
                  <a:cubicBezTo>
                    <a:pt x="3931" y="216794"/>
                    <a:pt x="4100" y="216962"/>
                    <a:pt x="4324" y="216962"/>
                  </a:cubicBezTo>
                  <a:cubicBezTo>
                    <a:pt x="4521" y="216962"/>
                    <a:pt x="4717" y="216794"/>
                    <a:pt x="4717" y="216569"/>
                  </a:cubicBezTo>
                  <a:cubicBezTo>
                    <a:pt x="4717" y="216372"/>
                    <a:pt x="4521" y="216204"/>
                    <a:pt x="4324" y="216204"/>
                  </a:cubicBezTo>
                  <a:close/>
                  <a:moveTo>
                    <a:pt x="6289" y="216204"/>
                  </a:moveTo>
                  <a:cubicBezTo>
                    <a:pt x="6065" y="216204"/>
                    <a:pt x="5896" y="216372"/>
                    <a:pt x="5896" y="216569"/>
                  </a:cubicBezTo>
                  <a:cubicBezTo>
                    <a:pt x="5896" y="216794"/>
                    <a:pt x="6065" y="216962"/>
                    <a:pt x="6289" y="216962"/>
                  </a:cubicBezTo>
                  <a:cubicBezTo>
                    <a:pt x="6486" y="216962"/>
                    <a:pt x="6682" y="216794"/>
                    <a:pt x="6682" y="216569"/>
                  </a:cubicBezTo>
                  <a:cubicBezTo>
                    <a:pt x="6682" y="216372"/>
                    <a:pt x="6486" y="216204"/>
                    <a:pt x="6289" y="216204"/>
                  </a:cubicBezTo>
                  <a:close/>
                  <a:moveTo>
                    <a:pt x="8255" y="216204"/>
                  </a:moveTo>
                  <a:cubicBezTo>
                    <a:pt x="8030" y="216204"/>
                    <a:pt x="7862" y="216372"/>
                    <a:pt x="7862" y="216569"/>
                  </a:cubicBezTo>
                  <a:cubicBezTo>
                    <a:pt x="7862" y="216794"/>
                    <a:pt x="8030" y="216962"/>
                    <a:pt x="8255" y="216962"/>
                  </a:cubicBezTo>
                  <a:cubicBezTo>
                    <a:pt x="8451" y="216962"/>
                    <a:pt x="8648" y="216794"/>
                    <a:pt x="8648" y="216569"/>
                  </a:cubicBezTo>
                  <a:cubicBezTo>
                    <a:pt x="8648" y="216372"/>
                    <a:pt x="8451" y="216204"/>
                    <a:pt x="8255" y="216204"/>
                  </a:cubicBezTo>
                  <a:close/>
                  <a:moveTo>
                    <a:pt x="10220" y="216204"/>
                  </a:moveTo>
                  <a:cubicBezTo>
                    <a:pt x="9995" y="216204"/>
                    <a:pt x="9827" y="216372"/>
                    <a:pt x="9827" y="216569"/>
                  </a:cubicBezTo>
                  <a:cubicBezTo>
                    <a:pt x="9827" y="216794"/>
                    <a:pt x="9995" y="216962"/>
                    <a:pt x="10220" y="216962"/>
                  </a:cubicBezTo>
                  <a:cubicBezTo>
                    <a:pt x="10416" y="216962"/>
                    <a:pt x="10585" y="216794"/>
                    <a:pt x="10585" y="216569"/>
                  </a:cubicBezTo>
                  <a:cubicBezTo>
                    <a:pt x="10585" y="216372"/>
                    <a:pt x="10416" y="216204"/>
                    <a:pt x="10220" y="216204"/>
                  </a:cubicBezTo>
                  <a:close/>
                  <a:moveTo>
                    <a:pt x="394" y="218169"/>
                  </a:moveTo>
                  <a:cubicBezTo>
                    <a:pt x="169" y="218169"/>
                    <a:pt x="1" y="218338"/>
                    <a:pt x="1" y="218534"/>
                  </a:cubicBezTo>
                  <a:cubicBezTo>
                    <a:pt x="1" y="218759"/>
                    <a:pt x="169" y="218927"/>
                    <a:pt x="394" y="218927"/>
                  </a:cubicBezTo>
                  <a:cubicBezTo>
                    <a:pt x="590" y="218927"/>
                    <a:pt x="759" y="218759"/>
                    <a:pt x="759" y="218534"/>
                  </a:cubicBezTo>
                  <a:cubicBezTo>
                    <a:pt x="759" y="218338"/>
                    <a:pt x="590" y="218169"/>
                    <a:pt x="394" y="218169"/>
                  </a:cubicBezTo>
                  <a:close/>
                  <a:moveTo>
                    <a:pt x="2359" y="218169"/>
                  </a:moveTo>
                  <a:cubicBezTo>
                    <a:pt x="2134" y="218169"/>
                    <a:pt x="1966" y="218338"/>
                    <a:pt x="1966" y="218534"/>
                  </a:cubicBezTo>
                  <a:cubicBezTo>
                    <a:pt x="1966" y="218759"/>
                    <a:pt x="2134" y="218927"/>
                    <a:pt x="2359" y="218927"/>
                  </a:cubicBezTo>
                  <a:cubicBezTo>
                    <a:pt x="2555" y="218927"/>
                    <a:pt x="2752" y="218759"/>
                    <a:pt x="2752" y="218534"/>
                  </a:cubicBezTo>
                  <a:cubicBezTo>
                    <a:pt x="2752" y="218338"/>
                    <a:pt x="2555" y="218169"/>
                    <a:pt x="2359" y="218169"/>
                  </a:cubicBezTo>
                  <a:close/>
                  <a:moveTo>
                    <a:pt x="4324" y="218169"/>
                  </a:moveTo>
                  <a:cubicBezTo>
                    <a:pt x="4100" y="218169"/>
                    <a:pt x="3931" y="218338"/>
                    <a:pt x="3931" y="218534"/>
                  </a:cubicBezTo>
                  <a:cubicBezTo>
                    <a:pt x="3931" y="218759"/>
                    <a:pt x="4100" y="218927"/>
                    <a:pt x="4324" y="218927"/>
                  </a:cubicBezTo>
                  <a:cubicBezTo>
                    <a:pt x="4521" y="218927"/>
                    <a:pt x="4717" y="218759"/>
                    <a:pt x="4717" y="218534"/>
                  </a:cubicBezTo>
                  <a:cubicBezTo>
                    <a:pt x="4717" y="218338"/>
                    <a:pt x="4521" y="218169"/>
                    <a:pt x="4324" y="218169"/>
                  </a:cubicBezTo>
                  <a:close/>
                  <a:moveTo>
                    <a:pt x="6289" y="218169"/>
                  </a:moveTo>
                  <a:cubicBezTo>
                    <a:pt x="6065" y="218169"/>
                    <a:pt x="5896" y="218338"/>
                    <a:pt x="5896" y="218534"/>
                  </a:cubicBezTo>
                  <a:cubicBezTo>
                    <a:pt x="5896" y="218759"/>
                    <a:pt x="6065" y="218927"/>
                    <a:pt x="6289" y="218927"/>
                  </a:cubicBezTo>
                  <a:cubicBezTo>
                    <a:pt x="6486" y="218927"/>
                    <a:pt x="6682" y="218759"/>
                    <a:pt x="6682" y="218534"/>
                  </a:cubicBezTo>
                  <a:cubicBezTo>
                    <a:pt x="6682" y="218338"/>
                    <a:pt x="6486" y="218169"/>
                    <a:pt x="6289" y="218169"/>
                  </a:cubicBezTo>
                  <a:close/>
                  <a:moveTo>
                    <a:pt x="394" y="220106"/>
                  </a:moveTo>
                  <a:cubicBezTo>
                    <a:pt x="169" y="220134"/>
                    <a:pt x="1" y="220303"/>
                    <a:pt x="1" y="220499"/>
                  </a:cubicBezTo>
                  <a:cubicBezTo>
                    <a:pt x="1" y="220724"/>
                    <a:pt x="169" y="220892"/>
                    <a:pt x="394" y="220892"/>
                  </a:cubicBezTo>
                  <a:cubicBezTo>
                    <a:pt x="590" y="220892"/>
                    <a:pt x="759" y="220724"/>
                    <a:pt x="759" y="220499"/>
                  </a:cubicBezTo>
                  <a:cubicBezTo>
                    <a:pt x="759" y="220303"/>
                    <a:pt x="590" y="220106"/>
                    <a:pt x="394" y="220106"/>
                  </a:cubicBezTo>
                  <a:close/>
                  <a:moveTo>
                    <a:pt x="2359" y="220106"/>
                  </a:moveTo>
                  <a:cubicBezTo>
                    <a:pt x="2134" y="220134"/>
                    <a:pt x="1966" y="220303"/>
                    <a:pt x="1966" y="220499"/>
                  </a:cubicBezTo>
                  <a:cubicBezTo>
                    <a:pt x="1966" y="220724"/>
                    <a:pt x="2134" y="220892"/>
                    <a:pt x="2359" y="220892"/>
                  </a:cubicBezTo>
                  <a:cubicBezTo>
                    <a:pt x="2555" y="220892"/>
                    <a:pt x="2752" y="220724"/>
                    <a:pt x="2752" y="220499"/>
                  </a:cubicBezTo>
                  <a:cubicBezTo>
                    <a:pt x="2752" y="220303"/>
                    <a:pt x="2555" y="220106"/>
                    <a:pt x="2359" y="220106"/>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760189">
              <a:off x="6189566" y="-506455"/>
              <a:ext cx="3488011" cy="8638011"/>
            </a:xfrm>
            <a:custGeom>
              <a:avLst/>
              <a:gdLst/>
              <a:ahLst/>
              <a:cxnLst/>
              <a:rect l="l" t="t" r="r" b="b"/>
              <a:pathLst>
                <a:path w="92563" h="229231" extrusionOk="0">
                  <a:moveTo>
                    <a:pt x="1" y="228725"/>
                  </a:moveTo>
                  <a:cubicBezTo>
                    <a:pt x="226" y="228585"/>
                    <a:pt x="24763" y="214632"/>
                    <a:pt x="34617" y="195344"/>
                  </a:cubicBezTo>
                  <a:cubicBezTo>
                    <a:pt x="43966" y="177068"/>
                    <a:pt x="44443" y="163058"/>
                    <a:pt x="44948" y="148235"/>
                  </a:cubicBezTo>
                  <a:cubicBezTo>
                    <a:pt x="45566" y="129565"/>
                    <a:pt x="46240" y="110278"/>
                    <a:pt x="65836" y="81754"/>
                  </a:cubicBezTo>
                  <a:cubicBezTo>
                    <a:pt x="91833" y="43881"/>
                    <a:pt x="60558" y="13532"/>
                    <a:pt x="50311" y="3566"/>
                  </a:cubicBezTo>
                  <a:cubicBezTo>
                    <a:pt x="47980" y="1320"/>
                    <a:pt x="47222" y="506"/>
                    <a:pt x="47166" y="56"/>
                  </a:cubicBezTo>
                  <a:lnTo>
                    <a:pt x="47756" y="28"/>
                  </a:lnTo>
                  <a:lnTo>
                    <a:pt x="47447" y="28"/>
                  </a:lnTo>
                  <a:lnTo>
                    <a:pt x="47728" y="0"/>
                  </a:lnTo>
                  <a:cubicBezTo>
                    <a:pt x="47784" y="309"/>
                    <a:pt x="49188" y="1713"/>
                    <a:pt x="50704" y="3145"/>
                  </a:cubicBezTo>
                  <a:cubicBezTo>
                    <a:pt x="61063" y="13223"/>
                    <a:pt x="92563" y="43825"/>
                    <a:pt x="66285" y="82063"/>
                  </a:cubicBezTo>
                  <a:cubicBezTo>
                    <a:pt x="46801" y="110418"/>
                    <a:pt x="46128" y="129649"/>
                    <a:pt x="45510" y="148235"/>
                  </a:cubicBezTo>
                  <a:cubicBezTo>
                    <a:pt x="45005" y="163143"/>
                    <a:pt x="44527" y="177208"/>
                    <a:pt x="35122" y="195597"/>
                  </a:cubicBezTo>
                  <a:cubicBezTo>
                    <a:pt x="25184" y="214997"/>
                    <a:pt x="506" y="229090"/>
                    <a:pt x="254" y="229231"/>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3483408" y="-2456192"/>
            <a:ext cx="8677950" cy="5000371"/>
            <a:chOff x="-3483408" y="-2456192"/>
            <a:chExt cx="8677950" cy="5000371"/>
          </a:xfrm>
        </p:grpSpPr>
        <p:sp>
          <p:nvSpPr>
            <p:cNvPr id="15" name="Google Shape;15;p2"/>
            <p:cNvSpPr/>
            <p:nvPr/>
          </p:nvSpPr>
          <p:spPr>
            <a:xfrm rot="178737">
              <a:off x="-2895638" y="-1139909"/>
              <a:ext cx="7502432" cy="2480198"/>
            </a:xfrm>
            <a:custGeom>
              <a:avLst/>
              <a:gdLst/>
              <a:ahLst/>
              <a:cxnLst/>
              <a:rect l="l" t="t" r="r" b="b"/>
              <a:pathLst>
                <a:path w="221846" h="89643" extrusionOk="0">
                  <a:moveTo>
                    <a:pt x="309" y="74791"/>
                  </a:moveTo>
                  <a:cubicBezTo>
                    <a:pt x="534" y="74932"/>
                    <a:pt x="25015" y="89081"/>
                    <a:pt x="46576" y="87846"/>
                  </a:cubicBezTo>
                  <a:cubicBezTo>
                    <a:pt x="67071" y="86695"/>
                    <a:pt x="79423" y="80013"/>
                    <a:pt x="92478" y="72967"/>
                  </a:cubicBezTo>
                  <a:cubicBezTo>
                    <a:pt x="108902" y="64039"/>
                    <a:pt x="125887" y="54886"/>
                    <a:pt x="160390" y="57385"/>
                  </a:cubicBezTo>
                  <a:cubicBezTo>
                    <a:pt x="206180" y="60726"/>
                    <a:pt x="216624" y="18389"/>
                    <a:pt x="220049" y="4492"/>
                  </a:cubicBezTo>
                  <a:cubicBezTo>
                    <a:pt x="220835" y="1376"/>
                    <a:pt x="221116" y="281"/>
                    <a:pt x="221481" y="0"/>
                  </a:cubicBezTo>
                  <a:lnTo>
                    <a:pt x="221846" y="478"/>
                  </a:lnTo>
                  <a:lnTo>
                    <a:pt x="221649" y="253"/>
                  </a:lnTo>
                  <a:lnTo>
                    <a:pt x="221846" y="478"/>
                  </a:lnTo>
                  <a:cubicBezTo>
                    <a:pt x="221593" y="702"/>
                    <a:pt x="221116" y="2639"/>
                    <a:pt x="220610" y="4661"/>
                  </a:cubicBezTo>
                  <a:cubicBezTo>
                    <a:pt x="217185" y="18670"/>
                    <a:pt x="206657" y="61344"/>
                    <a:pt x="160362" y="57975"/>
                  </a:cubicBezTo>
                  <a:cubicBezTo>
                    <a:pt x="126027" y="55476"/>
                    <a:pt x="109126" y="64600"/>
                    <a:pt x="92759" y="73444"/>
                  </a:cubicBezTo>
                  <a:cubicBezTo>
                    <a:pt x="79648" y="80547"/>
                    <a:pt x="67211" y="87257"/>
                    <a:pt x="46604" y="88408"/>
                  </a:cubicBezTo>
                  <a:cubicBezTo>
                    <a:pt x="24818" y="89643"/>
                    <a:pt x="253" y="75409"/>
                    <a:pt x="0" y="75269"/>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283445">
              <a:off x="-381159" y="-4117925"/>
              <a:ext cx="2473452" cy="8323837"/>
            </a:xfrm>
            <a:custGeom>
              <a:avLst/>
              <a:gdLst/>
              <a:ahLst/>
              <a:cxnLst/>
              <a:rect l="l" t="t" r="r" b="b"/>
              <a:pathLst>
                <a:path w="65639" h="220893" extrusionOk="0">
                  <a:moveTo>
                    <a:pt x="25942" y="0"/>
                  </a:moveTo>
                  <a:cubicBezTo>
                    <a:pt x="25717" y="0"/>
                    <a:pt x="25549" y="197"/>
                    <a:pt x="25549" y="393"/>
                  </a:cubicBezTo>
                  <a:cubicBezTo>
                    <a:pt x="25549" y="618"/>
                    <a:pt x="25717" y="786"/>
                    <a:pt x="25942" y="786"/>
                  </a:cubicBezTo>
                  <a:cubicBezTo>
                    <a:pt x="26138" y="786"/>
                    <a:pt x="26335" y="618"/>
                    <a:pt x="26335" y="393"/>
                  </a:cubicBezTo>
                  <a:cubicBezTo>
                    <a:pt x="26335" y="197"/>
                    <a:pt x="26138" y="0"/>
                    <a:pt x="25942" y="0"/>
                  </a:cubicBezTo>
                  <a:close/>
                  <a:moveTo>
                    <a:pt x="27907" y="0"/>
                  </a:moveTo>
                  <a:cubicBezTo>
                    <a:pt x="27682" y="0"/>
                    <a:pt x="27514" y="197"/>
                    <a:pt x="27514" y="393"/>
                  </a:cubicBezTo>
                  <a:cubicBezTo>
                    <a:pt x="27514" y="618"/>
                    <a:pt x="27682" y="786"/>
                    <a:pt x="27907" y="786"/>
                  </a:cubicBezTo>
                  <a:cubicBezTo>
                    <a:pt x="28103" y="786"/>
                    <a:pt x="28300" y="618"/>
                    <a:pt x="28300" y="393"/>
                  </a:cubicBezTo>
                  <a:cubicBezTo>
                    <a:pt x="28300" y="197"/>
                    <a:pt x="28103" y="0"/>
                    <a:pt x="27907" y="0"/>
                  </a:cubicBezTo>
                  <a:close/>
                  <a:moveTo>
                    <a:pt x="29872" y="0"/>
                  </a:moveTo>
                  <a:cubicBezTo>
                    <a:pt x="29647" y="0"/>
                    <a:pt x="29479" y="197"/>
                    <a:pt x="29479" y="393"/>
                  </a:cubicBezTo>
                  <a:cubicBezTo>
                    <a:pt x="29479" y="618"/>
                    <a:pt x="29647" y="786"/>
                    <a:pt x="29872" y="786"/>
                  </a:cubicBezTo>
                  <a:cubicBezTo>
                    <a:pt x="30069" y="786"/>
                    <a:pt x="30265" y="618"/>
                    <a:pt x="30265" y="393"/>
                  </a:cubicBezTo>
                  <a:cubicBezTo>
                    <a:pt x="30265" y="197"/>
                    <a:pt x="30069" y="0"/>
                    <a:pt x="29872" y="0"/>
                  </a:cubicBezTo>
                  <a:close/>
                  <a:moveTo>
                    <a:pt x="31837" y="0"/>
                  </a:moveTo>
                  <a:cubicBezTo>
                    <a:pt x="31613" y="0"/>
                    <a:pt x="31444" y="197"/>
                    <a:pt x="31444" y="393"/>
                  </a:cubicBezTo>
                  <a:cubicBezTo>
                    <a:pt x="31444" y="618"/>
                    <a:pt x="31613" y="786"/>
                    <a:pt x="31837" y="786"/>
                  </a:cubicBezTo>
                  <a:cubicBezTo>
                    <a:pt x="32034" y="786"/>
                    <a:pt x="32230" y="618"/>
                    <a:pt x="32230" y="393"/>
                  </a:cubicBezTo>
                  <a:cubicBezTo>
                    <a:pt x="32230" y="197"/>
                    <a:pt x="32034" y="0"/>
                    <a:pt x="31837" y="0"/>
                  </a:cubicBezTo>
                  <a:close/>
                  <a:moveTo>
                    <a:pt x="33802" y="0"/>
                  </a:moveTo>
                  <a:cubicBezTo>
                    <a:pt x="33578" y="0"/>
                    <a:pt x="33409" y="197"/>
                    <a:pt x="33409" y="393"/>
                  </a:cubicBezTo>
                  <a:cubicBezTo>
                    <a:pt x="33409" y="618"/>
                    <a:pt x="33578" y="786"/>
                    <a:pt x="33802" y="786"/>
                  </a:cubicBezTo>
                  <a:cubicBezTo>
                    <a:pt x="33999" y="786"/>
                    <a:pt x="34195" y="618"/>
                    <a:pt x="34195" y="393"/>
                  </a:cubicBezTo>
                  <a:cubicBezTo>
                    <a:pt x="34195" y="197"/>
                    <a:pt x="33999" y="0"/>
                    <a:pt x="33802" y="0"/>
                  </a:cubicBezTo>
                  <a:close/>
                  <a:moveTo>
                    <a:pt x="35768" y="0"/>
                  </a:moveTo>
                  <a:cubicBezTo>
                    <a:pt x="35543" y="0"/>
                    <a:pt x="35375" y="197"/>
                    <a:pt x="35375" y="393"/>
                  </a:cubicBezTo>
                  <a:cubicBezTo>
                    <a:pt x="35375" y="618"/>
                    <a:pt x="35543" y="786"/>
                    <a:pt x="35768" y="786"/>
                  </a:cubicBezTo>
                  <a:cubicBezTo>
                    <a:pt x="35964" y="786"/>
                    <a:pt x="36161" y="618"/>
                    <a:pt x="36161" y="393"/>
                  </a:cubicBezTo>
                  <a:cubicBezTo>
                    <a:pt x="36161" y="197"/>
                    <a:pt x="35964" y="0"/>
                    <a:pt x="35768" y="0"/>
                  </a:cubicBezTo>
                  <a:close/>
                  <a:moveTo>
                    <a:pt x="37733" y="0"/>
                  </a:moveTo>
                  <a:cubicBezTo>
                    <a:pt x="37508" y="0"/>
                    <a:pt x="37340" y="197"/>
                    <a:pt x="37340" y="393"/>
                  </a:cubicBezTo>
                  <a:cubicBezTo>
                    <a:pt x="37340" y="618"/>
                    <a:pt x="37508" y="786"/>
                    <a:pt x="37733" y="786"/>
                  </a:cubicBezTo>
                  <a:cubicBezTo>
                    <a:pt x="37929" y="786"/>
                    <a:pt x="38126" y="618"/>
                    <a:pt x="38126" y="393"/>
                  </a:cubicBezTo>
                  <a:cubicBezTo>
                    <a:pt x="38126" y="197"/>
                    <a:pt x="37929" y="0"/>
                    <a:pt x="37733" y="0"/>
                  </a:cubicBezTo>
                  <a:close/>
                  <a:moveTo>
                    <a:pt x="39698" y="0"/>
                  </a:moveTo>
                  <a:cubicBezTo>
                    <a:pt x="39474" y="0"/>
                    <a:pt x="39305" y="197"/>
                    <a:pt x="39305" y="393"/>
                  </a:cubicBezTo>
                  <a:cubicBezTo>
                    <a:pt x="39305" y="618"/>
                    <a:pt x="39474" y="786"/>
                    <a:pt x="39698" y="786"/>
                  </a:cubicBezTo>
                  <a:cubicBezTo>
                    <a:pt x="39895" y="786"/>
                    <a:pt x="40091" y="618"/>
                    <a:pt x="40091" y="393"/>
                  </a:cubicBezTo>
                  <a:cubicBezTo>
                    <a:pt x="40091" y="197"/>
                    <a:pt x="39895" y="0"/>
                    <a:pt x="39698" y="0"/>
                  </a:cubicBezTo>
                  <a:close/>
                  <a:moveTo>
                    <a:pt x="41663" y="0"/>
                  </a:moveTo>
                  <a:cubicBezTo>
                    <a:pt x="41439" y="0"/>
                    <a:pt x="41270" y="197"/>
                    <a:pt x="41270" y="393"/>
                  </a:cubicBezTo>
                  <a:cubicBezTo>
                    <a:pt x="41270" y="618"/>
                    <a:pt x="41439" y="786"/>
                    <a:pt x="41663" y="786"/>
                  </a:cubicBezTo>
                  <a:cubicBezTo>
                    <a:pt x="41860" y="786"/>
                    <a:pt x="42056" y="618"/>
                    <a:pt x="42056" y="393"/>
                  </a:cubicBezTo>
                  <a:cubicBezTo>
                    <a:pt x="42056" y="197"/>
                    <a:pt x="41860" y="0"/>
                    <a:pt x="41663" y="0"/>
                  </a:cubicBezTo>
                  <a:close/>
                  <a:moveTo>
                    <a:pt x="43629" y="0"/>
                  </a:moveTo>
                  <a:cubicBezTo>
                    <a:pt x="43404" y="0"/>
                    <a:pt x="43235" y="197"/>
                    <a:pt x="43235" y="393"/>
                  </a:cubicBezTo>
                  <a:cubicBezTo>
                    <a:pt x="43235" y="618"/>
                    <a:pt x="43404" y="786"/>
                    <a:pt x="43629" y="786"/>
                  </a:cubicBezTo>
                  <a:cubicBezTo>
                    <a:pt x="43825" y="786"/>
                    <a:pt x="44022" y="618"/>
                    <a:pt x="44022" y="393"/>
                  </a:cubicBezTo>
                  <a:cubicBezTo>
                    <a:pt x="44022" y="197"/>
                    <a:pt x="43825" y="0"/>
                    <a:pt x="43629" y="0"/>
                  </a:cubicBezTo>
                  <a:close/>
                  <a:moveTo>
                    <a:pt x="25942" y="1965"/>
                  </a:moveTo>
                  <a:cubicBezTo>
                    <a:pt x="25717" y="1965"/>
                    <a:pt x="25549" y="2162"/>
                    <a:pt x="25549" y="2358"/>
                  </a:cubicBezTo>
                  <a:cubicBezTo>
                    <a:pt x="25549" y="2583"/>
                    <a:pt x="25717" y="2752"/>
                    <a:pt x="25942" y="2752"/>
                  </a:cubicBezTo>
                  <a:cubicBezTo>
                    <a:pt x="26138" y="2752"/>
                    <a:pt x="26335" y="2583"/>
                    <a:pt x="26335" y="2358"/>
                  </a:cubicBezTo>
                  <a:cubicBezTo>
                    <a:pt x="26335" y="2162"/>
                    <a:pt x="26138" y="1965"/>
                    <a:pt x="25942" y="1965"/>
                  </a:cubicBezTo>
                  <a:close/>
                  <a:moveTo>
                    <a:pt x="27907" y="1965"/>
                  </a:moveTo>
                  <a:cubicBezTo>
                    <a:pt x="27682" y="1965"/>
                    <a:pt x="27514" y="2162"/>
                    <a:pt x="27514" y="2358"/>
                  </a:cubicBezTo>
                  <a:cubicBezTo>
                    <a:pt x="27514" y="2583"/>
                    <a:pt x="27682" y="2752"/>
                    <a:pt x="27907" y="2752"/>
                  </a:cubicBezTo>
                  <a:cubicBezTo>
                    <a:pt x="28103" y="2752"/>
                    <a:pt x="28300" y="2583"/>
                    <a:pt x="28300" y="2358"/>
                  </a:cubicBezTo>
                  <a:cubicBezTo>
                    <a:pt x="28300" y="2162"/>
                    <a:pt x="28103" y="1965"/>
                    <a:pt x="27907" y="1965"/>
                  </a:cubicBezTo>
                  <a:close/>
                  <a:moveTo>
                    <a:pt x="29872" y="1965"/>
                  </a:moveTo>
                  <a:cubicBezTo>
                    <a:pt x="29647" y="1965"/>
                    <a:pt x="29479" y="2162"/>
                    <a:pt x="29479" y="2358"/>
                  </a:cubicBezTo>
                  <a:cubicBezTo>
                    <a:pt x="29479" y="2583"/>
                    <a:pt x="29647" y="2752"/>
                    <a:pt x="29872" y="2752"/>
                  </a:cubicBezTo>
                  <a:cubicBezTo>
                    <a:pt x="30069" y="2752"/>
                    <a:pt x="30265" y="2583"/>
                    <a:pt x="30265" y="2358"/>
                  </a:cubicBezTo>
                  <a:cubicBezTo>
                    <a:pt x="30265" y="2162"/>
                    <a:pt x="30069" y="1965"/>
                    <a:pt x="29872" y="1965"/>
                  </a:cubicBezTo>
                  <a:close/>
                  <a:moveTo>
                    <a:pt x="31837" y="1965"/>
                  </a:moveTo>
                  <a:cubicBezTo>
                    <a:pt x="31613" y="1965"/>
                    <a:pt x="31444" y="2162"/>
                    <a:pt x="31444" y="2358"/>
                  </a:cubicBezTo>
                  <a:cubicBezTo>
                    <a:pt x="31444" y="2583"/>
                    <a:pt x="31613" y="2752"/>
                    <a:pt x="31837" y="2752"/>
                  </a:cubicBezTo>
                  <a:cubicBezTo>
                    <a:pt x="32034" y="2752"/>
                    <a:pt x="32230" y="2583"/>
                    <a:pt x="32230" y="2358"/>
                  </a:cubicBezTo>
                  <a:cubicBezTo>
                    <a:pt x="32230" y="2162"/>
                    <a:pt x="32034" y="1965"/>
                    <a:pt x="31837" y="1965"/>
                  </a:cubicBezTo>
                  <a:close/>
                  <a:moveTo>
                    <a:pt x="33802" y="1965"/>
                  </a:moveTo>
                  <a:cubicBezTo>
                    <a:pt x="33578" y="1965"/>
                    <a:pt x="33409" y="2162"/>
                    <a:pt x="33409" y="2358"/>
                  </a:cubicBezTo>
                  <a:cubicBezTo>
                    <a:pt x="33409" y="2583"/>
                    <a:pt x="33578" y="2752"/>
                    <a:pt x="33802" y="2752"/>
                  </a:cubicBezTo>
                  <a:cubicBezTo>
                    <a:pt x="33999" y="2752"/>
                    <a:pt x="34195" y="2583"/>
                    <a:pt x="34195" y="2358"/>
                  </a:cubicBezTo>
                  <a:cubicBezTo>
                    <a:pt x="34195" y="2162"/>
                    <a:pt x="33999" y="1965"/>
                    <a:pt x="33802" y="1965"/>
                  </a:cubicBezTo>
                  <a:close/>
                  <a:moveTo>
                    <a:pt x="35768" y="1965"/>
                  </a:moveTo>
                  <a:cubicBezTo>
                    <a:pt x="35543" y="1965"/>
                    <a:pt x="35375" y="2162"/>
                    <a:pt x="35375" y="2358"/>
                  </a:cubicBezTo>
                  <a:cubicBezTo>
                    <a:pt x="35375" y="2583"/>
                    <a:pt x="35543" y="2752"/>
                    <a:pt x="35768" y="2752"/>
                  </a:cubicBezTo>
                  <a:cubicBezTo>
                    <a:pt x="35964" y="2752"/>
                    <a:pt x="36161" y="2583"/>
                    <a:pt x="36161" y="2358"/>
                  </a:cubicBezTo>
                  <a:cubicBezTo>
                    <a:pt x="36161" y="2162"/>
                    <a:pt x="35964" y="1965"/>
                    <a:pt x="35768" y="1965"/>
                  </a:cubicBezTo>
                  <a:close/>
                  <a:moveTo>
                    <a:pt x="37733" y="1965"/>
                  </a:moveTo>
                  <a:cubicBezTo>
                    <a:pt x="37508" y="1965"/>
                    <a:pt x="37340" y="2162"/>
                    <a:pt x="37340" y="2358"/>
                  </a:cubicBezTo>
                  <a:cubicBezTo>
                    <a:pt x="37340" y="2583"/>
                    <a:pt x="37508" y="2752"/>
                    <a:pt x="37733" y="2752"/>
                  </a:cubicBezTo>
                  <a:cubicBezTo>
                    <a:pt x="37929" y="2752"/>
                    <a:pt x="38126" y="2583"/>
                    <a:pt x="38126" y="2358"/>
                  </a:cubicBezTo>
                  <a:cubicBezTo>
                    <a:pt x="38126" y="2162"/>
                    <a:pt x="37929" y="1965"/>
                    <a:pt x="37733" y="1965"/>
                  </a:cubicBezTo>
                  <a:close/>
                  <a:moveTo>
                    <a:pt x="39698" y="1965"/>
                  </a:moveTo>
                  <a:cubicBezTo>
                    <a:pt x="39474" y="1965"/>
                    <a:pt x="39305" y="2162"/>
                    <a:pt x="39305" y="2358"/>
                  </a:cubicBezTo>
                  <a:cubicBezTo>
                    <a:pt x="39305" y="2583"/>
                    <a:pt x="39474" y="2752"/>
                    <a:pt x="39698" y="2752"/>
                  </a:cubicBezTo>
                  <a:cubicBezTo>
                    <a:pt x="39895" y="2752"/>
                    <a:pt x="40091" y="2583"/>
                    <a:pt x="40091" y="2358"/>
                  </a:cubicBezTo>
                  <a:cubicBezTo>
                    <a:pt x="40091" y="2162"/>
                    <a:pt x="39895" y="1965"/>
                    <a:pt x="39698" y="1965"/>
                  </a:cubicBezTo>
                  <a:close/>
                  <a:moveTo>
                    <a:pt x="41663" y="1965"/>
                  </a:moveTo>
                  <a:cubicBezTo>
                    <a:pt x="41439" y="1965"/>
                    <a:pt x="41270" y="2162"/>
                    <a:pt x="41270" y="2358"/>
                  </a:cubicBezTo>
                  <a:cubicBezTo>
                    <a:pt x="41270" y="2583"/>
                    <a:pt x="41439" y="2752"/>
                    <a:pt x="41663" y="2752"/>
                  </a:cubicBezTo>
                  <a:cubicBezTo>
                    <a:pt x="41860" y="2752"/>
                    <a:pt x="42056" y="2583"/>
                    <a:pt x="42056" y="2358"/>
                  </a:cubicBezTo>
                  <a:cubicBezTo>
                    <a:pt x="42056" y="2162"/>
                    <a:pt x="41860" y="1965"/>
                    <a:pt x="41663" y="1965"/>
                  </a:cubicBezTo>
                  <a:close/>
                  <a:moveTo>
                    <a:pt x="43629" y="1965"/>
                  </a:moveTo>
                  <a:cubicBezTo>
                    <a:pt x="43404" y="1965"/>
                    <a:pt x="43235" y="2162"/>
                    <a:pt x="43235" y="2358"/>
                  </a:cubicBezTo>
                  <a:cubicBezTo>
                    <a:pt x="43235" y="2583"/>
                    <a:pt x="43404" y="2752"/>
                    <a:pt x="43629" y="2752"/>
                  </a:cubicBezTo>
                  <a:cubicBezTo>
                    <a:pt x="43825" y="2752"/>
                    <a:pt x="44022" y="2583"/>
                    <a:pt x="44022" y="2358"/>
                  </a:cubicBezTo>
                  <a:cubicBezTo>
                    <a:pt x="44022" y="2162"/>
                    <a:pt x="43825" y="1965"/>
                    <a:pt x="43629" y="1965"/>
                  </a:cubicBezTo>
                  <a:close/>
                  <a:moveTo>
                    <a:pt x="27864" y="3956"/>
                  </a:moveTo>
                  <a:cubicBezTo>
                    <a:pt x="27661" y="3956"/>
                    <a:pt x="27514" y="4140"/>
                    <a:pt x="27514" y="4324"/>
                  </a:cubicBezTo>
                  <a:cubicBezTo>
                    <a:pt x="27514" y="4548"/>
                    <a:pt x="27682" y="4717"/>
                    <a:pt x="27907" y="4717"/>
                  </a:cubicBezTo>
                  <a:cubicBezTo>
                    <a:pt x="28103" y="4717"/>
                    <a:pt x="28300" y="4548"/>
                    <a:pt x="28300" y="4324"/>
                  </a:cubicBezTo>
                  <a:cubicBezTo>
                    <a:pt x="28300" y="4127"/>
                    <a:pt x="28103" y="3959"/>
                    <a:pt x="27907" y="3959"/>
                  </a:cubicBezTo>
                  <a:cubicBezTo>
                    <a:pt x="27892" y="3957"/>
                    <a:pt x="27878" y="3956"/>
                    <a:pt x="27864" y="3956"/>
                  </a:cubicBezTo>
                  <a:close/>
                  <a:moveTo>
                    <a:pt x="29829" y="3956"/>
                  </a:moveTo>
                  <a:cubicBezTo>
                    <a:pt x="29626" y="3956"/>
                    <a:pt x="29479" y="4140"/>
                    <a:pt x="29479" y="4324"/>
                  </a:cubicBezTo>
                  <a:cubicBezTo>
                    <a:pt x="29479" y="4548"/>
                    <a:pt x="29647" y="4717"/>
                    <a:pt x="29872" y="4717"/>
                  </a:cubicBezTo>
                  <a:cubicBezTo>
                    <a:pt x="30069" y="4717"/>
                    <a:pt x="30265" y="4548"/>
                    <a:pt x="30265" y="4324"/>
                  </a:cubicBezTo>
                  <a:cubicBezTo>
                    <a:pt x="30265" y="4127"/>
                    <a:pt x="30069" y="3959"/>
                    <a:pt x="29872" y="3959"/>
                  </a:cubicBezTo>
                  <a:cubicBezTo>
                    <a:pt x="29857" y="3957"/>
                    <a:pt x="29843" y="3956"/>
                    <a:pt x="29829" y="3956"/>
                  </a:cubicBezTo>
                  <a:close/>
                  <a:moveTo>
                    <a:pt x="31794" y="3956"/>
                  </a:moveTo>
                  <a:cubicBezTo>
                    <a:pt x="31592" y="3956"/>
                    <a:pt x="31444" y="4140"/>
                    <a:pt x="31444" y="4324"/>
                  </a:cubicBezTo>
                  <a:cubicBezTo>
                    <a:pt x="31444" y="4548"/>
                    <a:pt x="31613" y="4717"/>
                    <a:pt x="31837" y="4717"/>
                  </a:cubicBezTo>
                  <a:cubicBezTo>
                    <a:pt x="32034" y="4717"/>
                    <a:pt x="32230" y="4548"/>
                    <a:pt x="32230" y="4324"/>
                  </a:cubicBezTo>
                  <a:cubicBezTo>
                    <a:pt x="32230" y="4127"/>
                    <a:pt x="32034" y="3959"/>
                    <a:pt x="31837" y="3959"/>
                  </a:cubicBezTo>
                  <a:cubicBezTo>
                    <a:pt x="31823" y="3957"/>
                    <a:pt x="31808" y="3956"/>
                    <a:pt x="31794" y="3956"/>
                  </a:cubicBezTo>
                  <a:close/>
                  <a:moveTo>
                    <a:pt x="33760" y="3956"/>
                  </a:moveTo>
                  <a:cubicBezTo>
                    <a:pt x="33557" y="3956"/>
                    <a:pt x="33409" y="4140"/>
                    <a:pt x="33409" y="4324"/>
                  </a:cubicBezTo>
                  <a:cubicBezTo>
                    <a:pt x="33409" y="4548"/>
                    <a:pt x="33578" y="4717"/>
                    <a:pt x="33802" y="4717"/>
                  </a:cubicBezTo>
                  <a:cubicBezTo>
                    <a:pt x="33999" y="4717"/>
                    <a:pt x="34195" y="4548"/>
                    <a:pt x="34195" y="4324"/>
                  </a:cubicBezTo>
                  <a:cubicBezTo>
                    <a:pt x="34195" y="4127"/>
                    <a:pt x="33999" y="3959"/>
                    <a:pt x="33802" y="3959"/>
                  </a:cubicBezTo>
                  <a:cubicBezTo>
                    <a:pt x="33788" y="3957"/>
                    <a:pt x="33774" y="3956"/>
                    <a:pt x="33760" y="3956"/>
                  </a:cubicBezTo>
                  <a:close/>
                  <a:moveTo>
                    <a:pt x="35725" y="3956"/>
                  </a:moveTo>
                  <a:cubicBezTo>
                    <a:pt x="35522" y="3956"/>
                    <a:pt x="35375" y="4140"/>
                    <a:pt x="35375" y="4324"/>
                  </a:cubicBezTo>
                  <a:cubicBezTo>
                    <a:pt x="35375" y="4548"/>
                    <a:pt x="35543" y="4717"/>
                    <a:pt x="35768" y="4717"/>
                  </a:cubicBezTo>
                  <a:cubicBezTo>
                    <a:pt x="35964" y="4717"/>
                    <a:pt x="36161" y="4548"/>
                    <a:pt x="36161" y="4324"/>
                  </a:cubicBezTo>
                  <a:cubicBezTo>
                    <a:pt x="36161" y="4127"/>
                    <a:pt x="35964" y="3959"/>
                    <a:pt x="35768" y="3959"/>
                  </a:cubicBezTo>
                  <a:cubicBezTo>
                    <a:pt x="35753" y="3957"/>
                    <a:pt x="35739" y="3956"/>
                    <a:pt x="35725" y="3956"/>
                  </a:cubicBezTo>
                  <a:close/>
                  <a:moveTo>
                    <a:pt x="37690" y="3956"/>
                  </a:moveTo>
                  <a:cubicBezTo>
                    <a:pt x="37487" y="3956"/>
                    <a:pt x="37340" y="4140"/>
                    <a:pt x="37340" y="4324"/>
                  </a:cubicBezTo>
                  <a:cubicBezTo>
                    <a:pt x="37340" y="4548"/>
                    <a:pt x="37508" y="4717"/>
                    <a:pt x="37733" y="4717"/>
                  </a:cubicBezTo>
                  <a:cubicBezTo>
                    <a:pt x="37929" y="4717"/>
                    <a:pt x="38126" y="4548"/>
                    <a:pt x="38126" y="4324"/>
                  </a:cubicBezTo>
                  <a:cubicBezTo>
                    <a:pt x="38126" y="4127"/>
                    <a:pt x="37929" y="3959"/>
                    <a:pt x="37733" y="3959"/>
                  </a:cubicBezTo>
                  <a:cubicBezTo>
                    <a:pt x="37718" y="3957"/>
                    <a:pt x="37704" y="3956"/>
                    <a:pt x="37690" y="3956"/>
                  </a:cubicBezTo>
                  <a:close/>
                  <a:moveTo>
                    <a:pt x="39655" y="3956"/>
                  </a:moveTo>
                  <a:cubicBezTo>
                    <a:pt x="39452" y="3956"/>
                    <a:pt x="39305" y="4140"/>
                    <a:pt x="39305" y="4324"/>
                  </a:cubicBezTo>
                  <a:cubicBezTo>
                    <a:pt x="39305" y="4548"/>
                    <a:pt x="39474" y="4717"/>
                    <a:pt x="39698" y="4717"/>
                  </a:cubicBezTo>
                  <a:cubicBezTo>
                    <a:pt x="39895" y="4717"/>
                    <a:pt x="40091" y="4548"/>
                    <a:pt x="40091" y="4324"/>
                  </a:cubicBezTo>
                  <a:cubicBezTo>
                    <a:pt x="40091" y="4127"/>
                    <a:pt x="39895" y="3959"/>
                    <a:pt x="39698" y="3959"/>
                  </a:cubicBezTo>
                  <a:cubicBezTo>
                    <a:pt x="39684" y="3957"/>
                    <a:pt x="39669" y="3956"/>
                    <a:pt x="39655" y="3956"/>
                  </a:cubicBezTo>
                  <a:close/>
                  <a:moveTo>
                    <a:pt x="41621" y="3956"/>
                  </a:moveTo>
                  <a:cubicBezTo>
                    <a:pt x="41418" y="3956"/>
                    <a:pt x="41270" y="4140"/>
                    <a:pt x="41270" y="4324"/>
                  </a:cubicBezTo>
                  <a:cubicBezTo>
                    <a:pt x="41270" y="4548"/>
                    <a:pt x="41439" y="4717"/>
                    <a:pt x="41663" y="4717"/>
                  </a:cubicBezTo>
                  <a:cubicBezTo>
                    <a:pt x="41860" y="4717"/>
                    <a:pt x="42056" y="4548"/>
                    <a:pt x="42056" y="4324"/>
                  </a:cubicBezTo>
                  <a:cubicBezTo>
                    <a:pt x="42056" y="4127"/>
                    <a:pt x="41860" y="3959"/>
                    <a:pt x="41663" y="3959"/>
                  </a:cubicBezTo>
                  <a:cubicBezTo>
                    <a:pt x="41649" y="3957"/>
                    <a:pt x="41635" y="3956"/>
                    <a:pt x="41621" y="3956"/>
                  </a:cubicBezTo>
                  <a:close/>
                  <a:moveTo>
                    <a:pt x="43586" y="3956"/>
                  </a:moveTo>
                  <a:cubicBezTo>
                    <a:pt x="43383" y="3956"/>
                    <a:pt x="43235" y="4140"/>
                    <a:pt x="43235" y="4324"/>
                  </a:cubicBezTo>
                  <a:cubicBezTo>
                    <a:pt x="43235" y="4548"/>
                    <a:pt x="43404" y="4717"/>
                    <a:pt x="43629" y="4717"/>
                  </a:cubicBezTo>
                  <a:cubicBezTo>
                    <a:pt x="43825" y="4717"/>
                    <a:pt x="44022" y="4548"/>
                    <a:pt x="44022" y="4324"/>
                  </a:cubicBezTo>
                  <a:cubicBezTo>
                    <a:pt x="44022" y="4127"/>
                    <a:pt x="43825" y="3959"/>
                    <a:pt x="43629" y="3959"/>
                  </a:cubicBezTo>
                  <a:cubicBezTo>
                    <a:pt x="43614" y="3957"/>
                    <a:pt x="43600" y="3956"/>
                    <a:pt x="43586" y="3956"/>
                  </a:cubicBezTo>
                  <a:close/>
                  <a:moveTo>
                    <a:pt x="45551" y="3956"/>
                  </a:moveTo>
                  <a:cubicBezTo>
                    <a:pt x="45348" y="3956"/>
                    <a:pt x="45201" y="4140"/>
                    <a:pt x="45201" y="4324"/>
                  </a:cubicBezTo>
                  <a:cubicBezTo>
                    <a:pt x="45201" y="4548"/>
                    <a:pt x="45369" y="4717"/>
                    <a:pt x="45594" y="4717"/>
                  </a:cubicBezTo>
                  <a:cubicBezTo>
                    <a:pt x="45790" y="4717"/>
                    <a:pt x="45987" y="4548"/>
                    <a:pt x="45987" y="4324"/>
                  </a:cubicBezTo>
                  <a:cubicBezTo>
                    <a:pt x="45987" y="4127"/>
                    <a:pt x="45790" y="3959"/>
                    <a:pt x="45594" y="3959"/>
                  </a:cubicBezTo>
                  <a:cubicBezTo>
                    <a:pt x="45579" y="3957"/>
                    <a:pt x="45565" y="3956"/>
                    <a:pt x="45551" y="3956"/>
                  </a:cubicBezTo>
                  <a:close/>
                  <a:moveTo>
                    <a:pt x="29872" y="5896"/>
                  </a:moveTo>
                  <a:cubicBezTo>
                    <a:pt x="29647" y="5896"/>
                    <a:pt x="29479" y="6092"/>
                    <a:pt x="29479" y="6289"/>
                  </a:cubicBezTo>
                  <a:cubicBezTo>
                    <a:pt x="29479" y="6514"/>
                    <a:pt x="29647" y="6682"/>
                    <a:pt x="29872" y="6682"/>
                  </a:cubicBezTo>
                  <a:cubicBezTo>
                    <a:pt x="30069" y="6682"/>
                    <a:pt x="30265" y="6514"/>
                    <a:pt x="30265" y="6289"/>
                  </a:cubicBezTo>
                  <a:cubicBezTo>
                    <a:pt x="30265" y="6092"/>
                    <a:pt x="30069" y="5896"/>
                    <a:pt x="29872" y="5896"/>
                  </a:cubicBezTo>
                  <a:close/>
                  <a:moveTo>
                    <a:pt x="31837" y="5896"/>
                  </a:moveTo>
                  <a:cubicBezTo>
                    <a:pt x="31613" y="5896"/>
                    <a:pt x="31444" y="6092"/>
                    <a:pt x="31444" y="6289"/>
                  </a:cubicBezTo>
                  <a:cubicBezTo>
                    <a:pt x="31444" y="6514"/>
                    <a:pt x="31613" y="6682"/>
                    <a:pt x="31837" y="6682"/>
                  </a:cubicBezTo>
                  <a:cubicBezTo>
                    <a:pt x="32034" y="6682"/>
                    <a:pt x="32230" y="6514"/>
                    <a:pt x="32230" y="6289"/>
                  </a:cubicBezTo>
                  <a:cubicBezTo>
                    <a:pt x="32230" y="6092"/>
                    <a:pt x="32034" y="5896"/>
                    <a:pt x="31837" y="5896"/>
                  </a:cubicBezTo>
                  <a:close/>
                  <a:moveTo>
                    <a:pt x="33802" y="5896"/>
                  </a:moveTo>
                  <a:cubicBezTo>
                    <a:pt x="33578" y="5896"/>
                    <a:pt x="33409" y="6092"/>
                    <a:pt x="33409" y="6289"/>
                  </a:cubicBezTo>
                  <a:cubicBezTo>
                    <a:pt x="33409" y="6514"/>
                    <a:pt x="33578" y="6682"/>
                    <a:pt x="33802" y="6682"/>
                  </a:cubicBezTo>
                  <a:cubicBezTo>
                    <a:pt x="33999" y="6682"/>
                    <a:pt x="34195" y="6514"/>
                    <a:pt x="34195" y="6289"/>
                  </a:cubicBezTo>
                  <a:cubicBezTo>
                    <a:pt x="34195" y="6092"/>
                    <a:pt x="33999" y="5896"/>
                    <a:pt x="33802" y="5896"/>
                  </a:cubicBezTo>
                  <a:close/>
                  <a:moveTo>
                    <a:pt x="35768" y="5896"/>
                  </a:moveTo>
                  <a:cubicBezTo>
                    <a:pt x="35543" y="5896"/>
                    <a:pt x="35375" y="6092"/>
                    <a:pt x="35375" y="6289"/>
                  </a:cubicBezTo>
                  <a:cubicBezTo>
                    <a:pt x="35375" y="6514"/>
                    <a:pt x="35543" y="6682"/>
                    <a:pt x="35768" y="6682"/>
                  </a:cubicBezTo>
                  <a:cubicBezTo>
                    <a:pt x="35964" y="6682"/>
                    <a:pt x="36161" y="6514"/>
                    <a:pt x="36161" y="6289"/>
                  </a:cubicBezTo>
                  <a:cubicBezTo>
                    <a:pt x="36161" y="6092"/>
                    <a:pt x="35964" y="5896"/>
                    <a:pt x="35768" y="5896"/>
                  </a:cubicBezTo>
                  <a:close/>
                  <a:moveTo>
                    <a:pt x="37733" y="5896"/>
                  </a:moveTo>
                  <a:cubicBezTo>
                    <a:pt x="37508" y="5896"/>
                    <a:pt x="37340" y="6092"/>
                    <a:pt x="37340" y="6289"/>
                  </a:cubicBezTo>
                  <a:cubicBezTo>
                    <a:pt x="37340" y="6514"/>
                    <a:pt x="37508" y="6682"/>
                    <a:pt x="37733" y="6682"/>
                  </a:cubicBezTo>
                  <a:cubicBezTo>
                    <a:pt x="37929" y="6682"/>
                    <a:pt x="38126" y="6514"/>
                    <a:pt x="38126" y="6289"/>
                  </a:cubicBezTo>
                  <a:cubicBezTo>
                    <a:pt x="38126" y="6092"/>
                    <a:pt x="37929" y="5896"/>
                    <a:pt x="37733" y="5896"/>
                  </a:cubicBezTo>
                  <a:close/>
                  <a:moveTo>
                    <a:pt x="39698" y="5896"/>
                  </a:moveTo>
                  <a:cubicBezTo>
                    <a:pt x="39474" y="5896"/>
                    <a:pt x="39305" y="6092"/>
                    <a:pt x="39305" y="6289"/>
                  </a:cubicBezTo>
                  <a:cubicBezTo>
                    <a:pt x="39305" y="6514"/>
                    <a:pt x="39474" y="6682"/>
                    <a:pt x="39698" y="6682"/>
                  </a:cubicBezTo>
                  <a:cubicBezTo>
                    <a:pt x="39895" y="6682"/>
                    <a:pt x="40091" y="6514"/>
                    <a:pt x="40091" y="6289"/>
                  </a:cubicBezTo>
                  <a:cubicBezTo>
                    <a:pt x="40091" y="6092"/>
                    <a:pt x="39895" y="5896"/>
                    <a:pt x="39698" y="5896"/>
                  </a:cubicBezTo>
                  <a:close/>
                  <a:moveTo>
                    <a:pt x="41663" y="5896"/>
                  </a:moveTo>
                  <a:cubicBezTo>
                    <a:pt x="41439" y="5896"/>
                    <a:pt x="41270" y="6092"/>
                    <a:pt x="41270" y="6289"/>
                  </a:cubicBezTo>
                  <a:cubicBezTo>
                    <a:pt x="41270" y="6514"/>
                    <a:pt x="41439" y="6682"/>
                    <a:pt x="41663" y="6682"/>
                  </a:cubicBezTo>
                  <a:cubicBezTo>
                    <a:pt x="41860" y="6682"/>
                    <a:pt x="42056" y="6514"/>
                    <a:pt x="42056" y="6289"/>
                  </a:cubicBezTo>
                  <a:cubicBezTo>
                    <a:pt x="42056" y="6092"/>
                    <a:pt x="41860" y="5896"/>
                    <a:pt x="41663" y="5896"/>
                  </a:cubicBezTo>
                  <a:close/>
                  <a:moveTo>
                    <a:pt x="43629" y="5896"/>
                  </a:moveTo>
                  <a:cubicBezTo>
                    <a:pt x="43404" y="5896"/>
                    <a:pt x="43235" y="6092"/>
                    <a:pt x="43235" y="6289"/>
                  </a:cubicBezTo>
                  <a:cubicBezTo>
                    <a:pt x="43235" y="6514"/>
                    <a:pt x="43404" y="6682"/>
                    <a:pt x="43629" y="6682"/>
                  </a:cubicBezTo>
                  <a:cubicBezTo>
                    <a:pt x="43825" y="6682"/>
                    <a:pt x="44022" y="6514"/>
                    <a:pt x="44022" y="6289"/>
                  </a:cubicBezTo>
                  <a:cubicBezTo>
                    <a:pt x="44022" y="6092"/>
                    <a:pt x="43825" y="5896"/>
                    <a:pt x="43629" y="5896"/>
                  </a:cubicBezTo>
                  <a:close/>
                  <a:moveTo>
                    <a:pt x="45594" y="5896"/>
                  </a:moveTo>
                  <a:cubicBezTo>
                    <a:pt x="45369" y="5896"/>
                    <a:pt x="45201" y="6092"/>
                    <a:pt x="45201" y="6289"/>
                  </a:cubicBezTo>
                  <a:cubicBezTo>
                    <a:pt x="45201" y="6514"/>
                    <a:pt x="45369" y="6682"/>
                    <a:pt x="45594" y="6682"/>
                  </a:cubicBezTo>
                  <a:cubicBezTo>
                    <a:pt x="45790" y="6682"/>
                    <a:pt x="45987" y="6514"/>
                    <a:pt x="45987" y="6289"/>
                  </a:cubicBezTo>
                  <a:cubicBezTo>
                    <a:pt x="45987" y="6092"/>
                    <a:pt x="45790" y="5896"/>
                    <a:pt x="45594" y="5896"/>
                  </a:cubicBezTo>
                  <a:close/>
                  <a:moveTo>
                    <a:pt x="31837" y="7889"/>
                  </a:moveTo>
                  <a:cubicBezTo>
                    <a:pt x="31613" y="7889"/>
                    <a:pt x="31444" y="8058"/>
                    <a:pt x="31444" y="8254"/>
                  </a:cubicBezTo>
                  <a:cubicBezTo>
                    <a:pt x="31444" y="8479"/>
                    <a:pt x="31613" y="8647"/>
                    <a:pt x="31837" y="8647"/>
                  </a:cubicBezTo>
                  <a:cubicBezTo>
                    <a:pt x="32034" y="8647"/>
                    <a:pt x="32230" y="8479"/>
                    <a:pt x="32230" y="8254"/>
                  </a:cubicBezTo>
                  <a:cubicBezTo>
                    <a:pt x="32230" y="8058"/>
                    <a:pt x="32034" y="7889"/>
                    <a:pt x="31837" y="7889"/>
                  </a:cubicBezTo>
                  <a:close/>
                  <a:moveTo>
                    <a:pt x="33802" y="7889"/>
                  </a:moveTo>
                  <a:cubicBezTo>
                    <a:pt x="33578" y="7889"/>
                    <a:pt x="33409" y="8058"/>
                    <a:pt x="33409" y="8254"/>
                  </a:cubicBezTo>
                  <a:cubicBezTo>
                    <a:pt x="33409" y="8479"/>
                    <a:pt x="33578" y="8647"/>
                    <a:pt x="33802" y="8647"/>
                  </a:cubicBezTo>
                  <a:cubicBezTo>
                    <a:pt x="33999" y="8647"/>
                    <a:pt x="34195" y="8479"/>
                    <a:pt x="34195" y="8254"/>
                  </a:cubicBezTo>
                  <a:cubicBezTo>
                    <a:pt x="34195" y="8058"/>
                    <a:pt x="33999" y="7889"/>
                    <a:pt x="33802" y="7889"/>
                  </a:cubicBezTo>
                  <a:close/>
                  <a:moveTo>
                    <a:pt x="35768" y="7889"/>
                  </a:moveTo>
                  <a:cubicBezTo>
                    <a:pt x="35543" y="7889"/>
                    <a:pt x="35375" y="8058"/>
                    <a:pt x="35375" y="8254"/>
                  </a:cubicBezTo>
                  <a:cubicBezTo>
                    <a:pt x="35375" y="8479"/>
                    <a:pt x="35543" y="8647"/>
                    <a:pt x="35768" y="8647"/>
                  </a:cubicBezTo>
                  <a:cubicBezTo>
                    <a:pt x="35964" y="8647"/>
                    <a:pt x="36161" y="8479"/>
                    <a:pt x="36161" y="8254"/>
                  </a:cubicBezTo>
                  <a:cubicBezTo>
                    <a:pt x="36161" y="8058"/>
                    <a:pt x="35964" y="7889"/>
                    <a:pt x="35768" y="7889"/>
                  </a:cubicBezTo>
                  <a:close/>
                  <a:moveTo>
                    <a:pt x="37733" y="7889"/>
                  </a:moveTo>
                  <a:cubicBezTo>
                    <a:pt x="37508" y="7889"/>
                    <a:pt x="37340" y="8058"/>
                    <a:pt x="37340" y="8254"/>
                  </a:cubicBezTo>
                  <a:cubicBezTo>
                    <a:pt x="37340" y="8479"/>
                    <a:pt x="37508" y="8647"/>
                    <a:pt x="37733" y="8647"/>
                  </a:cubicBezTo>
                  <a:cubicBezTo>
                    <a:pt x="37929" y="8647"/>
                    <a:pt x="38126" y="8479"/>
                    <a:pt x="38126" y="8254"/>
                  </a:cubicBezTo>
                  <a:cubicBezTo>
                    <a:pt x="38126" y="8058"/>
                    <a:pt x="37929" y="7889"/>
                    <a:pt x="37733" y="7889"/>
                  </a:cubicBezTo>
                  <a:close/>
                  <a:moveTo>
                    <a:pt x="39698" y="7889"/>
                  </a:moveTo>
                  <a:cubicBezTo>
                    <a:pt x="39474" y="7889"/>
                    <a:pt x="39305" y="8058"/>
                    <a:pt x="39305" y="8254"/>
                  </a:cubicBezTo>
                  <a:cubicBezTo>
                    <a:pt x="39305" y="8479"/>
                    <a:pt x="39474" y="8647"/>
                    <a:pt x="39698" y="8647"/>
                  </a:cubicBezTo>
                  <a:cubicBezTo>
                    <a:pt x="39895" y="8647"/>
                    <a:pt x="40091" y="8479"/>
                    <a:pt x="40091" y="8254"/>
                  </a:cubicBezTo>
                  <a:cubicBezTo>
                    <a:pt x="40091" y="8058"/>
                    <a:pt x="39895" y="7889"/>
                    <a:pt x="39698" y="7889"/>
                  </a:cubicBezTo>
                  <a:close/>
                  <a:moveTo>
                    <a:pt x="41663" y="7889"/>
                  </a:moveTo>
                  <a:cubicBezTo>
                    <a:pt x="41439" y="7889"/>
                    <a:pt x="41270" y="8058"/>
                    <a:pt x="41270" y="8254"/>
                  </a:cubicBezTo>
                  <a:cubicBezTo>
                    <a:pt x="41270" y="8479"/>
                    <a:pt x="41439" y="8647"/>
                    <a:pt x="41663" y="8647"/>
                  </a:cubicBezTo>
                  <a:cubicBezTo>
                    <a:pt x="41860" y="8647"/>
                    <a:pt x="42056" y="8479"/>
                    <a:pt x="42056" y="8254"/>
                  </a:cubicBezTo>
                  <a:cubicBezTo>
                    <a:pt x="42056" y="8058"/>
                    <a:pt x="41860" y="7889"/>
                    <a:pt x="41663" y="7889"/>
                  </a:cubicBezTo>
                  <a:close/>
                  <a:moveTo>
                    <a:pt x="43629" y="7889"/>
                  </a:moveTo>
                  <a:cubicBezTo>
                    <a:pt x="43404" y="7889"/>
                    <a:pt x="43235" y="8058"/>
                    <a:pt x="43235" y="8254"/>
                  </a:cubicBezTo>
                  <a:cubicBezTo>
                    <a:pt x="43235" y="8479"/>
                    <a:pt x="43404" y="8647"/>
                    <a:pt x="43629" y="8647"/>
                  </a:cubicBezTo>
                  <a:cubicBezTo>
                    <a:pt x="43825" y="8647"/>
                    <a:pt x="44022" y="8479"/>
                    <a:pt x="44022" y="8254"/>
                  </a:cubicBezTo>
                  <a:cubicBezTo>
                    <a:pt x="44022" y="8058"/>
                    <a:pt x="43825" y="7889"/>
                    <a:pt x="43629" y="7889"/>
                  </a:cubicBezTo>
                  <a:close/>
                  <a:moveTo>
                    <a:pt x="45594" y="7889"/>
                  </a:moveTo>
                  <a:cubicBezTo>
                    <a:pt x="45369" y="7889"/>
                    <a:pt x="45201" y="8058"/>
                    <a:pt x="45201" y="8254"/>
                  </a:cubicBezTo>
                  <a:cubicBezTo>
                    <a:pt x="45201" y="8479"/>
                    <a:pt x="45369" y="8647"/>
                    <a:pt x="45594" y="8647"/>
                  </a:cubicBezTo>
                  <a:cubicBezTo>
                    <a:pt x="45790" y="8647"/>
                    <a:pt x="45987" y="8479"/>
                    <a:pt x="45987" y="8254"/>
                  </a:cubicBezTo>
                  <a:cubicBezTo>
                    <a:pt x="45987" y="8058"/>
                    <a:pt x="45790" y="7889"/>
                    <a:pt x="45594" y="7889"/>
                  </a:cubicBezTo>
                  <a:close/>
                  <a:moveTo>
                    <a:pt x="47559" y="7889"/>
                  </a:moveTo>
                  <a:cubicBezTo>
                    <a:pt x="47334" y="7889"/>
                    <a:pt x="47166" y="8058"/>
                    <a:pt x="47166" y="8254"/>
                  </a:cubicBezTo>
                  <a:cubicBezTo>
                    <a:pt x="47166" y="8479"/>
                    <a:pt x="47334" y="8647"/>
                    <a:pt x="47559" y="8647"/>
                  </a:cubicBezTo>
                  <a:cubicBezTo>
                    <a:pt x="47756" y="8647"/>
                    <a:pt x="47952" y="8479"/>
                    <a:pt x="47952" y="8254"/>
                  </a:cubicBezTo>
                  <a:cubicBezTo>
                    <a:pt x="47952" y="8058"/>
                    <a:pt x="47756" y="7889"/>
                    <a:pt x="47559" y="7889"/>
                  </a:cubicBezTo>
                  <a:close/>
                  <a:moveTo>
                    <a:pt x="31837" y="9854"/>
                  </a:moveTo>
                  <a:cubicBezTo>
                    <a:pt x="31613" y="9854"/>
                    <a:pt x="31444" y="10023"/>
                    <a:pt x="31444" y="10219"/>
                  </a:cubicBezTo>
                  <a:cubicBezTo>
                    <a:pt x="31444" y="10444"/>
                    <a:pt x="31613" y="10612"/>
                    <a:pt x="31837" y="10612"/>
                  </a:cubicBezTo>
                  <a:cubicBezTo>
                    <a:pt x="32034" y="10612"/>
                    <a:pt x="32230" y="10444"/>
                    <a:pt x="32230" y="10219"/>
                  </a:cubicBezTo>
                  <a:cubicBezTo>
                    <a:pt x="32230" y="10023"/>
                    <a:pt x="32034" y="9854"/>
                    <a:pt x="31837" y="9854"/>
                  </a:cubicBezTo>
                  <a:close/>
                  <a:moveTo>
                    <a:pt x="33802" y="9854"/>
                  </a:moveTo>
                  <a:cubicBezTo>
                    <a:pt x="33578" y="9854"/>
                    <a:pt x="33409" y="10023"/>
                    <a:pt x="33409" y="10219"/>
                  </a:cubicBezTo>
                  <a:cubicBezTo>
                    <a:pt x="33409" y="10444"/>
                    <a:pt x="33578" y="10612"/>
                    <a:pt x="33802" y="10612"/>
                  </a:cubicBezTo>
                  <a:cubicBezTo>
                    <a:pt x="33999" y="10612"/>
                    <a:pt x="34195" y="10444"/>
                    <a:pt x="34195" y="10219"/>
                  </a:cubicBezTo>
                  <a:cubicBezTo>
                    <a:pt x="34195" y="10023"/>
                    <a:pt x="33999" y="9854"/>
                    <a:pt x="33802" y="9854"/>
                  </a:cubicBezTo>
                  <a:close/>
                  <a:moveTo>
                    <a:pt x="35768" y="9854"/>
                  </a:moveTo>
                  <a:cubicBezTo>
                    <a:pt x="35543" y="9854"/>
                    <a:pt x="35375" y="10023"/>
                    <a:pt x="35375" y="10219"/>
                  </a:cubicBezTo>
                  <a:cubicBezTo>
                    <a:pt x="35375" y="10444"/>
                    <a:pt x="35543" y="10612"/>
                    <a:pt x="35768" y="10612"/>
                  </a:cubicBezTo>
                  <a:cubicBezTo>
                    <a:pt x="35964" y="10612"/>
                    <a:pt x="36161" y="10444"/>
                    <a:pt x="36161" y="10219"/>
                  </a:cubicBezTo>
                  <a:cubicBezTo>
                    <a:pt x="36161" y="10023"/>
                    <a:pt x="35964" y="9854"/>
                    <a:pt x="35768" y="9854"/>
                  </a:cubicBezTo>
                  <a:close/>
                  <a:moveTo>
                    <a:pt x="37733" y="9854"/>
                  </a:moveTo>
                  <a:cubicBezTo>
                    <a:pt x="37508" y="9854"/>
                    <a:pt x="37340" y="10023"/>
                    <a:pt x="37340" y="10219"/>
                  </a:cubicBezTo>
                  <a:cubicBezTo>
                    <a:pt x="37340" y="10444"/>
                    <a:pt x="37508" y="10612"/>
                    <a:pt x="37733" y="10612"/>
                  </a:cubicBezTo>
                  <a:cubicBezTo>
                    <a:pt x="37929" y="10612"/>
                    <a:pt x="38126" y="10444"/>
                    <a:pt x="38126" y="10219"/>
                  </a:cubicBezTo>
                  <a:cubicBezTo>
                    <a:pt x="38126" y="10023"/>
                    <a:pt x="37929" y="9854"/>
                    <a:pt x="37733" y="9854"/>
                  </a:cubicBezTo>
                  <a:close/>
                  <a:moveTo>
                    <a:pt x="39698" y="9854"/>
                  </a:moveTo>
                  <a:cubicBezTo>
                    <a:pt x="39474" y="9854"/>
                    <a:pt x="39305" y="10023"/>
                    <a:pt x="39305" y="10219"/>
                  </a:cubicBezTo>
                  <a:cubicBezTo>
                    <a:pt x="39305" y="10444"/>
                    <a:pt x="39474" y="10612"/>
                    <a:pt x="39698" y="10612"/>
                  </a:cubicBezTo>
                  <a:cubicBezTo>
                    <a:pt x="39895" y="10612"/>
                    <a:pt x="40091" y="10444"/>
                    <a:pt x="40091" y="10219"/>
                  </a:cubicBezTo>
                  <a:cubicBezTo>
                    <a:pt x="40091" y="10023"/>
                    <a:pt x="39895" y="9854"/>
                    <a:pt x="39698" y="9854"/>
                  </a:cubicBezTo>
                  <a:close/>
                  <a:moveTo>
                    <a:pt x="41663" y="9854"/>
                  </a:moveTo>
                  <a:cubicBezTo>
                    <a:pt x="41439" y="9854"/>
                    <a:pt x="41270" y="10023"/>
                    <a:pt x="41270" y="10219"/>
                  </a:cubicBezTo>
                  <a:cubicBezTo>
                    <a:pt x="41270" y="10444"/>
                    <a:pt x="41439" y="10612"/>
                    <a:pt x="41663" y="10612"/>
                  </a:cubicBezTo>
                  <a:cubicBezTo>
                    <a:pt x="41860" y="10612"/>
                    <a:pt x="42056" y="10444"/>
                    <a:pt x="42056" y="10219"/>
                  </a:cubicBezTo>
                  <a:cubicBezTo>
                    <a:pt x="42056" y="10023"/>
                    <a:pt x="41860" y="9854"/>
                    <a:pt x="41663" y="9854"/>
                  </a:cubicBezTo>
                  <a:close/>
                  <a:moveTo>
                    <a:pt x="43629" y="9854"/>
                  </a:moveTo>
                  <a:cubicBezTo>
                    <a:pt x="43404" y="9854"/>
                    <a:pt x="43235" y="10023"/>
                    <a:pt x="43235" y="10219"/>
                  </a:cubicBezTo>
                  <a:cubicBezTo>
                    <a:pt x="43235" y="10444"/>
                    <a:pt x="43404" y="10612"/>
                    <a:pt x="43629" y="10612"/>
                  </a:cubicBezTo>
                  <a:cubicBezTo>
                    <a:pt x="43825" y="10612"/>
                    <a:pt x="44022" y="10444"/>
                    <a:pt x="44022" y="10219"/>
                  </a:cubicBezTo>
                  <a:cubicBezTo>
                    <a:pt x="44022" y="10023"/>
                    <a:pt x="43825" y="9854"/>
                    <a:pt x="43629" y="9854"/>
                  </a:cubicBezTo>
                  <a:close/>
                  <a:moveTo>
                    <a:pt x="45594" y="9854"/>
                  </a:moveTo>
                  <a:cubicBezTo>
                    <a:pt x="45369" y="9854"/>
                    <a:pt x="45201" y="10023"/>
                    <a:pt x="45201" y="10219"/>
                  </a:cubicBezTo>
                  <a:cubicBezTo>
                    <a:pt x="45201" y="10444"/>
                    <a:pt x="45369" y="10612"/>
                    <a:pt x="45594" y="10612"/>
                  </a:cubicBezTo>
                  <a:cubicBezTo>
                    <a:pt x="45790" y="10612"/>
                    <a:pt x="45987" y="10444"/>
                    <a:pt x="45987" y="10219"/>
                  </a:cubicBezTo>
                  <a:cubicBezTo>
                    <a:pt x="45987" y="10023"/>
                    <a:pt x="45790" y="9854"/>
                    <a:pt x="45594" y="9854"/>
                  </a:cubicBezTo>
                  <a:close/>
                  <a:moveTo>
                    <a:pt x="47559" y="9854"/>
                  </a:moveTo>
                  <a:cubicBezTo>
                    <a:pt x="47334" y="9854"/>
                    <a:pt x="47166" y="10023"/>
                    <a:pt x="47166" y="10219"/>
                  </a:cubicBezTo>
                  <a:cubicBezTo>
                    <a:pt x="47166" y="10444"/>
                    <a:pt x="47334" y="10612"/>
                    <a:pt x="47559" y="10612"/>
                  </a:cubicBezTo>
                  <a:cubicBezTo>
                    <a:pt x="47756" y="10612"/>
                    <a:pt x="47952" y="10444"/>
                    <a:pt x="47952" y="10219"/>
                  </a:cubicBezTo>
                  <a:cubicBezTo>
                    <a:pt x="47952" y="10023"/>
                    <a:pt x="47756" y="9854"/>
                    <a:pt x="47559" y="9854"/>
                  </a:cubicBezTo>
                  <a:close/>
                  <a:moveTo>
                    <a:pt x="49524" y="9854"/>
                  </a:moveTo>
                  <a:cubicBezTo>
                    <a:pt x="49300" y="9854"/>
                    <a:pt x="49131" y="10023"/>
                    <a:pt x="49131" y="10219"/>
                  </a:cubicBezTo>
                  <a:cubicBezTo>
                    <a:pt x="49131" y="10444"/>
                    <a:pt x="49300" y="10612"/>
                    <a:pt x="49524" y="10612"/>
                  </a:cubicBezTo>
                  <a:cubicBezTo>
                    <a:pt x="49721" y="10612"/>
                    <a:pt x="49917" y="10444"/>
                    <a:pt x="49917" y="10219"/>
                  </a:cubicBezTo>
                  <a:cubicBezTo>
                    <a:pt x="49917" y="10023"/>
                    <a:pt x="49721" y="9854"/>
                    <a:pt x="49524" y="9854"/>
                  </a:cubicBezTo>
                  <a:close/>
                  <a:moveTo>
                    <a:pt x="33802" y="11820"/>
                  </a:moveTo>
                  <a:cubicBezTo>
                    <a:pt x="33578" y="11820"/>
                    <a:pt x="33409" y="11988"/>
                    <a:pt x="33409" y="12185"/>
                  </a:cubicBezTo>
                  <a:cubicBezTo>
                    <a:pt x="33409" y="12409"/>
                    <a:pt x="33578" y="12578"/>
                    <a:pt x="33802" y="12578"/>
                  </a:cubicBezTo>
                  <a:cubicBezTo>
                    <a:pt x="33999" y="12578"/>
                    <a:pt x="34195" y="12409"/>
                    <a:pt x="34195" y="12185"/>
                  </a:cubicBezTo>
                  <a:cubicBezTo>
                    <a:pt x="34195" y="11988"/>
                    <a:pt x="33999" y="11820"/>
                    <a:pt x="33802" y="11820"/>
                  </a:cubicBezTo>
                  <a:close/>
                  <a:moveTo>
                    <a:pt x="35768" y="11820"/>
                  </a:moveTo>
                  <a:cubicBezTo>
                    <a:pt x="35543" y="11820"/>
                    <a:pt x="35375" y="11988"/>
                    <a:pt x="35375" y="12185"/>
                  </a:cubicBezTo>
                  <a:cubicBezTo>
                    <a:pt x="35375" y="12409"/>
                    <a:pt x="35543" y="12578"/>
                    <a:pt x="35768" y="12578"/>
                  </a:cubicBezTo>
                  <a:cubicBezTo>
                    <a:pt x="35964" y="12578"/>
                    <a:pt x="36161" y="12409"/>
                    <a:pt x="36161" y="12185"/>
                  </a:cubicBezTo>
                  <a:cubicBezTo>
                    <a:pt x="36161" y="11988"/>
                    <a:pt x="35964" y="11820"/>
                    <a:pt x="35768" y="11820"/>
                  </a:cubicBezTo>
                  <a:close/>
                  <a:moveTo>
                    <a:pt x="37733" y="11820"/>
                  </a:moveTo>
                  <a:cubicBezTo>
                    <a:pt x="37508" y="11820"/>
                    <a:pt x="37340" y="11988"/>
                    <a:pt x="37340" y="12185"/>
                  </a:cubicBezTo>
                  <a:cubicBezTo>
                    <a:pt x="37340" y="12409"/>
                    <a:pt x="37508" y="12578"/>
                    <a:pt x="37733" y="12578"/>
                  </a:cubicBezTo>
                  <a:cubicBezTo>
                    <a:pt x="37929" y="12578"/>
                    <a:pt x="38126" y="12409"/>
                    <a:pt x="38126" y="12185"/>
                  </a:cubicBezTo>
                  <a:cubicBezTo>
                    <a:pt x="38126" y="11988"/>
                    <a:pt x="37929" y="11820"/>
                    <a:pt x="37733" y="11820"/>
                  </a:cubicBezTo>
                  <a:close/>
                  <a:moveTo>
                    <a:pt x="39698" y="11820"/>
                  </a:moveTo>
                  <a:cubicBezTo>
                    <a:pt x="39474" y="11820"/>
                    <a:pt x="39305" y="11988"/>
                    <a:pt x="39305" y="12185"/>
                  </a:cubicBezTo>
                  <a:cubicBezTo>
                    <a:pt x="39305" y="12409"/>
                    <a:pt x="39474" y="12578"/>
                    <a:pt x="39698" y="12578"/>
                  </a:cubicBezTo>
                  <a:cubicBezTo>
                    <a:pt x="39895" y="12578"/>
                    <a:pt x="40091" y="12409"/>
                    <a:pt x="40091" y="12185"/>
                  </a:cubicBezTo>
                  <a:cubicBezTo>
                    <a:pt x="40091" y="11988"/>
                    <a:pt x="39895" y="11820"/>
                    <a:pt x="39698" y="11820"/>
                  </a:cubicBezTo>
                  <a:close/>
                  <a:moveTo>
                    <a:pt x="41663" y="11820"/>
                  </a:moveTo>
                  <a:cubicBezTo>
                    <a:pt x="41439" y="11820"/>
                    <a:pt x="41270" y="11988"/>
                    <a:pt x="41270" y="12185"/>
                  </a:cubicBezTo>
                  <a:cubicBezTo>
                    <a:pt x="41270" y="12409"/>
                    <a:pt x="41439" y="12578"/>
                    <a:pt x="41663" y="12578"/>
                  </a:cubicBezTo>
                  <a:cubicBezTo>
                    <a:pt x="41860" y="12578"/>
                    <a:pt x="42056" y="12409"/>
                    <a:pt x="42056" y="12185"/>
                  </a:cubicBezTo>
                  <a:cubicBezTo>
                    <a:pt x="42056" y="11988"/>
                    <a:pt x="41860" y="11820"/>
                    <a:pt x="41663" y="11820"/>
                  </a:cubicBezTo>
                  <a:close/>
                  <a:moveTo>
                    <a:pt x="43629" y="11820"/>
                  </a:moveTo>
                  <a:cubicBezTo>
                    <a:pt x="43404" y="11820"/>
                    <a:pt x="43235" y="11988"/>
                    <a:pt x="43235" y="12185"/>
                  </a:cubicBezTo>
                  <a:cubicBezTo>
                    <a:pt x="43235" y="12409"/>
                    <a:pt x="43404" y="12578"/>
                    <a:pt x="43629" y="12578"/>
                  </a:cubicBezTo>
                  <a:cubicBezTo>
                    <a:pt x="43825" y="12578"/>
                    <a:pt x="44022" y="12409"/>
                    <a:pt x="44022" y="12185"/>
                  </a:cubicBezTo>
                  <a:cubicBezTo>
                    <a:pt x="44022" y="11988"/>
                    <a:pt x="43825" y="11820"/>
                    <a:pt x="43629" y="11820"/>
                  </a:cubicBezTo>
                  <a:close/>
                  <a:moveTo>
                    <a:pt x="45594" y="11820"/>
                  </a:moveTo>
                  <a:cubicBezTo>
                    <a:pt x="45369" y="11820"/>
                    <a:pt x="45201" y="11988"/>
                    <a:pt x="45201" y="12185"/>
                  </a:cubicBezTo>
                  <a:cubicBezTo>
                    <a:pt x="45201" y="12409"/>
                    <a:pt x="45369" y="12578"/>
                    <a:pt x="45594" y="12578"/>
                  </a:cubicBezTo>
                  <a:cubicBezTo>
                    <a:pt x="45790" y="12578"/>
                    <a:pt x="45987" y="12409"/>
                    <a:pt x="45987" y="12185"/>
                  </a:cubicBezTo>
                  <a:cubicBezTo>
                    <a:pt x="45987" y="11988"/>
                    <a:pt x="45790" y="11820"/>
                    <a:pt x="45594" y="11820"/>
                  </a:cubicBezTo>
                  <a:close/>
                  <a:moveTo>
                    <a:pt x="47559" y="11820"/>
                  </a:moveTo>
                  <a:cubicBezTo>
                    <a:pt x="47334" y="11820"/>
                    <a:pt x="47166" y="11988"/>
                    <a:pt x="47166" y="12185"/>
                  </a:cubicBezTo>
                  <a:cubicBezTo>
                    <a:pt x="47166" y="12409"/>
                    <a:pt x="47334" y="12578"/>
                    <a:pt x="47559" y="12578"/>
                  </a:cubicBezTo>
                  <a:cubicBezTo>
                    <a:pt x="47756" y="12578"/>
                    <a:pt x="47952" y="12409"/>
                    <a:pt x="47952" y="12185"/>
                  </a:cubicBezTo>
                  <a:cubicBezTo>
                    <a:pt x="47952" y="11988"/>
                    <a:pt x="47756" y="11820"/>
                    <a:pt x="47559" y="11820"/>
                  </a:cubicBezTo>
                  <a:close/>
                  <a:moveTo>
                    <a:pt x="49524" y="11820"/>
                  </a:moveTo>
                  <a:cubicBezTo>
                    <a:pt x="49300" y="11820"/>
                    <a:pt x="49131" y="11988"/>
                    <a:pt x="49131" y="12185"/>
                  </a:cubicBezTo>
                  <a:cubicBezTo>
                    <a:pt x="49131" y="12409"/>
                    <a:pt x="49300" y="12578"/>
                    <a:pt x="49524" y="12578"/>
                  </a:cubicBezTo>
                  <a:cubicBezTo>
                    <a:pt x="49721" y="12578"/>
                    <a:pt x="49917" y="12409"/>
                    <a:pt x="49917" y="12185"/>
                  </a:cubicBezTo>
                  <a:cubicBezTo>
                    <a:pt x="49917" y="11988"/>
                    <a:pt x="49721" y="11820"/>
                    <a:pt x="49524" y="11820"/>
                  </a:cubicBezTo>
                  <a:close/>
                  <a:moveTo>
                    <a:pt x="35768" y="13785"/>
                  </a:moveTo>
                  <a:cubicBezTo>
                    <a:pt x="35543" y="13785"/>
                    <a:pt x="35375" y="13953"/>
                    <a:pt x="35375" y="14150"/>
                  </a:cubicBezTo>
                  <a:cubicBezTo>
                    <a:pt x="35375" y="14374"/>
                    <a:pt x="35543" y="14543"/>
                    <a:pt x="35768" y="14543"/>
                  </a:cubicBezTo>
                  <a:cubicBezTo>
                    <a:pt x="35964" y="14543"/>
                    <a:pt x="36161" y="14374"/>
                    <a:pt x="36161" y="14150"/>
                  </a:cubicBezTo>
                  <a:cubicBezTo>
                    <a:pt x="36161" y="13953"/>
                    <a:pt x="35964" y="13785"/>
                    <a:pt x="35768" y="13785"/>
                  </a:cubicBezTo>
                  <a:close/>
                  <a:moveTo>
                    <a:pt x="37733" y="13785"/>
                  </a:moveTo>
                  <a:cubicBezTo>
                    <a:pt x="37508" y="13785"/>
                    <a:pt x="37340" y="13953"/>
                    <a:pt x="37340" y="14150"/>
                  </a:cubicBezTo>
                  <a:cubicBezTo>
                    <a:pt x="37340" y="14374"/>
                    <a:pt x="37508" y="14543"/>
                    <a:pt x="37733" y="14543"/>
                  </a:cubicBezTo>
                  <a:cubicBezTo>
                    <a:pt x="37929" y="14543"/>
                    <a:pt x="38126" y="14374"/>
                    <a:pt x="38126" y="14150"/>
                  </a:cubicBezTo>
                  <a:cubicBezTo>
                    <a:pt x="38126" y="13953"/>
                    <a:pt x="37929" y="13785"/>
                    <a:pt x="37733" y="13785"/>
                  </a:cubicBezTo>
                  <a:close/>
                  <a:moveTo>
                    <a:pt x="39698" y="13785"/>
                  </a:moveTo>
                  <a:cubicBezTo>
                    <a:pt x="39474" y="13785"/>
                    <a:pt x="39305" y="13953"/>
                    <a:pt x="39305" y="14150"/>
                  </a:cubicBezTo>
                  <a:cubicBezTo>
                    <a:pt x="39305" y="14374"/>
                    <a:pt x="39474" y="14543"/>
                    <a:pt x="39698" y="14543"/>
                  </a:cubicBezTo>
                  <a:cubicBezTo>
                    <a:pt x="39895" y="14543"/>
                    <a:pt x="40091" y="14374"/>
                    <a:pt x="40091" y="14150"/>
                  </a:cubicBezTo>
                  <a:cubicBezTo>
                    <a:pt x="40091" y="13953"/>
                    <a:pt x="39895" y="13785"/>
                    <a:pt x="39698" y="13785"/>
                  </a:cubicBezTo>
                  <a:close/>
                  <a:moveTo>
                    <a:pt x="41663" y="13785"/>
                  </a:moveTo>
                  <a:cubicBezTo>
                    <a:pt x="41439" y="13785"/>
                    <a:pt x="41270" y="13953"/>
                    <a:pt x="41270" y="14150"/>
                  </a:cubicBezTo>
                  <a:cubicBezTo>
                    <a:pt x="41270" y="14374"/>
                    <a:pt x="41439" y="14543"/>
                    <a:pt x="41663" y="14543"/>
                  </a:cubicBezTo>
                  <a:cubicBezTo>
                    <a:pt x="41860" y="14543"/>
                    <a:pt x="42056" y="14374"/>
                    <a:pt x="42056" y="14150"/>
                  </a:cubicBezTo>
                  <a:cubicBezTo>
                    <a:pt x="42056" y="13953"/>
                    <a:pt x="41860" y="13785"/>
                    <a:pt x="41663" y="13785"/>
                  </a:cubicBezTo>
                  <a:close/>
                  <a:moveTo>
                    <a:pt x="43629" y="13785"/>
                  </a:moveTo>
                  <a:cubicBezTo>
                    <a:pt x="43404" y="13785"/>
                    <a:pt x="43235" y="13953"/>
                    <a:pt x="43235" y="14150"/>
                  </a:cubicBezTo>
                  <a:cubicBezTo>
                    <a:pt x="43235" y="14374"/>
                    <a:pt x="43404" y="14543"/>
                    <a:pt x="43629" y="14543"/>
                  </a:cubicBezTo>
                  <a:cubicBezTo>
                    <a:pt x="43825" y="14543"/>
                    <a:pt x="44022" y="14374"/>
                    <a:pt x="44022" y="14150"/>
                  </a:cubicBezTo>
                  <a:cubicBezTo>
                    <a:pt x="44022" y="13953"/>
                    <a:pt x="43825" y="13785"/>
                    <a:pt x="43629" y="13785"/>
                  </a:cubicBezTo>
                  <a:close/>
                  <a:moveTo>
                    <a:pt x="45594" y="13785"/>
                  </a:moveTo>
                  <a:cubicBezTo>
                    <a:pt x="45369" y="13785"/>
                    <a:pt x="45201" y="13953"/>
                    <a:pt x="45201" y="14150"/>
                  </a:cubicBezTo>
                  <a:cubicBezTo>
                    <a:pt x="45201" y="14374"/>
                    <a:pt x="45369" y="14543"/>
                    <a:pt x="45594" y="14543"/>
                  </a:cubicBezTo>
                  <a:cubicBezTo>
                    <a:pt x="45790" y="14543"/>
                    <a:pt x="45987" y="14374"/>
                    <a:pt x="45987" y="14150"/>
                  </a:cubicBezTo>
                  <a:cubicBezTo>
                    <a:pt x="45987" y="13953"/>
                    <a:pt x="45790" y="13785"/>
                    <a:pt x="45594" y="13785"/>
                  </a:cubicBezTo>
                  <a:close/>
                  <a:moveTo>
                    <a:pt x="47559" y="13785"/>
                  </a:moveTo>
                  <a:cubicBezTo>
                    <a:pt x="47334" y="13785"/>
                    <a:pt x="47166" y="13953"/>
                    <a:pt x="47166" y="14150"/>
                  </a:cubicBezTo>
                  <a:cubicBezTo>
                    <a:pt x="47166" y="14374"/>
                    <a:pt x="47334" y="14543"/>
                    <a:pt x="47559" y="14543"/>
                  </a:cubicBezTo>
                  <a:cubicBezTo>
                    <a:pt x="47756" y="14543"/>
                    <a:pt x="47952" y="14374"/>
                    <a:pt x="47952" y="14150"/>
                  </a:cubicBezTo>
                  <a:cubicBezTo>
                    <a:pt x="47952" y="13953"/>
                    <a:pt x="47756" y="13785"/>
                    <a:pt x="47559" y="13785"/>
                  </a:cubicBezTo>
                  <a:close/>
                  <a:moveTo>
                    <a:pt x="49524" y="13785"/>
                  </a:moveTo>
                  <a:cubicBezTo>
                    <a:pt x="49300" y="13785"/>
                    <a:pt x="49131" y="13953"/>
                    <a:pt x="49131" y="14150"/>
                  </a:cubicBezTo>
                  <a:cubicBezTo>
                    <a:pt x="49131" y="14374"/>
                    <a:pt x="49300" y="14543"/>
                    <a:pt x="49524" y="14543"/>
                  </a:cubicBezTo>
                  <a:cubicBezTo>
                    <a:pt x="49721" y="14543"/>
                    <a:pt x="49917" y="14374"/>
                    <a:pt x="49917" y="14150"/>
                  </a:cubicBezTo>
                  <a:cubicBezTo>
                    <a:pt x="49917" y="13953"/>
                    <a:pt x="49721" y="13785"/>
                    <a:pt x="49524" y="13785"/>
                  </a:cubicBezTo>
                  <a:close/>
                  <a:moveTo>
                    <a:pt x="51489" y="13785"/>
                  </a:moveTo>
                  <a:cubicBezTo>
                    <a:pt x="51265" y="13785"/>
                    <a:pt x="51096" y="13953"/>
                    <a:pt x="51096" y="14150"/>
                  </a:cubicBezTo>
                  <a:cubicBezTo>
                    <a:pt x="51096" y="14374"/>
                    <a:pt x="51265" y="14543"/>
                    <a:pt x="51489" y="14543"/>
                  </a:cubicBezTo>
                  <a:cubicBezTo>
                    <a:pt x="51686" y="14543"/>
                    <a:pt x="51882" y="14374"/>
                    <a:pt x="51882" y="14150"/>
                  </a:cubicBezTo>
                  <a:cubicBezTo>
                    <a:pt x="51882" y="13953"/>
                    <a:pt x="51686" y="13785"/>
                    <a:pt x="51489" y="13785"/>
                  </a:cubicBezTo>
                  <a:close/>
                  <a:moveTo>
                    <a:pt x="35768" y="15722"/>
                  </a:moveTo>
                  <a:cubicBezTo>
                    <a:pt x="35543" y="15750"/>
                    <a:pt x="35375" y="15919"/>
                    <a:pt x="35375" y="16115"/>
                  </a:cubicBezTo>
                  <a:cubicBezTo>
                    <a:pt x="35375" y="16340"/>
                    <a:pt x="35543" y="16508"/>
                    <a:pt x="35768" y="16508"/>
                  </a:cubicBezTo>
                  <a:cubicBezTo>
                    <a:pt x="35964" y="16508"/>
                    <a:pt x="36161" y="16340"/>
                    <a:pt x="36161" y="16115"/>
                  </a:cubicBezTo>
                  <a:cubicBezTo>
                    <a:pt x="36161" y="15919"/>
                    <a:pt x="35964" y="15722"/>
                    <a:pt x="35768" y="15722"/>
                  </a:cubicBezTo>
                  <a:close/>
                  <a:moveTo>
                    <a:pt x="37733" y="15722"/>
                  </a:moveTo>
                  <a:cubicBezTo>
                    <a:pt x="37508" y="15750"/>
                    <a:pt x="37340" y="15919"/>
                    <a:pt x="37340" y="16115"/>
                  </a:cubicBezTo>
                  <a:cubicBezTo>
                    <a:pt x="37340" y="16340"/>
                    <a:pt x="37508" y="16508"/>
                    <a:pt x="37733" y="16508"/>
                  </a:cubicBezTo>
                  <a:cubicBezTo>
                    <a:pt x="37929" y="16508"/>
                    <a:pt x="38126" y="16340"/>
                    <a:pt x="38126" y="16115"/>
                  </a:cubicBezTo>
                  <a:cubicBezTo>
                    <a:pt x="38126" y="15919"/>
                    <a:pt x="37929" y="15722"/>
                    <a:pt x="37733" y="15722"/>
                  </a:cubicBezTo>
                  <a:close/>
                  <a:moveTo>
                    <a:pt x="39698" y="15722"/>
                  </a:moveTo>
                  <a:cubicBezTo>
                    <a:pt x="39474" y="15750"/>
                    <a:pt x="39305" y="15919"/>
                    <a:pt x="39305" y="16115"/>
                  </a:cubicBezTo>
                  <a:cubicBezTo>
                    <a:pt x="39305" y="16340"/>
                    <a:pt x="39474" y="16508"/>
                    <a:pt x="39698" y="16508"/>
                  </a:cubicBezTo>
                  <a:cubicBezTo>
                    <a:pt x="39895" y="16508"/>
                    <a:pt x="40091" y="16340"/>
                    <a:pt x="40091" y="16115"/>
                  </a:cubicBezTo>
                  <a:cubicBezTo>
                    <a:pt x="40091" y="15919"/>
                    <a:pt x="39895" y="15722"/>
                    <a:pt x="39698" y="15722"/>
                  </a:cubicBezTo>
                  <a:close/>
                  <a:moveTo>
                    <a:pt x="41663" y="15722"/>
                  </a:moveTo>
                  <a:cubicBezTo>
                    <a:pt x="41439" y="15750"/>
                    <a:pt x="41270" y="15919"/>
                    <a:pt x="41270" y="16115"/>
                  </a:cubicBezTo>
                  <a:cubicBezTo>
                    <a:pt x="41270" y="16340"/>
                    <a:pt x="41439" y="16508"/>
                    <a:pt x="41663" y="16508"/>
                  </a:cubicBezTo>
                  <a:cubicBezTo>
                    <a:pt x="41860" y="16508"/>
                    <a:pt x="42056" y="16340"/>
                    <a:pt x="42056" y="16115"/>
                  </a:cubicBezTo>
                  <a:cubicBezTo>
                    <a:pt x="42056" y="15919"/>
                    <a:pt x="41860" y="15722"/>
                    <a:pt x="41663" y="15722"/>
                  </a:cubicBezTo>
                  <a:close/>
                  <a:moveTo>
                    <a:pt x="43629" y="15722"/>
                  </a:moveTo>
                  <a:cubicBezTo>
                    <a:pt x="43404" y="15750"/>
                    <a:pt x="43235" y="15919"/>
                    <a:pt x="43235" y="16115"/>
                  </a:cubicBezTo>
                  <a:cubicBezTo>
                    <a:pt x="43235" y="16340"/>
                    <a:pt x="43404" y="16508"/>
                    <a:pt x="43629" y="16508"/>
                  </a:cubicBezTo>
                  <a:cubicBezTo>
                    <a:pt x="43825" y="16508"/>
                    <a:pt x="44022" y="16340"/>
                    <a:pt x="44022" y="16115"/>
                  </a:cubicBezTo>
                  <a:cubicBezTo>
                    <a:pt x="44022" y="15919"/>
                    <a:pt x="43825" y="15722"/>
                    <a:pt x="43629" y="15722"/>
                  </a:cubicBezTo>
                  <a:close/>
                  <a:moveTo>
                    <a:pt x="45594" y="15722"/>
                  </a:moveTo>
                  <a:cubicBezTo>
                    <a:pt x="45369" y="15750"/>
                    <a:pt x="45201" y="15919"/>
                    <a:pt x="45201" y="16115"/>
                  </a:cubicBezTo>
                  <a:cubicBezTo>
                    <a:pt x="45201" y="16340"/>
                    <a:pt x="45369" y="16508"/>
                    <a:pt x="45594" y="16508"/>
                  </a:cubicBezTo>
                  <a:cubicBezTo>
                    <a:pt x="45790" y="16508"/>
                    <a:pt x="45987" y="16340"/>
                    <a:pt x="45987" y="16115"/>
                  </a:cubicBezTo>
                  <a:cubicBezTo>
                    <a:pt x="45987" y="15919"/>
                    <a:pt x="45790" y="15722"/>
                    <a:pt x="45594" y="15722"/>
                  </a:cubicBezTo>
                  <a:close/>
                  <a:moveTo>
                    <a:pt x="47559" y="15722"/>
                  </a:moveTo>
                  <a:cubicBezTo>
                    <a:pt x="47334" y="15750"/>
                    <a:pt x="47166" y="15919"/>
                    <a:pt x="47166" y="16115"/>
                  </a:cubicBezTo>
                  <a:cubicBezTo>
                    <a:pt x="47166" y="16340"/>
                    <a:pt x="47334" y="16508"/>
                    <a:pt x="47559" y="16508"/>
                  </a:cubicBezTo>
                  <a:cubicBezTo>
                    <a:pt x="47756" y="16508"/>
                    <a:pt x="47952" y="16340"/>
                    <a:pt x="47952" y="16115"/>
                  </a:cubicBezTo>
                  <a:cubicBezTo>
                    <a:pt x="47952" y="15919"/>
                    <a:pt x="47756" y="15722"/>
                    <a:pt x="47559" y="15722"/>
                  </a:cubicBezTo>
                  <a:close/>
                  <a:moveTo>
                    <a:pt x="49524" y="15722"/>
                  </a:moveTo>
                  <a:cubicBezTo>
                    <a:pt x="49300" y="15750"/>
                    <a:pt x="49131" y="15919"/>
                    <a:pt x="49131" y="16115"/>
                  </a:cubicBezTo>
                  <a:cubicBezTo>
                    <a:pt x="49131" y="16340"/>
                    <a:pt x="49300" y="16508"/>
                    <a:pt x="49524" y="16508"/>
                  </a:cubicBezTo>
                  <a:cubicBezTo>
                    <a:pt x="49721" y="16508"/>
                    <a:pt x="49917" y="16340"/>
                    <a:pt x="49917" y="16115"/>
                  </a:cubicBezTo>
                  <a:cubicBezTo>
                    <a:pt x="49917" y="15919"/>
                    <a:pt x="49721" y="15722"/>
                    <a:pt x="49524" y="15722"/>
                  </a:cubicBezTo>
                  <a:close/>
                  <a:moveTo>
                    <a:pt x="51489" y="15722"/>
                  </a:moveTo>
                  <a:cubicBezTo>
                    <a:pt x="51265" y="15750"/>
                    <a:pt x="51096" y="15919"/>
                    <a:pt x="51096" y="16115"/>
                  </a:cubicBezTo>
                  <a:cubicBezTo>
                    <a:pt x="51096" y="16340"/>
                    <a:pt x="51265" y="16508"/>
                    <a:pt x="51489" y="16508"/>
                  </a:cubicBezTo>
                  <a:cubicBezTo>
                    <a:pt x="51686" y="16508"/>
                    <a:pt x="51882" y="16340"/>
                    <a:pt x="51882" y="16115"/>
                  </a:cubicBezTo>
                  <a:cubicBezTo>
                    <a:pt x="51882" y="15919"/>
                    <a:pt x="51686" y="15722"/>
                    <a:pt x="51489" y="15722"/>
                  </a:cubicBezTo>
                  <a:close/>
                  <a:moveTo>
                    <a:pt x="37733" y="17715"/>
                  </a:moveTo>
                  <a:cubicBezTo>
                    <a:pt x="37508" y="17715"/>
                    <a:pt x="37340" y="17884"/>
                    <a:pt x="37340" y="18080"/>
                  </a:cubicBezTo>
                  <a:cubicBezTo>
                    <a:pt x="37340" y="18305"/>
                    <a:pt x="37508" y="18473"/>
                    <a:pt x="37733" y="18473"/>
                  </a:cubicBezTo>
                  <a:cubicBezTo>
                    <a:pt x="37929" y="18473"/>
                    <a:pt x="38126" y="18305"/>
                    <a:pt x="38126" y="18080"/>
                  </a:cubicBezTo>
                  <a:cubicBezTo>
                    <a:pt x="38126" y="17884"/>
                    <a:pt x="37929" y="17715"/>
                    <a:pt x="37733" y="17715"/>
                  </a:cubicBezTo>
                  <a:close/>
                  <a:moveTo>
                    <a:pt x="39698" y="17715"/>
                  </a:moveTo>
                  <a:cubicBezTo>
                    <a:pt x="39474" y="17715"/>
                    <a:pt x="39305" y="17884"/>
                    <a:pt x="39305" y="18080"/>
                  </a:cubicBezTo>
                  <a:cubicBezTo>
                    <a:pt x="39305" y="18305"/>
                    <a:pt x="39474" y="18473"/>
                    <a:pt x="39698" y="18473"/>
                  </a:cubicBezTo>
                  <a:cubicBezTo>
                    <a:pt x="39895" y="18473"/>
                    <a:pt x="40091" y="18305"/>
                    <a:pt x="40091" y="18080"/>
                  </a:cubicBezTo>
                  <a:cubicBezTo>
                    <a:pt x="40091" y="17884"/>
                    <a:pt x="39895" y="17715"/>
                    <a:pt x="39698" y="17715"/>
                  </a:cubicBezTo>
                  <a:close/>
                  <a:moveTo>
                    <a:pt x="41663" y="17715"/>
                  </a:moveTo>
                  <a:cubicBezTo>
                    <a:pt x="41439" y="17715"/>
                    <a:pt x="41270" y="17884"/>
                    <a:pt x="41270" y="18080"/>
                  </a:cubicBezTo>
                  <a:cubicBezTo>
                    <a:pt x="41270" y="18305"/>
                    <a:pt x="41439" y="18473"/>
                    <a:pt x="41663" y="18473"/>
                  </a:cubicBezTo>
                  <a:cubicBezTo>
                    <a:pt x="41860" y="18473"/>
                    <a:pt x="42056" y="18305"/>
                    <a:pt x="42056" y="18080"/>
                  </a:cubicBezTo>
                  <a:cubicBezTo>
                    <a:pt x="42056" y="17884"/>
                    <a:pt x="41860" y="17715"/>
                    <a:pt x="41663" y="17715"/>
                  </a:cubicBezTo>
                  <a:close/>
                  <a:moveTo>
                    <a:pt x="43629" y="17715"/>
                  </a:moveTo>
                  <a:cubicBezTo>
                    <a:pt x="43404" y="17715"/>
                    <a:pt x="43235" y="17884"/>
                    <a:pt x="43235" y="18080"/>
                  </a:cubicBezTo>
                  <a:cubicBezTo>
                    <a:pt x="43235" y="18305"/>
                    <a:pt x="43404" y="18473"/>
                    <a:pt x="43629" y="18473"/>
                  </a:cubicBezTo>
                  <a:cubicBezTo>
                    <a:pt x="43825" y="18473"/>
                    <a:pt x="44022" y="18305"/>
                    <a:pt x="44022" y="18080"/>
                  </a:cubicBezTo>
                  <a:cubicBezTo>
                    <a:pt x="44022" y="17884"/>
                    <a:pt x="43825" y="17715"/>
                    <a:pt x="43629" y="17715"/>
                  </a:cubicBezTo>
                  <a:close/>
                  <a:moveTo>
                    <a:pt x="45594" y="17715"/>
                  </a:moveTo>
                  <a:cubicBezTo>
                    <a:pt x="45369" y="17715"/>
                    <a:pt x="45201" y="17884"/>
                    <a:pt x="45201" y="18080"/>
                  </a:cubicBezTo>
                  <a:cubicBezTo>
                    <a:pt x="45201" y="18305"/>
                    <a:pt x="45369" y="18473"/>
                    <a:pt x="45594" y="18473"/>
                  </a:cubicBezTo>
                  <a:cubicBezTo>
                    <a:pt x="45790" y="18473"/>
                    <a:pt x="45987" y="18305"/>
                    <a:pt x="45987" y="18080"/>
                  </a:cubicBezTo>
                  <a:cubicBezTo>
                    <a:pt x="45987" y="17884"/>
                    <a:pt x="45790" y="17715"/>
                    <a:pt x="45594" y="17715"/>
                  </a:cubicBezTo>
                  <a:close/>
                  <a:moveTo>
                    <a:pt x="47559" y="17715"/>
                  </a:moveTo>
                  <a:cubicBezTo>
                    <a:pt x="47334" y="17715"/>
                    <a:pt x="47166" y="17884"/>
                    <a:pt x="47166" y="18080"/>
                  </a:cubicBezTo>
                  <a:cubicBezTo>
                    <a:pt x="47166" y="18305"/>
                    <a:pt x="47334" y="18473"/>
                    <a:pt x="47559" y="18473"/>
                  </a:cubicBezTo>
                  <a:cubicBezTo>
                    <a:pt x="47756" y="18473"/>
                    <a:pt x="47952" y="18305"/>
                    <a:pt x="47952" y="18080"/>
                  </a:cubicBezTo>
                  <a:cubicBezTo>
                    <a:pt x="47952" y="17884"/>
                    <a:pt x="47756" y="17715"/>
                    <a:pt x="47559" y="17715"/>
                  </a:cubicBezTo>
                  <a:close/>
                  <a:moveTo>
                    <a:pt x="49524" y="17715"/>
                  </a:moveTo>
                  <a:cubicBezTo>
                    <a:pt x="49300" y="17715"/>
                    <a:pt x="49131" y="17884"/>
                    <a:pt x="49131" y="18080"/>
                  </a:cubicBezTo>
                  <a:cubicBezTo>
                    <a:pt x="49131" y="18305"/>
                    <a:pt x="49300" y="18473"/>
                    <a:pt x="49524" y="18473"/>
                  </a:cubicBezTo>
                  <a:cubicBezTo>
                    <a:pt x="49721" y="18473"/>
                    <a:pt x="49917" y="18305"/>
                    <a:pt x="49917" y="18080"/>
                  </a:cubicBezTo>
                  <a:cubicBezTo>
                    <a:pt x="49917" y="17884"/>
                    <a:pt x="49721" y="17715"/>
                    <a:pt x="49524" y="17715"/>
                  </a:cubicBezTo>
                  <a:close/>
                  <a:moveTo>
                    <a:pt x="51489" y="17715"/>
                  </a:moveTo>
                  <a:cubicBezTo>
                    <a:pt x="51265" y="17715"/>
                    <a:pt x="51096" y="17884"/>
                    <a:pt x="51096" y="18080"/>
                  </a:cubicBezTo>
                  <a:cubicBezTo>
                    <a:pt x="51096" y="18305"/>
                    <a:pt x="51265" y="18473"/>
                    <a:pt x="51489" y="18473"/>
                  </a:cubicBezTo>
                  <a:cubicBezTo>
                    <a:pt x="51686" y="18473"/>
                    <a:pt x="51882" y="18305"/>
                    <a:pt x="51882" y="18080"/>
                  </a:cubicBezTo>
                  <a:cubicBezTo>
                    <a:pt x="51882" y="17884"/>
                    <a:pt x="51686" y="17715"/>
                    <a:pt x="51489" y="17715"/>
                  </a:cubicBezTo>
                  <a:close/>
                  <a:moveTo>
                    <a:pt x="53455" y="17715"/>
                  </a:moveTo>
                  <a:cubicBezTo>
                    <a:pt x="53230" y="17715"/>
                    <a:pt x="53062" y="17884"/>
                    <a:pt x="53062" y="18080"/>
                  </a:cubicBezTo>
                  <a:cubicBezTo>
                    <a:pt x="53062" y="18305"/>
                    <a:pt x="53230" y="18473"/>
                    <a:pt x="53455" y="18473"/>
                  </a:cubicBezTo>
                  <a:cubicBezTo>
                    <a:pt x="53651" y="18473"/>
                    <a:pt x="53848" y="18305"/>
                    <a:pt x="53848" y="18080"/>
                  </a:cubicBezTo>
                  <a:cubicBezTo>
                    <a:pt x="53848" y="17884"/>
                    <a:pt x="53651" y="17715"/>
                    <a:pt x="53455" y="17715"/>
                  </a:cubicBezTo>
                  <a:close/>
                  <a:moveTo>
                    <a:pt x="37733" y="19681"/>
                  </a:moveTo>
                  <a:cubicBezTo>
                    <a:pt x="37508" y="19681"/>
                    <a:pt x="37340" y="19849"/>
                    <a:pt x="37340" y="20046"/>
                  </a:cubicBezTo>
                  <a:cubicBezTo>
                    <a:pt x="37340" y="20270"/>
                    <a:pt x="37508" y="20439"/>
                    <a:pt x="37733" y="20439"/>
                  </a:cubicBezTo>
                  <a:cubicBezTo>
                    <a:pt x="37929" y="20439"/>
                    <a:pt x="38126" y="20270"/>
                    <a:pt x="38126" y="20046"/>
                  </a:cubicBezTo>
                  <a:cubicBezTo>
                    <a:pt x="38126" y="19849"/>
                    <a:pt x="37929" y="19681"/>
                    <a:pt x="37733" y="19681"/>
                  </a:cubicBezTo>
                  <a:close/>
                  <a:moveTo>
                    <a:pt x="39698" y="19681"/>
                  </a:moveTo>
                  <a:cubicBezTo>
                    <a:pt x="39474" y="19681"/>
                    <a:pt x="39305" y="19849"/>
                    <a:pt x="39305" y="20046"/>
                  </a:cubicBezTo>
                  <a:cubicBezTo>
                    <a:pt x="39305" y="20270"/>
                    <a:pt x="39474" y="20439"/>
                    <a:pt x="39698" y="20439"/>
                  </a:cubicBezTo>
                  <a:cubicBezTo>
                    <a:pt x="39895" y="20439"/>
                    <a:pt x="40091" y="20270"/>
                    <a:pt x="40091" y="20046"/>
                  </a:cubicBezTo>
                  <a:cubicBezTo>
                    <a:pt x="40091" y="19849"/>
                    <a:pt x="39895" y="19681"/>
                    <a:pt x="39698" y="19681"/>
                  </a:cubicBezTo>
                  <a:close/>
                  <a:moveTo>
                    <a:pt x="41663" y="19681"/>
                  </a:moveTo>
                  <a:cubicBezTo>
                    <a:pt x="41439" y="19681"/>
                    <a:pt x="41270" y="19849"/>
                    <a:pt x="41270" y="20046"/>
                  </a:cubicBezTo>
                  <a:cubicBezTo>
                    <a:pt x="41270" y="20270"/>
                    <a:pt x="41439" y="20439"/>
                    <a:pt x="41663" y="20439"/>
                  </a:cubicBezTo>
                  <a:cubicBezTo>
                    <a:pt x="41860" y="20439"/>
                    <a:pt x="42056" y="20270"/>
                    <a:pt x="42056" y="20046"/>
                  </a:cubicBezTo>
                  <a:cubicBezTo>
                    <a:pt x="42056" y="19849"/>
                    <a:pt x="41860" y="19681"/>
                    <a:pt x="41663" y="19681"/>
                  </a:cubicBezTo>
                  <a:close/>
                  <a:moveTo>
                    <a:pt x="43629" y="19681"/>
                  </a:moveTo>
                  <a:cubicBezTo>
                    <a:pt x="43404" y="19681"/>
                    <a:pt x="43235" y="19849"/>
                    <a:pt x="43235" y="20046"/>
                  </a:cubicBezTo>
                  <a:cubicBezTo>
                    <a:pt x="43235" y="20270"/>
                    <a:pt x="43404" y="20439"/>
                    <a:pt x="43629" y="20439"/>
                  </a:cubicBezTo>
                  <a:cubicBezTo>
                    <a:pt x="43825" y="20439"/>
                    <a:pt x="44022" y="20270"/>
                    <a:pt x="44022" y="20046"/>
                  </a:cubicBezTo>
                  <a:cubicBezTo>
                    <a:pt x="44022" y="19849"/>
                    <a:pt x="43825" y="19681"/>
                    <a:pt x="43629" y="19681"/>
                  </a:cubicBezTo>
                  <a:close/>
                  <a:moveTo>
                    <a:pt x="45594" y="19681"/>
                  </a:moveTo>
                  <a:cubicBezTo>
                    <a:pt x="45369" y="19681"/>
                    <a:pt x="45201" y="19849"/>
                    <a:pt x="45201" y="20046"/>
                  </a:cubicBezTo>
                  <a:cubicBezTo>
                    <a:pt x="45201" y="20270"/>
                    <a:pt x="45369" y="20439"/>
                    <a:pt x="45594" y="20439"/>
                  </a:cubicBezTo>
                  <a:cubicBezTo>
                    <a:pt x="45790" y="20439"/>
                    <a:pt x="45987" y="20270"/>
                    <a:pt x="45987" y="20046"/>
                  </a:cubicBezTo>
                  <a:cubicBezTo>
                    <a:pt x="45987" y="19849"/>
                    <a:pt x="45790" y="19681"/>
                    <a:pt x="45594" y="19681"/>
                  </a:cubicBezTo>
                  <a:close/>
                  <a:moveTo>
                    <a:pt x="47559" y="19681"/>
                  </a:moveTo>
                  <a:cubicBezTo>
                    <a:pt x="47334" y="19681"/>
                    <a:pt x="47166" y="19849"/>
                    <a:pt x="47166" y="20046"/>
                  </a:cubicBezTo>
                  <a:cubicBezTo>
                    <a:pt x="47166" y="20270"/>
                    <a:pt x="47334" y="20439"/>
                    <a:pt x="47559" y="20439"/>
                  </a:cubicBezTo>
                  <a:cubicBezTo>
                    <a:pt x="47756" y="20439"/>
                    <a:pt x="47952" y="20270"/>
                    <a:pt x="47952" y="20046"/>
                  </a:cubicBezTo>
                  <a:cubicBezTo>
                    <a:pt x="47952" y="19849"/>
                    <a:pt x="47756" y="19681"/>
                    <a:pt x="47559" y="19681"/>
                  </a:cubicBezTo>
                  <a:close/>
                  <a:moveTo>
                    <a:pt x="49524" y="19681"/>
                  </a:moveTo>
                  <a:cubicBezTo>
                    <a:pt x="49300" y="19681"/>
                    <a:pt x="49131" y="19849"/>
                    <a:pt x="49131" y="20046"/>
                  </a:cubicBezTo>
                  <a:cubicBezTo>
                    <a:pt x="49131" y="20270"/>
                    <a:pt x="49300" y="20439"/>
                    <a:pt x="49524" y="20439"/>
                  </a:cubicBezTo>
                  <a:cubicBezTo>
                    <a:pt x="49721" y="20439"/>
                    <a:pt x="49917" y="20270"/>
                    <a:pt x="49917" y="20046"/>
                  </a:cubicBezTo>
                  <a:cubicBezTo>
                    <a:pt x="49917" y="19849"/>
                    <a:pt x="49721" y="19681"/>
                    <a:pt x="49524" y="19681"/>
                  </a:cubicBezTo>
                  <a:close/>
                  <a:moveTo>
                    <a:pt x="51489" y="19681"/>
                  </a:moveTo>
                  <a:cubicBezTo>
                    <a:pt x="51265" y="19681"/>
                    <a:pt x="51096" y="19849"/>
                    <a:pt x="51096" y="20046"/>
                  </a:cubicBezTo>
                  <a:cubicBezTo>
                    <a:pt x="51096" y="20270"/>
                    <a:pt x="51265" y="20439"/>
                    <a:pt x="51489" y="20439"/>
                  </a:cubicBezTo>
                  <a:cubicBezTo>
                    <a:pt x="51686" y="20439"/>
                    <a:pt x="51882" y="20270"/>
                    <a:pt x="51882" y="20046"/>
                  </a:cubicBezTo>
                  <a:cubicBezTo>
                    <a:pt x="51882" y="19849"/>
                    <a:pt x="51686" y="19681"/>
                    <a:pt x="51489" y="19681"/>
                  </a:cubicBezTo>
                  <a:close/>
                  <a:moveTo>
                    <a:pt x="53455" y="19681"/>
                  </a:moveTo>
                  <a:cubicBezTo>
                    <a:pt x="53230" y="19681"/>
                    <a:pt x="53062" y="19849"/>
                    <a:pt x="53062" y="20046"/>
                  </a:cubicBezTo>
                  <a:cubicBezTo>
                    <a:pt x="53062" y="20270"/>
                    <a:pt x="53230" y="20439"/>
                    <a:pt x="53455" y="20439"/>
                  </a:cubicBezTo>
                  <a:cubicBezTo>
                    <a:pt x="53651" y="20439"/>
                    <a:pt x="53848" y="20270"/>
                    <a:pt x="53848" y="20046"/>
                  </a:cubicBezTo>
                  <a:cubicBezTo>
                    <a:pt x="53848" y="19849"/>
                    <a:pt x="53651" y="19681"/>
                    <a:pt x="53455" y="19681"/>
                  </a:cubicBezTo>
                  <a:close/>
                  <a:moveTo>
                    <a:pt x="39698" y="21646"/>
                  </a:moveTo>
                  <a:cubicBezTo>
                    <a:pt x="39474" y="21646"/>
                    <a:pt x="39305" y="21814"/>
                    <a:pt x="39305" y="22011"/>
                  </a:cubicBezTo>
                  <a:cubicBezTo>
                    <a:pt x="39305" y="22235"/>
                    <a:pt x="39474" y="22404"/>
                    <a:pt x="39698" y="22404"/>
                  </a:cubicBezTo>
                  <a:cubicBezTo>
                    <a:pt x="39895" y="22404"/>
                    <a:pt x="40091" y="22235"/>
                    <a:pt x="40091" y="22011"/>
                  </a:cubicBezTo>
                  <a:cubicBezTo>
                    <a:pt x="40091" y="21814"/>
                    <a:pt x="39895" y="21646"/>
                    <a:pt x="39698" y="21646"/>
                  </a:cubicBezTo>
                  <a:close/>
                  <a:moveTo>
                    <a:pt x="41663" y="21646"/>
                  </a:moveTo>
                  <a:cubicBezTo>
                    <a:pt x="41439" y="21646"/>
                    <a:pt x="41270" y="21814"/>
                    <a:pt x="41270" y="22011"/>
                  </a:cubicBezTo>
                  <a:cubicBezTo>
                    <a:pt x="41270" y="22235"/>
                    <a:pt x="41439" y="22404"/>
                    <a:pt x="41663" y="22404"/>
                  </a:cubicBezTo>
                  <a:cubicBezTo>
                    <a:pt x="41860" y="22404"/>
                    <a:pt x="42056" y="22235"/>
                    <a:pt x="42056" y="22011"/>
                  </a:cubicBezTo>
                  <a:cubicBezTo>
                    <a:pt x="42056" y="21814"/>
                    <a:pt x="41860" y="21646"/>
                    <a:pt x="41663" y="21646"/>
                  </a:cubicBezTo>
                  <a:close/>
                  <a:moveTo>
                    <a:pt x="43629" y="21646"/>
                  </a:moveTo>
                  <a:cubicBezTo>
                    <a:pt x="43404" y="21646"/>
                    <a:pt x="43235" y="21814"/>
                    <a:pt x="43235" y="22011"/>
                  </a:cubicBezTo>
                  <a:cubicBezTo>
                    <a:pt x="43235" y="22235"/>
                    <a:pt x="43404" y="22404"/>
                    <a:pt x="43629" y="22404"/>
                  </a:cubicBezTo>
                  <a:cubicBezTo>
                    <a:pt x="43825" y="22404"/>
                    <a:pt x="44022" y="22235"/>
                    <a:pt x="44022" y="22011"/>
                  </a:cubicBezTo>
                  <a:cubicBezTo>
                    <a:pt x="44022" y="21814"/>
                    <a:pt x="43825" y="21646"/>
                    <a:pt x="43629" y="21646"/>
                  </a:cubicBezTo>
                  <a:close/>
                  <a:moveTo>
                    <a:pt x="45594" y="21646"/>
                  </a:moveTo>
                  <a:cubicBezTo>
                    <a:pt x="45369" y="21646"/>
                    <a:pt x="45201" y="21814"/>
                    <a:pt x="45201" y="22011"/>
                  </a:cubicBezTo>
                  <a:cubicBezTo>
                    <a:pt x="45201" y="22235"/>
                    <a:pt x="45369" y="22404"/>
                    <a:pt x="45594" y="22404"/>
                  </a:cubicBezTo>
                  <a:cubicBezTo>
                    <a:pt x="45790" y="22404"/>
                    <a:pt x="45987" y="22235"/>
                    <a:pt x="45987" y="22011"/>
                  </a:cubicBezTo>
                  <a:cubicBezTo>
                    <a:pt x="45987" y="21814"/>
                    <a:pt x="45790" y="21646"/>
                    <a:pt x="45594" y="21646"/>
                  </a:cubicBezTo>
                  <a:close/>
                  <a:moveTo>
                    <a:pt x="47559" y="21646"/>
                  </a:moveTo>
                  <a:cubicBezTo>
                    <a:pt x="47334" y="21646"/>
                    <a:pt x="47166" y="21814"/>
                    <a:pt x="47166" y="22011"/>
                  </a:cubicBezTo>
                  <a:cubicBezTo>
                    <a:pt x="47166" y="22235"/>
                    <a:pt x="47334" y="22404"/>
                    <a:pt x="47559" y="22404"/>
                  </a:cubicBezTo>
                  <a:cubicBezTo>
                    <a:pt x="47756" y="22404"/>
                    <a:pt x="47952" y="22235"/>
                    <a:pt x="47952" y="22011"/>
                  </a:cubicBezTo>
                  <a:cubicBezTo>
                    <a:pt x="47952" y="21814"/>
                    <a:pt x="47756" y="21646"/>
                    <a:pt x="47559" y="21646"/>
                  </a:cubicBezTo>
                  <a:close/>
                  <a:moveTo>
                    <a:pt x="49524" y="21646"/>
                  </a:moveTo>
                  <a:cubicBezTo>
                    <a:pt x="49300" y="21646"/>
                    <a:pt x="49131" y="21814"/>
                    <a:pt x="49131" y="22011"/>
                  </a:cubicBezTo>
                  <a:cubicBezTo>
                    <a:pt x="49131" y="22235"/>
                    <a:pt x="49300" y="22404"/>
                    <a:pt x="49524" y="22404"/>
                  </a:cubicBezTo>
                  <a:cubicBezTo>
                    <a:pt x="49721" y="22404"/>
                    <a:pt x="49917" y="22235"/>
                    <a:pt x="49917" y="22011"/>
                  </a:cubicBezTo>
                  <a:cubicBezTo>
                    <a:pt x="49917" y="21814"/>
                    <a:pt x="49721" y="21646"/>
                    <a:pt x="49524" y="21646"/>
                  </a:cubicBezTo>
                  <a:close/>
                  <a:moveTo>
                    <a:pt x="51489" y="21646"/>
                  </a:moveTo>
                  <a:cubicBezTo>
                    <a:pt x="51265" y="21646"/>
                    <a:pt x="51096" y="21814"/>
                    <a:pt x="51096" y="22011"/>
                  </a:cubicBezTo>
                  <a:cubicBezTo>
                    <a:pt x="51096" y="22235"/>
                    <a:pt x="51265" y="22404"/>
                    <a:pt x="51489" y="22404"/>
                  </a:cubicBezTo>
                  <a:cubicBezTo>
                    <a:pt x="51686" y="22404"/>
                    <a:pt x="51882" y="22235"/>
                    <a:pt x="51882" y="22011"/>
                  </a:cubicBezTo>
                  <a:cubicBezTo>
                    <a:pt x="51882" y="21814"/>
                    <a:pt x="51686" y="21646"/>
                    <a:pt x="51489" y="21646"/>
                  </a:cubicBezTo>
                  <a:close/>
                  <a:moveTo>
                    <a:pt x="53455" y="21646"/>
                  </a:moveTo>
                  <a:cubicBezTo>
                    <a:pt x="53230" y="21646"/>
                    <a:pt x="53062" y="21814"/>
                    <a:pt x="53062" y="22011"/>
                  </a:cubicBezTo>
                  <a:cubicBezTo>
                    <a:pt x="53062" y="22235"/>
                    <a:pt x="53230" y="22404"/>
                    <a:pt x="53455" y="22404"/>
                  </a:cubicBezTo>
                  <a:cubicBezTo>
                    <a:pt x="53651" y="22404"/>
                    <a:pt x="53848" y="22235"/>
                    <a:pt x="53848" y="22011"/>
                  </a:cubicBezTo>
                  <a:cubicBezTo>
                    <a:pt x="53848" y="21814"/>
                    <a:pt x="53651" y="21646"/>
                    <a:pt x="53455" y="21646"/>
                  </a:cubicBezTo>
                  <a:close/>
                  <a:moveTo>
                    <a:pt x="55420" y="21646"/>
                  </a:moveTo>
                  <a:cubicBezTo>
                    <a:pt x="55195" y="21646"/>
                    <a:pt x="55027" y="21814"/>
                    <a:pt x="55027" y="22011"/>
                  </a:cubicBezTo>
                  <a:cubicBezTo>
                    <a:pt x="55027" y="22235"/>
                    <a:pt x="55195" y="22404"/>
                    <a:pt x="55420" y="22404"/>
                  </a:cubicBezTo>
                  <a:cubicBezTo>
                    <a:pt x="55616" y="22404"/>
                    <a:pt x="55813" y="22235"/>
                    <a:pt x="55813" y="22011"/>
                  </a:cubicBezTo>
                  <a:cubicBezTo>
                    <a:pt x="55813" y="21814"/>
                    <a:pt x="55616" y="21646"/>
                    <a:pt x="55420" y="21646"/>
                  </a:cubicBezTo>
                  <a:close/>
                  <a:moveTo>
                    <a:pt x="39698" y="23611"/>
                  </a:moveTo>
                  <a:cubicBezTo>
                    <a:pt x="39474" y="23611"/>
                    <a:pt x="39305" y="23780"/>
                    <a:pt x="39305" y="23976"/>
                  </a:cubicBezTo>
                  <a:cubicBezTo>
                    <a:pt x="39305" y="24201"/>
                    <a:pt x="39474" y="24369"/>
                    <a:pt x="39698" y="24369"/>
                  </a:cubicBezTo>
                  <a:cubicBezTo>
                    <a:pt x="39895" y="24369"/>
                    <a:pt x="40091" y="24201"/>
                    <a:pt x="40091" y="23976"/>
                  </a:cubicBezTo>
                  <a:cubicBezTo>
                    <a:pt x="40091" y="23780"/>
                    <a:pt x="39895" y="23611"/>
                    <a:pt x="39698" y="23611"/>
                  </a:cubicBezTo>
                  <a:close/>
                  <a:moveTo>
                    <a:pt x="41663" y="23611"/>
                  </a:moveTo>
                  <a:cubicBezTo>
                    <a:pt x="41439" y="23611"/>
                    <a:pt x="41270" y="23780"/>
                    <a:pt x="41270" y="23976"/>
                  </a:cubicBezTo>
                  <a:cubicBezTo>
                    <a:pt x="41270" y="24201"/>
                    <a:pt x="41439" y="24369"/>
                    <a:pt x="41663" y="24369"/>
                  </a:cubicBezTo>
                  <a:cubicBezTo>
                    <a:pt x="41860" y="24369"/>
                    <a:pt x="42056" y="24201"/>
                    <a:pt x="42056" y="23976"/>
                  </a:cubicBezTo>
                  <a:cubicBezTo>
                    <a:pt x="42056" y="23780"/>
                    <a:pt x="41860" y="23611"/>
                    <a:pt x="41663" y="23611"/>
                  </a:cubicBezTo>
                  <a:close/>
                  <a:moveTo>
                    <a:pt x="43629" y="23611"/>
                  </a:moveTo>
                  <a:cubicBezTo>
                    <a:pt x="43404" y="23611"/>
                    <a:pt x="43235" y="23780"/>
                    <a:pt x="43235" y="23976"/>
                  </a:cubicBezTo>
                  <a:cubicBezTo>
                    <a:pt x="43235" y="24201"/>
                    <a:pt x="43404" y="24369"/>
                    <a:pt x="43629" y="24369"/>
                  </a:cubicBezTo>
                  <a:cubicBezTo>
                    <a:pt x="43825" y="24369"/>
                    <a:pt x="44022" y="24201"/>
                    <a:pt x="44022" y="23976"/>
                  </a:cubicBezTo>
                  <a:cubicBezTo>
                    <a:pt x="44022" y="23780"/>
                    <a:pt x="43825" y="23611"/>
                    <a:pt x="43629" y="23611"/>
                  </a:cubicBezTo>
                  <a:close/>
                  <a:moveTo>
                    <a:pt x="45594" y="23611"/>
                  </a:moveTo>
                  <a:cubicBezTo>
                    <a:pt x="45369" y="23611"/>
                    <a:pt x="45201" y="23780"/>
                    <a:pt x="45201" y="23976"/>
                  </a:cubicBezTo>
                  <a:cubicBezTo>
                    <a:pt x="45201" y="24201"/>
                    <a:pt x="45369" y="24369"/>
                    <a:pt x="45594" y="24369"/>
                  </a:cubicBezTo>
                  <a:cubicBezTo>
                    <a:pt x="45790" y="24369"/>
                    <a:pt x="45987" y="24201"/>
                    <a:pt x="45987" y="23976"/>
                  </a:cubicBezTo>
                  <a:cubicBezTo>
                    <a:pt x="45987" y="23780"/>
                    <a:pt x="45790" y="23611"/>
                    <a:pt x="45594" y="23611"/>
                  </a:cubicBezTo>
                  <a:close/>
                  <a:moveTo>
                    <a:pt x="47559" y="23611"/>
                  </a:moveTo>
                  <a:cubicBezTo>
                    <a:pt x="47334" y="23611"/>
                    <a:pt x="47166" y="23780"/>
                    <a:pt x="47166" y="23976"/>
                  </a:cubicBezTo>
                  <a:cubicBezTo>
                    <a:pt x="47166" y="24201"/>
                    <a:pt x="47334" y="24369"/>
                    <a:pt x="47559" y="24369"/>
                  </a:cubicBezTo>
                  <a:cubicBezTo>
                    <a:pt x="47756" y="24369"/>
                    <a:pt x="47952" y="24201"/>
                    <a:pt x="47952" y="23976"/>
                  </a:cubicBezTo>
                  <a:cubicBezTo>
                    <a:pt x="47952" y="23780"/>
                    <a:pt x="47756" y="23611"/>
                    <a:pt x="47559" y="23611"/>
                  </a:cubicBezTo>
                  <a:close/>
                  <a:moveTo>
                    <a:pt x="49524" y="23611"/>
                  </a:moveTo>
                  <a:cubicBezTo>
                    <a:pt x="49300" y="23611"/>
                    <a:pt x="49131" y="23780"/>
                    <a:pt x="49131" y="23976"/>
                  </a:cubicBezTo>
                  <a:cubicBezTo>
                    <a:pt x="49131" y="24201"/>
                    <a:pt x="49300" y="24369"/>
                    <a:pt x="49524" y="24369"/>
                  </a:cubicBezTo>
                  <a:cubicBezTo>
                    <a:pt x="49721" y="24369"/>
                    <a:pt x="49917" y="24201"/>
                    <a:pt x="49917" y="23976"/>
                  </a:cubicBezTo>
                  <a:cubicBezTo>
                    <a:pt x="49917" y="23780"/>
                    <a:pt x="49721" y="23611"/>
                    <a:pt x="49524" y="23611"/>
                  </a:cubicBezTo>
                  <a:close/>
                  <a:moveTo>
                    <a:pt x="51489" y="23611"/>
                  </a:moveTo>
                  <a:cubicBezTo>
                    <a:pt x="51265" y="23611"/>
                    <a:pt x="51096" y="23780"/>
                    <a:pt x="51096" y="23976"/>
                  </a:cubicBezTo>
                  <a:cubicBezTo>
                    <a:pt x="51096" y="24201"/>
                    <a:pt x="51265" y="24369"/>
                    <a:pt x="51489" y="24369"/>
                  </a:cubicBezTo>
                  <a:cubicBezTo>
                    <a:pt x="51686" y="24369"/>
                    <a:pt x="51882" y="24201"/>
                    <a:pt x="51882" y="23976"/>
                  </a:cubicBezTo>
                  <a:cubicBezTo>
                    <a:pt x="51882" y="23780"/>
                    <a:pt x="51686" y="23611"/>
                    <a:pt x="51489" y="23611"/>
                  </a:cubicBezTo>
                  <a:close/>
                  <a:moveTo>
                    <a:pt x="53455" y="23611"/>
                  </a:moveTo>
                  <a:cubicBezTo>
                    <a:pt x="53230" y="23611"/>
                    <a:pt x="53062" y="23780"/>
                    <a:pt x="53062" y="23976"/>
                  </a:cubicBezTo>
                  <a:cubicBezTo>
                    <a:pt x="53062" y="24201"/>
                    <a:pt x="53230" y="24369"/>
                    <a:pt x="53455" y="24369"/>
                  </a:cubicBezTo>
                  <a:cubicBezTo>
                    <a:pt x="53651" y="24369"/>
                    <a:pt x="53848" y="24201"/>
                    <a:pt x="53848" y="23976"/>
                  </a:cubicBezTo>
                  <a:cubicBezTo>
                    <a:pt x="53848" y="23780"/>
                    <a:pt x="53651" y="23611"/>
                    <a:pt x="53455" y="23611"/>
                  </a:cubicBezTo>
                  <a:close/>
                  <a:moveTo>
                    <a:pt x="55420" y="23611"/>
                  </a:moveTo>
                  <a:cubicBezTo>
                    <a:pt x="55195" y="23611"/>
                    <a:pt x="55027" y="23780"/>
                    <a:pt x="55027" y="23976"/>
                  </a:cubicBezTo>
                  <a:cubicBezTo>
                    <a:pt x="55027" y="24201"/>
                    <a:pt x="55195" y="24369"/>
                    <a:pt x="55420" y="24369"/>
                  </a:cubicBezTo>
                  <a:cubicBezTo>
                    <a:pt x="55616" y="24369"/>
                    <a:pt x="55813" y="24201"/>
                    <a:pt x="55813" y="23976"/>
                  </a:cubicBezTo>
                  <a:cubicBezTo>
                    <a:pt x="55813" y="23780"/>
                    <a:pt x="55616" y="23611"/>
                    <a:pt x="55420" y="23611"/>
                  </a:cubicBezTo>
                  <a:close/>
                  <a:moveTo>
                    <a:pt x="41663" y="25576"/>
                  </a:moveTo>
                  <a:cubicBezTo>
                    <a:pt x="41439" y="25576"/>
                    <a:pt x="41270" y="25745"/>
                    <a:pt x="41270" y="25941"/>
                  </a:cubicBezTo>
                  <a:cubicBezTo>
                    <a:pt x="41270" y="26166"/>
                    <a:pt x="41439" y="26334"/>
                    <a:pt x="41663" y="26334"/>
                  </a:cubicBezTo>
                  <a:cubicBezTo>
                    <a:pt x="41860" y="26334"/>
                    <a:pt x="42056" y="26166"/>
                    <a:pt x="42056" y="25941"/>
                  </a:cubicBezTo>
                  <a:cubicBezTo>
                    <a:pt x="42056" y="25745"/>
                    <a:pt x="41860" y="25576"/>
                    <a:pt x="41663" y="25576"/>
                  </a:cubicBezTo>
                  <a:close/>
                  <a:moveTo>
                    <a:pt x="43629" y="25576"/>
                  </a:moveTo>
                  <a:cubicBezTo>
                    <a:pt x="43404" y="25576"/>
                    <a:pt x="43235" y="25745"/>
                    <a:pt x="43235" y="25941"/>
                  </a:cubicBezTo>
                  <a:cubicBezTo>
                    <a:pt x="43235" y="26166"/>
                    <a:pt x="43404" y="26334"/>
                    <a:pt x="43629" y="26334"/>
                  </a:cubicBezTo>
                  <a:cubicBezTo>
                    <a:pt x="43825" y="26334"/>
                    <a:pt x="44022" y="26166"/>
                    <a:pt x="44022" y="25941"/>
                  </a:cubicBezTo>
                  <a:cubicBezTo>
                    <a:pt x="44022" y="25745"/>
                    <a:pt x="43825" y="25576"/>
                    <a:pt x="43629" y="25576"/>
                  </a:cubicBezTo>
                  <a:close/>
                  <a:moveTo>
                    <a:pt x="45594" y="25576"/>
                  </a:moveTo>
                  <a:cubicBezTo>
                    <a:pt x="45369" y="25576"/>
                    <a:pt x="45201" y="25745"/>
                    <a:pt x="45201" y="25941"/>
                  </a:cubicBezTo>
                  <a:cubicBezTo>
                    <a:pt x="45201" y="26166"/>
                    <a:pt x="45369" y="26334"/>
                    <a:pt x="45594" y="26334"/>
                  </a:cubicBezTo>
                  <a:cubicBezTo>
                    <a:pt x="45790" y="26334"/>
                    <a:pt x="45987" y="26166"/>
                    <a:pt x="45987" y="25941"/>
                  </a:cubicBezTo>
                  <a:cubicBezTo>
                    <a:pt x="45987" y="25745"/>
                    <a:pt x="45790" y="25576"/>
                    <a:pt x="45594" y="25576"/>
                  </a:cubicBezTo>
                  <a:close/>
                  <a:moveTo>
                    <a:pt x="47559" y="25576"/>
                  </a:moveTo>
                  <a:cubicBezTo>
                    <a:pt x="47334" y="25576"/>
                    <a:pt x="47166" y="25745"/>
                    <a:pt x="47166" y="25941"/>
                  </a:cubicBezTo>
                  <a:cubicBezTo>
                    <a:pt x="47166" y="26166"/>
                    <a:pt x="47334" y="26334"/>
                    <a:pt x="47559" y="26334"/>
                  </a:cubicBezTo>
                  <a:cubicBezTo>
                    <a:pt x="47756" y="26334"/>
                    <a:pt x="47952" y="26166"/>
                    <a:pt x="47952" y="25941"/>
                  </a:cubicBezTo>
                  <a:cubicBezTo>
                    <a:pt x="47952" y="25745"/>
                    <a:pt x="47756" y="25576"/>
                    <a:pt x="47559" y="25576"/>
                  </a:cubicBezTo>
                  <a:close/>
                  <a:moveTo>
                    <a:pt x="49524" y="25576"/>
                  </a:moveTo>
                  <a:cubicBezTo>
                    <a:pt x="49300" y="25576"/>
                    <a:pt x="49131" y="25745"/>
                    <a:pt x="49131" y="25941"/>
                  </a:cubicBezTo>
                  <a:cubicBezTo>
                    <a:pt x="49131" y="26166"/>
                    <a:pt x="49300" y="26334"/>
                    <a:pt x="49524" y="26334"/>
                  </a:cubicBezTo>
                  <a:cubicBezTo>
                    <a:pt x="49721" y="26334"/>
                    <a:pt x="49917" y="26166"/>
                    <a:pt x="49917" y="25941"/>
                  </a:cubicBezTo>
                  <a:cubicBezTo>
                    <a:pt x="49917" y="25745"/>
                    <a:pt x="49721" y="25576"/>
                    <a:pt x="49524" y="25576"/>
                  </a:cubicBezTo>
                  <a:close/>
                  <a:moveTo>
                    <a:pt x="51489" y="25576"/>
                  </a:moveTo>
                  <a:cubicBezTo>
                    <a:pt x="51265" y="25576"/>
                    <a:pt x="51096" y="25745"/>
                    <a:pt x="51096" y="25941"/>
                  </a:cubicBezTo>
                  <a:cubicBezTo>
                    <a:pt x="51096" y="26166"/>
                    <a:pt x="51265" y="26334"/>
                    <a:pt x="51489" y="26334"/>
                  </a:cubicBezTo>
                  <a:cubicBezTo>
                    <a:pt x="51686" y="26334"/>
                    <a:pt x="51882" y="26166"/>
                    <a:pt x="51882" y="25941"/>
                  </a:cubicBezTo>
                  <a:cubicBezTo>
                    <a:pt x="51882" y="25745"/>
                    <a:pt x="51686" y="25576"/>
                    <a:pt x="51489" y="25576"/>
                  </a:cubicBezTo>
                  <a:close/>
                  <a:moveTo>
                    <a:pt x="53455" y="25576"/>
                  </a:moveTo>
                  <a:cubicBezTo>
                    <a:pt x="53230" y="25576"/>
                    <a:pt x="53062" y="25745"/>
                    <a:pt x="53062" y="25941"/>
                  </a:cubicBezTo>
                  <a:cubicBezTo>
                    <a:pt x="53062" y="26166"/>
                    <a:pt x="53230" y="26334"/>
                    <a:pt x="53455" y="26334"/>
                  </a:cubicBezTo>
                  <a:cubicBezTo>
                    <a:pt x="53651" y="26334"/>
                    <a:pt x="53848" y="26166"/>
                    <a:pt x="53848" y="25941"/>
                  </a:cubicBezTo>
                  <a:cubicBezTo>
                    <a:pt x="53848" y="25745"/>
                    <a:pt x="53651" y="25576"/>
                    <a:pt x="53455" y="25576"/>
                  </a:cubicBezTo>
                  <a:close/>
                  <a:moveTo>
                    <a:pt x="55420" y="25576"/>
                  </a:moveTo>
                  <a:cubicBezTo>
                    <a:pt x="55195" y="25576"/>
                    <a:pt x="55027" y="25745"/>
                    <a:pt x="55027" y="25941"/>
                  </a:cubicBezTo>
                  <a:cubicBezTo>
                    <a:pt x="55027" y="26166"/>
                    <a:pt x="55195" y="26334"/>
                    <a:pt x="55420" y="26334"/>
                  </a:cubicBezTo>
                  <a:cubicBezTo>
                    <a:pt x="55616" y="26334"/>
                    <a:pt x="55813" y="26166"/>
                    <a:pt x="55813" y="25941"/>
                  </a:cubicBezTo>
                  <a:cubicBezTo>
                    <a:pt x="55813" y="25745"/>
                    <a:pt x="55616" y="25576"/>
                    <a:pt x="55420" y="25576"/>
                  </a:cubicBezTo>
                  <a:close/>
                  <a:moveTo>
                    <a:pt x="57385" y="25576"/>
                  </a:moveTo>
                  <a:cubicBezTo>
                    <a:pt x="57160" y="25576"/>
                    <a:pt x="56992" y="25745"/>
                    <a:pt x="56992" y="25941"/>
                  </a:cubicBezTo>
                  <a:cubicBezTo>
                    <a:pt x="56992" y="26166"/>
                    <a:pt x="57160" y="26334"/>
                    <a:pt x="57385" y="26334"/>
                  </a:cubicBezTo>
                  <a:cubicBezTo>
                    <a:pt x="57582" y="26334"/>
                    <a:pt x="57778" y="26166"/>
                    <a:pt x="57778" y="25941"/>
                  </a:cubicBezTo>
                  <a:cubicBezTo>
                    <a:pt x="57778" y="25745"/>
                    <a:pt x="57582" y="25576"/>
                    <a:pt x="57385" y="25576"/>
                  </a:cubicBezTo>
                  <a:close/>
                  <a:moveTo>
                    <a:pt x="41663" y="27542"/>
                  </a:moveTo>
                  <a:cubicBezTo>
                    <a:pt x="41439" y="27542"/>
                    <a:pt x="41270" y="27710"/>
                    <a:pt x="41270" y="27907"/>
                  </a:cubicBezTo>
                  <a:cubicBezTo>
                    <a:pt x="41270" y="28131"/>
                    <a:pt x="41439" y="28300"/>
                    <a:pt x="41663" y="28300"/>
                  </a:cubicBezTo>
                  <a:cubicBezTo>
                    <a:pt x="41860" y="28300"/>
                    <a:pt x="42056" y="28131"/>
                    <a:pt x="42056" y="27907"/>
                  </a:cubicBezTo>
                  <a:cubicBezTo>
                    <a:pt x="42056" y="27710"/>
                    <a:pt x="41860" y="27542"/>
                    <a:pt x="41663" y="27542"/>
                  </a:cubicBezTo>
                  <a:close/>
                  <a:moveTo>
                    <a:pt x="43629" y="27542"/>
                  </a:moveTo>
                  <a:cubicBezTo>
                    <a:pt x="43404" y="27542"/>
                    <a:pt x="43235" y="27710"/>
                    <a:pt x="43235" y="27907"/>
                  </a:cubicBezTo>
                  <a:cubicBezTo>
                    <a:pt x="43235" y="28131"/>
                    <a:pt x="43404" y="28300"/>
                    <a:pt x="43629" y="28300"/>
                  </a:cubicBezTo>
                  <a:cubicBezTo>
                    <a:pt x="43825" y="28300"/>
                    <a:pt x="44022" y="28131"/>
                    <a:pt x="44022" y="27907"/>
                  </a:cubicBezTo>
                  <a:cubicBezTo>
                    <a:pt x="44022" y="27710"/>
                    <a:pt x="43825" y="27542"/>
                    <a:pt x="43629" y="27542"/>
                  </a:cubicBezTo>
                  <a:close/>
                  <a:moveTo>
                    <a:pt x="45594" y="27542"/>
                  </a:moveTo>
                  <a:cubicBezTo>
                    <a:pt x="45369" y="27542"/>
                    <a:pt x="45201" y="27710"/>
                    <a:pt x="45201" y="27907"/>
                  </a:cubicBezTo>
                  <a:cubicBezTo>
                    <a:pt x="45201" y="28131"/>
                    <a:pt x="45369" y="28300"/>
                    <a:pt x="45594" y="28300"/>
                  </a:cubicBezTo>
                  <a:cubicBezTo>
                    <a:pt x="45790" y="28300"/>
                    <a:pt x="45987" y="28131"/>
                    <a:pt x="45987" y="27907"/>
                  </a:cubicBezTo>
                  <a:cubicBezTo>
                    <a:pt x="45987" y="27710"/>
                    <a:pt x="45790" y="27542"/>
                    <a:pt x="45594" y="27542"/>
                  </a:cubicBezTo>
                  <a:close/>
                  <a:moveTo>
                    <a:pt x="47559" y="27542"/>
                  </a:moveTo>
                  <a:cubicBezTo>
                    <a:pt x="47334" y="27542"/>
                    <a:pt x="47166" y="27710"/>
                    <a:pt x="47166" y="27907"/>
                  </a:cubicBezTo>
                  <a:cubicBezTo>
                    <a:pt x="47166" y="28131"/>
                    <a:pt x="47334" y="28300"/>
                    <a:pt x="47559" y="28300"/>
                  </a:cubicBezTo>
                  <a:cubicBezTo>
                    <a:pt x="47756" y="28300"/>
                    <a:pt x="47952" y="28131"/>
                    <a:pt x="47952" y="27907"/>
                  </a:cubicBezTo>
                  <a:cubicBezTo>
                    <a:pt x="47952" y="27710"/>
                    <a:pt x="47756" y="27542"/>
                    <a:pt x="47559" y="27542"/>
                  </a:cubicBezTo>
                  <a:close/>
                  <a:moveTo>
                    <a:pt x="49524" y="27542"/>
                  </a:moveTo>
                  <a:cubicBezTo>
                    <a:pt x="49300" y="27542"/>
                    <a:pt x="49131" y="27710"/>
                    <a:pt x="49131" y="27907"/>
                  </a:cubicBezTo>
                  <a:cubicBezTo>
                    <a:pt x="49131" y="28131"/>
                    <a:pt x="49300" y="28300"/>
                    <a:pt x="49524" y="28300"/>
                  </a:cubicBezTo>
                  <a:cubicBezTo>
                    <a:pt x="49721" y="28300"/>
                    <a:pt x="49917" y="28131"/>
                    <a:pt x="49917" y="27907"/>
                  </a:cubicBezTo>
                  <a:cubicBezTo>
                    <a:pt x="49917" y="27710"/>
                    <a:pt x="49721" y="27542"/>
                    <a:pt x="49524" y="27542"/>
                  </a:cubicBezTo>
                  <a:close/>
                  <a:moveTo>
                    <a:pt x="51489" y="27542"/>
                  </a:moveTo>
                  <a:cubicBezTo>
                    <a:pt x="51265" y="27542"/>
                    <a:pt x="51096" y="27710"/>
                    <a:pt x="51096" y="27907"/>
                  </a:cubicBezTo>
                  <a:cubicBezTo>
                    <a:pt x="51096" y="28131"/>
                    <a:pt x="51265" y="28300"/>
                    <a:pt x="51489" y="28300"/>
                  </a:cubicBezTo>
                  <a:cubicBezTo>
                    <a:pt x="51686" y="28300"/>
                    <a:pt x="51882" y="28131"/>
                    <a:pt x="51882" y="27907"/>
                  </a:cubicBezTo>
                  <a:cubicBezTo>
                    <a:pt x="51882" y="27710"/>
                    <a:pt x="51686" y="27542"/>
                    <a:pt x="51489" y="27542"/>
                  </a:cubicBezTo>
                  <a:close/>
                  <a:moveTo>
                    <a:pt x="53455" y="27542"/>
                  </a:moveTo>
                  <a:cubicBezTo>
                    <a:pt x="53230" y="27542"/>
                    <a:pt x="53062" y="27710"/>
                    <a:pt x="53062" y="27907"/>
                  </a:cubicBezTo>
                  <a:cubicBezTo>
                    <a:pt x="53062" y="28131"/>
                    <a:pt x="53230" y="28300"/>
                    <a:pt x="53455" y="28300"/>
                  </a:cubicBezTo>
                  <a:cubicBezTo>
                    <a:pt x="53651" y="28300"/>
                    <a:pt x="53848" y="28131"/>
                    <a:pt x="53848" y="27907"/>
                  </a:cubicBezTo>
                  <a:cubicBezTo>
                    <a:pt x="53848" y="27710"/>
                    <a:pt x="53651" y="27542"/>
                    <a:pt x="53455" y="27542"/>
                  </a:cubicBezTo>
                  <a:close/>
                  <a:moveTo>
                    <a:pt x="55420" y="27542"/>
                  </a:moveTo>
                  <a:cubicBezTo>
                    <a:pt x="55195" y="27542"/>
                    <a:pt x="55027" y="27710"/>
                    <a:pt x="55027" y="27907"/>
                  </a:cubicBezTo>
                  <a:cubicBezTo>
                    <a:pt x="55027" y="28131"/>
                    <a:pt x="55195" y="28300"/>
                    <a:pt x="55420" y="28300"/>
                  </a:cubicBezTo>
                  <a:cubicBezTo>
                    <a:pt x="55616" y="28300"/>
                    <a:pt x="55813" y="28131"/>
                    <a:pt x="55813" y="27907"/>
                  </a:cubicBezTo>
                  <a:cubicBezTo>
                    <a:pt x="55813" y="27710"/>
                    <a:pt x="55616" y="27542"/>
                    <a:pt x="55420" y="27542"/>
                  </a:cubicBezTo>
                  <a:close/>
                  <a:moveTo>
                    <a:pt x="57385" y="27542"/>
                  </a:moveTo>
                  <a:cubicBezTo>
                    <a:pt x="57160" y="27542"/>
                    <a:pt x="56992" y="27710"/>
                    <a:pt x="56992" y="27907"/>
                  </a:cubicBezTo>
                  <a:cubicBezTo>
                    <a:pt x="56992" y="28131"/>
                    <a:pt x="57160" y="28300"/>
                    <a:pt x="57385" y="28300"/>
                  </a:cubicBezTo>
                  <a:cubicBezTo>
                    <a:pt x="57582" y="28300"/>
                    <a:pt x="57778" y="28131"/>
                    <a:pt x="57778" y="27907"/>
                  </a:cubicBezTo>
                  <a:cubicBezTo>
                    <a:pt x="57778" y="27710"/>
                    <a:pt x="57582" y="27542"/>
                    <a:pt x="57385" y="27542"/>
                  </a:cubicBezTo>
                  <a:close/>
                  <a:moveTo>
                    <a:pt x="43629" y="29507"/>
                  </a:moveTo>
                  <a:cubicBezTo>
                    <a:pt x="43404" y="29507"/>
                    <a:pt x="43235" y="29675"/>
                    <a:pt x="43235" y="29872"/>
                  </a:cubicBezTo>
                  <a:cubicBezTo>
                    <a:pt x="43235" y="30096"/>
                    <a:pt x="43404" y="30265"/>
                    <a:pt x="43629" y="30265"/>
                  </a:cubicBezTo>
                  <a:cubicBezTo>
                    <a:pt x="43825" y="30265"/>
                    <a:pt x="44022" y="30096"/>
                    <a:pt x="44022" y="29872"/>
                  </a:cubicBezTo>
                  <a:cubicBezTo>
                    <a:pt x="44022" y="29675"/>
                    <a:pt x="43825" y="29507"/>
                    <a:pt x="43629" y="29507"/>
                  </a:cubicBezTo>
                  <a:close/>
                  <a:moveTo>
                    <a:pt x="45594" y="29507"/>
                  </a:moveTo>
                  <a:cubicBezTo>
                    <a:pt x="45369" y="29507"/>
                    <a:pt x="45201" y="29675"/>
                    <a:pt x="45201" y="29872"/>
                  </a:cubicBezTo>
                  <a:cubicBezTo>
                    <a:pt x="45201" y="30096"/>
                    <a:pt x="45369" y="30265"/>
                    <a:pt x="45594" y="30265"/>
                  </a:cubicBezTo>
                  <a:cubicBezTo>
                    <a:pt x="45790" y="30265"/>
                    <a:pt x="45987" y="30096"/>
                    <a:pt x="45987" y="29872"/>
                  </a:cubicBezTo>
                  <a:cubicBezTo>
                    <a:pt x="45987" y="29675"/>
                    <a:pt x="45790" y="29507"/>
                    <a:pt x="45594" y="29507"/>
                  </a:cubicBezTo>
                  <a:close/>
                  <a:moveTo>
                    <a:pt x="47559" y="29507"/>
                  </a:moveTo>
                  <a:cubicBezTo>
                    <a:pt x="47334" y="29507"/>
                    <a:pt x="47166" y="29675"/>
                    <a:pt x="47166" y="29872"/>
                  </a:cubicBezTo>
                  <a:cubicBezTo>
                    <a:pt x="47166" y="30096"/>
                    <a:pt x="47334" y="30265"/>
                    <a:pt x="47559" y="30265"/>
                  </a:cubicBezTo>
                  <a:cubicBezTo>
                    <a:pt x="47756" y="30265"/>
                    <a:pt x="47952" y="30096"/>
                    <a:pt x="47952" y="29872"/>
                  </a:cubicBezTo>
                  <a:cubicBezTo>
                    <a:pt x="47952" y="29675"/>
                    <a:pt x="47756" y="29507"/>
                    <a:pt x="47559" y="29507"/>
                  </a:cubicBezTo>
                  <a:close/>
                  <a:moveTo>
                    <a:pt x="49524" y="29507"/>
                  </a:moveTo>
                  <a:cubicBezTo>
                    <a:pt x="49300" y="29507"/>
                    <a:pt x="49131" y="29675"/>
                    <a:pt x="49131" y="29872"/>
                  </a:cubicBezTo>
                  <a:cubicBezTo>
                    <a:pt x="49131" y="30096"/>
                    <a:pt x="49300" y="30265"/>
                    <a:pt x="49524" y="30265"/>
                  </a:cubicBezTo>
                  <a:cubicBezTo>
                    <a:pt x="49721" y="30265"/>
                    <a:pt x="49917" y="30096"/>
                    <a:pt x="49917" y="29872"/>
                  </a:cubicBezTo>
                  <a:cubicBezTo>
                    <a:pt x="49917" y="29675"/>
                    <a:pt x="49721" y="29507"/>
                    <a:pt x="49524" y="29507"/>
                  </a:cubicBezTo>
                  <a:close/>
                  <a:moveTo>
                    <a:pt x="51489" y="29507"/>
                  </a:moveTo>
                  <a:cubicBezTo>
                    <a:pt x="51265" y="29507"/>
                    <a:pt x="51096" y="29675"/>
                    <a:pt x="51096" y="29872"/>
                  </a:cubicBezTo>
                  <a:cubicBezTo>
                    <a:pt x="51096" y="30096"/>
                    <a:pt x="51265" y="30265"/>
                    <a:pt x="51489" y="30265"/>
                  </a:cubicBezTo>
                  <a:cubicBezTo>
                    <a:pt x="51686" y="30265"/>
                    <a:pt x="51882" y="30096"/>
                    <a:pt x="51882" y="29872"/>
                  </a:cubicBezTo>
                  <a:cubicBezTo>
                    <a:pt x="51882" y="29675"/>
                    <a:pt x="51686" y="29507"/>
                    <a:pt x="51489" y="29507"/>
                  </a:cubicBezTo>
                  <a:close/>
                  <a:moveTo>
                    <a:pt x="53455" y="29507"/>
                  </a:moveTo>
                  <a:cubicBezTo>
                    <a:pt x="53230" y="29507"/>
                    <a:pt x="53062" y="29675"/>
                    <a:pt x="53062" y="29872"/>
                  </a:cubicBezTo>
                  <a:cubicBezTo>
                    <a:pt x="53062" y="30096"/>
                    <a:pt x="53230" y="30265"/>
                    <a:pt x="53455" y="30265"/>
                  </a:cubicBezTo>
                  <a:cubicBezTo>
                    <a:pt x="53651" y="30265"/>
                    <a:pt x="53848" y="30096"/>
                    <a:pt x="53848" y="29872"/>
                  </a:cubicBezTo>
                  <a:cubicBezTo>
                    <a:pt x="53848" y="29675"/>
                    <a:pt x="53651" y="29507"/>
                    <a:pt x="53455" y="29507"/>
                  </a:cubicBezTo>
                  <a:close/>
                  <a:moveTo>
                    <a:pt x="55420" y="29507"/>
                  </a:moveTo>
                  <a:cubicBezTo>
                    <a:pt x="55195" y="29507"/>
                    <a:pt x="55027" y="29675"/>
                    <a:pt x="55027" y="29872"/>
                  </a:cubicBezTo>
                  <a:cubicBezTo>
                    <a:pt x="55027" y="30096"/>
                    <a:pt x="55195" y="30265"/>
                    <a:pt x="55420" y="30265"/>
                  </a:cubicBezTo>
                  <a:cubicBezTo>
                    <a:pt x="55616" y="30265"/>
                    <a:pt x="55813" y="30096"/>
                    <a:pt x="55813" y="29872"/>
                  </a:cubicBezTo>
                  <a:cubicBezTo>
                    <a:pt x="55813" y="29675"/>
                    <a:pt x="55616" y="29507"/>
                    <a:pt x="55420" y="29507"/>
                  </a:cubicBezTo>
                  <a:close/>
                  <a:moveTo>
                    <a:pt x="57385" y="29507"/>
                  </a:moveTo>
                  <a:cubicBezTo>
                    <a:pt x="57160" y="29507"/>
                    <a:pt x="56992" y="29675"/>
                    <a:pt x="56992" y="29872"/>
                  </a:cubicBezTo>
                  <a:cubicBezTo>
                    <a:pt x="56992" y="30096"/>
                    <a:pt x="57160" y="30265"/>
                    <a:pt x="57385" y="30265"/>
                  </a:cubicBezTo>
                  <a:cubicBezTo>
                    <a:pt x="57582" y="30265"/>
                    <a:pt x="57778" y="30096"/>
                    <a:pt x="57778" y="29872"/>
                  </a:cubicBezTo>
                  <a:cubicBezTo>
                    <a:pt x="57778" y="29675"/>
                    <a:pt x="57582" y="29507"/>
                    <a:pt x="57385" y="29507"/>
                  </a:cubicBezTo>
                  <a:close/>
                  <a:moveTo>
                    <a:pt x="59350" y="29507"/>
                  </a:moveTo>
                  <a:cubicBezTo>
                    <a:pt x="59126" y="29507"/>
                    <a:pt x="58957" y="29675"/>
                    <a:pt x="58957" y="29872"/>
                  </a:cubicBezTo>
                  <a:cubicBezTo>
                    <a:pt x="58957" y="30096"/>
                    <a:pt x="59126" y="30265"/>
                    <a:pt x="59350" y="30265"/>
                  </a:cubicBezTo>
                  <a:cubicBezTo>
                    <a:pt x="59547" y="30265"/>
                    <a:pt x="59743" y="30096"/>
                    <a:pt x="59743" y="29872"/>
                  </a:cubicBezTo>
                  <a:cubicBezTo>
                    <a:pt x="59743" y="29675"/>
                    <a:pt x="59547" y="29507"/>
                    <a:pt x="59350" y="29507"/>
                  </a:cubicBezTo>
                  <a:close/>
                  <a:moveTo>
                    <a:pt x="43586" y="31469"/>
                  </a:moveTo>
                  <a:cubicBezTo>
                    <a:pt x="43383" y="31469"/>
                    <a:pt x="43235" y="31653"/>
                    <a:pt x="43235" y="31837"/>
                  </a:cubicBezTo>
                  <a:cubicBezTo>
                    <a:pt x="43235" y="32062"/>
                    <a:pt x="43404" y="32230"/>
                    <a:pt x="43629" y="32230"/>
                  </a:cubicBezTo>
                  <a:cubicBezTo>
                    <a:pt x="43825" y="32230"/>
                    <a:pt x="44022" y="32062"/>
                    <a:pt x="44022" y="31837"/>
                  </a:cubicBezTo>
                  <a:cubicBezTo>
                    <a:pt x="44022" y="31640"/>
                    <a:pt x="43825" y="31472"/>
                    <a:pt x="43629" y="31472"/>
                  </a:cubicBezTo>
                  <a:cubicBezTo>
                    <a:pt x="43614" y="31470"/>
                    <a:pt x="43600" y="31469"/>
                    <a:pt x="43586" y="31469"/>
                  </a:cubicBezTo>
                  <a:close/>
                  <a:moveTo>
                    <a:pt x="45551" y="31469"/>
                  </a:moveTo>
                  <a:cubicBezTo>
                    <a:pt x="45348" y="31469"/>
                    <a:pt x="45201" y="31653"/>
                    <a:pt x="45201" y="31837"/>
                  </a:cubicBezTo>
                  <a:cubicBezTo>
                    <a:pt x="45201" y="32062"/>
                    <a:pt x="45369" y="32230"/>
                    <a:pt x="45594" y="32230"/>
                  </a:cubicBezTo>
                  <a:cubicBezTo>
                    <a:pt x="45790" y="32230"/>
                    <a:pt x="45987" y="32062"/>
                    <a:pt x="45987" y="31837"/>
                  </a:cubicBezTo>
                  <a:cubicBezTo>
                    <a:pt x="45987" y="31640"/>
                    <a:pt x="45790" y="31472"/>
                    <a:pt x="45594" y="31472"/>
                  </a:cubicBezTo>
                  <a:cubicBezTo>
                    <a:pt x="45579" y="31470"/>
                    <a:pt x="45565" y="31469"/>
                    <a:pt x="45551" y="31469"/>
                  </a:cubicBezTo>
                  <a:close/>
                  <a:moveTo>
                    <a:pt x="47516" y="31469"/>
                  </a:moveTo>
                  <a:cubicBezTo>
                    <a:pt x="47313" y="31469"/>
                    <a:pt x="47166" y="31653"/>
                    <a:pt x="47166" y="31837"/>
                  </a:cubicBezTo>
                  <a:cubicBezTo>
                    <a:pt x="47166" y="32062"/>
                    <a:pt x="47334" y="32230"/>
                    <a:pt x="47559" y="32230"/>
                  </a:cubicBezTo>
                  <a:cubicBezTo>
                    <a:pt x="47756" y="32230"/>
                    <a:pt x="47952" y="32062"/>
                    <a:pt x="47952" y="31837"/>
                  </a:cubicBezTo>
                  <a:cubicBezTo>
                    <a:pt x="47952" y="31640"/>
                    <a:pt x="47756" y="31472"/>
                    <a:pt x="47559" y="31472"/>
                  </a:cubicBezTo>
                  <a:cubicBezTo>
                    <a:pt x="47544" y="31470"/>
                    <a:pt x="47530" y="31469"/>
                    <a:pt x="47516" y="31469"/>
                  </a:cubicBezTo>
                  <a:close/>
                  <a:moveTo>
                    <a:pt x="49481" y="31469"/>
                  </a:moveTo>
                  <a:cubicBezTo>
                    <a:pt x="49279" y="31469"/>
                    <a:pt x="49131" y="31653"/>
                    <a:pt x="49131" y="31837"/>
                  </a:cubicBezTo>
                  <a:cubicBezTo>
                    <a:pt x="49131" y="32062"/>
                    <a:pt x="49300" y="32230"/>
                    <a:pt x="49524" y="32230"/>
                  </a:cubicBezTo>
                  <a:cubicBezTo>
                    <a:pt x="49721" y="32230"/>
                    <a:pt x="49917" y="32062"/>
                    <a:pt x="49917" y="31837"/>
                  </a:cubicBezTo>
                  <a:cubicBezTo>
                    <a:pt x="49917" y="31640"/>
                    <a:pt x="49721" y="31472"/>
                    <a:pt x="49524" y="31472"/>
                  </a:cubicBezTo>
                  <a:cubicBezTo>
                    <a:pt x="49510" y="31470"/>
                    <a:pt x="49495" y="31469"/>
                    <a:pt x="49481" y="31469"/>
                  </a:cubicBezTo>
                  <a:close/>
                  <a:moveTo>
                    <a:pt x="51447" y="31469"/>
                  </a:moveTo>
                  <a:cubicBezTo>
                    <a:pt x="51244" y="31469"/>
                    <a:pt x="51096" y="31653"/>
                    <a:pt x="51096" y="31837"/>
                  </a:cubicBezTo>
                  <a:cubicBezTo>
                    <a:pt x="51096" y="32062"/>
                    <a:pt x="51265" y="32230"/>
                    <a:pt x="51489" y="32230"/>
                  </a:cubicBezTo>
                  <a:cubicBezTo>
                    <a:pt x="51686" y="32230"/>
                    <a:pt x="51882" y="32062"/>
                    <a:pt x="51882" y="31837"/>
                  </a:cubicBezTo>
                  <a:cubicBezTo>
                    <a:pt x="51882" y="31640"/>
                    <a:pt x="51686" y="31472"/>
                    <a:pt x="51489" y="31472"/>
                  </a:cubicBezTo>
                  <a:cubicBezTo>
                    <a:pt x="51475" y="31470"/>
                    <a:pt x="51461" y="31469"/>
                    <a:pt x="51447" y="31469"/>
                  </a:cubicBezTo>
                  <a:close/>
                  <a:moveTo>
                    <a:pt x="53412" y="31469"/>
                  </a:moveTo>
                  <a:cubicBezTo>
                    <a:pt x="53209" y="31469"/>
                    <a:pt x="53062" y="31653"/>
                    <a:pt x="53062" y="31837"/>
                  </a:cubicBezTo>
                  <a:cubicBezTo>
                    <a:pt x="53062" y="32062"/>
                    <a:pt x="53230" y="32230"/>
                    <a:pt x="53455" y="32230"/>
                  </a:cubicBezTo>
                  <a:cubicBezTo>
                    <a:pt x="53651" y="32230"/>
                    <a:pt x="53848" y="32062"/>
                    <a:pt x="53848" y="31837"/>
                  </a:cubicBezTo>
                  <a:cubicBezTo>
                    <a:pt x="53848" y="31640"/>
                    <a:pt x="53651" y="31472"/>
                    <a:pt x="53455" y="31472"/>
                  </a:cubicBezTo>
                  <a:cubicBezTo>
                    <a:pt x="53440" y="31470"/>
                    <a:pt x="53426" y="31469"/>
                    <a:pt x="53412" y="31469"/>
                  </a:cubicBezTo>
                  <a:close/>
                  <a:moveTo>
                    <a:pt x="55377" y="31469"/>
                  </a:moveTo>
                  <a:cubicBezTo>
                    <a:pt x="55174" y="31469"/>
                    <a:pt x="55027" y="31653"/>
                    <a:pt x="55027" y="31837"/>
                  </a:cubicBezTo>
                  <a:cubicBezTo>
                    <a:pt x="55027" y="32062"/>
                    <a:pt x="55195" y="32230"/>
                    <a:pt x="55420" y="32230"/>
                  </a:cubicBezTo>
                  <a:cubicBezTo>
                    <a:pt x="55616" y="32230"/>
                    <a:pt x="55813" y="32062"/>
                    <a:pt x="55813" y="31837"/>
                  </a:cubicBezTo>
                  <a:cubicBezTo>
                    <a:pt x="55813" y="31640"/>
                    <a:pt x="55616" y="31472"/>
                    <a:pt x="55420" y="31472"/>
                  </a:cubicBezTo>
                  <a:cubicBezTo>
                    <a:pt x="55405" y="31470"/>
                    <a:pt x="55391" y="31469"/>
                    <a:pt x="55377" y="31469"/>
                  </a:cubicBezTo>
                  <a:close/>
                  <a:moveTo>
                    <a:pt x="57342" y="31469"/>
                  </a:moveTo>
                  <a:cubicBezTo>
                    <a:pt x="57139" y="31469"/>
                    <a:pt x="56992" y="31653"/>
                    <a:pt x="56992" y="31837"/>
                  </a:cubicBezTo>
                  <a:cubicBezTo>
                    <a:pt x="56992" y="32062"/>
                    <a:pt x="57160" y="32230"/>
                    <a:pt x="57385" y="32230"/>
                  </a:cubicBezTo>
                  <a:cubicBezTo>
                    <a:pt x="57582" y="32230"/>
                    <a:pt x="57778" y="32062"/>
                    <a:pt x="57778" y="31837"/>
                  </a:cubicBezTo>
                  <a:cubicBezTo>
                    <a:pt x="57778" y="31640"/>
                    <a:pt x="57582" y="31472"/>
                    <a:pt x="57385" y="31472"/>
                  </a:cubicBezTo>
                  <a:cubicBezTo>
                    <a:pt x="57371" y="31470"/>
                    <a:pt x="57356" y="31469"/>
                    <a:pt x="57342" y="31469"/>
                  </a:cubicBezTo>
                  <a:close/>
                  <a:moveTo>
                    <a:pt x="59308" y="31469"/>
                  </a:moveTo>
                  <a:cubicBezTo>
                    <a:pt x="59105" y="31469"/>
                    <a:pt x="58957" y="31653"/>
                    <a:pt x="58957" y="31837"/>
                  </a:cubicBezTo>
                  <a:cubicBezTo>
                    <a:pt x="58957" y="32062"/>
                    <a:pt x="59126" y="32230"/>
                    <a:pt x="59350" y="32230"/>
                  </a:cubicBezTo>
                  <a:cubicBezTo>
                    <a:pt x="59547" y="32230"/>
                    <a:pt x="59743" y="32062"/>
                    <a:pt x="59743" y="31837"/>
                  </a:cubicBezTo>
                  <a:cubicBezTo>
                    <a:pt x="59743" y="31640"/>
                    <a:pt x="59547" y="31472"/>
                    <a:pt x="59350" y="31472"/>
                  </a:cubicBezTo>
                  <a:cubicBezTo>
                    <a:pt x="59336" y="31470"/>
                    <a:pt x="59322" y="31469"/>
                    <a:pt x="59308" y="31469"/>
                  </a:cubicBezTo>
                  <a:close/>
                  <a:moveTo>
                    <a:pt x="43629" y="33437"/>
                  </a:moveTo>
                  <a:cubicBezTo>
                    <a:pt x="43404" y="33437"/>
                    <a:pt x="43235" y="33606"/>
                    <a:pt x="43235" y="33802"/>
                  </a:cubicBezTo>
                  <a:cubicBezTo>
                    <a:pt x="43235" y="34027"/>
                    <a:pt x="43404" y="34195"/>
                    <a:pt x="43629" y="34195"/>
                  </a:cubicBezTo>
                  <a:cubicBezTo>
                    <a:pt x="43825" y="34195"/>
                    <a:pt x="44022" y="34027"/>
                    <a:pt x="44022" y="33802"/>
                  </a:cubicBezTo>
                  <a:cubicBezTo>
                    <a:pt x="44022" y="33606"/>
                    <a:pt x="43825" y="33437"/>
                    <a:pt x="43629" y="33437"/>
                  </a:cubicBezTo>
                  <a:close/>
                  <a:moveTo>
                    <a:pt x="45594" y="33437"/>
                  </a:moveTo>
                  <a:cubicBezTo>
                    <a:pt x="45369" y="33437"/>
                    <a:pt x="45201" y="33606"/>
                    <a:pt x="45201" y="33802"/>
                  </a:cubicBezTo>
                  <a:cubicBezTo>
                    <a:pt x="45201" y="34027"/>
                    <a:pt x="45369" y="34195"/>
                    <a:pt x="45594" y="34195"/>
                  </a:cubicBezTo>
                  <a:cubicBezTo>
                    <a:pt x="45790" y="34195"/>
                    <a:pt x="45987" y="34027"/>
                    <a:pt x="45987" y="33802"/>
                  </a:cubicBezTo>
                  <a:cubicBezTo>
                    <a:pt x="45987" y="33606"/>
                    <a:pt x="45790" y="33437"/>
                    <a:pt x="45594" y="33437"/>
                  </a:cubicBezTo>
                  <a:close/>
                  <a:moveTo>
                    <a:pt x="47559" y="33437"/>
                  </a:moveTo>
                  <a:cubicBezTo>
                    <a:pt x="47334" y="33437"/>
                    <a:pt x="47166" y="33606"/>
                    <a:pt x="47166" y="33802"/>
                  </a:cubicBezTo>
                  <a:cubicBezTo>
                    <a:pt x="47166" y="34027"/>
                    <a:pt x="47334" y="34195"/>
                    <a:pt x="47559" y="34195"/>
                  </a:cubicBezTo>
                  <a:cubicBezTo>
                    <a:pt x="47756" y="34195"/>
                    <a:pt x="47952" y="34027"/>
                    <a:pt x="47952" y="33802"/>
                  </a:cubicBezTo>
                  <a:cubicBezTo>
                    <a:pt x="47952" y="33606"/>
                    <a:pt x="47756" y="33437"/>
                    <a:pt x="47559" y="33437"/>
                  </a:cubicBezTo>
                  <a:close/>
                  <a:moveTo>
                    <a:pt x="49524" y="33437"/>
                  </a:moveTo>
                  <a:cubicBezTo>
                    <a:pt x="49300" y="33437"/>
                    <a:pt x="49131" y="33606"/>
                    <a:pt x="49131" y="33802"/>
                  </a:cubicBezTo>
                  <a:cubicBezTo>
                    <a:pt x="49131" y="34027"/>
                    <a:pt x="49300" y="34195"/>
                    <a:pt x="49524" y="34195"/>
                  </a:cubicBezTo>
                  <a:cubicBezTo>
                    <a:pt x="49721" y="34195"/>
                    <a:pt x="49917" y="34027"/>
                    <a:pt x="49917" y="33802"/>
                  </a:cubicBezTo>
                  <a:cubicBezTo>
                    <a:pt x="49917" y="33606"/>
                    <a:pt x="49721" y="33437"/>
                    <a:pt x="49524" y="33437"/>
                  </a:cubicBezTo>
                  <a:close/>
                  <a:moveTo>
                    <a:pt x="51489" y="33437"/>
                  </a:moveTo>
                  <a:cubicBezTo>
                    <a:pt x="51265" y="33437"/>
                    <a:pt x="51096" y="33606"/>
                    <a:pt x="51096" y="33802"/>
                  </a:cubicBezTo>
                  <a:cubicBezTo>
                    <a:pt x="51096" y="34027"/>
                    <a:pt x="51265" y="34195"/>
                    <a:pt x="51489" y="34195"/>
                  </a:cubicBezTo>
                  <a:cubicBezTo>
                    <a:pt x="51686" y="34195"/>
                    <a:pt x="51882" y="34027"/>
                    <a:pt x="51882" y="33802"/>
                  </a:cubicBezTo>
                  <a:cubicBezTo>
                    <a:pt x="51882" y="33606"/>
                    <a:pt x="51686" y="33437"/>
                    <a:pt x="51489" y="33437"/>
                  </a:cubicBezTo>
                  <a:close/>
                  <a:moveTo>
                    <a:pt x="53455" y="33437"/>
                  </a:moveTo>
                  <a:cubicBezTo>
                    <a:pt x="53230" y="33437"/>
                    <a:pt x="53062" y="33606"/>
                    <a:pt x="53062" y="33802"/>
                  </a:cubicBezTo>
                  <a:cubicBezTo>
                    <a:pt x="53062" y="34027"/>
                    <a:pt x="53230" y="34195"/>
                    <a:pt x="53455" y="34195"/>
                  </a:cubicBezTo>
                  <a:cubicBezTo>
                    <a:pt x="53651" y="34195"/>
                    <a:pt x="53848" y="34027"/>
                    <a:pt x="53848" y="33802"/>
                  </a:cubicBezTo>
                  <a:cubicBezTo>
                    <a:pt x="53848" y="33606"/>
                    <a:pt x="53651" y="33437"/>
                    <a:pt x="53455" y="33437"/>
                  </a:cubicBezTo>
                  <a:close/>
                  <a:moveTo>
                    <a:pt x="55420" y="33437"/>
                  </a:moveTo>
                  <a:cubicBezTo>
                    <a:pt x="55195" y="33437"/>
                    <a:pt x="55027" y="33606"/>
                    <a:pt x="55027" y="33802"/>
                  </a:cubicBezTo>
                  <a:cubicBezTo>
                    <a:pt x="55027" y="34027"/>
                    <a:pt x="55195" y="34195"/>
                    <a:pt x="55420" y="34195"/>
                  </a:cubicBezTo>
                  <a:cubicBezTo>
                    <a:pt x="55616" y="34195"/>
                    <a:pt x="55813" y="34027"/>
                    <a:pt x="55813" y="33802"/>
                  </a:cubicBezTo>
                  <a:cubicBezTo>
                    <a:pt x="55813" y="33606"/>
                    <a:pt x="55616" y="33437"/>
                    <a:pt x="55420" y="33437"/>
                  </a:cubicBezTo>
                  <a:close/>
                  <a:moveTo>
                    <a:pt x="57385" y="33437"/>
                  </a:moveTo>
                  <a:cubicBezTo>
                    <a:pt x="57160" y="33437"/>
                    <a:pt x="56992" y="33606"/>
                    <a:pt x="56992" y="33802"/>
                  </a:cubicBezTo>
                  <a:cubicBezTo>
                    <a:pt x="56992" y="34027"/>
                    <a:pt x="57160" y="34195"/>
                    <a:pt x="57385" y="34195"/>
                  </a:cubicBezTo>
                  <a:cubicBezTo>
                    <a:pt x="57582" y="34195"/>
                    <a:pt x="57778" y="34027"/>
                    <a:pt x="57778" y="33802"/>
                  </a:cubicBezTo>
                  <a:cubicBezTo>
                    <a:pt x="57778" y="33606"/>
                    <a:pt x="57582" y="33437"/>
                    <a:pt x="57385" y="33437"/>
                  </a:cubicBezTo>
                  <a:close/>
                  <a:moveTo>
                    <a:pt x="59350" y="33437"/>
                  </a:moveTo>
                  <a:cubicBezTo>
                    <a:pt x="59126" y="33437"/>
                    <a:pt x="58957" y="33606"/>
                    <a:pt x="58957" y="33802"/>
                  </a:cubicBezTo>
                  <a:cubicBezTo>
                    <a:pt x="58957" y="34027"/>
                    <a:pt x="59126" y="34195"/>
                    <a:pt x="59350" y="34195"/>
                  </a:cubicBezTo>
                  <a:cubicBezTo>
                    <a:pt x="59547" y="34195"/>
                    <a:pt x="59743" y="34027"/>
                    <a:pt x="59743" y="33802"/>
                  </a:cubicBezTo>
                  <a:cubicBezTo>
                    <a:pt x="59743" y="33606"/>
                    <a:pt x="59547" y="33437"/>
                    <a:pt x="59350" y="33437"/>
                  </a:cubicBezTo>
                  <a:close/>
                  <a:moveTo>
                    <a:pt x="45594" y="35402"/>
                  </a:moveTo>
                  <a:cubicBezTo>
                    <a:pt x="45369" y="35402"/>
                    <a:pt x="45201" y="35571"/>
                    <a:pt x="45201" y="35767"/>
                  </a:cubicBezTo>
                  <a:cubicBezTo>
                    <a:pt x="45201" y="35992"/>
                    <a:pt x="45369" y="36160"/>
                    <a:pt x="45594" y="36160"/>
                  </a:cubicBezTo>
                  <a:cubicBezTo>
                    <a:pt x="45790" y="36160"/>
                    <a:pt x="45987" y="35992"/>
                    <a:pt x="45987" y="35767"/>
                  </a:cubicBezTo>
                  <a:cubicBezTo>
                    <a:pt x="45987" y="35571"/>
                    <a:pt x="45790" y="35402"/>
                    <a:pt x="45594" y="35402"/>
                  </a:cubicBezTo>
                  <a:close/>
                  <a:moveTo>
                    <a:pt x="47559" y="35402"/>
                  </a:moveTo>
                  <a:cubicBezTo>
                    <a:pt x="47334" y="35402"/>
                    <a:pt x="47166" y="35571"/>
                    <a:pt x="47166" y="35767"/>
                  </a:cubicBezTo>
                  <a:cubicBezTo>
                    <a:pt x="47166" y="35992"/>
                    <a:pt x="47334" y="36160"/>
                    <a:pt x="47559" y="36160"/>
                  </a:cubicBezTo>
                  <a:cubicBezTo>
                    <a:pt x="47756" y="36160"/>
                    <a:pt x="47952" y="35992"/>
                    <a:pt x="47952" y="35767"/>
                  </a:cubicBezTo>
                  <a:cubicBezTo>
                    <a:pt x="47952" y="35571"/>
                    <a:pt x="47756" y="35402"/>
                    <a:pt x="47559" y="35402"/>
                  </a:cubicBezTo>
                  <a:close/>
                  <a:moveTo>
                    <a:pt x="49524" y="35402"/>
                  </a:moveTo>
                  <a:cubicBezTo>
                    <a:pt x="49300" y="35402"/>
                    <a:pt x="49131" y="35571"/>
                    <a:pt x="49131" y="35767"/>
                  </a:cubicBezTo>
                  <a:cubicBezTo>
                    <a:pt x="49131" y="35992"/>
                    <a:pt x="49300" y="36160"/>
                    <a:pt x="49524" y="36160"/>
                  </a:cubicBezTo>
                  <a:cubicBezTo>
                    <a:pt x="49721" y="36160"/>
                    <a:pt x="49917" y="35992"/>
                    <a:pt x="49917" y="35767"/>
                  </a:cubicBezTo>
                  <a:cubicBezTo>
                    <a:pt x="49917" y="35571"/>
                    <a:pt x="49721" y="35402"/>
                    <a:pt x="49524" y="35402"/>
                  </a:cubicBezTo>
                  <a:close/>
                  <a:moveTo>
                    <a:pt x="51489" y="35402"/>
                  </a:moveTo>
                  <a:cubicBezTo>
                    <a:pt x="51265" y="35402"/>
                    <a:pt x="51096" y="35571"/>
                    <a:pt x="51096" y="35767"/>
                  </a:cubicBezTo>
                  <a:cubicBezTo>
                    <a:pt x="51096" y="35992"/>
                    <a:pt x="51265" y="36160"/>
                    <a:pt x="51489" y="36160"/>
                  </a:cubicBezTo>
                  <a:cubicBezTo>
                    <a:pt x="51686" y="36160"/>
                    <a:pt x="51882" y="35992"/>
                    <a:pt x="51882" y="35767"/>
                  </a:cubicBezTo>
                  <a:cubicBezTo>
                    <a:pt x="51882" y="35571"/>
                    <a:pt x="51686" y="35402"/>
                    <a:pt x="51489" y="35402"/>
                  </a:cubicBezTo>
                  <a:close/>
                  <a:moveTo>
                    <a:pt x="53455" y="35402"/>
                  </a:moveTo>
                  <a:cubicBezTo>
                    <a:pt x="53230" y="35402"/>
                    <a:pt x="53062" y="35571"/>
                    <a:pt x="53062" y="35767"/>
                  </a:cubicBezTo>
                  <a:cubicBezTo>
                    <a:pt x="53062" y="35992"/>
                    <a:pt x="53230" y="36160"/>
                    <a:pt x="53455" y="36160"/>
                  </a:cubicBezTo>
                  <a:cubicBezTo>
                    <a:pt x="53651" y="36160"/>
                    <a:pt x="53848" y="35992"/>
                    <a:pt x="53848" y="35767"/>
                  </a:cubicBezTo>
                  <a:cubicBezTo>
                    <a:pt x="53848" y="35571"/>
                    <a:pt x="53651" y="35402"/>
                    <a:pt x="53455" y="35402"/>
                  </a:cubicBezTo>
                  <a:close/>
                  <a:moveTo>
                    <a:pt x="55420" y="35402"/>
                  </a:moveTo>
                  <a:cubicBezTo>
                    <a:pt x="55195" y="35402"/>
                    <a:pt x="55027" y="35571"/>
                    <a:pt x="55027" y="35767"/>
                  </a:cubicBezTo>
                  <a:cubicBezTo>
                    <a:pt x="55027" y="35992"/>
                    <a:pt x="55195" y="36160"/>
                    <a:pt x="55420" y="36160"/>
                  </a:cubicBezTo>
                  <a:cubicBezTo>
                    <a:pt x="55616" y="36160"/>
                    <a:pt x="55813" y="35992"/>
                    <a:pt x="55813" y="35767"/>
                  </a:cubicBezTo>
                  <a:cubicBezTo>
                    <a:pt x="55813" y="35571"/>
                    <a:pt x="55616" y="35402"/>
                    <a:pt x="55420" y="35402"/>
                  </a:cubicBezTo>
                  <a:close/>
                  <a:moveTo>
                    <a:pt x="57385" y="35402"/>
                  </a:moveTo>
                  <a:cubicBezTo>
                    <a:pt x="57160" y="35402"/>
                    <a:pt x="56992" y="35571"/>
                    <a:pt x="56992" y="35767"/>
                  </a:cubicBezTo>
                  <a:cubicBezTo>
                    <a:pt x="56992" y="35992"/>
                    <a:pt x="57160" y="36160"/>
                    <a:pt x="57385" y="36160"/>
                  </a:cubicBezTo>
                  <a:cubicBezTo>
                    <a:pt x="57582" y="36160"/>
                    <a:pt x="57778" y="35992"/>
                    <a:pt x="57778" y="35767"/>
                  </a:cubicBezTo>
                  <a:cubicBezTo>
                    <a:pt x="57778" y="35571"/>
                    <a:pt x="57582" y="35402"/>
                    <a:pt x="57385" y="35402"/>
                  </a:cubicBezTo>
                  <a:close/>
                  <a:moveTo>
                    <a:pt x="59350" y="35402"/>
                  </a:moveTo>
                  <a:cubicBezTo>
                    <a:pt x="59126" y="35402"/>
                    <a:pt x="58957" y="35571"/>
                    <a:pt x="58957" y="35767"/>
                  </a:cubicBezTo>
                  <a:cubicBezTo>
                    <a:pt x="58957" y="35992"/>
                    <a:pt x="59126" y="36160"/>
                    <a:pt x="59350" y="36160"/>
                  </a:cubicBezTo>
                  <a:cubicBezTo>
                    <a:pt x="59547" y="36160"/>
                    <a:pt x="59743" y="35992"/>
                    <a:pt x="59743" y="35767"/>
                  </a:cubicBezTo>
                  <a:cubicBezTo>
                    <a:pt x="59743" y="35571"/>
                    <a:pt x="59547" y="35402"/>
                    <a:pt x="59350" y="35402"/>
                  </a:cubicBezTo>
                  <a:close/>
                  <a:moveTo>
                    <a:pt x="61316" y="35402"/>
                  </a:moveTo>
                  <a:cubicBezTo>
                    <a:pt x="61091" y="35402"/>
                    <a:pt x="60922" y="35571"/>
                    <a:pt x="60922" y="35767"/>
                  </a:cubicBezTo>
                  <a:cubicBezTo>
                    <a:pt x="60922" y="35992"/>
                    <a:pt x="61091" y="36160"/>
                    <a:pt x="61316" y="36160"/>
                  </a:cubicBezTo>
                  <a:cubicBezTo>
                    <a:pt x="61512" y="36160"/>
                    <a:pt x="61709" y="35992"/>
                    <a:pt x="61709" y="35767"/>
                  </a:cubicBezTo>
                  <a:cubicBezTo>
                    <a:pt x="61709" y="35571"/>
                    <a:pt x="61512" y="35402"/>
                    <a:pt x="61316" y="35402"/>
                  </a:cubicBezTo>
                  <a:close/>
                  <a:moveTo>
                    <a:pt x="45594" y="37368"/>
                  </a:moveTo>
                  <a:cubicBezTo>
                    <a:pt x="45369" y="37368"/>
                    <a:pt x="45201" y="37536"/>
                    <a:pt x="45201" y="37733"/>
                  </a:cubicBezTo>
                  <a:cubicBezTo>
                    <a:pt x="45201" y="37957"/>
                    <a:pt x="45369" y="38126"/>
                    <a:pt x="45594" y="38126"/>
                  </a:cubicBezTo>
                  <a:cubicBezTo>
                    <a:pt x="45790" y="38126"/>
                    <a:pt x="45987" y="37957"/>
                    <a:pt x="45987" y="37733"/>
                  </a:cubicBezTo>
                  <a:cubicBezTo>
                    <a:pt x="45987" y="37536"/>
                    <a:pt x="45790" y="37368"/>
                    <a:pt x="45594" y="37368"/>
                  </a:cubicBezTo>
                  <a:close/>
                  <a:moveTo>
                    <a:pt x="47559" y="37368"/>
                  </a:moveTo>
                  <a:cubicBezTo>
                    <a:pt x="47334" y="37368"/>
                    <a:pt x="47166" y="37536"/>
                    <a:pt x="47166" y="37733"/>
                  </a:cubicBezTo>
                  <a:cubicBezTo>
                    <a:pt x="47166" y="37957"/>
                    <a:pt x="47334" y="38126"/>
                    <a:pt x="47559" y="38126"/>
                  </a:cubicBezTo>
                  <a:cubicBezTo>
                    <a:pt x="47756" y="38126"/>
                    <a:pt x="47952" y="37957"/>
                    <a:pt x="47952" y="37733"/>
                  </a:cubicBezTo>
                  <a:cubicBezTo>
                    <a:pt x="47952" y="37536"/>
                    <a:pt x="47756" y="37368"/>
                    <a:pt x="47559" y="37368"/>
                  </a:cubicBezTo>
                  <a:close/>
                  <a:moveTo>
                    <a:pt x="49524" y="37368"/>
                  </a:moveTo>
                  <a:cubicBezTo>
                    <a:pt x="49300" y="37368"/>
                    <a:pt x="49131" y="37536"/>
                    <a:pt x="49131" y="37733"/>
                  </a:cubicBezTo>
                  <a:cubicBezTo>
                    <a:pt x="49131" y="37957"/>
                    <a:pt x="49300" y="38126"/>
                    <a:pt x="49524" y="38126"/>
                  </a:cubicBezTo>
                  <a:cubicBezTo>
                    <a:pt x="49721" y="38126"/>
                    <a:pt x="49917" y="37957"/>
                    <a:pt x="49917" y="37733"/>
                  </a:cubicBezTo>
                  <a:cubicBezTo>
                    <a:pt x="49917" y="37536"/>
                    <a:pt x="49721" y="37368"/>
                    <a:pt x="49524" y="37368"/>
                  </a:cubicBezTo>
                  <a:close/>
                  <a:moveTo>
                    <a:pt x="51489" y="37368"/>
                  </a:moveTo>
                  <a:cubicBezTo>
                    <a:pt x="51265" y="37368"/>
                    <a:pt x="51096" y="37536"/>
                    <a:pt x="51096" y="37733"/>
                  </a:cubicBezTo>
                  <a:cubicBezTo>
                    <a:pt x="51096" y="37957"/>
                    <a:pt x="51265" y="38126"/>
                    <a:pt x="51489" y="38126"/>
                  </a:cubicBezTo>
                  <a:cubicBezTo>
                    <a:pt x="51686" y="38126"/>
                    <a:pt x="51882" y="37957"/>
                    <a:pt x="51882" y="37733"/>
                  </a:cubicBezTo>
                  <a:cubicBezTo>
                    <a:pt x="51882" y="37536"/>
                    <a:pt x="51686" y="37368"/>
                    <a:pt x="51489" y="37368"/>
                  </a:cubicBezTo>
                  <a:close/>
                  <a:moveTo>
                    <a:pt x="53455" y="37368"/>
                  </a:moveTo>
                  <a:cubicBezTo>
                    <a:pt x="53230" y="37368"/>
                    <a:pt x="53062" y="37536"/>
                    <a:pt x="53062" y="37733"/>
                  </a:cubicBezTo>
                  <a:cubicBezTo>
                    <a:pt x="53062" y="37957"/>
                    <a:pt x="53230" y="38126"/>
                    <a:pt x="53455" y="38126"/>
                  </a:cubicBezTo>
                  <a:cubicBezTo>
                    <a:pt x="53651" y="38126"/>
                    <a:pt x="53848" y="37957"/>
                    <a:pt x="53848" y="37733"/>
                  </a:cubicBezTo>
                  <a:cubicBezTo>
                    <a:pt x="53848" y="37536"/>
                    <a:pt x="53651" y="37368"/>
                    <a:pt x="53455" y="37368"/>
                  </a:cubicBezTo>
                  <a:close/>
                  <a:moveTo>
                    <a:pt x="55420" y="37368"/>
                  </a:moveTo>
                  <a:cubicBezTo>
                    <a:pt x="55195" y="37368"/>
                    <a:pt x="55027" y="37536"/>
                    <a:pt x="55027" y="37733"/>
                  </a:cubicBezTo>
                  <a:cubicBezTo>
                    <a:pt x="55027" y="37957"/>
                    <a:pt x="55195" y="38126"/>
                    <a:pt x="55420" y="38126"/>
                  </a:cubicBezTo>
                  <a:cubicBezTo>
                    <a:pt x="55616" y="38126"/>
                    <a:pt x="55813" y="37957"/>
                    <a:pt x="55813" y="37733"/>
                  </a:cubicBezTo>
                  <a:cubicBezTo>
                    <a:pt x="55813" y="37536"/>
                    <a:pt x="55616" y="37368"/>
                    <a:pt x="55420" y="37368"/>
                  </a:cubicBezTo>
                  <a:close/>
                  <a:moveTo>
                    <a:pt x="57385" y="37368"/>
                  </a:moveTo>
                  <a:cubicBezTo>
                    <a:pt x="57160" y="37368"/>
                    <a:pt x="56992" y="37536"/>
                    <a:pt x="56992" y="37733"/>
                  </a:cubicBezTo>
                  <a:cubicBezTo>
                    <a:pt x="56992" y="37957"/>
                    <a:pt x="57160" y="38126"/>
                    <a:pt x="57385" y="38126"/>
                  </a:cubicBezTo>
                  <a:cubicBezTo>
                    <a:pt x="57582" y="38126"/>
                    <a:pt x="57778" y="37957"/>
                    <a:pt x="57778" y="37733"/>
                  </a:cubicBezTo>
                  <a:cubicBezTo>
                    <a:pt x="57778" y="37536"/>
                    <a:pt x="57582" y="37368"/>
                    <a:pt x="57385" y="37368"/>
                  </a:cubicBezTo>
                  <a:close/>
                  <a:moveTo>
                    <a:pt x="59350" y="37368"/>
                  </a:moveTo>
                  <a:cubicBezTo>
                    <a:pt x="59126" y="37368"/>
                    <a:pt x="58957" y="37536"/>
                    <a:pt x="58957" y="37733"/>
                  </a:cubicBezTo>
                  <a:cubicBezTo>
                    <a:pt x="58957" y="37957"/>
                    <a:pt x="59126" y="38126"/>
                    <a:pt x="59350" y="38126"/>
                  </a:cubicBezTo>
                  <a:cubicBezTo>
                    <a:pt x="59547" y="38126"/>
                    <a:pt x="59743" y="37957"/>
                    <a:pt x="59743" y="37733"/>
                  </a:cubicBezTo>
                  <a:cubicBezTo>
                    <a:pt x="59743" y="37536"/>
                    <a:pt x="59547" y="37368"/>
                    <a:pt x="59350" y="37368"/>
                  </a:cubicBezTo>
                  <a:close/>
                  <a:moveTo>
                    <a:pt x="61316" y="37368"/>
                  </a:moveTo>
                  <a:cubicBezTo>
                    <a:pt x="61091" y="37368"/>
                    <a:pt x="60922" y="37536"/>
                    <a:pt x="60922" y="37733"/>
                  </a:cubicBezTo>
                  <a:cubicBezTo>
                    <a:pt x="60922" y="37957"/>
                    <a:pt x="61091" y="38126"/>
                    <a:pt x="61316" y="38126"/>
                  </a:cubicBezTo>
                  <a:cubicBezTo>
                    <a:pt x="61512" y="38126"/>
                    <a:pt x="61709" y="37957"/>
                    <a:pt x="61709" y="37733"/>
                  </a:cubicBezTo>
                  <a:cubicBezTo>
                    <a:pt x="61709" y="37536"/>
                    <a:pt x="61512" y="37368"/>
                    <a:pt x="61316" y="37368"/>
                  </a:cubicBezTo>
                  <a:close/>
                  <a:moveTo>
                    <a:pt x="45594" y="39333"/>
                  </a:moveTo>
                  <a:cubicBezTo>
                    <a:pt x="45369" y="39333"/>
                    <a:pt x="45201" y="39501"/>
                    <a:pt x="45201" y="39698"/>
                  </a:cubicBezTo>
                  <a:cubicBezTo>
                    <a:pt x="45201" y="39923"/>
                    <a:pt x="45369" y="40091"/>
                    <a:pt x="45594" y="40091"/>
                  </a:cubicBezTo>
                  <a:cubicBezTo>
                    <a:pt x="45790" y="40091"/>
                    <a:pt x="45987" y="39923"/>
                    <a:pt x="45987" y="39698"/>
                  </a:cubicBezTo>
                  <a:cubicBezTo>
                    <a:pt x="45987" y="39501"/>
                    <a:pt x="45790" y="39333"/>
                    <a:pt x="45594" y="39333"/>
                  </a:cubicBezTo>
                  <a:close/>
                  <a:moveTo>
                    <a:pt x="47559" y="39333"/>
                  </a:moveTo>
                  <a:cubicBezTo>
                    <a:pt x="47334" y="39333"/>
                    <a:pt x="47166" y="39501"/>
                    <a:pt x="47166" y="39698"/>
                  </a:cubicBezTo>
                  <a:cubicBezTo>
                    <a:pt x="47166" y="39923"/>
                    <a:pt x="47334" y="40091"/>
                    <a:pt x="47559" y="40091"/>
                  </a:cubicBezTo>
                  <a:cubicBezTo>
                    <a:pt x="47756" y="40091"/>
                    <a:pt x="47952" y="39923"/>
                    <a:pt x="47952" y="39698"/>
                  </a:cubicBezTo>
                  <a:cubicBezTo>
                    <a:pt x="47952" y="39501"/>
                    <a:pt x="47756" y="39333"/>
                    <a:pt x="47559" y="39333"/>
                  </a:cubicBezTo>
                  <a:close/>
                  <a:moveTo>
                    <a:pt x="49524" y="39333"/>
                  </a:moveTo>
                  <a:cubicBezTo>
                    <a:pt x="49300" y="39333"/>
                    <a:pt x="49131" y="39501"/>
                    <a:pt x="49131" y="39698"/>
                  </a:cubicBezTo>
                  <a:cubicBezTo>
                    <a:pt x="49131" y="39923"/>
                    <a:pt x="49300" y="40091"/>
                    <a:pt x="49524" y="40091"/>
                  </a:cubicBezTo>
                  <a:cubicBezTo>
                    <a:pt x="49721" y="40091"/>
                    <a:pt x="49917" y="39923"/>
                    <a:pt x="49917" y="39698"/>
                  </a:cubicBezTo>
                  <a:cubicBezTo>
                    <a:pt x="49917" y="39501"/>
                    <a:pt x="49721" y="39333"/>
                    <a:pt x="49524" y="39333"/>
                  </a:cubicBezTo>
                  <a:close/>
                  <a:moveTo>
                    <a:pt x="51489" y="39333"/>
                  </a:moveTo>
                  <a:cubicBezTo>
                    <a:pt x="51265" y="39333"/>
                    <a:pt x="51096" y="39501"/>
                    <a:pt x="51096" y="39698"/>
                  </a:cubicBezTo>
                  <a:cubicBezTo>
                    <a:pt x="51096" y="39923"/>
                    <a:pt x="51265" y="40091"/>
                    <a:pt x="51489" y="40091"/>
                  </a:cubicBezTo>
                  <a:cubicBezTo>
                    <a:pt x="51686" y="40091"/>
                    <a:pt x="51882" y="39923"/>
                    <a:pt x="51882" y="39698"/>
                  </a:cubicBezTo>
                  <a:cubicBezTo>
                    <a:pt x="51882" y="39501"/>
                    <a:pt x="51686" y="39333"/>
                    <a:pt x="51489" y="39333"/>
                  </a:cubicBezTo>
                  <a:close/>
                  <a:moveTo>
                    <a:pt x="53455" y="39333"/>
                  </a:moveTo>
                  <a:cubicBezTo>
                    <a:pt x="53230" y="39333"/>
                    <a:pt x="53062" y="39501"/>
                    <a:pt x="53062" y="39698"/>
                  </a:cubicBezTo>
                  <a:cubicBezTo>
                    <a:pt x="53062" y="39923"/>
                    <a:pt x="53230" y="40091"/>
                    <a:pt x="53455" y="40091"/>
                  </a:cubicBezTo>
                  <a:cubicBezTo>
                    <a:pt x="53651" y="40091"/>
                    <a:pt x="53848" y="39923"/>
                    <a:pt x="53848" y="39698"/>
                  </a:cubicBezTo>
                  <a:cubicBezTo>
                    <a:pt x="53848" y="39501"/>
                    <a:pt x="53651" y="39333"/>
                    <a:pt x="53455" y="39333"/>
                  </a:cubicBezTo>
                  <a:close/>
                  <a:moveTo>
                    <a:pt x="55420" y="39333"/>
                  </a:moveTo>
                  <a:cubicBezTo>
                    <a:pt x="55195" y="39333"/>
                    <a:pt x="55027" y="39501"/>
                    <a:pt x="55027" y="39698"/>
                  </a:cubicBezTo>
                  <a:cubicBezTo>
                    <a:pt x="55027" y="39923"/>
                    <a:pt x="55195" y="40091"/>
                    <a:pt x="55420" y="40091"/>
                  </a:cubicBezTo>
                  <a:cubicBezTo>
                    <a:pt x="55616" y="40091"/>
                    <a:pt x="55813" y="39923"/>
                    <a:pt x="55813" y="39698"/>
                  </a:cubicBezTo>
                  <a:cubicBezTo>
                    <a:pt x="55813" y="39501"/>
                    <a:pt x="55616" y="39333"/>
                    <a:pt x="55420" y="39333"/>
                  </a:cubicBezTo>
                  <a:close/>
                  <a:moveTo>
                    <a:pt x="57385" y="39333"/>
                  </a:moveTo>
                  <a:cubicBezTo>
                    <a:pt x="57160" y="39333"/>
                    <a:pt x="56992" y="39501"/>
                    <a:pt x="56992" y="39698"/>
                  </a:cubicBezTo>
                  <a:cubicBezTo>
                    <a:pt x="56992" y="39923"/>
                    <a:pt x="57160" y="40091"/>
                    <a:pt x="57385" y="40091"/>
                  </a:cubicBezTo>
                  <a:cubicBezTo>
                    <a:pt x="57582" y="40091"/>
                    <a:pt x="57778" y="39923"/>
                    <a:pt x="57778" y="39698"/>
                  </a:cubicBezTo>
                  <a:cubicBezTo>
                    <a:pt x="57778" y="39501"/>
                    <a:pt x="57582" y="39333"/>
                    <a:pt x="57385" y="39333"/>
                  </a:cubicBezTo>
                  <a:close/>
                  <a:moveTo>
                    <a:pt x="59350" y="39333"/>
                  </a:moveTo>
                  <a:cubicBezTo>
                    <a:pt x="59126" y="39333"/>
                    <a:pt x="58957" y="39501"/>
                    <a:pt x="58957" y="39698"/>
                  </a:cubicBezTo>
                  <a:cubicBezTo>
                    <a:pt x="58957" y="39923"/>
                    <a:pt x="59126" y="40091"/>
                    <a:pt x="59350" y="40091"/>
                  </a:cubicBezTo>
                  <a:cubicBezTo>
                    <a:pt x="59547" y="40091"/>
                    <a:pt x="59743" y="39923"/>
                    <a:pt x="59743" y="39698"/>
                  </a:cubicBezTo>
                  <a:cubicBezTo>
                    <a:pt x="59743" y="39501"/>
                    <a:pt x="59547" y="39333"/>
                    <a:pt x="59350" y="39333"/>
                  </a:cubicBezTo>
                  <a:close/>
                  <a:moveTo>
                    <a:pt x="61316" y="39333"/>
                  </a:moveTo>
                  <a:cubicBezTo>
                    <a:pt x="61091" y="39333"/>
                    <a:pt x="60922" y="39501"/>
                    <a:pt x="60922" y="39698"/>
                  </a:cubicBezTo>
                  <a:cubicBezTo>
                    <a:pt x="60922" y="39923"/>
                    <a:pt x="61091" y="40091"/>
                    <a:pt x="61316" y="40091"/>
                  </a:cubicBezTo>
                  <a:cubicBezTo>
                    <a:pt x="61512" y="40091"/>
                    <a:pt x="61709" y="39923"/>
                    <a:pt x="61709" y="39698"/>
                  </a:cubicBezTo>
                  <a:cubicBezTo>
                    <a:pt x="61709" y="39501"/>
                    <a:pt x="61512" y="39333"/>
                    <a:pt x="61316" y="39333"/>
                  </a:cubicBezTo>
                  <a:close/>
                  <a:moveTo>
                    <a:pt x="47559" y="41298"/>
                  </a:moveTo>
                  <a:cubicBezTo>
                    <a:pt x="47334" y="41298"/>
                    <a:pt x="47166" y="41467"/>
                    <a:pt x="47166" y="41663"/>
                  </a:cubicBezTo>
                  <a:cubicBezTo>
                    <a:pt x="47166" y="41888"/>
                    <a:pt x="47334" y="42056"/>
                    <a:pt x="47559" y="42056"/>
                  </a:cubicBezTo>
                  <a:cubicBezTo>
                    <a:pt x="47756" y="42056"/>
                    <a:pt x="47952" y="41888"/>
                    <a:pt x="47952" y="41663"/>
                  </a:cubicBezTo>
                  <a:cubicBezTo>
                    <a:pt x="47952" y="41467"/>
                    <a:pt x="47756" y="41298"/>
                    <a:pt x="47559" y="41298"/>
                  </a:cubicBezTo>
                  <a:close/>
                  <a:moveTo>
                    <a:pt x="49524" y="41298"/>
                  </a:moveTo>
                  <a:cubicBezTo>
                    <a:pt x="49300" y="41298"/>
                    <a:pt x="49131" y="41467"/>
                    <a:pt x="49131" y="41663"/>
                  </a:cubicBezTo>
                  <a:cubicBezTo>
                    <a:pt x="49131" y="41888"/>
                    <a:pt x="49300" y="42056"/>
                    <a:pt x="49524" y="42056"/>
                  </a:cubicBezTo>
                  <a:cubicBezTo>
                    <a:pt x="49721" y="42056"/>
                    <a:pt x="49917" y="41888"/>
                    <a:pt x="49917" y="41663"/>
                  </a:cubicBezTo>
                  <a:cubicBezTo>
                    <a:pt x="49917" y="41467"/>
                    <a:pt x="49721" y="41298"/>
                    <a:pt x="49524" y="41298"/>
                  </a:cubicBezTo>
                  <a:close/>
                  <a:moveTo>
                    <a:pt x="51489" y="41298"/>
                  </a:moveTo>
                  <a:cubicBezTo>
                    <a:pt x="51265" y="41298"/>
                    <a:pt x="51096" y="41467"/>
                    <a:pt x="51096" y="41663"/>
                  </a:cubicBezTo>
                  <a:cubicBezTo>
                    <a:pt x="51096" y="41888"/>
                    <a:pt x="51265" y="42056"/>
                    <a:pt x="51489" y="42056"/>
                  </a:cubicBezTo>
                  <a:cubicBezTo>
                    <a:pt x="51686" y="42056"/>
                    <a:pt x="51882" y="41888"/>
                    <a:pt x="51882" y="41663"/>
                  </a:cubicBezTo>
                  <a:cubicBezTo>
                    <a:pt x="51882" y="41467"/>
                    <a:pt x="51686" y="41298"/>
                    <a:pt x="51489" y="41298"/>
                  </a:cubicBezTo>
                  <a:close/>
                  <a:moveTo>
                    <a:pt x="53455" y="41298"/>
                  </a:moveTo>
                  <a:cubicBezTo>
                    <a:pt x="53230" y="41298"/>
                    <a:pt x="53062" y="41467"/>
                    <a:pt x="53062" y="41663"/>
                  </a:cubicBezTo>
                  <a:cubicBezTo>
                    <a:pt x="53062" y="41888"/>
                    <a:pt x="53230" y="42056"/>
                    <a:pt x="53455" y="42056"/>
                  </a:cubicBezTo>
                  <a:cubicBezTo>
                    <a:pt x="53651" y="42056"/>
                    <a:pt x="53848" y="41888"/>
                    <a:pt x="53848" y="41663"/>
                  </a:cubicBezTo>
                  <a:cubicBezTo>
                    <a:pt x="53848" y="41467"/>
                    <a:pt x="53651" y="41298"/>
                    <a:pt x="53455" y="41298"/>
                  </a:cubicBezTo>
                  <a:close/>
                  <a:moveTo>
                    <a:pt x="55420" y="41298"/>
                  </a:moveTo>
                  <a:cubicBezTo>
                    <a:pt x="55195" y="41298"/>
                    <a:pt x="55027" y="41467"/>
                    <a:pt x="55027" y="41663"/>
                  </a:cubicBezTo>
                  <a:cubicBezTo>
                    <a:pt x="55027" y="41888"/>
                    <a:pt x="55195" y="42056"/>
                    <a:pt x="55420" y="42056"/>
                  </a:cubicBezTo>
                  <a:cubicBezTo>
                    <a:pt x="55616" y="42056"/>
                    <a:pt x="55813" y="41888"/>
                    <a:pt x="55813" y="41663"/>
                  </a:cubicBezTo>
                  <a:cubicBezTo>
                    <a:pt x="55813" y="41467"/>
                    <a:pt x="55616" y="41298"/>
                    <a:pt x="55420" y="41298"/>
                  </a:cubicBezTo>
                  <a:close/>
                  <a:moveTo>
                    <a:pt x="57385" y="41298"/>
                  </a:moveTo>
                  <a:cubicBezTo>
                    <a:pt x="57160" y="41298"/>
                    <a:pt x="56992" y="41467"/>
                    <a:pt x="56992" y="41663"/>
                  </a:cubicBezTo>
                  <a:cubicBezTo>
                    <a:pt x="56992" y="41888"/>
                    <a:pt x="57160" y="42056"/>
                    <a:pt x="57385" y="42056"/>
                  </a:cubicBezTo>
                  <a:cubicBezTo>
                    <a:pt x="57582" y="42056"/>
                    <a:pt x="57778" y="41888"/>
                    <a:pt x="57778" y="41663"/>
                  </a:cubicBezTo>
                  <a:cubicBezTo>
                    <a:pt x="57778" y="41467"/>
                    <a:pt x="57582" y="41298"/>
                    <a:pt x="57385" y="41298"/>
                  </a:cubicBezTo>
                  <a:close/>
                  <a:moveTo>
                    <a:pt x="59350" y="41298"/>
                  </a:moveTo>
                  <a:cubicBezTo>
                    <a:pt x="59126" y="41298"/>
                    <a:pt x="58957" y="41467"/>
                    <a:pt x="58957" y="41663"/>
                  </a:cubicBezTo>
                  <a:cubicBezTo>
                    <a:pt x="58957" y="41888"/>
                    <a:pt x="59126" y="42056"/>
                    <a:pt x="59350" y="42056"/>
                  </a:cubicBezTo>
                  <a:cubicBezTo>
                    <a:pt x="59547" y="42056"/>
                    <a:pt x="59743" y="41888"/>
                    <a:pt x="59743" y="41663"/>
                  </a:cubicBezTo>
                  <a:cubicBezTo>
                    <a:pt x="59743" y="41467"/>
                    <a:pt x="59547" y="41298"/>
                    <a:pt x="59350" y="41298"/>
                  </a:cubicBezTo>
                  <a:close/>
                  <a:moveTo>
                    <a:pt x="61316" y="41298"/>
                  </a:moveTo>
                  <a:cubicBezTo>
                    <a:pt x="61091" y="41298"/>
                    <a:pt x="60922" y="41467"/>
                    <a:pt x="60922" y="41663"/>
                  </a:cubicBezTo>
                  <a:cubicBezTo>
                    <a:pt x="60922" y="41888"/>
                    <a:pt x="61091" y="42056"/>
                    <a:pt x="61316" y="42056"/>
                  </a:cubicBezTo>
                  <a:cubicBezTo>
                    <a:pt x="61512" y="42056"/>
                    <a:pt x="61709" y="41888"/>
                    <a:pt x="61709" y="41663"/>
                  </a:cubicBezTo>
                  <a:cubicBezTo>
                    <a:pt x="61709" y="41467"/>
                    <a:pt x="61512" y="41298"/>
                    <a:pt x="61316" y="41298"/>
                  </a:cubicBezTo>
                  <a:close/>
                  <a:moveTo>
                    <a:pt x="47559" y="43263"/>
                  </a:moveTo>
                  <a:cubicBezTo>
                    <a:pt x="47334" y="43263"/>
                    <a:pt x="47166" y="43432"/>
                    <a:pt x="47166" y="43628"/>
                  </a:cubicBezTo>
                  <a:cubicBezTo>
                    <a:pt x="47166" y="43853"/>
                    <a:pt x="47334" y="44021"/>
                    <a:pt x="47559" y="44021"/>
                  </a:cubicBezTo>
                  <a:cubicBezTo>
                    <a:pt x="47756" y="44021"/>
                    <a:pt x="47952" y="43853"/>
                    <a:pt x="47952" y="43628"/>
                  </a:cubicBezTo>
                  <a:cubicBezTo>
                    <a:pt x="47952" y="43432"/>
                    <a:pt x="47756" y="43263"/>
                    <a:pt x="47559" y="43263"/>
                  </a:cubicBezTo>
                  <a:close/>
                  <a:moveTo>
                    <a:pt x="49524" y="43263"/>
                  </a:moveTo>
                  <a:cubicBezTo>
                    <a:pt x="49300" y="43263"/>
                    <a:pt x="49131" y="43432"/>
                    <a:pt x="49131" y="43628"/>
                  </a:cubicBezTo>
                  <a:cubicBezTo>
                    <a:pt x="49131" y="43853"/>
                    <a:pt x="49300" y="44021"/>
                    <a:pt x="49524" y="44021"/>
                  </a:cubicBezTo>
                  <a:cubicBezTo>
                    <a:pt x="49721" y="44021"/>
                    <a:pt x="49917" y="43853"/>
                    <a:pt x="49917" y="43628"/>
                  </a:cubicBezTo>
                  <a:cubicBezTo>
                    <a:pt x="49917" y="43432"/>
                    <a:pt x="49721" y="43263"/>
                    <a:pt x="49524" y="43263"/>
                  </a:cubicBezTo>
                  <a:close/>
                  <a:moveTo>
                    <a:pt x="51489" y="43263"/>
                  </a:moveTo>
                  <a:cubicBezTo>
                    <a:pt x="51265" y="43263"/>
                    <a:pt x="51096" y="43432"/>
                    <a:pt x="51096" y="43628"/>
                  </a:cubicBezTo>
                  <a:cubicBezTo>
                    <a:pt x="51096" y="43853"/>
                    <a:pt x="51265" y="44021"/>
                    <a:pt x="51489" y="44021"/>
                  </a:cubicBezTo>
                  <a:cubicBezTo>
                    <a:pt x="51686" y="44021"/>
                    <a:pt x="51882" y="43853"/>
                    <a:pt x="51882" y="43628"/>
                  </a:cubicBezTo>
                  <a:cubicBezTo>
                    <a:pt x="51882" y="43432"/>
                    <a:pt x="51686" y="43263"/>
                    <a:pt x="51489" y="43263"/>
                  </a:cubicBezTo>
                  <a:close/>
                  <a:moveTo>
                    <a:pt x="53455" y="43263"/>
                  </a:moveTo>
                  <a:cubicBezTo>
                    <a:pt x="53230" y="43263"/>
                    <a:pt x="53062" y="43432"/>
                    <a:pt x="53062" y="43628"/>
                  </a:cubicBezTo>
                  <a:cubicBezTo>
                    <a:pt x="53062" y="43853"/>
                    <a:pt x="53230" y="44021"/>
                    <a:pt x="53455" y="44021"/>
                  </a:cubicBezTo>
                  <a:cubicBezTo>
                    <a:pt x="53651" y="44021"/>
                    <a:pt x="53848" y="43853"/>
                    <a:pt x="53848" y="43628"/>
                  </a:cubicBezTo>
                  <a:cubicBezTo>
                    <a:pt x="53848" y="43432"/>
                    <a:pt x="53651" y="43263"/>
                    <a:pt x="53455" y="43263"/>
                  </a:cubicBezTo>
                  <a:close/>
                  <a:moveTo>
                    <a:pt x="55420" y="43263"/>
                  </a:moveTo>
                  <a:cubicBezTo>
                    <a:pt x="55195" y="43263"/>
                    <a:pt x="55027" y="43432"/>
                    <a:pt x="55027" y="43628"/>
                  </a:cubicBezTo>
                  <a:cubicBezTo>
                    <a:pt x="55027" y="43853"/>
                    <a:pt x="55195" y="44021"/>
                    <a:pt x="55420" y="44021"/>
                  </a:cubicBezTo>
                  <a:cubicBezTo>
                    <a:pt x="55616" y="44021"/>
                    <a:pt x="55813" y="43853"/>
                    <a:pt x="55813" y="43628"/>
                  </a:cubicBezTo>
                  <a:cubicBezTo>
                    <a:pt x="55813" y="43432"/>
                    <a:pt x="55616" y="43263"/>
                    <a:pt x="55420" y="43263"/>
                  </a:cubicBezTo>
                  <a:close/>
                  <a:moveTo>
                    <a:pt x="57385" y="43263"/>
                  </a:moveTo>
                  <a:cubicBezTo>
                    <a:pt x="57160" y="43263"/>
                    <a:pt x="56992" y="43432"/>
                    <a:pt x="56992" y="43628"/>
                  </a:cubicBezTo>
                  <a:cubicBezTo>
                    <a:pt x="56992" y="43853"/>
                    <a:pt x="57160" y="44021"/>
                    <a:pt x="57385" y="44021"/>
                  </a:cubicBezTo>
                  <a:cubicBezTo>
                    <a:pt x="57582" y="44021"/>
                    <a:pt x="57778" y="43853"/>
                    <a:pt x="57778" y="43628"/>
                  </a:cubicBezTo>
                  <a:cubicBezTo>
                    <a:pt x="57778" y="43432"/>
                    <a:pt x="57582" y="43263"/>
                    <a:pt x="57385" y="43263"/>
                  </a:cubicBezTo>
                  <a:close/>
                  <a:moveTo>
                    <a:pt x="59350" y="43263"/>
                  </a:moveTo>
                  <a:cubicBezTo>
                    <a:pt x="59126" y="43263"/>
                    <a:pt x="58957" y="43432"/>
                    <a:pt x="58957" y="43628"/>
                  </a:cubicBezTo>
                  <a:cubicBezTo>
                    <a:pt x="58957" y="43853"/>
                    <a:pt x="59126" y="44021"/>
                    <a:pt x="59350" y="44021"/>
                  </a:cubicBezTo>
                  <a:cubicBezTo>
                    <a:pt x="59547" y="44021"/>
                    <a:pt x="59743" y="43853"/>
                    <a:pt x="59743" y="43628"/>
                  </a:cubicBezTo>
                  <a:cubicBezTo>
                    <a:pt x="59743" y="43432"/>
                    <a:pt x="59547" y="43263"/>
                    <a:pt x="59350" y="43263"/>
                  </a:cubicBezTo>
                  <a:close/>
                  <a:moveTo>
                    <a:pt x="61316" y="43263"/>
                  </a:moveTo>
                  <a:cubicBezTo>
                    <a:pt x="61091" y="43263"/>
                    <a:pt x="60922" y="43432"/>
                    <a:pt x="60922" y="43628"/>
                  </a:cubicBezTo>
                  <a:cubicBezTo>
                    <a:pt x="60922" y="43853"/>
                    <a:pt x="61091" y="44021"/>
                    <a:pt x="61316" y="44021"/>
                  </a:cubicBezTo>
                  <a:cubicBezTo>
                    <a:pt x="61512" y="44021"/>
                    <a:pt x="61709" y="43853"/>
                    <a:pt x="61709" y="43628"/>
                  </a:cubicBezTo>
                  <a:cubicBezTo>
                    <a:pt x="61709" y="43432"/>
                    <a:pt x="61512" y="43263"/>
                    <a:pt x="61316" y="43263"/>
                  </a:cubicBezTo>
                  <a:close/>
                  <a:moveTo>
                    <a:pt x="63281" y="43263"/>
                  </a:moveTo>
                  <a:cubicBezTo>
                    <a:pt x="63056" y="43263"/>
                    <a:pt x="62888" y="43432"/>
                    <a:pt x="62888" y="43628"/>
                  </a:cubicBezTo>
                  <a:cubicBezTo>
                    <a:pt x="62888" y="43853"/>
                    <a:pt x="63056" y="44021"/>
                    <a:pt x="63281" y="44021"/>
                  </a:cubicBezTo>
                  <a:cubicBezTo>
                    <a:pt x="63477" y="44021"/>
                    <a:pt x="63674" y="43853"/>
                    <a:pt x="63674" y="43628"/>
                  </a:cubicBezTo>
                  <a:cubicBezTo>
                    <a:pt x="63674" y="43432"/>
                    <a:pt x="63477" y="43263"/>
                    <a:pt x="63281" y="43263"/>
                  </a:cubicBezTo>
                  <a:close/>
                  <a:moveTo>
                    <a:pt x="65246" y="43263"/>
                  </a:moveTo>
                  <a:cubicBezTo>
                    <a:pt x="65021" y="43263"/>
                    <a:pt x="64853" y="43432"/>
                    <a:pt x="64853" y="43628"/>
                  </a:cubicBezTo>
                  <a:cubicBezTo>
                    <a:pt x="64853" y="43853"/>
                    <a:pt x="65021" y="44021"/>
                    <a:pt x="65246" y="44021"/>
                  </a:cubicBezTo>
                  <a:cubicBezTo>
                    <a:pt x="65442" y="44021"/>
                    <a:pt x="65639" y="43853"/>
                    <a:pt x="65639" y="43628"/>
                  </a:cubicBezTo>
                  <a:cubicBezTo>
                    <a:pt x="65639" y="43432"/>
                    <a:pt x="65442" y="43263"/>
                    <a:pt x="65246" y="43263"/>
                  </a:cubicBezTo>
                  <a:close/>
                  <a:moveTo>
                    <a:pt x="47559" y="45229"/>
                  </a:moveTo>
                  <a:cubicBezTo>
                    <a:pt x="47334" y="45229"/>
                    <a:pt x="47166" y="45397"/>
                    <a:pt x="47166" y="45594"/>
                  </a:cubicBezTo>
                  <a:cubicBezTo>
                    <a:pt x="47166" y="45818"/>
                    <a:pt x="47334" y="45987"/>
                    <a:pt x="47559" y="45987"/>
                  </a:cubicBezTo>
                  <a:cubicBezTo>
                    <a:pt x="47756" y="45987"/>
                    <a:pt x="47952" y="45818"/>
                    <a:pt x="47952" y="45594"/>
                  </a:cubicBezTo>
                  <a:cubicBezTo>
                    <a:pt x="47952" y="45397"/>
                    <a:pt x="47756" y="45229"/>
                    <a:pt x="47559" y="45229"/>
                  </a:cubicBezTo>
                  <a:close/>
                  <a:moveTo>
                    <a:pt x="49524" y="45229"/>
                  </a:moveTo>
                  <a:cubicBezTo>
                    <a:pt x="49300" y="45229"/>
                    <a:pt x="49131" y="45397"/>
                    <a:pt x="49131" y="45594"/>
                  </a:cubicBezTo>
                  <a:cubicBezTo>
                    <a:pt x="49131" y="45818"/>
                    <a:pt x="49300" y="45987"/>
                    <a:pt x="49524" y="45987"/>
                  </a:cubicBezTo>
                  <a:cubicBezTo>
                    <a:pt x="49721" y="45987"/>
                    <a:pt x="49917" y="45818"/>
                    <a:pt x="49917" y="45594"/>
                  </a:cubicBezTo>
                  <a:cubicBezTo>
                    <a:pt x="49917" y="45397"/>
                    <a:pt x="49721" y="45229"/>
                    <a:pt x="49524" y="45229"/>
                  </a:cubicBezTo>
                  <a:close/>
                  <a:moveTo>
                    <a:pt x="51489" y="45229"/>
                  </a:moveTo>
                  <a:cubicBezTo>
                    <a:pt x="51265" y="45229"/>
                    <a:pt x="51096" y="45397"/>
                    <a:pt x="51096" y="45594"/>
                  </a:cubicBezTo>
                  <a:cubicBezTo>
                    <a:pt x="51096" y="45818"/>
                    <a:pt x="51265" y="45987"/>
                    <a:pt x="51489" y="45987"/>
                  </a:cubicBezTo>
                  <a:cubicBezTo>
                    <a:pt x="51686" y="45987"/>
                    <a:pt x="51882" y="45818"/>
                    <a:pt x="51882" y="45594"/>
                  </a:cubicBezTo>
                  <a:cubicBezTo>
                    <a:pt x="51882" y="45397"/>
                    <a:pt x="51686" y="45229"/>
                    <a:pt x="51489" y="45229"/>
                  </a:cubicBezTo>
                  <a:close/>
                  <a:moveTo>
                    <a:pt x="53455" y="45229"/>
                  </a:moveTo>
                  <a:cubicBezTo>
                    <a:pt x="53230" y="45229"/>
                    <a:pt x="53062" y="45397"/>
                    <a:pt x="53062" y="45594"/>
                  </a:cubicBezTo>
                  <a:cubicBezTo>
                    <a:pt x="53062" y="45818"/>
                    <a:pt x="53230" y="45987"/>
                    <a:pt x="53455" y="45987"/>
                  </a:cubicBezTo>
                  <a:cubicBezTo>
                    <a:pt x="53651" y="45987"/>
                    <a:pt x="53848" y="45818"/>
                    <a:pt x="53848" y="45594"/>
                  </a:cubicBezTo>
                  <a:cubicBezTo>
                    <a:pt x="53848" y="45397"/>
                    <a:pt x="53651" y="45229"/>
                    <a:pt x="53455" y="45229"/>
                  </a:cubicBezTo>
                  <a:close/>
                  <a:moveTo>
                    <a:pt x="55420" y="45229"/>
                  </a:moveTo>
                  <a:cubicBezTo>
                    <a:pt x="55195" y="45229"/>
                    <a:pt x="55027" y="45397"/>
                    <a:pt x="55027" y="45594"/>
                  </a:cubicBezTo>
                  <a:cubicBezTo>
                    <a:pt x="55027" y="45818"/>
                    <a:pt x="55195" y="45987"/>
                    <a:pt x="55420" y="45987"/>
                  </a:cubicBezTo>
                  <a:cubicBezTo>
                    <a:pt x="55616" y="45987"/>
                    <a:pt x="55813" y="45818"/>
                    <a:pt x="55813" y="45594"/>
                  </a:cubicBezTo>
                  <a:cubicBezTo>
                    <a:pt x="55813" y="45397"/>
                    <a:pt x="55616" y="45229"/>
                    <a:pt x="55420" y="45229"/>
                  </a:cubicBezTo>
                  <a:close/>
                  <a:moveTo>
                    <a:pt x="57385" y="45229"/>
                  </a:moveTo>
                  <a:cubicBezTo>
                    <a:pt x="57160" y="45229"/>
                    <a:pt x="56992" y="45397"/>
                    <a:pt x="56992" y="45594"/>
                  </a:cubicBezTo>
                  <a:cubicBezTo>
                    <a:pt x="56992" y="45818"/>
                    <a:pt x="57160" y="45987"/>
                    <a:pt x="57385" y="45987"/>
                  </a:cubicBezTo>
                  <a:cubicBezTo>
                    <a:pt x="57582" y="45987"/>
                    <a:pt x="57778" y="45818"/>
                    <a:pt x="57778" y="45594"/>
                  </a:cubicBezTo>
                  <a:cubicBezTo>
                    <a:pt x="57778" y="45397"/>
                    <a:pt x="57582" y="45229"/>
                    <a:pt x="57385" y="45229"/>
                  </a:cubicBezTo>
                  <a:close/>
                  <a:moveTo>
                    <a:pt x="59350" y="45229"/>
                  </a:moveTo>
                  <a:cubicBezTo>
                    <a:pt x="59126" y="45229"/>
                    <a:pt x="58957" y="45397"/>
                    <a:pt x="58957" y="45594"/>
                  </a:cubicBezTo>
                  <a:cubicBezTo>
                    <a:pt x="58957" y="45818"/>
                    <a:pt x="59126" y="45987"/>
                    <a:pt x="59350" y="45987"/>
                  </a:cubicBezTo>
                  <a:cubicBezTo>
                    <a:pt x="59547" y="45987"/>
                    <a:pt x="59743" y="45818"/>
                    <a:pt x="59743" y="45594"/>
                  </a:cubicBezTo>
                  <a:cubicBezTo>
                    <a:pt x="59743" y="45397"/>
                    <a:pt x="59547" y="45229"/>
                    <a:pt x="59350" y="45229"/>
                  </a:cubicBezTo>
                  <a:close/>
                  <a:moveTo>
                    <a:pt x="61316" y="45229"/>
                  </a:moveTo>
                  <a:cubicBezTo>
                    <a:pt x="61091" y="45229"/>
                    <a:pt x="60922" y="45397"/>
                    <a:pt x="60922" y="45594"/>
                  </a:cubicBezTo>
                  <a:cubicBezTo>
                    <a:pt x="60922" y="45818"/>
                    <a:pt x="61091" y="45987"/>
                    <a:pt x="61316" y="45987"/>
                  </a:cubicBezTo>
                  <a:cubicBezTo>
                    <a:pt x="61512" y="45987"/>
                    <a:pt x="61709" y="45818"/>
                    <a:pt x="61709" y="45594"/>
                  </a:cubicBezTo>
                  <a:cubicBezTo>
                    <a:pt x="61709" y="45397"/>
                    <a:pt x="61512" y="45229"/>
                    <a:pt x="61316" y="45229"/>
                  </a:cubicBezTo>
                  <a:close/>
                  <a:moveTo>
                    <a:pt x="63281" y="45229"/>
                  </a:moveTo>
                  <a:cubicBezTo>
                    <a:pt x="63056" y="45229"/>
                    <a:pt x="62888" y="45397"/>
                    <a:pt x="62888" y="45594"/>
                  </a:cubicBezTo>
                  <a:cubicBezTo>
                    <a:pt x="62888" y="45818"/>
                    <a:pt x="63056" y="45987"/>
                    <a:pt x="63281" y="45987"/>
                  </a:cubicBezTo>
                  <a:cubicBezTo>
                    <a:pt x="63477" y="45987"/>
                    <a:pt x="63674" y="45818"/>
                    <a:pt x="63674" y="45594"/>
                  </a:cubicBezTo>
                  <a:cubicBezTo>
                    <a:pt x="63674" y="45397"/>
                    <a:pt x="63477" y="45229"/>
                    <a:pt x="63281" y="45229"/>
                  </a:cubicBezTo>
                  <a:close/>
                  <a:moveTo>
                    <a:pt x="65246" y="45229"/>
                  </a:moveTo>
                  <a:cubicBezTo>
                    <a:pt x="65021" y="45229"/>
                    <a:pt x="64853" y="45397"/>
                    <a:pt x="64853" y="45594"/>
                  </a:cubicBezTo>
                  <a:cubicBezTo>
                    <a:pt x="64853" y="45818"/>
                    <a:pt x="65021" y="45987"/>
                    <a:pt x="65246" y="45987"/>
                  </a:cubicBezTo>
                  <a:cubicBezTo>
                    <a:pt x="65442" y="45987"/>
                    <a:pt x="65639" y="45818"/>
                    <a:pt x="65639" y="45594"/>
                  </a:cubicBezTo>
                  <a:cubicBezTo>
                    <a:pt x="65639" y="45397"/>
                    <a:pt x="65442" y="45229"/>
                    <a:pt x="65246" y="45229"/>
                  </a:cubicBezTo>
                  <a:close/>
                  <a:moveTo>
                    <a:pt x="47559" y="47194"/>
                  </a:moveTo>
                  <a:cubicBezTo>
                    <a:pt x="47334" y="47194"/>
                    <a:pt x="47166" y="47362"/>
                    <a:pt x="47166" y="47559"/>
                  </a:cubicBezTo>
                  <a:cubicBezTo>
                    <a:pt x="47166" y="47783"/>
                    <a:pt x="47334" y="47952"/>
                    <a:pt x="47559" y="47952"/>
                  </a:cubicBezTo>
                  <a:cubicBezTo>
                    <a:pt x="47756" y="47952"/>
                    <a:pt x="47952" y="47783"/>
                    <a:pt x="47952" y="47559"/>
                  </a:cubicBezTo>
                  <a:cubicBezTo>
                    <a:pt x="47952" y="47362"/>
                    <a:pt x="47756" y="47194"/>
                    <a:pt x="47559" y="47194"/>
                  </a:cubicBezTo>
                  <a:close/>
                  <a:moveTo>
                    <a:pt x="49524" y="47194"/>
                  </a:moveTo>
                  <a:cubicBezTo>
                    <a:pt x="49300" y="47194"/>
                    <a:pt x="49131" y="47362"/>
                    <a:pt x="49131" y="47559"/>
                  </a:cubicBezTo>
                  <a:cubicBezTo>
                    <a:pt x="49131" y="47783"/>
                    <a:pt x="49300" y="47952"/>
                    <a:pt x="49524" y="47952"/>
                  </a:cubicBezTo>
                  <a:cubicBezTo>
                    <a:pt x="49721" y="47952"/>
                    <a:pt x="49917" y="47783"/>
                    <a:pt x="49917" y="47559"/>
                  </a:cubicBezTo>
                  <a:cubicBezTo>
                    <a:pt x="49917" y="47362"/>
                    <a:pt x="49721" y="47194"/>
                    <a:pt x="49524" y="47194"/>
                  </a:cubicBezTo>
                  <a:close/>
                  <a:moveTo>
                    <a:pt x="51489" y="47194"/>
                  </a:moveTo>
                  <a:cubicBezTo>
                    <a:pt x="51265" y="47194"/>
                    <a:pt x="51096" y="47362"/>
                    <a:pt x="51096" y="47559"/>
                  </a:cubicBezTo>
                  <a:cubicBezTo>
                    <a:pt x="51096" y="47783"/>
                    <a:pt x="51265" y="47952"/>
                    <a:pt x="51489" y="47952"/>
                  </a:cubicBezTo>
                  <a:cubicBezTo>
                    <a:pt x="51686" y="47952"/>
                    <a:pt x="51882" y="47783"/>
                    <a:pt x="51882" y="47559"/>
                  </a:cubicBezTo>
                  <a:cubicBezTo>
                    <a:pt x="51882" y="47362"/>
                    <a:pt x="51686" y="47194"/>
                    <a:pt x="51489" y="47194"/>
                  </a:cubicBezTo>
                  <a:close/>
                  <a:moveTo>
                    <a:pt x="53455" y="47194"/>
                  </a:moveTo>
                  <a:cubicBezTo>
                    <a:pt x="53230" y="47194"/>
                    <a:pt x="53062" y="47362"/>
                    <a:pt x="53062" y="47559"/>
                  </a:cubicBezTo>
                  <a:cubicBezTo>
                    <a:pt x="53062" y="47783"/>
                    <a:pt x="53230" y="47952"/>
                    <a:pt x="53455" y="47952"/>
                  </a:cubicBezTo>
                  <a:cubicBezTo>
                    <a:pt x="53651" y="47952"/>
                    <a:pt x="53848" y="47783"/>
                    <a:pt x="53848" y="47559"/>
                  </a:cubicBezTo>
                  <a:cubicBezTo>
                    <a:pt x="53848" y="47362"/>
                    <a:pt x="53651" y="47194"/>
                    <a:pt x="53455" y="47194"/>
                  </a:cubicBezTo>
                  <a:close/>
                  <a:moveTo>
                    <a:pt x="55420" y="47194"/>
                  </a:moveTo>
                  <a:cubicBezTo>
                    <a:pt x="55195" y="47194"/>
                    <a:pt x="55027" y="47362"/>
                    <a:pt x="55027" y="47559"/>
                  </a:cubicBezTo>
                  <a:cubicBezTo>
                    <a:pt x="55027" y="47783"/>
                    <a:pt x="55195" y="47952"/>
                    <a:pt x="55420" y="47952"/>
                  </a:cubicBezTo>
                  <a:cubicBezTo>
                    <a:pt x="55616" y="47952"/>
                    <a:pt x="55813" y="47783"/>
                    <a:pt x="55813" y="47559"/>
                  </a:cubicBezTo>
                  <a:cubicBezTo>
                    <a:pt x="55813" y="47362"/>
                    <a:pt x="55616" y="47194"/>
                    <a:pt x="55420" y="47194"/>
                  </a:cubicBezTo>
                  <a:close/>
                  <a:moveTo>
                    <a:pt x="57385" y="47194"/>
                  </a:moveTo>
                  <a:cubicBezTo>
                    <a:pt x="57160" y="47194"/>
                    <a:pt x="56992" y="47362"/>
                    <a:pt x="56992" y="47559"/>
                  </a:cubicBezTo>
                  <a:cubicBezTo>
                    <a:pt x="56992" y="47783"/>
                    <a:pt x="57160" y="47952"/>
                    <a:pt x="57385" y="47952"/>
                  </a:cubicBezTo>
                  <a:cubicBezTo>
                    <a:pt x="57582" y="47952"/>
                    <a:pt x="57778" y="47783"/>
                    <a:pt x="57778" y="47559"/>
                  </a:cubicBezTo>
                  <a:cubicBezTo>
                    <a:pt x="57778" y="47362"/>
                    <a:pt x="57582" y="47194"/>
                    <a:pt x="57385" y="47194"/>
                  </a:cubicBezTo>
                  <a:close/>
                  <a:moveTo>
                    <a:pt x="59350" y="47194"/>
                  </a:moveTo>
                  <a:cubicBezTo>
                    <a:pt x="59126" y="47194"/>
                    <a:pt x="58957" y="47362"/>
                    <a:pt x="58957" y="47559"/>
                  </a:cubicBezTo>
                  <a:cubicBezTo>
                    <a:pt x="58957" y="47783"/>
                    <a:pt x="59126" y="47952"/>
                    <a:pt x="59350" y="47952"/>
                  </a:cubicBezTo>
                  <a:cubicBezTo>
                    <a:pt x="59547" y="47952"/>
                    <a:pt x="59743" y="47783"/>
                    <a:pt x="59743" y="47559"/>
                  </a:cubicBezTo>
                  <a:cubicBezTo>
                    <a:pt x="59743" y="47362"/>
                    <a:pt x="59547" y="47194"/>
                    <a:pt x="59350" y="47194"/>
                  </a:cubicBezTo>
                  <a:close/>
                  <a:moveTo>
                    <a:pt x="61316" y="47194"/>
                  </a:moveTo>
                  <a:cubicBezTo>
                    <a:pt x="61091" y="47194"/>
                    <a:pt x="60922" y="47362"/>
                    <a:pt x="60922" y="47559"/>
                  </a:cubicBezTo>
                  <a:cubicBezTo>
                    <a:pt x="60922" y="47783"/>
                    <a:pt x="61091" y="47952"/>
                    <a:pt x="61316" y="47952"/>
                  </a:cubicBezTo>
                  <a:cubicBezTo>
                    <a:pt x="61512" y="47952"/>
                    <a:pt x="61709" y="47783"/>
                    <a:pt x="61709" y="47559"/>
                  </a:cubicBezTo>
                  <a:cubicBezTo>
                    <a:pt x="61709" y="47362"/>
                    <a:pt x="61512" y="47194"/>
                    <a:pt x="61316" y="47194"/>
                  </a:cubicBezTo>
                  <a:close/>
                  <a:moveTo>
                    <a:pt x="63281" y="47194"/>
                  </a:moveTo>
                  <a:cubicBezTo>
                    <a:pt x="63056" y="47194"/>
                    <a:pt x="62888" y="47362"/>
                    <a:pt x="62888" y="47559"/>
                  </a:cubicBezTo>
                  <a:cubicBezTo>
                    <a:pt x="62888" y="47783"/>
                    <a:pt x="63056" y="47952"/>
                    <a:pt x="63281" y="47952"/>
                  </a:cubicBezTo>
                  <a:cubicBezTo>
                    <a:pt x="63477" y="47952"/>
                    <a:pt x="63674" y="47783"/>
                    <a:pt x="63674" y="47559"/>
                  </a:cubicBezTo>
                  <a:cubicBezTo>
                    <a:pt x="63674" y="47362"/>
                    <a:pt x="63477" y="47194"/>
                    <a:pt x="63281" y="47194"/>
                  </a:cubicBezTo>
                  <a:close/>
                  <a:moveTo>
                    <a:pt x="65246" y="47194"/>
                  </a:moveTo>
                  <a:cubicBezTo>
                    <a:pt x="65021" y="47194"/>
                    <a:pt x="64853" y="47362"/>
                    <a:pt x="64853" y="47559"/>
                  </a:cubicBezTo>
                  <a:cubicBezTo>
                    <a:pt x="64853" y="47783"/>
                    <a:pt x="65021" y="47952"/>
                    <a:pt x="65246" y="47952"/>
                  </a:cubicBezTo>
                  <a:cubicBezTo>
                    <a:pt x="65442" y="47952"/>
                    <a:pt x="65639" y="47783"/>
                    <a:pt x="65639" y="47559"/>
                  </a:cubicBezTo>
                  <a:cubicBezTo>
                    <a:pt x="65639" y="47362"/>
                    <a:pt x="65442" y="47194"/>
                    <a:pt x="65246" y="47194"/>
                  </a:cubicBezTo>
                  <a:close/>
                  <a:moveTo>
                    <a:pt x="49524" y="49159"/>
                  </a:moveTo>
                  <a:cubicBezTo>
                    <a:pt x="49300" y="49159"/>
                    <a:pt x="49131" y="49328"/>
                    <a:pt x="49131" y="49524"/>
                  </a:cubicBezTo>
                  <a:cubicBezTo>
                    <a:pt x="49131" y="49749"/>
                    <a:pt x="49300" y="49917"/>
                    <a:pt x="49524" y="49917"/>
                  </a:cubicBezTo>
                  <a:cubicBezTo>
                    <a:pt x="49721" y="49917"/>
                    <a:pt x="49917" y="49749"/>
                    <a:pt x="49917" y="49524"/>
                  </a:cubicBezTo>
                  <a:cubicBezTo>
                    <a:pt x="49917" y="49328"/>
                    <a:pt x="49721" y="49159"/>
                    <a:pt x="49524" y="49159"/>
                  </a:cubicBezTo>
                  <a:close/>
                  <a:moveTo>
                    <a:pt x="51489" y="49159"/>
                  </a:moveTo>
                  <a:cubicBezTo>
                    <a:pt x="51265" y="49159"/>
                    <a:pt x="51096" y="49328"/>
                    <a:pt x="51096" y="49524"/>
                  </a:cubicBezTo>
                  <a:cubicBezTo>
                    <a:pt x="51096" y="49749"/>
                    <a:pt x="51265" y="49917"/>
                    <a:pt x="51489" y="49917"/>
                  </a:cubicBezTo>
                  <a:cubicBezTo>
                    <a:pt x="51686" y="49917"/>
                    <a:pt x="51882" y="49749"/>
                    <a:pt x="51882" y="49524"/>
                  </a:cubicBezTo>
                  <a:cubicBezTo>
                    <a:pt x="51882" y="49328"/>
                    <a:pt x="51686" y="49159"/>
                    <a:pt x="51489" y="49159"/>
                  </a:cubicBezTo>
                  <a:close/>
                  <a:moveTo>
                    <a:pt x="53455" y="49159"/>
                  </a:moveTo>
                  <a:cubicBezTo>
                    <a:pt x="53230" y="49159"/>
                    <a:pt x="53062" y="49328"/>
                    <a:pt x="53062" y="49524"/>
                  </a:cubicBezTo>
                  <a:cubicBezTo>
                    <a:pt x="53062" y="49749"/>
                    <a:pt x="53230" y="49917"/>
                    <a:pt x="53455" y="49917"/>
                  </a:cubicBezTo>
                  <a:cubicBezTo>
                    <a:pt x="53651" y="49917"/>
                    <a:pt x="53848" y="49749"/>
                    <a:pt x="53848" y="49524"/>
                  </a:cubicBezTo>
                  <a:cubicBezTo>
                    <a:pt x="53848" y="49328"/>
                    <a:pt x="53651" y="49159"/>
                    <a:pt x="53455" y="49159"/>
                  </a:cubicBezTo>
                  <a:close/>
                  <a:moveTo>
                    <a:pt x="55420" y="49159"/>
                  </a:moveTo>
                  <a:cubicBezTo>
                    <a:pt x="55195" y="49159"/>
                    <a:pt x="55027" y="49328"/>
                    <a:pt x="55027" y="49524"/>
                  </a:cubicBezTo>
                  <a:cubicBezTo>
                    <a:pt x="55027" y="49749"/>
                    <a:pt x="55195" y="49917"/>
                    <a:pt x="55420" y="49917"/>
                  </a:cubicBezTo>
                  <a:cubicBezTo>
                    <a:pt x="55616" y="49917"/>
                    <a:pt x="55813" y="49749"/>
                    <a:pt x="55813" y="49524"/>
                  </a:cubicBezTo>
                  <a:cubicBezTo>
                    <a:pt x="55813" y="49328"/>
                    <a:pt x="55616" y="49159"/>
                    <a:pt x="55420" y="49159"/>
                  </a:cubicBezTo>
                  <a:close/>
                  <a:moveTo>
                    <a:pt x="57385" y="49159"/>
                  </a:moveTo>
                  <a:cubicBezTo>
                    <a:pt x="57160" y="49159"/>
                    <a:pt x="56992" y="49328"/>
                    <a:pt x="56992" y="49524"/>
                  </a:cubicBezTo>
                  <a:cubicBezTo>
                    <a:pt x="56992" y="49749"/>
                    <a:pt x="57160" y="49917"/>
                    <a:pt x="57385" y="49917"/>
                  </a:cubicBezTo>
                  <a:cubicBezTo>
                    <a:pt x="57582" y="49917"/>
                    <a:pt x="57778" y="49749"/>
                    <a:pt x="57778" y="49524"/>
                  </a:cubicBezTo>
                  <a:cubicBezTo>
                    <a:pt x="57778" y="49328"/>
                    <a:pt x="57582" y="49159"/>
                    <a:pt x="57385" y="49159"/>
                  </a:cubicBezTo>
                  <a:close/>
                  <a:moveTo>
                    <a:pt x="59350" y="49159"/>
                  </a:moveTo>
                  <a:cubicBezTo>
                    <a:pt x="59126" y="49159"/>
                    <a:pt x="58957" y="49328"/>
                    <a:pt x="58957" y="49524"/>
                  </a:cubicBezTo>
                  <a:cubicBezTo>
                    <a:pt x="58957" y="49749"/>
                    <a:pt x="59126" y="49917"/>
                    <a:pt x="59350" y="49917"/>
                  </a:cubicBezTo>
                  <a:cubicBezTo>
                    <a:pt x="59547" y="49917"/>
                    <a:pt x="59743" y="49749"/>
                    <a:pt x="59743" y="49524"/>
                  </a:cubicBezTo>
                  <a:cubicBezTo>
                    <a:pt x="59743" y="49328"/>
                    <a:pt x="59547" y="49159"/>
                    <a:pt x="59350" y="49159"/>
                  </a:cubicBezTo>
                  <a:close/>
                  <a:moveTo>
                    <a:pt x="61316" y="49159"/>
                  </a:moveTo>
                  <a:cubicBezTo>
                    <a:pt x="61091" y="49159"/>
                    <a:pt x="60922" y="49328"/>
                    <a:pt x="60922" y="49524"/>
                  </a:cubicBezTo>
                  <a:cubicBezTo>
                    <a:pt x="60922" y="49749"/>
                    <a:pt x="61091" y="49917"/>
                    <a:pt x="61316" y="49917"/>
                  </a:cubicBezTo>
                  <a:cubicBezTo>
                    <a:pt x="61512" y="49917"/>
                    <a:pt x="61709" y="49749"/>
                    <a:pt x="61709" y="49524"/>
                  </a:cubicBezTo>
                  <a:cubicBezTo>
                    <a:pt x="61709" y="49328"/>
                    <a:pt x="61512" y="49159"/>
                    <a:pt x="61316" y="49159"/>
                  </a:cubicBezTo>
                  <a:close/>
                  <a:moveTo>
                    <a:pt x="63281" y="49159"/>
                  </a:moveTo>
                  <a:cubicBezTo>
                    <a:pt x="63056" y="49159"/>
                    <a:pt x="62888" y="49328"/>
                    <a:pt x="62888" y="49524"/>
                  </a:cubicBezTo>
                  <a:cubicBezTo>
                    <a:pt x="62888" y="49749"/>
                    <a:pt x="63056" y="49917"/>
                    <a:pt x="63281" y="49917"/>
                  </a:cubicBezTo>
                  <a:cubicBezTo>
                    <a:pt x="63477" y="49917"/>
                    <a:pt x="63674" y="49749"/>
                    <a:pt x="63674" y="49524"/>
                  </a:cubicBezTo>
                  <a:cubicBezTo>
                    <a:pt x="63674" y="49328"/>
                    <a:pt x="63477" y="49159"/>
                    <a:pt x="63281" y="49159"/>
                  </a:cubicBezTo>
                  <a:close/>
                  <a:moveTo>
                    <a:pt x="65246" y="49159"/>
                  </a:moveTo>
                  <a:cubicBezTo>
                    <a:pt x="65021" y="49159"/>
                    <a:pt x="64853" y="49328"/>
                    <a:pt x="64853" y="49524"/>
                  </a:cubicBezTo>
                  <a:cubicBezTo>
                    <a:pt x="64853" y="49749"/>
                    <a:pt x="65021" y="49917"/>
                    <a:pt x="65246" y="49917"/>
                  </a:cubicBezTo>
                  <a:cubicBezTo>
                    <a:pt x="65442" y="49917"/>
                    <a:pt x="65639" y="49749"/>
                    <a:pt x="65639" y="49524"/>
                  </a:cubicBezTo>
                  <a:cubicBezTo>
                    <a:pt x="65639" y="49328"/>
                    <a:pt x="65442" y="49159"/>
                    <a:pt x="65246" y="49159"/>
                  </a:cubicBezTo>
                  <a:close/>
                  <a:moveTo>
                    <a:pt x="49524" y="51124"/>
                  </a:moveTo>
                  <a:cubicBezTo>
                    <a:pt x="49300" y="51124"/>
                    <a:pt x="49131" y="51293"/>
                    <a:pt x="49131" y="51489"/>
                  </a:cubicBezTo>
                  <a:cubicBezTo>
                    <a:pt x="49131" y="51714"/>
                    <a:pt x="49300" y="51882"/>
                    <a:pt x="49524" y="51882"/>
                  </a:cubicBezTo>
                  <a:cubicBezTo>
                    <a:pt x="49721" y="51882"/>
                    <a:pt x="49917" y="51714"/>
                    <a:pt x="49917" y="51489"/>
                  </a:cubicBezTo>
                  <a:cubicBezTo>
                    <a:pt x="49917" y="51293"/>
                    <a:pt x="49721" y="51124"/>
                    <a:pt x="49524" y="51124"/>
                  </a:cubicBezTo>
                  <a:close/>
                  <a:moveTo>
                    <a:pt x="51489" y="51124"/>
                  </a:moveTo>
                  <a:cubicBezTo>
                    <a:pt x="51265" y="51124"/>
                    <a:pt x="51096" y="51293"/>
                    <a:pt x="51096" y="51489"/>
                  </a:cubicBezTo>
                  <a:cubicBezTo>
                    <a:pt x="51096" y="51714"/>
                    <a:pt x="51265" y="51882"/>
                    <a:pt x="51489" y="51882"/>
                  </a:cubicBezTo>
                  <a:cubicBezTo>
                    <a:pt x="51686" y="51882"/>
                    <a:pt x="51882" y="51714"/>
                    <a:pt x="51882" y="51489"/>
                  </a:cubicBezTo>
                  <a:cubicBezTo>
                    <a:pt x="51882" y="51293"/>
                    <a:pt x="51686" y="51124"/>
                    <a:pt x="51489" y="51124"/>
                  </a:cubicBezTo>
                  <a:close/>
                  <a:moveTo>
                    <a:pt x="53455" y="51124"/>
                  </a:moveTo>
                  <a:cubicBezTo>
                    <a:pt x="53230" y="51124"/>
                    <a:pt x="53062" y="51293"/>
                    <a:pt x="53062" y="51489"/>
                  </a:cubicBezTo>
                  <a:cubicBezTo>
                    <a:pt x="53062" y="51714"/>
                    <a:pt x="53230" y="51882"/>
                    <a:pt x="53455" y="51882"/>
                  </a:cubicBezTo>
                  <a:cubicBezTo>
                    <a:pt x="53651" y="51882"/>
                    <a:pt x="53848" y="51714"/>
                    <a:pt x="53848" y="51489"/>
                  </a:cubicBezTo>
                  <a:cubicBezTo>
                    <a:pt x="53848" y="51293"/>
                    <a:pt x="53651" y="51124"/>
                    <a:pt x="53455" y="51124"/>
                  </a:cubicBezTo>
                  <a:close/>
                  <a:moveTo>
                    <a:pt x="55420" y="51124"/>
                  </a:moveTo>
                  <a:cubicBezTo>
                    <a:pt x="55195" y="51124"/>
                    <a:pt x="55027" y="51293"/>
                    <a:pt x="55027" y="51489"/>
                  </a:cubicBezTo>
                  <a:cubicBezTo>
                    <a:pt x="55027" y="51714"/>
                    <a:pt x="55195" y="51882"/>
                    <a:pt x="55420" y="51882"/>
                  </a:cubicBezTo>
                  <a:cubicBezTo>
                    <a:pt x="55616" y="51882"/>
                    <a:pt x="55813" y="51714"/>
                    <a:pt x="55813" y="51489"/>
                  </a:cubicBezTo>
                  <a:cubicBezTo>
                    <a:pt x="55813" y="51293"/>
                    <a:pt x="55616" y="51124"/>
                    <a:pt x="55420" y="51124"/>
                  </a:cubicBezTo>
                  <a:close/>
                  <a:moveTo>
                    <a:pt x="57385" y="51124"/>
                  </a:moveTo>
                  <a:cubicBezTo>
                    <a:pt x="57160" y="51124"/>
                    <a:pt x="56992" y="51293"/>
                    <a:pt x="56992" y="51489"/>
                  </a:cubicBezTo>
                  <a:cubicBezTo>
                    <a:pt x="56992" y="51714"/>
                    <a:pt x="57160" y="51882"/>
                    <a:pt x="57385" y="51882"/>
                  </a:cubicBezTo>
                  <a:cubicBezTo>
                    <a:pt x="57582" y="51882"/>
                    <a:pt x="57778" y="51714"/>
                    <a:pt x="57778" y="51489"/>
                  </a:cubicBezTo>
                  <a:cubicBezTo>
                    <a:pt x="57778" y="51293"/>
                    <a:pt x="57582" y="51124"/>
                    <a:pt x="57385" y="51124"/>
                  </a:cubicBezTo>
                  <a:close/>
                  <a:moveTo>
                    <a:pt x="59350" y="51124"/>
                  </a:moveTo>
                  <a:cubicBezTo>
                    <a:pt x="59126" y="51124"/>
                    <a:pt x="58957" y="51293"/>
                    <a:pt x="58957" y="51489"/>
                  </a:cubicBezTo>
                  <a:cubicBezTo>
                    <a:pt x="58957" y="51714"/>
                    <a:pt x="59126" y="51882"/>
                    <a:pt x="59350" y="51882"/>
                  </a:cubicBezTo>
                  <a:cubicBezTo>
                    <a:pt x="59547" y="51882"/>
                    <a:pt x="59743" y="51714"/>
                    <a:pt x="59743" y="51489"/>
                  </a:cubicBezTo>
                  <a:cubicBezTo>
                    <a:pt x="59743" y="51293"/>
                    <a:pt x="59547" y="51124"/>
                    <a:pt x="59350" y="51124"/>
                  </a:cubicBezTo>
                  <a:close/>
                  <a:moveTo>
                    <a:pt x="61316" y="51124"/>
                  </a:moveTo>
                  <a:cubicBezTo>
                    <a:pt x="61091" y="51124"/>
                    <a:pt x="60922" y="51293"/>
                    <a:pt x="60922" y="51489"/>
                  </a:cubicBezTo>
                  <a:cubicBezTo>
                    <a:pt x="60922" y="51714"/>
                    <a:pt x="61091" y="51882"/>
                    <a:pt x="61316" y="51882"/>
                  </a:cubicBezTo>
                  <a:cubicBezTo>
                    <a:pt x="61512" y="51882"/>
                    <a:pt x="61709" y="51714"/>
                    <a:pt x="61709" y="51489"/>
                  </a:cubicBezTo>
                  <a:cubicBezTo>
                    <a:pt x="61709" y="51293"/>
                    <a:pt x="61512" y="51124"/>
                    <a:pt x="61316" y="51124"/>
                  </a:cubicBezTo>
                  <a:close/>
                  <a:moveTo>
                    <a:pt x="63281" y="51124"/>
                  </a:moveTo>
                  <a:cubicBezTo>
                    <a:pt x="63056" y="51124"/>
                    <a:pt x="62888" y="51293"/>
                    <a:pt x="62888" y="51489"/>
                  </a:cubicBezTo>
                  <a:cubicBezTo>
                    <a:pt x="62888" y="51714"/>
                    <a:pt x="63056" y="51882"/>
                    <a:pt x="63281" y="51882"/>
                  </a:cubicBezTo>
                  <a:cubicBezTo>
                    <a:pt x="63477" y="51882"/>
                    <a:pt x="63674" y="51714"/>
                    <a:pt x="63674" y="51489"/>
                  </a:cubicBezTo>
                  <a:cubicBezTo>
                    <a:pt x="63674" y="51293"/>
                    <a:pt x="63477" y="51124"/>
                    <a:pt x="63281" y="51124"/>
                  </a:cubicBezTo>
                  <a:close/>
                  <a:moveTo>
                    <a:pt x="65246" y="51124"/>
                  </a:moveTo>
                  <a:cubicBezTo>
                    <a:pt x="65021" y="51124"/>
                    <a:pt x="64853" y="51293"/>
                    <a:pt x="64853" y="51489"/>
                  </a:cubicBezTo>
                  <a:cubicBezTo>
                    <a:pt x="64853" y="51714"/>
                    <a:pt x="65021" y="51882"/>
                    <a:pt x="65246" y="51882"/>
                  </a:cubicBezTo>
                  <a:cubicBezTo>
                    <a:pt x="65442" y="51882"/>
                    <a:pt x="65639" y="51714"/>
                    <a:pt x="65639" y="51489"/>
                  </a:cubicBezTo>
                  <a:cubicBezTo>
                    <a:pt x="65639" y="51293"/>
                    <a:pt x="65442" y="51124"/>
                    <a:pt x="65246" y="51124"/>
                  </a:cubicBezTo>
                  <a:close/>
                  <a:moveTo>
                    <a:pt x="49481" y="53087"/>
                  </a:moveTo>
                  <a:cubicBezTo>
                    <a:pt x="49279" y="53087"/>
                    <a:pt x="49131" y="53271"/>
                    <a:pt x="49131" y="53455"/>
                  </a:cubicBezTo>
                  <a:cubicBezTo>
                    <a:pt x="49131" y="53679"/>
                    <a:pt x="49300" y="53848"/>
                    <a:pt x="49524" y="53848"/>
                  </a:cubicBezTo>
                  <a:cubicBezTo>
                    <a:pt x="49721" y="53848"/>
                    <a:pt x="49917" y="53679"/>
                    <a:pt x="49917" y="53455"/>
                  </a:cubicBezTo>
                  <a:cubicBezTo>
                    <a:pt x="49917" y="53258"/>
                    <a:pt x="49721" y="53090"/>
                    <a:pt x="49524" y="53090"/>
                  </a:cubicBezTo>
                  <a:cubicBezTo>
                    <a:pt x="49510" y="53088"/>
                    <a:pt x="49495" y="53087"/>
                    <a:pt x="49481" y="53087"/>
                  </a:cubicBezTo>
                  <a:close/>
                  <a:moveTo>
                    <a:pt x="51447" y="53087"/>
                  </a:moveTo>
                  <a:cubicBezTo>
                    <a:pt x="51244" y="53087"/>
                    <a:pt x="51096" y="53271"/>
                    <a:pt x="51096" y="53455"/>
                  </a:cubicBezTo>
                  <a:cubicBezTo>
                    <a:pt x="51096" y="53679"/>
                    <a:pt x="51265" y="53848"/>
                    <a:pt x="51489" y="53848"/>
                  </a:cubicBezTo>
                  <a:cubicBezTo>
                    <a:pt x="51686" y="53848"/>
                    <a:pt x="51882" y="53679"/>
                    <a:pt x="51882" y="53455"/>
                  </a:cubicBezTo>
                  <a:cubicBezTo>
                    <a:pt x="51882" y="53258"/>
                    <a:pt x="51686" y="53090"/>
                    <a:pt x="51489" y="53090"/>
                  </a:cubicBezTo>
                  <a:cubicBezTo>
                    <a:pt x="51475" y="53088"/>
                    <a:pt x="51461" y="53087"/>
                    <a:pt x="51447" y="53087"/>
                  </a:cubicBezTo>
                  <a:close/>
                  <a:moveTo>
                    <a:pt x="53412" y="53087"/>
                  </a:moveTo>
                  <a:cubicBezTo>
                    <a:pt x="53209" y="53087"/>
                    <a:pt x="53062" y="53271"/>
                    <a:pt x="53062" y="53455"/>
                  </a:cubicBezTo>
                  <a:cubicBezTo>
                    <a:pt x="53062" y="53679"/>
                    <a:pt x="53230" y="53848"/>
                    <a:pt x="53455" y="53848"/>
                  </a:cubicBezTo>
                  <a:cubicBezTo>
                    <a:pt x="53651" y="53848"/>
                    <a:pt x="53848" y="53679"/>
                    <a:pt x="53848" y="53455"/>
                  </a:cubicBezTo>
                  <a:cubicBezTo>
                    <a:pt x="53848" y="53258"/>
                    <a:pt x="53651" y="53090"/>
                    <a:pt x="53455" y="53090"/>
                  </a:cubicBezTo>
                  <a:cubicBezTo>
                    <a:pt x="53440" y="53088"/>
                    <a:pt x="53426" y="53087"/>
                    <a:pt x="53412" y="53087"/>
                  </a:cubicBezTo>
                  <a:close/>
                  <a:moveTo>
                    <a:pt x="55377" y="53087"/>
                  </a:moveTo>
                  <a:cubicBezTo>
                    <a:pt x="55174" y="53087"/>
                    <a:pt x="55027" y="53271"/>
                    <a:pt x="55027" y="53455"/>
                  </a:cubicBezTo>
                  <a:cubicBezTo>
                    <a:pt x="55027" y="53679"/>
                    <a:pt x="55195" y="53848"/>
                    <a:pt x="55420" y="53848"/>
                  </a:cubicBezTo>
                  <a:cubicBezTo>
                    <a:pt x="55616" y="53848"/>
                    <a:pt x="55813" y="53679"/>
                    <a:pt x="55813" y="53455"/>
                  </a:cubicBezTo>
                  <a:cubicBezTo>
                    <a:pt x="55813" y="53258"/>
                    <a:pt x="55616" y="53090"/>
                    <a:pt x="55420" y="53090"/>
                  </a:cubicBezTo>
                  <a:cubicBezTo>
                    <a:pt x="55405" y="53088"/>
                    <a:pt x="55391" y="53087"/>
                    <a:pt x="55377" y="53087"/>
                  </a:cubicBezTo>
                  <a:close/>
                  <a:moveTo>
                    <a:pt x="57342" y="53087"/>
                  </a:moveTo>
                  <a:cubicBezTo>
                    <a:pt x="57139" y="53087"/>
                    <a:pt x="56992" y="53271"/>
                    <a:pt x="56992" y="53455"/>
                  </a:cubicBezTo>
                  <a:cubicBezTo>
                    <a:pt x="56992" y="53679"/>
                    <a:pt x="57160" y="53848"/>
                    <a:pt x="57385" y="53848"/>
                  </a:cubicBezTo>
                  <a:cubicBezTo>
                    <a:pt x="57582" y="53848"/>
                    <a:pt x="57778" y="53679"/>
                    <a:pt x="57778" y="53455"/>
                  </a:cubicBezTo>
                  <a:cubicBezTo>
                    <a:pt x="57778" y="53258"/>
                    <a:pt x="57582" y="53090"/>
                    <a:pt x="57385" y="53090"/>
                  </a:cubicBezTo>
                  <a:cubicBezTo>
                    <a:pt x="57371" y="53088"/>
                    <a:pt x="57356" y="53087"/>
                    <a:pt x="57342" y="53087"/>
                  </a:cubicBezTo>
                  <a:close/>
                  <a:moveTo>
                    <a:pt x="59308" y="53087"/>
                  </a:moveTo>
                  <a:cubicBezTo>
                    <a:pt x="59105" y="53087"/>
                    <a:pt x="58957" y="53271"/>
                    <a:pt x="58957" y="53455"/>
                  </a:cubicBezTo>
                  <a:cubicBezTo>
                    <a:pt x="58957" y="53679"/>
                    <a:pt x="59126" y="53848"/>
                    <a:pt x="59350" y="53848"/>
                  </a:cubicBezTo>
                  <a:cubicBezTo>
                    <a:pt x="59547" y="53848"/>
                    <a:pt x="59743" y="53679"/>
                    <a:pt x="59743" y="53455"/>
                  </a:cubicBezTo>
                  <a:cubicBezTo>
                    <a:pt x="59743" y="53258"/>
                    <a:pt x="59547" y="53090"/>
                    <a:pt x="59350" y="53090"/>
                  </a:cubicBezTo>
                  <a:cubicBezTo>
                    <a:pt x="59336" y="53088"/>
                    <a:pt x="59322" y="53087"/>
                    <a:pt x="59308" y="53087"/>
                  </a:cubicBezTo>
                  <a:close/>
                  <a:moveTo>
                    <a:pt x="61273" y="53087"/>
                  </a:moveTo>
                  <a:cubicBezTo>
                    <a:pt x="61070" y="53087"/>
                    <a:pt x="60922" y="53271"/>
                    <a:pt x="60922" y="53455"/>
                  </a:cubicBezTo>
                  <a:cubicBezTo>
                    <a:pt x="60922" y="53679"/>
                    <a:pt x="61091" y="53848"/>
                    <a:pt x="61316" y="53848"/>
                  </a:cubicBezTo>
                  <a:cubicBezTo>
                    <a:pt x="61512" y="53848"/>
                    <a:pt x="61709" y="53679"/>
                    <a:pt x="61709" y="53455"/>
                  </a:cubicBezTo>
                  <a:cubicBezTo>
                    <a:pt x="61709" y="53258"/>
                    <a:pt x="61512" y="53090"/>
                    <a:pt x="61316" y="53090"/>
                  </a:cubicBezTo>
                  <a:cubicBezTo>
                    <a:pt x="61301" y="53088"/>
                    <a:pt x="61287" y="53087"/>
                    <a:pt x="61273" y="53087"/>
                  </a:cubicBezTo>
                  <a:close/>
                  <a:moveTo>
                    <a:pt x="63238" y="53087"/>
                  </a:moveTo>
                  <a:cubicBezTo>
                    <a:pt x="63035" y="53087"/>
                    <a:pt x="62888" y="53271"/>
                    <a:pt x="62888" y="53455"/>
                  </a:cubicBezTo>
                  <a:cubicBezTo>
                    <a:pt x="62888" y="53679"/>
                    <a:pt x="63056" y="53848"/>
                    <a:pt x="63281" y="53848"/>
                  </a:cubicBezTo>
                  <a:cubicBezTo>
                    <a:pt x="63477" y="53848"/>
                    <a:pt x="63674" y="53679"/>
                    <a:pt x="63674" y="53455"/>
                  </a:cubicBezTo>
                  <a:cubicBezTo>
                    <a:pt x="63674" y="53258"/>
                    <a:pt x="63477" y="53090"/>
                    <a:pt x="63281" y="53090"/>
                  </a:cubicBezTo>
                  <a:cubicBezTo>
                    <a:pt x="63266" y="53088"/>
                    <a:pt x="63252" y="53087"/>
                    <a:pt x="63238" y="53087"/>
                  </a:cubicBezTo>
                  <a:close/>
                  <a:moveTo>
                    <a:pt x="65203" y="53087"/>
                  </a:moveTo>
                  <a:cubicBezTo>
                    <a:pt x="65000" y="53087"/>
                    <a:pt x="64853" y="53271"/>
                    <a:pt x="64853" y="53455"/>
                  </a:cubicBezTo>
                  <a:cubicBezTo>
                    <a:pt x="64853" y="53679"/>
                    <a:pt x="65021" y="53848"/>
                    <a:pt x="65246" y="53848"/>
                  </a:cubicBezTo>
                  <a:cubicBezTo>
                    <a:pt x="65442" y="53848"/>
                    <a:pt x="65639" y="53679"/>
                    <a:pt x="65639" y="53455"/>
                  </a:cubicBezTo>
                  <a:cubicBezTo>
                    <a:pt x="65639" y="53258"/>
                    <a:pt x="65442" y="53090"/>
                    <a:pt x="65246" y="53090"/>
                  </a:cubicBezTo>
                  <a:cubicBezTo>
                    <a:pt x="65231" y="53088"/>
                    <a:pt x="65217" y="53087"/>
                    <a:pt x="65203" y="53087"/>
                  </a:cubicBezTo>
                  <a:close/>
                  <a:moveTo>
                    <a:pt x="49524" y="55055"/>
                  </a:moveTo>
                  <a:cubicBezTo>
                    <a:pt x="49300" y="55055"/>
                    <a:pt x="49131" y="55223"/>
                    <a:pt x="49131" y="55420"/>
                  </a:cubicBezTo>
                  <a:cubicBezTo>
                    <a:pt x="49131" y="55644"/>
                    <a:pt x="49300" y="55813"/>
                    <a:pt x="49524" y="55813"/>
                  </a:cubicBezTo>
                  <a:cubicBezTo>
                    <a:pt x="49721" y="55813"/>
                    <a:pt x="49917" y="55644"/>
                    <a:pt x="49917" y="55420"/>
                  </a:cubicBezTo>
                  <a:cubicBezTo>
                    <a:pt x="49917" y="55223"/>
                    <a:pt x="49721" y="55055"/>
                    <a:pt x="49524" y="55055"/>
                  </a:cubicBezTo>
                  <a:close/>
                  <a:moveTo>
                    <a:pt x="51489" y="55055"/>
                  </a:moveTo>
                  <a:cubicBezTo>
                    <a:pt x="51265" y="55055"/>
                    <a:pt x="51096" y="55223"/>
                    <a:pt x="51096" y="55420"/>
                  </a:cubicBezTo>
                  <a:cubicBezTo>
                    <a:pt x="51096" y="55644"/>
                    <a:pt x="51265" y="55813"/>
                    <a:pt x="51489" y="55813"/>
                  </a:cubicBezTo>
                  <a:cubicBezTo>
                    <a:pt x="51686" y="55813"/>
                    <a:pt x="51882" y="55644"/>
                    <a:pt x="51882" y="55420"/>
                  </a:cubicBezTo>
                  <a:cubicBezTo>
                    <a:pt x="51882" y="55223"/>
                    <a:pt x="51686" y="55055"/>
                    <a:pt x="51489" y="55055"/>
                  </a:cubicBezTo>
                  <a:close/>
                  <a:moveTo>
                    <a:pt x="53455" y="55055"/>
                  </a:moveTo>
                  <a:cubicBezTo>
                    <a:pt x="53230" y="55055"/>
                    <a:pt x="53062" y="55223"/>
                    <a:pt x="53062" y="55420"/>
                  </a:cubicBezTo>
                  <a:cubicBezTo>
                    <a:pt x="53062" y="55644"/>
                    <a:pt x="53230" y="55813"/>
                    <a:pt x="53455" y="55813"/>
                  </a:cubicBezTo>
                  <a:cubicBezTo>
                    <a:pt x="53651" y="55813"/>
                    <a:pt x="53848" y="55644"/>
                    <a:pt x="53848" y="55420"/>
                  </a:cubicBezTo>
                  <a:cubicBezTo>
                    <a:pt x="53848" y="55223"/>
                    <a:pt x="53651" y="55055"/>
                    <a:pt x="53455" y="55055"/>
                  </a:cubicBezTo>
                  <a:close/>
                  <a:moveTo>
                    <a:pt x="55420" y="55055"/>
                  </a:moveTo>
                  <a:cubicBezTo>
                    <a:pt x="55195" y="55055"/>
                    <a:pt x="55027" y="55223"/>
                    <a:pt x="55027" y="55420"/>
                  </a:cubicBezTo>
                  <a:cubicBezTo>
                    <a:pt x="55027" y="55644"/>
                    <a:pt x="55195" y="55813"/>
                    <a:pt x="55420" y="55813"/>
                  </a:cubicBezTo>
                  <a:cubicBezTo>
                    <a:pt x="55616" y="55813"/>
                    <a:pt x="55813" y="55644"/>
                    <a:pt x="55813" y="55420"/>
                  </a:cubicBezTo>
                  <a:cubicBezTo>
                    <a:pt x="55813" y="55223"/>
                    <a:pt x="55616" y="55055"/>
                    <a:pt x="55420" y="55055"/>
                  </a:cubicBezTo>
                  <a:close/>
                  <a:moveTo>
                    <a:pt x="57385" y="55055"/>
                  </a:moveTo>
                  <a:cubicBezTo>
                    <a:pt x="57160" y="55055"/>
                    <a:pt x="56992" y="55223"/>
                    <a:pt x="56992" y="55420"/>
                  </a:cubicBezTo>
                  <a:cubicBezTo>
                    <a:pt x="56992" y="55644"/>
                    <a:pt x="57160" y="55813"/>
                    <a:pt x="57385" y="55813"/>
                  </a:cubicBezTo>
                  <a:cubicBezTo>
                    <a:pt x="57582" y="55813"/>
                    <a:pt x="57778" y="55644"/>
                    <a:pt x="57778" y="55420"/>
                  </a:cubicBezTo>
                  <a:cubicBezTo>
                    <a:pt x="57778" y="55223"/>
                    <a:pt x="57582" y="55055"/>
                    <a:pt x="57385" y="55055"/>
                  </a:cubicBezTo>
                  <a:close/>
                  <a:moveTo>
                    <a:pt x="59350" y="55055"/>
                  </a:moveTo>
                  <a:cubicBezTo>
                    <a:pt x="59126" y="55055"/>
                    <a:pt x="58957" y="55223"/>
                    <a:pt x="58957" y="55420"/>
                  </a:cubicBezTo>
                  <a:cubicBezTo>
                    <a:pt x="58957" y="55644"/>
                    <a:pt x="59126" y="55813"/>
                    <a:pt x="59350" y="55813"/>
                  </a:cubicBezTo>
                  <a:cubicBezTo>
                    <a:pt x="59547" y="55813"/>
                    <a:pt x="59743" y="55644"/>
                    <a:pt x="59743" y="55420"/>
                  </a:cubicBezTo>
                  <a:cubicBezTo>
                    <a:pt x="59743" y="55223"/>
                    <a:pt x="59547" y="55055"/>
                    <a:pt x="59350" y="55055"/>
                  </a:cubicBezTo>
                  <a:close/>
                  <a:moveTo>
                    <a:pt x="61316" y="55055"/>
                  </a:moveTo>
                  <a:cubicBezTo>
                    <a:pt x="61091" y="55055"/>
                    <a:pt x="60922" y="55223"/>
                    <a:pt x="60922" y="55420"/>
                  </a:cubicBezTo>
                  <a:cubicBezTo>
                    <a:pt x="60922" y="55644"/>
                    <a:pt x="61091" y="55813"/>
                    <a:pt x="61316" y="55813"/>
                  </a:cubicBezTo>
                  <a:cubicBezTo>
                    <a:pt x="61512" y="55813"/>
                    <a:pt x="61709" y="55644"/>
                    <a:pt x="61709" y="55420"/>
                  </a:cubicBezTo>
                  <a:cubicBezTo>
                    <a:pt x="61709" y="55223"/>
                    <a:pt x="61512" y="55055"/>
                    <a:pt x="61316" y="55055"/>
                  </a:cubicBezTo>
                  <a:close/>
                  <a:moveTo>
                    <a:pt x="63281" y="55055"/>
                  </a:moveTo>
                  <a:cubicBezTo>
                    <a:pt x="63056" y="55055"/>
                    <a:pt x="62888" y="55223"/>
                    <a:pt x="62888" y="55420"/>
                  </a:cubicBezTo>
                  <a:cubicBezTo>
                    <a:pt x="62888" y="55644"/>
                    <a:pt x="63056" y="55813"/>
                    <a:pt x="63281" y="55813"/>
                  </a:cubicBezTo>
                  <a:cubicBezTo>
                    <a:pt x="63477" y="55813"/>
                    <a:pt x="63674" y="55644"/>
                    <a:pt x="63674" y="55420"/>
                  </a:cubicBezTo>
                  <a:cubicBezTo>
                    <a:pt x="63674" y="55223"/>
                    <a:pt x="63477" y="55055"/>
                    <a:pt x="63281" y="55055"/>
                  </a:cubicBezTo>
                  <a:close/>
                  <a:moveTo>
                    <a:pt x="65246" y="55055"/>
                  </a:moveTo>
                  <a:cubicBezTo>
                    <a:pt x="65021" y="55055"/>
                    <a:pt x="64853" y="55223"/>
                    <a:pt x="64853" y="55420"/>
                  </a:cubicBezTo>
                  <a:cubicBezTo>
                    <a:pt x="64853" y="55644"/>
                    <a:pt x="65021" y="55813"/>
                    <a:pt x="65246" y="55813"/>
                  </a:cubicBezTo>
                  <a:cubicBezTo>
                    <a:pt x="65442" y="55813"/>
                    <a:pt x="65639" y="55644"/>
                    <a:pt x="65639" y="55420"/>
                  </a:cubicBezTo>
                  <a:cubicBezTo>
                    <a:pt x="65639" y="55223"/>
                    <a:pt x="65442" y="55055"/>
                    <a:pt x="65246" y="55055"/>
                  </a:cubicBezTo>
                  <a:close/>
                  <a:moveTo>
                    <a:pt x="49524" y="57020"/>
                  </a:moveTo>
                  <a:cubicBezTo>
                    <a:pt x="49300" y="57020"/>
                    <a:pt x="49131" y="57188"/>
                    <a:pt x="49131" y="57385"/>
                  </a:cubicBezTo>
                  <a:cubicBezTo>
                    <a:pt x="49131" y="57610"/>
                    <a:pt x="49300" y="57778"/>
                    <a:pt x="49524" y="57778"/>
                  </a:cubicBezTo>
                  <a:cubicBezTo>
                    <a:pt x="49721" y="57778"/>
                    <a:pt x="49917" y="57610"/>
                    <a:pt x="49917" y="57385"/>
                  </a:cubicBezTo>
                  <a:cubicBezTo>
                    <a:pt x="49917" y="57188"/>
                    <a:pt x="49721" y="57020"/>
                    <a:pt x="49524" y="57020"/>
                  </a:cubicBezTo>
                  <a:close/>
                  <a:moveTo>
                    <a:pt x="51489" y="57020"/>
                  </a:moveTo>
                  <a:cubicBezTo>
                    <a:pt x="51265" y="57020"/>
                    <a:pt x="51096" y="57188"/>
                    <a:pt x="51096" y="57385"/>
                  </a:cubicBezTo>
                  <a:cubicBezTo>
                    <a:pt x="51096" y="57610"/>
                    <a:pt x="51265" y="57778"/>
                    <a:pt x="51489" y="57778"/>
                  </a:cubicBezTo>
                  <a:cubicBezTo>
                    <a:pt x="51686" y="57778"/>
                    <a:pt x="51882" y="57610"/>
                    <a:pt x="51882" y="57385"/>
                  </a:cubicBezTo>
                  <a:cubicBezTo>
                    <a:pt x="51882" y="57188"/>
                    <a:pt x="51686" y="57020"/>
                    <a:pt x="51489" y="57020"/>
                  </a:cubicBezTo>
                  <a:close/>
                  <a:moveTo>
                    <a:pt x="53455" y="57020"/>
                  </a:moveTo>
                  <a:cubicBezTo>
                    <a:pt x="53230" y="57020"/>
                    <a:pt x="53062" y="57188"/>
                    <a:pt x="53062" y="57385"/>
                  </a:cubicBezTo>
                  <a:cubicBezTo>
                    <a:pt x="53062" y="57610"/>
                    <a:pt x="53230" y="57778"/>
                    <a:pt x="53455" y="57778"/>
                  </a:cubicBezTo>
                  <a:cubicBezTo>
                    <a:pt x="53651" y="57778"/>
                    <a:pt x="53848" y="57610"/>
                    <a:pt x="53848" y="57385"/>
                  </a:cubicBezTo>
                  <a:cubicBezTo>
                    <a:pt x="53848" y="57188"/>
                    <a:pt x="53651" y="57020"/>
                    <a:pt x="53455" y="57020"/>
                  </a:cubicBezTo>
                  <a:close/>
                  <a:moveTo>
                    <a:pt x="55420" y="57020"/>
                  </a:moveTo>
                  <a:cubicBezTo>
                    <a:pt x="55195" y="57020"/>
                    <a:pt x="55027" y="57188"/>
                    <a:pt x="55027" y="57385"/>
                  </a:cubicBezTo>
                  <a:cubicBezTo>
                    <a:pt x="55027" y="57610"/>
                    <a:pt x="55195" y="57778"/>
                    <a:pt x="55420" y="57778"/>
                  </a:cubicBezTo>
                  <a:cubicBezTo>
                    <a:pt x="55616" y="57778"/>
                    <a:pt x="55813" y="57610"/>
                    <a:pt x="55813" y="57385"/>
                  </a:cubicBezTo>
                  <a:cubicBezTo>
                    <a:pt x="55813" y="57188"/>
                    <a:pt x="55616" y="57020"/>
                    <a:pt x="55420" y="57020"/>
                  </a:cubicBezTo>
                  <a:close/>
                  <a:moveTo>
                    <a:pt x="57385" y="57020"/>
                  </a:moveTo>
                  <a:cubicBezTo>
                    <a:pt x="57160" y="57020"/>
                    <a:pt x="56992" y="57188"/>
                    <a:pt x="56992" y="57385"/>
                  </a:cubicBezTo>
                  <a:cubicBezTo>
                    <a:pt x="56992" y="57610"/>
                    <a:pt x="57160" y="57778"/>
                    <a:pt x="57385" y="57778"/>
                  </a:cubicBezTo>
                  <a:cubicBezTo>
                    <a:pt x="57582" y="57778"/>
                    <a:pt x="57778" y="57610"/>
                    <a:pt x="57778" y="57385"/>
                  </a:cubicBezTo>
                  <a:cubicBezTo>
                    <a:pt x="57778" y="57188"/>
                    <a:pt x="57582" y="57020"/>
                    <a:pt x="57385" y="57020"/>
                  </a:cubicBezTo>
                  <a:close/>
                  <a:moveTo>
                    <a:pt x="59350" y="57020"/>
                  </a:moveTo>
                  <a:cubicBezTo>
                    <a:pt x="59126" y="57020"/>
                    <a:pt x="58957" y="57188"/>
                    <a:pt x="58957" y="57385"/>
                  </a:cubicBezTo>
                  <a:cubicBezTo>
                    <a:pt x="58957" y="57610"/>
                    <a:pt x="59126" y="57778"/>
                    <a:pt x="59350" y="57778"/>
                  </a:cubicBezTo>
                  <a:cubicBezTo>
                    <a:pt x="59547" y="57778"/>
                    <a:pt x="59743" y="57610"/>
                    <a:pt x="59743" y="57385"/>
                  </a:cubicBezTo>
                  <a:cubicBezTo>
                    <a:pt x="59743" y="57188"/>
                    <a:pt x="59547" y="57020"/>
                    <a:pt x="59350" y="57020"/>
                  </a:cubicBezTo>
                  <a:close/>
                  <a:moveTo>
                    <a:pt x="61316" y="57020"/>
                  </a:moveTo>
                  <a:cubicBezTo>
                    <a:pt x="61091" y="57020"/>
                    <a:pt x="60922" y="57188"/>
                    <a:pt x="60922" y="57385"/>
                  </a:cubicBezTo>
                  <a:cubicBezTo>
                    <a:pt x="60922" y="57610"/>
                    <a:pt x="61091" y="57778"/>
                    <a:pt x="61316" y="57778"/>
                  </a:cubicBezTo>
                  <a:cubicBezTo>
                    <a:pt x="61512" y="57778"/>
                    <a:pt x="61709" y="57610"/>
                    <a:pt x="61709" y="57385"/>
                  </a:cubicBezTo>
                  <a:cubicBezTo>
                    <a:pt x="61709" y="57188"/>
                    <a:pt x="61512" y="57020"/>
                    <a:pt x="61316" y="57020"/>
                  </a:cubicBezTo>
                  <a:close/>
                  <a:moveTo>
                    <a:pt x="63281" y="57020"/>
                  </a:moveTo>
                  <a:cubicBezTo>
                    <a:pt x="63056" y="57020"/>
                    <a:pt x="62888" y="57188"/>
                    <a:pt x="62888" y="57385"/>
                  </a:cubicBezTo>
                  <a:cubicBezTo>
                    <a:pt x="62888" y="57610"/>
                    <a:pt x="63056" y="57778"/>
                    <a:pt x="63281" y="57778"/>
                  </a:cubicBezTo>
                  <a:cubicBezTo>
                    <a:pt x="63477" y="57778"/>
                    <a:pt x="63674" y="57610"/>
                    <a:pt x="63674" y="57385"/>
                  </a:cubicBezTo>
                  <a:cubicBezTo>
                    <a:pt x="63674" y="57188"/>
                    <a:pt x="63477" y="57020"/>
                    <a:pt x="63281" y="57020"/>
                  </a:cubicBezTo>
                  <a:close/>
                  <a:moveTo>
                    <a:pt x="65246" y="57020"/>
                  </a:moveTo>
                  <a:cubicBezTo>
                    <a:pt x="65021" y="57020"/>
                    <a:pt x="64853" y="57188"/>
                    <a:pt x="64853" y="57385"/>
                  </a:cubicBezTo>
                  <a:cubicBezTo>
                    <a:pt x="64853" y="57610"/>
                    <a:pt x="65021" y="57778"/>
                    <a:pt x="65246" y="57778"/>
                  </a:cubicBezTo>
                  <a:cubicBezTo>
                    <a:pt x="65442" y="57778"/>
                    <a:pt x="65639" y="57610"/>
                    <a:pt x="65639" y="57385"/>
                  </a:cubicBezTo>
                  <a:cubicBezTo>
                    <a:pt x="65639" y="57188"/>
                    <a:pt x="65442" y="57020"/>
                    <a:pt x="65246" y="57020"/>
                  </a:cubicBezTo>
                  <a:close/>
                  <a:moveTo>
                    <a:pt x="49524" y="58985"/>
                  </a:moveTo>
                  <a:cubicBezTo>
                    <a:pt x="49300" y="58985"/>
                    <a:pt x="49131" y="59154"/>
                    <a:pt x="49131" y="59350"/>
                  </a:cubicBezTo>
                  <a:cubicBezTo>
                    <a:pt x="49131" y="59575"/>
                    <a:pt x="49300" y="59743"/>
                    <a:pt x="49524" y="59743"/>
                  </a:cubicBezTo>
                  <a:cubicBezTo>
                    <a:pt x="49721" y="59743"/>
                    <a:pt x="49917" y="59575"/>
                    <a:pt x="49917" y="59350"/>
                  </a:cubicBezTo>
                  <a:cubicBezTo>
                    <a:pt x="49917" y="59154"/>
                    <a:pt x="49721" y="58985"/>
                    <a:pt x="49524" y="58985"/>
                  </a:cubicBezTo>
                  <a:close/>
                  <a:moveTo>
                    <a:pt x="51489" y="58985"/>
                  </a:moveTo>
                  <a:cubicBezTo>
                    <a:pt x="51265" y="58985"/>
                    <a:pt x="51096" y="59154"/>
                    <a:pt x="51096" y="59350"/>
                  </a:cubicBezTo>
                  <a:cubicBezTo>
                    <a:pt x="51096" y="59575"/>
                    <a:pt x="51265" y="59743"/>
                    <a:pt x="51489" y="59743"/>
                  </a:cubicBezTo>
                  <a:cubicBezTo>
                    <a:pt x="51686" y="59743"/>
                    <a:pt x="51882" y="59575"/>
                    <a:pt x="51882" y="59350"/>
                  </a:cubicBezTo>
                  <a:cubicBezTo>
                    <a:pt x="51882" y="59154"/>
                    <a:pt x="51686" y="58985"/>
                    <a:pt x="51489" y="58985"/>
                  </a:cubicBezTo>
                  <a:close/>
                  <a:moveTo>
                    <a:pt x="53455" y="58985"/>
                  </a:moveTo>
                  <a:cubicBezTo>
                    <a:pt x="53230" y="58985"/>
                    <a:pt x="53062" y="59154"/>
                    <a:pt x="53062" y="59350"/>
                  </a:cubicBezTo>
                  <a:cubicBezTo>
                    <a:pt x="53062" y="59575"/>
                    <a:pt x="53230" y="59743"/>
                    <a:pt x="53455" y="59743"/>
                  </a:cubicBezTo>
                  <a:cubicBezTo>
                    <a:pt x="53651" y="59743"/>
                    <a:pt x="53848" y="59575"/>
                    <a:pt x="53848" y="59350"/>
                  </a:cubicBezTo>
                  <a:cubicBezTo>
                    <a:pt x="53848" y="59154"/>
                    <a:pt x="53651" y="58985"/>
                    <a:pt x="53455" y="58985"/>
                  </a:cubicBezTo>
                  <a:close/>
                  <a:moveTo>
                    <a:pt x="55420" y="58985"/>
                  </a:moveTo>
                  <a:cubicBezTo>
                    <a:pt x="55195" y="58985"/>
                    <a:pt x="55027" y="59154"/>
                    <a:pt x="55027" y="59350"/>
                  </a:cubicBezTo>
                  <a:cubicBezTo>
                    <a:pt x="55027" y="59575"/>
                    <a:pt x="55195" y="59743"/>
                    <a:pt x="55420" y="59743"/>
                  </a:cubicBezTo>
                  <a:cubicBezTo>
                    <a:pt x="55616" y="59743"/>
                    <a:pt x="55813" y="59575"/>
                    <a:pt x="55813" y="59350"/>
                  </a:cubicBezTo>
                  <a:cubicBezTo>
                    <a:pt x="55813" y="59154"/>
                    <a:pt x="55616" y="58985"/>
                    <a:pt x="55420" y="58985"/>
                  </a:cubicBezTo>
                  <a:close/>
                  <a:moveTo>
                    <a:pt x="57385" y="58985"/>
                  </a:moveTo>
                  <a:cubicBezTo>
                    <a:pt x="57160" y="58985"/>
                    <a:pt x="56992" y="59154"/>
                    <a:pt x="56992" y="59350"/>
                  </a:cubicBezTo>
                  <a:cubicBezTo>
                    <a:pt x="56992" y="59575"/>
                    <a:pt x="57160" y="59743"/>
                    <a:pt x="57385" y="59743"/>
                  </a:cubicBezTo>
                  <a:cubicBezTo>
                    <a:pt x="57582" y="59743"/>
                    <a:pt x="57778" y="59575"/>
                    <a:pt x="57778" y="59350"/>
                  </a:cubicBezTo>
                  <a:cubicBezTo>
                    <a:pt x="57778" y="59154"/>
                    <a:pt x="57582" y="58985"/>
                    <a:pt x="57385" y="58985"/>
                  </a:cubicBezTo>
                  <a:close/>
                  <a:moveTo>
                    <a:pt x="59350" y="58985"/>
                  </a:moveTo>
                  <a:cubicBezTo>
                    <a:pt x="59126" y="58985"/>
                    <a:pt x="58957" y="59154"/>
                    <a:pt x="58957" y="59350"/>
                  </a:cubicBezTo>
                  <a:cubicBezTo>
                    <a:pt x="58957" y="59575"/>
                    <a:pt x="59126" y="59743"/>
                    <a:pt x="59350" y="59743"/>
                  </a:cubicBezTo>
                  <a:cubicBezTo>
                    <a:pt x="59547" y="59743"/>
                    <a:pt x="59743" y="59575"/>
                    <a:pt x="59743" y="59350"/>
                  </a:cubicBezTo>
                  <a:cubicBezTo>
                    <a:pt x="59743" y="59154"/>
                    <a:pt x="59547" y="58985"/>
                    <a:pt x="59350" y="58985"/>
                  </a:cubicBezTo>
                  <a:close/>
                  <a:moveTo>
                    <a:pt x="61316" y="58985"/>
                  </a:moveTo>
                  <a:cubicBezTo>
                    <a:pt x="61091" y="58985"/>
                    <a:pt x="60922" y="59154"/>
                    <a:pt x="60922" y="59350"/>
                  </a:cubicBezTo>
                  <a:cubicBezTo>
                    <a:pt x="60922" y="59575"/>
                    <a:pt x="61091" y="59743"/>
                    <a:pt x="61316" y="59743"/>
                  </a:cubicBezTo>
                  <a:cubicBezTo>
                    <a:pt x="61512" y="59743"/>
                    <a:pt x="61709" y="59575"/>
                    <a:pt x="61709" y="59350"/>
                  </a:cubicBezTo>
                  <a:cubicBezTo>
                    <a:pt x="61709" y="59154"/>
                    <a:pt x="61512" y="58985"/>
                    <a:pt x="61316" y="58985"/>
                  </a:cubicBezTo>
                  <a:close/>
                  <a:moveTo>
                    <a:pt x="63281" y="58985"/>
                  </a:moveTo>
                  <a:cubicBezTo>
                    <a:pt x="63056" y="58985"/>
                    <a:pt x="62888" y="59154"/>
                    <a:pt x="62888" y="59350"/>
                  </a:cubicBezTo>
                  <a:cubicBezTo>
                    <a:pt x="62888" y="59575"/>
                    <a:pt x="63056" y="59743"/>
                    <a:pt x="63281" y="59743"/>
                  </a:cubicBezTo>
                  <a:cubicBezTo>
                    <a:pt x="63477" y="59743"/>
                    <a:pt x="63674" y="59575"/>
                    <a:pt x="63674" y="59350"/>
                  </a:cubicBezTo>
                  <a:cubicBezTo>
                    <a:pt x="63674" y="59154"/>
                    <a:pt x="63477" y="58985"/>
                    <a:pt x="63281" y="58985"/>
                  </a:cubicBezTo>
                  <a:close/>
                  <a:moveTo>
                    <a:pt x="65246" y="58985"/>
                  </a:moveTo>
                  <a:cubicBezTo>
                    <a:pt x="65021" y="58985"/>
                    <a:pt x="64853" y="59154"/>
                    <a:pt x="64853" y="59350"/>
                  </a:cubicBezTo>
                  <a:cubicBezTo>
                    <a:pt x="64853" y="59575"/>
                    <a:pt x="65021" y="59743"/>
                    <a:pt x="65246" y="59743"/>
                  </a:cubicBezTo>
                  <a:cubicBezTo>
                    <a:pt x="65442" y="59743"/>
                    <a:pt x="65639" y="59575"/>
                    <a:pt x="65639" y="59350"/>
                  </a:cubicBezTo>
                  <a:cubicBezTo>
                    <a:pt x="65639" y="59154"/>
                    <a:pt x="65442" y="58985"/>
                    <a:pt x="65246" y="58985"/>
                  </a:cubicBezTo>
                  <a:close/>
                  <a:moveTo>
                    <a:pt x="49524" y="60951"/>
                  </a:moveTo>
                  <a:cubicBezTo>
                    <a:pt x="49300" y="60951"/>
                    <a:pt x="49131" y="61119"/>
                    <a:pt x="49131" y="61315"/>
                  </a:cubicBezTo>
                  <a:cubicBezTo>
                    <a:pt x="49131" y="61540"/>
                    <a:pt x="49300" y="61709"/>
                    <a:pt x="49524" y="61709"/>
                  </a:cubicBezTo>
                  <a:cubicBezTo>
                    <a:pt x="49721" y="61709"/>
                    <a:pt x="49917" y="61540"/>
                    <a:pt x="49917" y="61315"/>
                  </a:cubicBezTo>
                  <a:cubicBezTo>
                    <a:pt x="49917" y="61119"/>
                    <a:pt x="49721" y="60951"/>
                    <a:pt x="49524" y="60951"/>
                  </a:cubicBezTo>
                  <a:close/>
                  <a:moveTo>
                    <a:pt x="51489" y="60951"/>
                  </a:moveTo>
                  <a:cubicBezTo>
                    <a:pt x="51265" y="60951"/>
                    <a:pt x="51096" y="61119"/>
                    <a:pt x="51096" y="61315"/>
                  </a:cubicBezTo>
                  <a:cubicBezTo>
                    <a:pt x="51096" y="61540"/>
                    <a:pt x="51265" y="61709"/>
                    <a:pt x="51489" y="61709"/>
                  </a:cubicBezTo>
                  <a:cubicBezTo>
                    <a:pt x="51686" y="61709"/>
                    <a:pt x="51882" y="61540"/>
                    <a:pt x="51882" y="61315"/>
                  </a:cubicBezTo>
                  <a:cubicBezTo>
                    <a:pt x="51882" y="61119"/>
                    <a:pt x="51686" y="60951"/>
                    <a:pt x="51489" y="60951"/>
                  </a:cubicBezTo>
                  <a:close/>
                  <a:moveTo>
                    <a:pt x="53455" y="60951"/>
                  </a:moveTo>
                  <a:cubicBezTo>
                    <a:pt x="53230" y="60951"/>
                    <a:pt x="53062" y="61119"/>
                    <a:pt x="53062" y="61315"/>
                  </a:cubicBezTo>
                  <a:cubicBezTo>
                    <a:pt x="53062" y="61540"/>
                    <a:pt x="53230" y="61709"/>
                    <a:pt x="53455" y="61709"/>
                  </a:cubicBezTo>
                  <a:cubicBezTo>
                    <a:pt x="53651" y="61709"/>
                    <a:pt x="53848" y="61540"/>
                    <a:pt x="53848" y="61315"/>
                  </a:cubicBezTo>
                  <a:cubicBezTo>
                    <a:pt x="53848" y="61119"/>
                    <a:pt x="53651" y="60951"/>
                    <a:pt x="53455" y="60951"/>
                  </a:cubicBezTo>
                  <a:close/>
                  <a:moveTo>
                    <a:pt x="55420" y="60951"/>
                  </a:moveTo>
                  <a:cubicBezTo>
                    <a:pt x="55195" y="60951"/>
                    <a:pt x="55027" y="61119"/>
                    <a:pt x="55027" y="61315"/>
                  </a:cubicBezTo>
                  <a:cubicBezTo>
                    <a:pt x="55027" y="61540"/>
                    <a:pt x="55195" y="61709"/>
                    <a:pt x="55420" y="61709"/>
                  </a:cubicBezTo>
                  <a:cubicBezTo>
                    <a:pt x="55616" y="61709"/>
                    <a:pt x="55813" y="61540"/>
                    <a:pt x="55813" y="61315"/>
                  </a:cubicBezTo>
                  <a:cubicBezTo>
                    <a:pt x="55813" y="61119"/>
                    <a:pt x="55616" y="60951"/>
                    <a:pt x="55420" y="60951"/>
                  </a:cubicBezTo>
                  <a:close/>
                  <a:moveTo>
                    <a:pt x="57385" y="60951"/>
                  </a:moveTo>
                  <a:cubicBezTo>
                    <a:pt x="57160" y="60951"/>
                    <a:pt x="56992" y="61119"/>
                    <a:pt x="56992" y="61315"/>
                  </a:cubicBezTo>
                  <a:cubicBezTo>
                    <a:pt x="56992" y="61540"/>
                    <a:pt x="57160" y="61709"/>
                    <a:pt x="57385" y="61709"/>
                  </a:cubicBezTo>
                  <a:cubicBezTo>
                    <a:pt x="57582" y="61709"/>
                    <a:pt x="57778" y="61540"/>
                    <a:pt x="57778" y="61315"/>
                  </a:cubicBezTo>
                  <a:cubicBezTo>
                    <a:pt x="57778" y="61119"/>
                    <a:pt x="57582" y="60951"/>
                    <a:pt x="57385" y="60951"/>
                  </a:cubicBezTo>
                  <a:close/>
                  <a:moveTo>
                    <a:pt x="59350" y="60951"/>
                  </a:moveTo>
                  <a:cubicBezTo>
                    <a:pt x="59126" y="60951"/>
                    <a:pt x="58957" y="61119"/>
                    <a:pt x="58957" y="61315"/>
                  </a:cubicBezTo>
                  <a:cubicBezTo>
                    <a:pt x="58957" y="61540"/>
                    <a:pt x="59126" y="61709"/>
                    <a:pt x="59350" y="61709"/>
                  </a:cubicBezTo>
                  <a:cubicBezTo>
                    <a:pt x="59547" y="61709"/>
                    <a:pt x="59743" y="61540"/>
                    <a:pt x="59743" y="61315"/>
                  </a:cubicBezTo>
                  <a:cubicBezTo>
                    <a:pt x="59743" y="61119"/>
                    <a:pt x="59547" y="60951"/>
                    <a:pt x="59350" y="60951"/>
                  </a:cubicBezTo>
                  <a:close/>
                  <a:moveTo>
                    <a:pt x="61316" y="60951"/>
                  </a:moveTo>
                  <a:cubicBezTo>
                    <a:pt x="61091" y="60951"/>
                    <a:pt x="60922" y="61119"/>
                    <a:pt x="60922" y="61315"/>
                  </a:cubicBezTo>
                  <a:cubicBezTo>
                    <a:pt x="60922" y="61540"/>
                    <a:pt x="61091" y="61709"/>
                    <a:pt x="61316" y="61709"/>
                  </a:cubicBezTo>
                  <a:cubicBezTo>
                    <a:pt x="61512" y="61709"/>
                    <a:pt x="61709" y="61540"/>
                    <a:pt x="61709" y="61315"/>
                  </a:cubicBezTo>
                  <a:cubicBezTo>
                    <a:pt x="61709" y="61119"/>
                    <a:pt x="61512" y="60951"/>
                    <a:pt x="61316" y="60951"/>
                  </a:cubicBezTo>
                  <a:close/>
                  <a:moveTo>
                    <a:pt x="63281" y="60951"/>
                  </a:moveTo>
                  <a:cubicBezTo>
                    <a:pt x="63056" y="60951"/>
                    <a:pt x="62888" y="61119"/>
                    <a:pt x="62888" y="61315"/>
                  </a:cubicBezTo>
                  <a:cubicBezTo>
                    <a:pt x="62888" y="61540"/>
                    <a:pt x="63056" y="61709"/>
                    <a:pt x="63281" y="61709"/>
                  </a:cubicBezTo>
                  <a:cubicBezTo>
                    <a:pt x="63477" y="61709"/>
                    <a:pt x="63674" y="61540"/>
                    <a:pt x="63674" y="61315"/>
                  </a:cubicBezTo>
                  <a:cubicBezTo>
                    <a:pt x="63674" y="61119"/>
                    <a:pt x="63477" y="60951"/>
                    <a:pt x="63281" y="60951"/>
                  </a:cubicBezTo>
                  <a:close/>
                  <a:moveTo>
                    <a:pt x="65246" y="60951"/>
                  </a:moveTo>
                  <a:cubicBezTo>
                    <a:pt x="65021" y="60951"/>
                    <a:pt x="64853" y="61119"/>
                    <a:pt x="64853" y="61315"/>
                  </a:cubicBezTo>
                  <a:cubicBezTo>
                    <a:pt x="64853" y="61540"/>
                    <a:pt x="65021" y="61709"/>
                    <a:pt x="65246" y="61709"/>
                  </a:cubicBezTo>
                  <a:cubicBezTo>
                    <a:pt x="65442" y="61709"/>
                    <a:pt x="65639" y="61540"/>
                    <a:pt x="65639" y="61315"/>
                  </a:cubicBezTo>
                  <a:cubicBezTo>
                    <a:pt x="65639" y="61119"/>
                    <a:pt x="65442" y="60951"/>
                    <a:pt x="65246" y="60951"/>
                  </a:cubicBezTo>
                  <a:close/>
                  <a:moveTo>
                    <a:pt x="49481" y="62913"/>
                  </a:moveTo>
                  <a:cubicBezTo>
                    <a:pt x="49279" y="62913"/>
                    <a:pt x="49131" y="63097"/>
                    <a:pt x="49131" y="63281"/>
                  </a:cubicBezTo>
                  <a:cubicBezTo>
                    <a:pt x="49131" y="63505"/>
                    <a:pt x="49300" y="63674"/>
                    <a:pt x="49524" y="63674"/>
                  </a:cubicBezTo>
                  <a:cubicBezTo>
                    <a:pt x="49721" y="63674"/>
                    <a:pt x="49917" y="63505"/>
                    <a:pt x="49917" y="63281"/>
                  </a:cubicBezTo>
                  <a:cubicBezTo>
                    <a:pt x="49917" y="63084"/>
                    <a:pt x="49721" y="62916"/>
                    <a:pt x="49524" y="62916"/>
                  </a:cubicBezTo>
                  <a:cubicBezTo>
                    <a:pt x="49510" y="62914"/>
                    <a:pt x="49495" y="62913"/>
                    <a:pt x="49481" y="62913"/>
                  </a:cubicBezTo>
                  <a:close/>
                  <a:moveTo>
                    <a:pt x="51447" y="62913"/>
                  </a:moveTo>
                  <a:cubicBezTo>
                    <a:pt x="51244" y="62913"/>
                    <a:pt x="51096" y="63097"/>
                    <a:pt x="51096" y="63281"/>
                  </a:cubicBezTo>
                  <a:cubicBezTo>
                    <a:pt x="51096" y="63505"/>
                    <a:pt x="51265" y="63674"/>
                    <a:pt x="51489" y="63674"/>
                  </a:cubicBezTo>
                  <a:cubicBezTo>
                    <a:pt x="51686" y="63674"/>
                    <a:pt x="51882" y="63505"/>
                    <a:pt x="51882" y="63281"/>
                  </a:cubicBezTo>
                  <a:cubicBezTo>
                    <a:pt x="51882" y="63084"/>
                    <a:pt x="51686" y="62916"/>
                    <a:pt x="51489" y="62916"/>
                  </a:cubicBezTo>
                  <a:cubicBezTo>
                    <a:pt x="51475" y="62914"/>
                    <a:pt x="51461" y="62913"/>
                    <a:pt x="51447" y="62913"/>
                  </a:cubicBezTo>
                  <a:close/>
                  <a:moveTo>
                    <a:pt x="53412" y="62913"/>
                  </a:moveTo>
                  <a:cubicBezTo>
                    <a:pt x="53209" y="62913"/>
                    <a:pt x="53062" y="63097"/>
                    <a:pt x="53062" y="63281"/>
                  </a:cubicBezTo>
                  <a:cubicBezTo>
                    <a:pt x="53062" y="63505"/>
                    <a:pt x="53230" y="63674"/>
                    <a:pt x="53455" y="63674"/>
                  </a:cubicBezTo>
                  <a:cubicBezTo>
                    <a:pt x="53651" y="63674"/>
                    <a:pt x="53848" y="63505"/>
                    <a:pt x="53848" y="63281"/>
                  </a:cubicBezTo>
                  <a:cubicBezTo>
                    <a:pt x="53848" y="63084"/>
                    <a:pt x="53651" y="62916"/>
                    <a:pt x="53455" y="62916"/>
                  </a:cubicBezTo>
                  <a:cubicBezTo>
                    <a:pt x="53440" y="62914"/>
                    <a:pt x="53426" y="62913"/>
                    <a:pt x="53412" y="62913"/>
                  </a:cubicBezTo>
                  <a:close/>
                  <a:moveTo>
                    <a:pt x="55377" y="62913"/>
                  </a:moveTo>
                  <a:cubicBezTo>
                    <a:pt x="55174" y="62913"/>
                    <a:pt x="55027" y="63097"/>
                    <a:pt x="55027" y="63281"/>
                  </a:cubicBezTo>
                  <a:cubicBezTo>
                    <a:pt x="55027" y="63505"/>
                    <a:pt x="55195" y="63674"/>
                    <a:pt x="55420" y="63674"/>
                  </a:cubicBezTo>
                  <a:cubicBezTo>
                    <a:pt x="55616" y="63674"/>
                    <a:pt x="55813" y="63505"/>
                    <a:pt x="55813" y="63281"/>
                  </a:cubicBezTo>
                  <a:cubicBezTo>
                    <a:pt x="55813" y="63084"/>
                    <a:pt x="55616" y="62916"/>
                    <a:pt x="55420" y="62916"/>
                  </a:cubicBezTo>
                  <a:cubicBezTo>
                    <a:pt x="55405" y="62914"/>
                    <a:pt x="55391" y="62913"/>
                    <a:pt x="55377" y="62913"/>
                  </a:cubicBezTo>
                  <a:close/>
                  <a:moveTo>
                    <a:pt x="57342" y="62913"/>
                  </a:moveTo>
                  <a:cubicBezTo>
                    <a:pt x="57139" y="62913"/>
                    <a:pt x="56992" y="63097"/>
                    <a:pt x="56992" y="63281"/>
                  </a:cubicBezTo>
                  <a:cubicBezTo>
                    <a:pt x="56992" y="63505"/>
                    <a:pt x="57160" y="63674"/>
                    <a:pt x="57385" y="63674"/>
                  </a:cubicBezTo>
                  <a:cubicBezTo>
                    <a:pt x="57582" y="63674"/>
                    <a:pt x="57778" y="63505"/>
                    <a:pt x="57778" y="63281"/>
                  </a:cubicBezTo>
                  <a:cubicBezTo>
                    <a:pt x="57778" y="63084"/>
                    <a:pt x="57582" y="62916"/>
                    <a:pt x="57385" y="62916"/>
                  </a:cubicBezTo>
                  <a:cubicBezTo>
                    <a:pt x="57371" y="62914"/>
                    <a:pt x="57356" y="62913"/>
                    <a:pt x="57342" y="62913"/>
                  </a:cubicBezTo>
                  <a:close/>
                  <a:moveTo>
                    <a:pt x="59308" y="62913"/>
                  </a:moveTo>
                  <a:cubicBezTo>
                    <a:pt x="59105" y="62913"/>
                    <a:pt x="58957" y="63097"/>
                    <a:pt x="58957" y="63281"/>
                  </a:cubicBezTo>
                  <a:cubicBezTo>
                    <a:pt x="58957" y="63505"/>
                    <a:pt x="59126" y="63674"/>
                    <a:pt x="59350" y="63674"/>
                  </a:cubicBezTo>
                  <a:cubicBezTo>
                    <a:pt x="59547" y="63674"/>
                    <a:pt x="59743" y="63505"/>
                    <a:pt x="59743" y="63281"/>
                  </a:cubicBezTo>
                  <a:cubicBezTo>
                    <a:pt x="59743" y="63084"/>
                    <a:pt x="59547" y="62916"/>
                    <a:pt x="59350" y="62916"/>
                  </a:cubicBezTo>
                  <a:cubicBezTo>
                    <a:pt x="59336" y="62914"/>
                    <a:pt x="59322" y="62913"/>
                    <a:pt x="59308" y="62913"/>
                  </a:cubicBezTo>
                  <a:close/>
                  <a:moveTo>
                    <a:pt x="61273" y="62913"/>
                  </a:moveTo>
                  <a:cubicBezTo>
                    <a:pt x="61070" y="62913"/>
                    <a:pt x="60922" y="63097"/>
                    <a:pt x="60922" y="63281"/>
                  </a:cubicBezTo>
                  <a:cubicBezTo>
                    <a:pt x="60922" y="63505"/>
                    <a:pt x="61091" y="63674"/>
                    <a:pt x="61316" y="63674"/>
                  </a:cubicBezTo>
                  <a:cubicBezTo>
                    <a:pt x="61512" y="63674"/>
                    <a:pt x="61709" y="63505"/>
                    <a:pt x="61709" y="63281"/>
                  </a:cubicBezTo>
                  <a:cubicBezTo>
                    <a:pt x="61709" y="63084"/>
                    <a:pt x="61512" y="62916"/>
                    <a:pt x="61316" y="62916"/>
                  </a:cubicBezTo>
                  <a:cubicBezTo>
                    <a:pt x="61301" y="62914"/>
                    <a:pt x="61287" y="62913"/>
                    <a:pt x="61273" y="62913"/>
                  </a:cubicBezTo>
                  <a:close/>
                  <a:moveTo>
                    <a:pt x="63238" y="62913"/>
                  </a:moveTo>
                  <a:cubicBezTo>
                    <a:pt x="63035" y="62913"/>
                    <a:pt x="62888" y="63097"/>
                    <a:pt x="62888" y="63281"/>
                  </a:cubicBezTo>
                  <a:cubicBezTo>
                    <a:pt x="62888" y="63505"/>
                    <a:pt x="63056" y="63674"/>
                    <a:pt x="63281" y="63674"/>
                  </a:cubicBezTo>
                  <a:cubicBezTo>
                    <a:pt x="63477" y="63674"/>
                    <a:pt x="63674" y="63505"/>
                    <a:pt x="63674" y="63281"/>
                  </a:cubicBezTo>
                  <a:cubicBezTo>
                    <a:pt x="63674" y="63084"/>
                    <a:pt x="63477" y="62916"/>
                    <a:pt x="63281" y="62916"/>
                  </a:cubicBezTo>
                  <a:cubicBezTo>
                    <a:pt x="63266" y="62914"/>
                    <a:pt x="63252" y="62913"/>
                    <a:pt x="63238" y="62913"/>
                  </a:cubicBezTo>
                  <a:close/>
                  <a:moveTo>
                    <a:pt x="65203" y="62913"/>
                  </a:moveTo>
                  <a:cubicBezTo>
                    <a:pt x="65000" y="62913"/>
                    <a:pt x="64853" y="63097"/>
                    <a:pt x="64853" y="63281"/>
                  </a:cubicBezTo>
                  <a:cubicBezTo>
                    <a:pt x="64853" y="63505"/>
                    <a:pt x="65021" y="63674"/>
                    <a:pt x="65246" y="63674"/>
                  </a:cubicBezTo>
                  <a:cubicBezTo>
                    <a:pt x="65442" y="63674"/>
                    <a:pt x="65639" y="63505"/>
                    <a:pt x="65639" y="63281"/>
                  </a:cubicBezTo>
                  <a:cubicBezTo>
                    <a:pt x="65639" y="63084"/>
                    <a:pt x="65442" y="62916"/>
                    <a:pt x="65246" y="62916"/>
                  </a:cubicBezTo>
                  <a:cubicBezTo>
                    <a:pt x="65231" y="62914"/>
                    <a:pt x="65217" y="62913"/>
                    <a:pt x="65203" y="62913"/>
                  </a:cubicBezTo>
                  <a:close/>
                  <a:moveTo>
                    <a:pt x="49524" y="64881"/>
                  </a:moveTo>
                  <a:cubicBezTo>
                    <a:pt x="49300" y="64881"/>
                    <a:pt x="49131" y="65049"/>
                    <a:pt x="49131" y="65246"/>
                  </a:cubicBezTo>
                  <a:cubicBezTo>
                    <a:pt x="49131" y="65471"/>
                    <a:pt x="49300" y="65639"/>
                    <a:pt x="49524" y="65639"/>
                  </a:cubicBezTo>
                  <a:cubicBezTo>
                    <a:pt x="49721" y="65639"/>
                    <a:pt x="49917" y="65471"/>
                    <a:pt x="49917" y="65246"/>
                  </a:cubicBezTo>
                  <a:cubicBezTo>
                    <a:pt x="49917" y="65049"/>
                    <a:pt x="49721" y="64881"/>
                    <a:pt x="49524" y="64881"/>
                  </a:cubicBezTo>
                  <a:close/>
                  <a:moveTo>
                    <a:pt x="51489" y="64881"/>
                  </a:moveTo>
                  <a:cubicBezTo>
                    <a:pt x="51265" y="64881"/>
                    <a:pt x="51096" y="65049"/>
                    <a:pt x="51096" y="65246"/>
                  </a:cubicBezTo>
                  <a:cubicBezTo>
                    <a:pt x="51096" y="65471"/>
                    <a:pt x="51265" y="65639"/>
                    <a:pt x="51489" y="65639"/>
                  </a:cubicBezTo>
                  <a:cubicBezTo>
                    <a:pt x="51686" y="65639"/>
                    <a:pt x="51882" y="65471"/>
                    <a:pt x="51882" y="65246"/>
                  </a:cubicBezTo>
                  <a:cubicBezTo>
                    <a:pt x="51882" y="65049"/>
                    <a:pt x="51686" y="64881"/>
                    <a:pt x="51489" y="64881"/>
                  </a:cubicBezTo>
                  <a:close/>
                  <a:moveTo>
                    <a:pt x="53455" y="64881"/>
                  </a:moveTo>
                  <a:cubicBezTo>
                    <a:pt x="53230" y="64881"/>
                    <a:pt x="53062" y="65049"/>
                    <a:pt x="53062" y="65246"/>
                  </a:cubicBezTo>
                  <a:cubicBezTo>
                    <a:pt x="53062" y="65471"/>
                    <a:pt x="53230" y="65639"/>
                    <a:pt x="53455" y="65639"/>
                  </a:cubicBezTo>
                  <a:cubicBezTo>
                    <a:pt x="53651" y="65639"/>
                    <a:pt x="53848" y="65471"/>
                    <a:pt x="53848" y="65246"/>
                  </a:cubicBezTo>
                  <a:cubicBezTo>
                    <a:pt x="53848" y="65049"/>
                    <a:pt x="53651" y="64881"/>
                    <a:pt x="53455" y="64881"/>
                  </a:cubicBezTo>
                  <a:close/>
                  <a:moveTo>
                    <a:pt x="55420" y="64881"/>
                  </a:moveTo>
                  <a:cubicBezTo>
                    <a:pt x="55195" y="64881"/>
                    <a:pt x="55027" y="65049"/>
                    <a:pt x="55027" y="65246"/>
                  </a:cubicBezTo>
                  <a:cubicBezTo>
                    <a:pt x="55027" y="65471"/>
                    <a:pt x="55195" y="65639"/>
                    <a:pt x="55420" y="65639"/>
                  </a:cubicBezTo>
                  <a:cubicBezTo>
                    <a:pt x="55616" y="65639"/>
                    <a:pt x="55813" y="65471"/>
                    <a:pt x="55813" y="65246"/>
                  </a:cubicBezTo>
                  <a:cubicBezTo>
                    <a:pt x="55813" y="65049"/>
                    <a:pt x="55616" y="64881"/>
                    <a:pt x="55420" y="64881"/>
                  </a:cubicBezTo>
                  <a:close/>
                  <a:moveTo>
                    <a:pt x="57385" y="64881"/>
                  </a:moveTo>
                  <a:cubicBezTo>
                    <a:pt x="57160" y="64881"/>
                    <a:pt x="56992" y="65049"/>
                    <a:pt x="56992" y="65246"/>
                  </a:cubicBezTo>
                  <a:cubicBezTo>
                    <a:pt x="56992" y="65471"/>
                    <a:pt x="57160" y="65639"/>
                    <a:pt x="57385" y="65639"/>
                  </a:cubicBezTo>
                  <a:cubicBezTo>
                    <a:pt x="57582" y="65639"/>
                    <a:pt x="57778" y="65471"/>
                    <a:pt x="57778" y="65246"/>
                  </a:cubicBezTo>
                  <a:cubicBezTo>
                    <a:pt x="57778" y="65049"/>
                    <a:pt x="57582" y="64881"/>
                    <a:pt x="57385" y="64881"/>
                  </a:cubicBezTo>
                  <a:close/>
                  <a:moveTo>
                    <a:pt x="59350" y="64881"/>
                  </a:moveTo>
                  <a:cubicBezTo>
                    <a:pt x="59126" y="64881"/>
                    <a:pt x="58957" y="65049"/>
                    <a:pt x="58957" y="65246"/>
                  </a:cubicBezTo>
                  <a:cubicBezTo>
                    <a:pt x="58957" y="65471"/>
                    <a:pt x="59126" y="65639"/>
                    <a:pt x="59350" y="65639"/>
                  </a:cubicBezTo>
                  <a:cubicBezTo>
                    <a:pt x="59547" y="65639"/>
                    <a:pt x="59743" y="65471"/>
                    <a:pt x="59743" y="65246"/>
                  </a:cubicBezTo>
                  <a:cubicBezTo>
                    <a:pt x="59743" y="65049"/>
                    <a:pt x="59547" y="64881"/>
                    <a:pt x="59350" y="64881"/>
                  </a:cubicBezTo>
                  <a:close/>
                  <a:moveTo>
                    <a:pt x="61316" y="64881"/>
                  </a:moveTo>
                  <a:cubicBezTo>
                    <a:pt x="61091" y="64881"/>
                    <a:pt x="60922" y="65049"/>
                    <a:pt x="60922" y="65246"/>
                  </a:cubicBezTo>
                  <a:cubicBezTo>
                    <a:pt x="60922" y="65471"/>
                    <a:pt x="61091" y="65639"/>
                    <a:pt x="61316" y="65639"/>
                  </a:cubicBezTo>
                  <a:cubicBezTo>
                    <a:pt x="61512" y="65639"/>
                    <a:pt x="61709" y="65471"/>
                    <a:pt x="61709" y="65246"/>
                  </a:cubicBezTo>
                  <a:cubicBezTo>
                    <a:pt x="61709" y="65049"/>
                    <a:pt x="61512" y="64881"/>
                    <a:pt x="61316" y="64881"/>
                  </a:cubicBezTo>
                  <a:close/>
                  <a:moveTo>
                    <a:pt x="63281" y="64881"/>
                  </a:moveTo>
                  <a:cubicBezTo>
                    <a:pt x="63056" y="64881"/>
                    <a:pt x="62888" y="65049"/>
                    <a:pt x="62888" y="65246"/>
                  </a:cubicBezTo>
                  <a:cubicBezTo>
                    <a:pt x="62888" y="65471"/>
                    <a:pt x="63056" y="65639"/>
                    <a:pt x="63281" y="65639"/>
                  </a:cubicBezTo>
                  <a:cubicBezTo>
                    <a:pt x="63477" y="65639"/>
                    <a:pt x="63674" y="65471"/>
                    <a:pt x="63674" y="65246"/>
                  </a:cubicBezTo>
                  <a:cubicBezTo>
                    <a:pt x="63674" y="65049"/>
                    <a:pt x="63477" y="64881"/>
                    <a:pt x="63281" y="64881"/>
                  </a:cubicBezTo>
                  <a:close/>
                  <a:moveTo>
                    <a:pt x="65246" y="64881"/>
                  </a:moveTo>
                  <a:cubicBezTo>
                    <a:pt x="65021" y="64881"/>
                    <a:pt x="64853" y="65049"/>
                    <a:pt x="64853" y="65246"/>
                  </a:cubicBezTo>
                  <a:cubicBezTo>
                    <a:pt x="64853" y="65471"/>
                    <a:pt x="65021" y="65639"/>
                    <a:pt x="65246" y="65639"/>
                  </a:cubicBezTo>
                  <a:cubicBezTo>
                    <a:pt x="65442" y="65639"/>
                    <a:pt x="65639" y="65471"/>
                    <a:pt x="65639" y="65246"/>
                  </a:cubicBezTo>
                  <a:cubicBezTo>
                    <a:pt x="65639" y="65049"/>
                    <a:pt x="65442" y="64881"/>
                    <a:pt x="65246" y="64881"/>
                  </a:cubicBezTo>
                  <a:close/>
                  <a:moveTo>
                    <a:pt x="49524" y="66846"/>
                  </a:moveTo>
                  <a:cubicBezTo>
                    <a:pt x="49300" y="66846"/>
                    <a:pt x="49131" y="67015"/>
                    <a:pt x="49131" y="67211"/>
                  </a:cubicBezTo>
                  <a:cubicBezTo>
                    <a:pt x="49131" y="67436"/>
                    <a:pt x="49300" y="67604"/>
                    <a:pt x="49524" y="67604"/>
                  </a:cubicBezTo>
                  <a:cubicBezTo>
                    <a:pt x="49721" y="67604"/>
                    <a:pt x="49917" y="67436"/>
                    <a:pt x="49917" y="67211"/>
                  </a:cubicBezTo>
                  <a:cubicBezTo>
                    <a:pt x="49917" y="67015"/>
                    <a:pt x="49721" y="66846"/>
                    <a:pt x="49524" y="66846"/>
                  </a:cubicBezTo>
                  <a:close/>
                  <a:moveTo>
                    <a:pt x="51489" y="66846"/>
                  </a:moveTo>
                  <a:cubicBezTo>
                    <a:pt x="51265" y="66846"/>
                    <a:pt x="51096" y="67015"/>
                    <a:pt x="51096" y="67211"/>
                  </a:cubicBezTo>
                  <a:cubicBezTo>
                    <a:pt x="51096" y="67436"/>
                    <a:pt x="51265" y="67604"/>
                    <a:pt x="51489" y="67604"/>
                  </a:cubicBezTo>
                  <a:cubicBezTo>
                    <a:pt x="51686" y="67604"/>
                    <a:pt x="51882" y="67436"/>
                    <a:pt x="51882" y="67211"/>
                  </a:cubicBezTo>
                  <a:cubicBezTo>
                    <a:pt x="51882" y="67015"/>
                    <a:pt x="51686" y="66846"/>
                    <a:pt x="51489" y="66846"/>
                  </a:cubicBezTo>
                  <a:close/>
                  <a:moveTo>
                    <a:pt x="53455" y="66846"/>
                  </a:moveTo>
                  <a:cubicBezTo>
                    <a:pt x="53230" y="66846"/>
                    <a:pt x="53062" y="67015"/>
                    <a:pt x="53062" y="67211"/>
                  </a:cubicBezTo>
                  <a:cubicBezTo>
                    <a:pt x="53062" y="67436"/>
                    <a:pt x="53230" y="67604"/>
                    <a:pt x="53455" y="67604"/>
                  </a:cubicBezTo>
                  <a:cubicBezTo>
                    <a:pt x="53651" y="67604"/>
                    <a:pt x="53848" y="67436"/>
                    <a:pt x="53848" y="67211"/>
                  </a:cubicBezTo>
                  <a:cubicBezTo>
                    <a:pt x="53848" y="67015"/>
                    <a:pt x="53651" y="66846"/>
                    <a:pt x="53455" y="66846"/>
                  </a:cubicBezTo>
                  <a:close/>
                  <a:moveTo>
                    <a:pt x="55420" y="66846"/>
                  </a:moveTo>
                  <a:cubicBezTo>
                    <a:pt x="55195" y="66846"/>
                    <a:pt x="55027" y="67015"/>
                    <a:pt x="55027" y="67211"/>
                  </a:cubicBezTo>
                  <a:cubicBezTo>
                    <a:pt x="55027" y="67436"/>
                    <a:pt x="55195" y="67604"/>
                    <a:pt x="55420" y="67604"/>
                  </a:cubicBezTo>
                  <a:cubicBezTo>
                    <a:pt x="55616" y="67604"/>
                    <a:pt x="55813" y="67436"/>
                    <a:pt x="55813" y="67211"/>
                  </a:cubicBezTo>
                  <a:cubicBezTo>
                    <a:pt x="55813" y="67015"/>
                    <a:pt x="55616" y="66846"/>
                    <a:pt x="55420" y="66846"/>
                  </a:cubicBezTo>
                  <a:close/>
                  <a:moveTo>
                    <a:pt x="57385" y="66846"/>
                  </a:moveTo>
                  <a:cubicBezTo>
                    <a:pt x="57160" y="66846"/>
                    <a:pt x="56992" y="67015"/>
                    <a:pt x="56992" y="67211"/>
                  </a:cubicBezTo>
                  <a:cubicBezTo>
                    <a:pt x="56992" y="67436"/>
                    <a:pt x="57160" y="67604"/>
                    <a:pt x="57385" y="67604"/>
                  </a:cubicBezTo>
                  <a:cubicBezTo>
                    <a:pt x="57582" y="67604"/>
                    <a:pt x="57778" y="67436"/>
                    <a:pt x="57778" y="67211"/>
                  </a:cubicBezTo>
                  <a:cubicBezTo>
                    <a:pt x="57778" y="67015"/>
                    <a:pt x="57582" y="66846"/>
                    <a:pt x="57385" y="66846"/>
                  </a:cubicBezTo>
                  <a:close/>
                  <a:moveTo>
                    <a:pt x="59350" y="66846"/>
                  </a:moveTo>
                  <a:cubicBezTo>
                    <a:pt x="59126" y="66846"/>
                    <a:pt x="58957" y="67015"/>
                    <a:pt x="58957" y="67211"/>
                  </a:cubicBezTo>
                  <a:cubicBezTo>
                    <a:pt x="58957" y="67436"/>
                    <a:pt x="59126" y="67604"/>
                    <a:pt x="59350" y="67604"/>
                  </a:cubicBezTo>
                  <a:cubicBezTo>
                    <a:pt x="59547" y="67604"/>
                    <a:pt x="59743" y="67436"/>
                    <a:pt x="59743" y="67211"/>
                  </a:cubicBezTo>
                  <a:cubicBezTo>
                    <a:pt x="59743" y="67015"/>
                    <a:pt x="59547" y="66846"/>
                    <a:pt x="59350" y="66846"/>
                  </a:cubicBezTo>
                  <a:close/>
                  <a:moveTo>
                    <a:pt x="61316" y="66846"/>
                  </a:moveTo>
                  <a:cubicBezTo>
                    <a:pt x="61091" y="66846"/>
                    <a:pt x="60922" y="67015"/>
                    <a:pt x="60922" y="67211"/>
                  </a:cubicBezTo>
                  <a:cubicBezTo>
                    <a:pt x="60922" y="67436"/>
                    <a:pt x="61091" y="67604"/>
                    <a:pt x="61316" y="67604"/>
                  </a:cubicBezTo>
                  <a:cubicBezTo>
                    <a:pt x="61512" y="67604"/>
                    <a:pt x="61709" y="67436"/>
                    <a:pt x="61709" y="67211"/>
                  </a:cubicBezTo>
                  <a:cubicBezTo>
                    <a:pt x="61709" y="67015"/>
                    <a:pt x="61512" y="66846"/>
                    <a:pt x="61316" y="66846"/>
                  </a:cubicBezTo>
                  <a:close/>
                  <a:moveTo>
                    <a:pt x="63281" y="66846"/>
                  </a:moveTo>
                  <a:cubicBezTo>
                    <a:pt x="63056" y="66846"/>
                    <a:pt x="62888" y="67015"/>
                    <a:pt x="62888" y="67211"/>
                  </a:cubicBezTo>
                  <a:cubicBezTo>
                    <a:pt x="62888" y="67436"/>
                    <a:pt x="63056" y="67604"/>
                    <a:pt x="63281" y="67604"/>
                  </a:cubicBezTo>
                  <a:cubicBezTo>
                    <a:pt x="63477" y="67604"/>
                    <a:pt x="63674" y="67436"/>
                    <a:pt x="63674" y="67211"/>
                  </a:cubicBezTo>
                  <a:cubicBezTo>
                    <a:pt x="63674" y="67015"/>
                    <a:pt x="63477" y="66846"/>
                    <a:pt x="63281" y="66846"/>
                  </a:cubicBezTo>
                  <a:close/>
                  <a:moveTo>
                    <a:pt x="65246" y="66846"/>
                  </a:moveTo>
                  <a:cubicBezTo>
                    <a:pt x="65021" y="66846"/>
                    <a:pt x="64853" y="67015"/>
                    <a:pt x="64853" y="67211"/>
                  </a:cubicBezTo>
                  <a:cubicBezTo>
                    <a:pt x="64853" y="67436"/>
                    <a:pt x="65021" y="67604"/>
                    <a:pt x="65246" y="67604"/>
                  </a:cubicBezTo>
                  <a:cubicBezTo>
                    <a:pt x="65442" y="67604"/>
                    <a:pt x="65639" y="67436"/>
                    <a:pt x="65639" y="67211"/>
                  </a:cubicBezTo>
                  <a:cubicBezTo>
                    <a:pt x="65639" y="67015"/>
                    <a:pt x="65442" y="66846"/>
                    <a:pt x="65246" y="66846"/>
                  </a:cubicBezTo>
                  <a:close/>
                  <a:moveTo>
                    <a:pt x="49524" y="68811"/>
                  </a:moveTo>
                  <a:cubicBezTo>
                    <a:pt x="49300" y="68811"/>
                    <a:pt x="49131" y="68980"/>
                    <a:pt x="49131" y="69176"/>
                  </a:cubicBezTo>
                  <a:cubicBezTo>
                    <a:pt x="49131" y="69401"/>
                    <a:pt x="49300" y="69569"/>
                    <a:pt x="49524" y="69569"/>
                  </a:cubicBezTo>
                  <a:cubicBezTo>
                    <a:pt x="49721" y="69569"/>
                    <a:pt x="49917" y="69401"/>
                    <a:pt x="49917" y="69176"/>
                  </a:cubicBezTo>
                  <a:cubicBezTo>
                    <a:pt x="49917" y="68980"/>
                    <a:pt x="49721" y="68811"/>
                    <a:pt x="49524" y="68811"/>
                  </a:cubicBezTo>
                  <a:close/>
                  <a:moveTo>
                    <a:pt x="51489" y="68811"/>
                  </a:moveTo>
                  <a:cubicBezTo>
                    <a:pt x="51265" y="68811"/>
                    <a:pt x="51096" y="68980"/>
                    <a:pt x="51096" y="69176"/>
                  </a:cubicBezTo>
                  <a:cubicBezTo>
                    <a:pt x="51096" y="69401"/>
                    <a:pt x="51265" y="69569"/>
                    <a:pt x="51489" y="69569"/>
                  </a:cubicBezTo>
                  <a:cubicBezTo>
                    <a:pt x="51686" y="69569"/>
                    <a:pt x="51882" y="69401"/>
                    <a:pt x="51882" y="69176"/>
                  </a:cubicBezTo>
                  <a:cubicBezTo>
                    <a:pt x="51882" y="68980"/>
                    <a:pt x="51686" y="68811"/>
                    <a:pt x="51489" y="68811"/>
                  </a:cubicBezTo>
                  <a:close/>
                  <a:moveTo>
                    <a:pt x="53455" y="68811"/>
                  </a:moveTo>
                  <a:cubicBezTo>
                    <a:pt x="53230" y="68811"/>
                    <a:pt x="53062" y="68980"/>
                    <a:pt x="53062" y="69176"/>
                  </a:cubicBezTo>
                  <a:cubicBezTo>
                    <a:pt x="53062" y="69401"/>
                    <a:pt x="53230" y="69569"/>
                    <a:pt x="53455" y="69569"/>
                  </a:cubicBezTo>
                  <a:cubicBezTo>
                    <a:pt x="53651" y="69569"/>
                    <a:pt x="53848" y="69401"/>
                    <a:pt x="53848" y="69176"/>
                  </a:cubicBezTo>
                  <a:cubicBezTo>
                    <a:pt x="53848" y="68980"/>
                    <a:pt x="53651" y="68811"/>
                    <a:pt x="53455" y="68811"/>
                  </a:cubicBezTo>
                  <a:close/>
                  <a:moveTo>
                    <a:pt x="55420" y="68811"/>
                  </a:moveTo>
                  <a:cubicBezTo>
                    <a:pt x="55195" y="68811"/>
                    <a:pt x="55027" y="68980"/>
                    <a:pt x="55027" y="69176"/>
                  </a:cubicBezTo>
                  <a:cubicBezTo>
                    <a:pt x="55027" y="69401"/>
                    <a:pt x="55195" y="69569"/>
                    <a:pt x="55420" y="69569"/>
                  </a:cubicBezTo>
                  <a:cubicBezTo>
                    <a:pt x="55616" y="69569"/>
                    <a:pt x="55813" y="69401"/>
                    <a:pt x="55813" y="69176"/>
                  </a:cubicBezTo>
                  <a:cubicBezTo>
                    <a:pt x="55813" y="68980"/>
                    <a:pt x="55616" y="68811"/>
                    <a:pt x="55420" y="68811"/>
                  </a:cubicBezTo>
                  <a:close/>
                  <a:moveTo>
                    <a:pt x="57385" y="68811"/>
                  </a:moveTo>
                  <a:cubicBezTo>
                    <a:pt x="57160" y="68811"/>
                    <a:pt x="56992" y="68980"/>
                    <a:pt x="56992" y="69176"/>
                  </a:cubicBezTo>
                  <a:cubicBezTo>
                    <a:pt x="56992" y="69401"/>
                    <a:pt x="57160" y="69569"/>
                    <a:pt x="57385" y="69569"/>
                  </a:cubicBezTo>
                  <a:cubicBezTo>
                    <a:pt x="57582" y="69569"/>
                    <a:pt x="57778" y="69401"/>
                    <a:pt x="57778" y="69176"/>
                  </a:cubicBezTo>
                  <a:cubicBezTo>
                    <a:pt x="57778" y="68980"/>
                    <a:pt x="57582" y="68811"/>
                    <a:pt x="57385" y="68811"/>
                  </a:cubicBezTo>
                  <a:close/>
                  <a:moveTo>
                    <a:pt x="59350" y="68811"/>
                  </a:moveTo>
                  <a:cubicBezTo>
                    <a:pt x="59126" y="68811"/>
                    <a:pt x="58957" y="68980"/>
                    <a:pt x="58957" y="69176"/>
                  </a:cubicBezTo>
                  <a:cubicBezTo>
                    <a:pt x="58957" y="69401"/>
                    <a:pt x="59126" y="69569"/>
                    <a:pt x="59350" y="69569"/>
                  </a:cubicBezTo>
                  <a:cubicBezTo>
                    <a:pt x="59547" y="69569"/>
                    <a:pt x="59743" y="69401"/>
                    <a:pt x="59743" y="69176"/>
                  </a:cubicBezTo>
                  <a:cubicBezTo>
                    <a:pt x="59743" y="68980"/>
                    <a:pt x="59547" y="68811"/>
                    <a:pt x="59350" y="68811"/>
                  </a:cubicBezTo>
                  <a:close/>
                  <a:moveTo>
                    <a:pt x="61316" y="68811"/>
                  </a:moveTo>
                  <a:cubicBezTo>
                    <a:pt x="61091" y="68811"/>
                    <a:pt x="60922" y="68980"/>
                    <a:pt x="60922" y="69176"/>
                  </a:cubicBezTo>
                  <a:cubicBezTo>
                    <a:pt x="60922" y="69401"/>
                    <a:pt x="61091" y="69569"/>
                    <a:pt x="61316" y="69569"/>
                  </a:cubicBezTo>
                  <a:cubicBezTo>
                    <a:pt x="61512" y="69569"/>
                    <a:pt x="61709" y="69401"/>
                    <a:pt x="61709" y="69176"/>
                  </a:cubicBezTo>
                  <a:cubicBezTo>
                    <a:pt x="61709" y="68980"/>
                    <a:pt x="61512" y="68811"/>
                    <a:pt x="61316" y="68811"/>
                  </a:cubicBezTo>
                  <a:close/>
                  <a:moveTo>
                    <a:pt x="63281" y="68811"/>
                  </a:moveTo>
                  <a:cubicBezTo>
                    <a:pt x="63056" y="68811"/>
                    <a:pt x="62888" y="68980"/>
                    <a:pt x="62888" y="69176"/>
                  </a:cubicBezTo>
                  <a:cubicBezTo>
                    <a:pt x="62888" y="69401"/>
                    <a:pt x="63056" y="69569"/>
                    <a:pt x="63281" y="69569"/>
                  </a:cubicBezTo>
                  <a:cubicBezTo>
                    <a:pt x="63477" y="69569"/>
                    <a:pt x="63674" y="69401"/>
                    <a:pt x="63674" y="69176"/>
                  </a:cubicBezTo>
                  <a:cubicBezTo>
                    <a:pt x="63674" y="68980"/>
                    <a:pt x="63477" y="68811"/>
                    <a:pt x="63281" y="68811"/>
                  </a:cubicBezTo>
                  <a:close/>
                  <a:moveTo>
                    <a:pt x="65246" y="68811"/>
                  </a:moveTo>
                  <a:cubicBezTo>
                    <a:pt x="65021" y="68811"/>
                    <a:pt x="64853" y="68980"/>
                    <a:pt x="64853" y="69176"/>
                  </a:cubicBezTo>
                  <a:cubicBezTo>
                    <a:pt x="64853" y="69401"/>
                    <a:pt x="65021" y="69569"/>
                    <a:pt x="65246" y="69569"/>
                  </a:cubicBezTo>
                  <a:cubicBezTo>
                    <a:pt x="65442" y="69569"/>
                    <a:pt x="65639" y="69401"/>
                    <a:pt x="65639" y="69176"/>
                  </a:cubicBezTo>
                  <a:cubicBezTo>
                    <a:pt x="65639" y="68980"/>
                    <a:pt x="65442" y="68811"/>
                    <a:pt x="65246" y="68811"/>
                  </a:cubicBezTo>
                  <a:close/>
                  <a:moveTo>
                    <a:pt x="47559" y="70777"/>
                  </a:moveTo>
                  <a:cubicBezTo>
                    <a:pt x="47334" y="70777"/>
                    <a:pt x="47166" y="70945"/>
                    <a:pt x="47166" y="71142"/>
                  </a:cubicBezTo>
                  <a:cubicBezTo>
                    <a:pt x="47166" y="71366"/>
                    <a:pt x="47334" y="71535"/>
                    <a:pt x="47559" y="71535"/>
                  </a:cubicBezTo>
                  <a:cubicBezTo>
                    <a:pt x="47756" y="71535"/>
                    <a:pt x="47952" y="71366"/>
                    <a:pt x="47952" y="71142"/>
                  </a:cubicBezTo>
                  <a:cubicBezTo>
                    <a:pt x="47952" y="70945"/>
                    <a:pt x="47756" y="70777"/>
                    <a:pt x="47559" y="70777"/>
                  </a:cubicBezTo>
                  <a:close/>
                  <a:moveTo>
                    <a:pt x="49524" y="70777"/>
                  </a:moveTo>
                  <a:cubicBezTo>
                    <a:pt x="49300" y="70777"/>
                    <a:pt x="49131" y="70945"/>
                    <a:pt x="49131" y="71142"/>
                  </a:cubicBezTo>
                  <a:cubicBezTo>
                    <a:pt x="49131" y="71366"/>
                    <a:pt x="49300" y="71535"/>
                    <a:pt x="49524" y="71535"/>
                  </a:cubicBezTo>
                  <a:cubicBezTo>
                    <a:pt x="49721" y="71535"/>
                    <a:pt x="49917" y="71366"/>
                    <a:pt x="49917" y="71142"/>
                  </a:cubicBezTo>
                  <a:cubicBezTo>
                    <a:pt x="49917" y="70945"/>
                    <a:pt x="49721" y="70777"/>
                    <a:pt x="49524" y="70777"/>
                  </a:cubicBezTo>
                  <a:close/>
                  <a:moveTo>
                    <a:pt x="51489" y="70777"/>
                  </a:moveTo>
                  <a:cubicBezTo>
                    <a:pt x="51265" y="70777"/>
                    <a:pt x="51096" y="70945"/>
                    <a:pt x="51096" y="71142"/>
                  </a:cubicBezTo>
                  <a:cubicBezTo>
                    <a:pt x="51096" y="71366"/>
                    <a:pt x="51265" y="71535"/>
                    <a:pt x="51489" y="71535"/>
                  </a:cubicBezTo>
                  <a:cubicBezTo>
                    <a:pt x="51686" y="71535"/>
                    <a:pt x="51882" y="71366"/>
                    <a:pt x="51882" y="71142"/>
                  </a:cubicBezTo>
                  <a:cubicBezTo>
                    <a:pt x="51882" y="70945"/>
                    <a:pt x="51686" y="70777"/>
                    <a:pt x="51489" y="70777"/>
                  </a:cubicBezTo>
                  <a:close/>
                  <a:moveTo>
                    <a:pt x="53455" y="70777"/>
                  </a:moveTo>
                  <a:cubicBezTo>
                    <a:pt x="53230" y="70777"/>
                    <a:pt x="53062" y="70945"/>
                    <a:pt x="53062" y="71142"/>
                  </a:cubicBezTo>
                  <a:cubicBezTo>
                    <a:pt x="53062" y="71366"/>
                    <a:pt x="53230" y="71535"/>
                    <a:pt x="53455" y="71535"/>
                  </a:cubicBezTo>
                  <a:cubicBezTo>
                    <a:pt x="53651" y="71535"/>
                    <a:pt x="53848" y="71366"/>
                    <a:pt x="53848" y="71142"/>
                  </a:cubicBezTo>
                  <a:cubicBezTo>
                    <a:pt x="53848" y="70945"/>
                    <a:pt x="53651" y="70777"/>
                    <a:pt x="53455" y="70777"/>
                  </a:cubicBezTo>
                  <a:close/>
                  <a:moveTo>
                    <a:pt x="55420" y="70777"/>
                  </a:moveTo>
                  <a:cubicBezTo>
                    <a:pt x="55195" y="70777"/>
                    <a:pt x="55027" y="70945"/>
                    <a:pt x="55027" y="71142"/>
                  </a:cubicBezTo>
                  <a:cubicBezTo>
                    <a:pt x="55027" y="71366"/>
                    <a:pt x="55195" y="71535"/>
                    <a:pt x="55420" y="71535"/>
                  </a:cubicBezTo>
                  <a:cubicBezTo>
                    <a:pt x="55616" y="71535"/>
                    <a:pt x="55813" y="71366"/>
                    <a:pt x="55813" y="71142"/>
                  </a:cubicBezTo>
                  <a:cubicBezTo>
                    <a:pt x="55813" y="70945"/>
                    <a:pt x="55616" y="70777"/>
                    <a:pt x="55420" y="70777"/>
                  </a:cubicBezTo>
                  <a:close/>
                  <a:moveTo>
                    <a:pt x="57385" y="70777"/>
                  </a:moveTo>
                  <a:cubicBezTo>
                    <a:pt x="57160" y="70777"/>
                    <a:pt x="56992" y="70945"/>
                    <a:pt x="56992" y="71142"/>
                  </a:cubicBezTo>
                  <a:cubicBezTo>
                    <a:pt x="56992" y="71366"/>
                    <a:pt x="57160" y="71535"/>
                    <a:pt x="57385" y="71535"/>
                  </a:cubicBezTo>
                  <a:cubicBezTo>
                    <a:pt x="57582" y="71535"/>
                    <a:pt x="57778" y="71366"/>
                    <a:pt x="57778" y="71142"/>
                  </a:cubicBezTo>
                  <a:cubicBezTo>
                    <a:pt x="57778" y="70945"/>
                    <a:pt x="57582" y="70777"/>
                    <a:pt x="57385" y="70777"/>
                  </a:cubicBezTo>
                  <a:close/>
                  <a:moveTo>
                    <a:pt x="59350" y="70777"/>
                  </a:moveTo>
                  <a:cubicBezTo>
                    <a:pt x="59126" y="70777"/>
                    <a:pt x="58957" y="70945"/>
                    <a:pt x="58957" y="71142"/>
                  </a:cubicBezTo>
                  <a:cubicBezTo>
                    <a:pt x="58957" y="71366"/>
                    <a:pt x="59126" y="71535"/>
                    <a:pt x="59350" y="71535"/>
                  </a:cubicBezTo>
                  <a:cubicBezTo>
                    <a:pt x="59547" y="71535"/>
                    <a:pt x="59743" y="71366"/>
                    <a:pt x="59743" y="71142"/>
                  </a:cubicBezTo>
                  <a:cubicBezTo>
                    <a:pt x="59743" y="70945"/>
                    <a:pt x="59547" y="70777"/>
                    <a:pt x="59350" y="70777"/>
                  </a:cubicBezTo>
                  <a:close/>
                  <a:moveTo>
                    <a:pt x="61316" y="70777"/>
                  </a:moveTo>
                  <a:cubicBezTo>
                    <a:pt x="61091" y="70777"/>
                    <a:pt x="60922" y="70945"/>
                    <a:pt x="60922" y="71142"/>
                  </a:cubicBezTo>
                  <a:cubicBezTo>
                    <a:pt x="60922" y="71366"/>
                    <a:pt x="61091" y="71535"/>
                    <a:pt x="61316" y="71535"/>
                  </a:cubicBezTo>
                  <a:cubicBezTo>
                    <a:pt x="61512" y="71535"/>
                    <a:pt x="61709" y="71366"/>
                    <a:pt x="61709" y="71142"/>
                  </a:cubicBezTo>
                  <a:cubicBezTo>
                    <a:pt x="61709" y="70945"/>
                    <a:pt x="61512" y="70777"/>
                    <a:pt x="61316" y="70777"/>
                  </a:cubicBezTo>
                  <a:close/>
                  <a:moveTo>
                    <a:pt x="63281" y="70777"/>
                  </a:moveTo>
                  <a:cubicBezTo>
                    <a:pt x="63056" y="70777"/>
                    <a:pt x="62888" y="70945"/>
                    <a:pt x="62888" y="71142"/>
                  </a:cubicBezTo>
                  <a:cubicBezTo>
                    <a:pt x="62888" y="71366"/>
                    <a:pt x="63056" y="71535"/>
                    <a:pt x="63281" y="71535"/>
                  </a:cubicBezTo>
                  <a:cubicBezTo>
                    <a:pt x="63477" y="71535"/>
                    <a:pt x="63674" y="71366"/>
                    <a:pt x="63674" y="71142"/>
                  </a:cubicBezTo>
                  <a:cubicBezTo>
                    <a:pt x="63674" y="70945"/>
                    <a:pt x="63477" y="70777"/>
                    <a:pt x="63281" y="70777"/>
                  </a:cubicBezTo>
                  <a:close/>
                  <a:moveTo>
                    <a:pt x="65246" y="70777"/>
                  </a:moveTo>
                  <a:cubicBezTo>
                    <a:pt x="65021" y="70777"/>
                    <a:pt x="64853" y="70945"/>
                    <a:pt x="64853" y="71142"/>
                  </a:cubicBezTo>
                  <a:cubicBezTo>
                    <a:pt x="64853" y="71366"/>
                    <a:pt x="65021" y="71535"/>
                    <a:pt x="65246" y="71535"/>
                  </a:cubicBezTo>
                  <a:cubicBezTo>
                    <a:pt x="65442" y="71535"/>
                    <a:pt x="65639" y="71366"/>
                    <a:pt x="65639" y="71142"/>
                  </a:cubicBezTo>
                  <a:cubicBezTo>
                    <a:pt x="65639" y="70945"/>
                    <a:pt x="65442" y="70777"/>
                    <a:pt x="65246" y="70777"/>
                  </a:cubicBezTo>
                  <a:close/>
                  <a:moveTo>
                    <a:pt x="47559" y="72742"/>
                  </a:moveTo>
                  <a:cubicBezTo>
                    <a:pt x="47334" y="72742"/>
                    <a:pt x="47166" y="72910"/>
                    <a:pt x="47166" y="73107"/>
                  </a:cubicBezTo>
                  <a:cubicBezTo>
                    <a:pt x="47166" y="73331"/>
                    <a:pt x="47334" y="73500"/>
                    <a:pt x="47559" y="73500"/>
                  </a:cubicBezTo>
                  <a:cubicBezTo>
                    <a:pt x="47756" y="73500"/>
                    <a:pt x="47952" y="73331"/>
                    <a:pt x="47952" y="73107"/>
                  </a:cubicBezTo>
                  <a:cubicBezTo>
                    <a:pt x="47952" y="72910"/>
                    <a:pt x="47756" y="72742"/>
                    <a:pt x="47559" y="72742"/>
                  </a:cubicBezTo>
                  <a:close/>
                  <a:moveTo>
                    <a:pt x="49524" y="72742"/>
                  </a:moveTo>
                  <a:cubicBezTo>
                    <a:pt x="49300" y="72742"/>
                    <a:pt x="49131" y="72910"/>
                    <a:pt x="49131" y="73107"/>
                  </a:cubicBezTo>
                  <a:cubicBezTo>
                    <a:pt x="49131" y="73331"/>
                    <a:pt x="49300" y="73500"/>
                    <a:pt x="49524" y="73500"/>
                  </a:cubicBezTo>
                  <a:cubicBezTo>
                    <a:pt x="49721" y="73500"/>
                    <a:pt x="49917" y="73331"/>
                    <a:pt x="49917" y="73107"/>
                  </a:cubicBezTo>
                  <a:cubicBezTo>
                    <a:pt x="49917" y="72910"/>
                    <a:pt x="49721" y="72742"/>
                    <a:pt x="49524" y="72742"/>
                  </a:cubicBezTo>
                  <a:close/>
                  <a:moveTo>
                    <a:pt x="51489" y="72742"/>
                  </a:moveTo>
                  <a:cubicBezTo>
                    <a:pt x="51265" y="72742"/>
                    <a:pt x="51096" y="72910"/>
                    <a:pt x="51096" y="73107"/>
                  </a:cubicBezTo>
                  <a:cubicBezTo>
                    <a:pt x="51096" y="73331"/>
                    <a:pt x="51265" y="73500"/>
                    <a:pt x="51489" y="73500"/>
                  </a:cubicBezTo>
                  <a:cubicBezTo>
                    <a:pt x="51686" y="73500"/>
                    <a:pt x="51882" y="73331"/>
                    <a:pt x="51882" y="73107"/>
                  </a:cubicBezTo>
                  <a:cubicBezTo>
                    <a:pt x="51882" y="72910"/>
                    <a:pt x="51686" y="72742"/>
                    <a:pt x="51489" y="72742"/>
                  </a:cubicBezTo>
                  <a:close/>
                  <a:moveTo>
                    <a:pt x="53455" y="72742"/>
                  </a:moveTo>
                  <a:cubicBezTo>
                    <a:pt x="53230" y="72742"/>
                    <a:pt x="53062" y="72910"/>
                    <a:pt x="53062" y="73107"/>
                  </a:cubicBezTo>
                  <a:cubicBezTo>
                    <a:pt x="53062" y="73331"/>
                    <a:pt x="53230" y="73500"/>
                    <a:pt x="53455" y="73500"/>
                  </a:cubicBezTo>
                  <a:cubicBezTo>
                    <a:pt x="53651" y="73500"/>
                    <a:pt x="53848" y="73331"/>
                    <a:pt x="53848" y="73107"/>
                  </a:cubicBezTo>
                  <a:cubicBezTo>
                    <a:pt x="53848" y="72910"/>
                    <a:pt x="53651" y="72742"/>
                    <a:pt x="53455" y="72742"/>
                  </a:cubicBezTo>
                  <a:close/>
                  <a:moveTo>
                    <a:pt x="55420" y="72742"/>
                  </a:moveTo>
                  <a:cubicBezTo>
                    <a:pt x="55195" y="72742"/>
                    <a:pt x="55027" y="72910"/>
                    <a:pt x="55027" y="73107"/>
                  </a:cubicBezTo>
                  <a:cubicBezTo>
                    <a:pt x="55027" y="73331"/>
                    <a:pt x="55195" y="73500"/>
                    <a:pt x="55420" y="73500"/>
                  </a:cubicBezTo>
                  <a:cubicBezTo>
                    <a:pt x="55616" y="73500"/>
                    <a:pt x="55813" y="73331"/>
                    <a:pt x="55813" y="73107"/>
                  </a:cubicBezTo>
                  <a:cubicBezTo>
                    <a:pt x="55813" y="72910"/>
                    <a:pt x="55616" y="72742"/>
                    <a:pt x="55420" y="72742"/>
                  </a:cubicBezTo>
                  <a:close/>
                  <a:moveTo>
                    <a:pt x="57385" y="72742"/>
                  </a:moveTo>
                  <a:cubicBezTo>
                    <a:pt x="57160" y="72742"/>
                    <a:pt x="56992" y="72910"/>
                    <a:pt x="56992" y="73107"/>
                  </a:cubicBezTo>
                  <a:cubicBezTo>
                    <a:pt x="56992" y="73331"/>
                    <a:pt x="57160" y="73500"/>
                    <a:pt x="57385" y="73500"/>
                  </a:cubicBezTo>
                  <a:cubicBezTo>
                    <a:pt x="57582" y="73500"/>
                    <a:pt x="57778" y="73331"/>
                    <a:pt x="57778" y="73107"/>
                  </a:cubicBezTo>
                  <a:cubicBezTo>
                    <a:pt x="57778" y="72910"/>
                    <a:pt x="57582" y="72742"/>
                    <a:pt x="57385" y="72742"/>
                  </a:cubicBezTo>
                  <a:close/>
                  <a:moveTo>
                    <a:pt x="59350" y="72742"/>
                  </a:moveTo>
                  <a:cubicBezTo>
                    <a:pt x="59126" y="72742"/>
                    <a:pt x="58957" y="72910"/>
                    <a:pt x="58957" y="73107"/>
                  </a:cubicBezTo>
                  <a:cubicBezTo>
                    <a:pt x="58957" y="73331"/>
                    <a:pt x="59126" y="73500"/>
                    <a:pt x="59350" y="73500"/>
                  </a:cubicBezTo>
                  <a:cubicBezTo>
                    <a:pt x="59547" y="73500"/>
                    <a:pt x="59743" y="73331"/>
                    <a:pt x="59743" y="73107"/>
                  </a:cubicBezTo>
                  <a:cubicBezTo>
                    <a:pt x="59743" y="72910"/>
                    <a:pt x="59547" y="72742"/>
                    <a:pt x="59350" y="72742"/>
                  </a:cubicBezTo>
                  <a:close/>
                  <a:moveTo>
                    <a:pt x="61316" y="72742"/>
                  </a:moveTo>
                  <a:cubicBezTo>
                    <a:pt x="61091" y="72742"/>
                    <a:pt x="60922" y="72910"/>
                    <a:pt x="60922" y="73107"/>
                  </a:cubicBezTo>
                  <a:cubicBezTo>
                    <a:pt x="60922" y="73331"/>
                    <a:pt x="61091" y="73500"/>
                    <a:pt x="61316" y="73500"/>
                  </a:cubicBezTo>
                  <a:cubicBezTo>
                    <a:pt x="61512" y="73500"/>
                    <a:pt x="61709" y="73331"/>
                    <a:pt x="61709" y="73107"/>
                  </a:cubicBezTo>
                  <a:cubicBezTo>
                    <a:pt x="61709" y="72910"/>
                    <a:pt x="61512" y="72742"/>
                    <a:pt x="61316" y="72742"/>
                  </a:cubicBezTo>
                  <a:close/>
                  <a:moveTo>
                    <a:pt x="63281" y="72742"/>
                  </a:moveTo>
                  <a:cubicBezTo>
                    <a:pt x="63056" y="72742"/>
                    <a:pt x="62888" y="72910"/>
                    <a:pt x="62888" y="73107"/>
                  </a:cubicBezTo>
                  <a:cubicBezTo>
                    <a:pt x="62888" y="73331"/>
                    <a:pt x="63056" y="73500"/>
                    <a:pt x="63281" y="73500"/>
                  </a:cubicBezTo>
                  <a:cubicBezTo>
                    <a:pt x="63477" y="73500"/>
                    <a:pt x="63674" y="73331"/>
                    <a:pt x="63674" y="73107"/>
                  </a:cubicBezTo>
                  <a:cubicBezTo>
                    <a:pt x="63674" y="72910"/>
                    <a:pt x="63477" y="72742"/>
                    <a:pt x="63281" y="72742"/>
                  </a:cubicBezTo>
                  <a:close/>
                  <a:moveTo>
                    <a:pt x="65246" y="72742"/>
                  </a:moveTo>
                  <a:cubicBezTo>
                    <a:pt x="65021" y="72742"/>
                    <a:pt x="64853" y="72910"/>
                    <a:pt x="64853" y="73107"/>
                  </a:cubicBezTo>
                  <a:cubicBezTo>
                    <a:pt x="64853" y="73331"/>
                    <a:pt x="65021" y="73500"/>
                    <a:pt x="65246" y="73500"/>
                  </a:cubicBezTo>
                  <a:cubicBezTo>
                    <a:pt x="65442" y="73500"/>
                    <a:pt x="65639" y="73331"/>
                    <a:pt x="65639" y="73107"/>
                  </a:cubicBezTo>
                  <a:cubicBezTo>
                    <a:pt x="65639" y="72910"/>
                    <a:pt x="65442" y="72742"/>
                    <a:pt x="65246" y="72742"/>
                  </a:cubicBezTo>
                  <a:close/>
                  <a:moveTo>
                    <a:pt x="47559" y="74707"/>
                  </a:moveTo>
                  <a:cubicBezTo>
                    <a:pt x="47334" y="74707"/>
                    <a:pt x="47166" y="74876"/>
                    <a:pt x="47166" y="75072"/>
                  </a:cubicBezTo>
                  <a:cubicBezTo>
                    <a:pt x="47166" y="75297"/>
                    <a:pt x="47334" y="75465"/>
                    <a:pt x="47559" y="75465"/>
                  </a:cubicBezTo>
                  <a:cubicBezTo>
                    <a:pt x="47756" y="75465"/>
                    <a:pt x="47952" y="75297"/>
                    <a:pt x="47952" y="75072"/>
                  </a:cubicBezTo>
                  <a:cubicBezTo>
                    <a:pt x="47952" y="74876"/>
                    <a:pt x="47756" y="74707"/>
                    <a:pt x="47559" y="74707"/>
                  </a:cubicBezTo>
                  <a:close/>
                  <a:moveTo>
                    <a:pt x="49524" y="74707"/>
                  </a:moveTo>
                  <a:cubicBezTo>
                    <a:pt x="49300" y="74707"/>
                    <a:pt x="49131" y="74876"/>
                    <a:pt x="49131" y="75072"/>
                  </a:cubicBezTo>
                  <a:cubicBezTo>
                    <a:pt x="49131" y="75297"/>
                    <a:pt x="49300" y="75465"/>
                    <a:pt x="49524" y="75465"/>
                  </a:cubicBezTo>
                  <a:cubicBezTo>
                    <a:pt x="49721" y="75465"/>
                    <a:pt x="49917" y="75297"/>
                    <a:pt x="49917" y="75072"/>
                  </a:cubicBezTo>
                  <a:cubicBezTo>
                    <a:pt x="49917" y="74876"/>
                    <a:pt x="49721" y="74707"/>
                    <a:pt x="49524" y="74707"/>
                  </a:cubicBezTo>
                  <a:close/>
                  <a:moveTo>
                    <a:pt x="51489" y="74707"/>
                  </a:moveTo>
                  <a:cubicBezTo>
                    <a:pt x="51265" y="74707"/>
                    <a:pt x="51096" y="74876"/>
                    <a:pt x="51096" y="75072"/>
                  </a:cubicBezTo>
                  <a:cubicBezTo>
                    <a:pt x="51096" y="75297"/>
                    <a:pt x="51265" y="75465"/>
                    <a:pt x="51489" y="75465"/>
                  </a:cubicBezTo>
                  <a:cubicBezTo>
                    <a:pt x="51686" y="75465"/>
                    <a:pt x="51882" y="75297"/>
                    <a:pt x="51882" y="75072"/>
                  </a:cubicBezTo>
                  <a:cubicBezTo>
                    <a:pt x="51882" y="74876"/>
                    <a:pt x="51686" y="74707"/>
                    <a:pt x="51489" y="74707"/>
                  </a:cubicBezTo>
                  <a:close/>
                  <a:moveTo>
                    <a:pt x="53455" y="74707"/>
                  </a:moveTo>
                  <a:cubicBezTo>
                    <a:pt x="53230" y="74707"/>
                    <a:pt x="53062" y="74876"/>
                    <a:pt x="53062" y="75072"/>
                  </a:cubicBezTo>
                  <a:cubicBezTo>
                    <a:pt x="53062" y="75297"/>
                    <a:pt x="53230" y="75465"/>
                    <a:pt x="53455" y="75465"/>
                  </a:cubicBezTo>
                  <a:cubicBezTo>
                    <a:pt x="53651" y="75465"/>
                    <a:pt x="53848" y="75297"/>
                    <a:pt x="53848" y="75072"/>
                  </a:cubicBezTo>
                  <a:cubicBezTo>
                    <a:pt x="53848" y="74876"/>
                    <a:pt x="53651" y="74707"/>
                    <a:pt x="53455" y="74707"/>
                  </a:cubicBezTo>
                  <a:close/>
                  <a:moveTo>
                    <a:pt x="55420" y="74707"/>
                  </a:moveTo>
                  <a:cubicBezTo>
                    <a:pt x="55195" y="74707"/>
                    <a:pt x="55027" y="74876"/>
                    <a:pt x="55027" y="75072"/>
                  </a:cubicBezTo>
                  <a:cubicBezTo>
                    <a:pt x="55027" y="75297"/>
                    <a:pt x="55195" y="75465"/>
                    <a:pt x="55420" y="75465"/>
                  </a:cubicBezTo>
                  <a:cubicBezTo>
                    <a:pt x="55616" y="75465"/>
                    <a:pt x="55813" y="75297"/>
                    <a:pt x="55813" y="75072"/>
                  </a:cubicBezTo>
                  <a:cubicBezTo>
                    <a:pt x="55813" y="74876"/>
                    <a:pt x="55616" y="74707"/>
                    <a:pt x="55420" y="74707"/>
                  </a:cubicBezTo>
                  <a:close/>
                  <a:moveTo>
                    <a:pt x="57385" y="74707"/>
                  </a:moveTo>
                  <a:cubicBezTo>
                    <a:pt x="57160" y="74707"/>
                    <a:pt x="56992" y="74876"/>
                    <a:pt x="56992" y="75072"/>
                  </a:cubicBezTo>
                  <a:cubicBezTo>
                    <a:pt x="56992" y="75297"/>
                    <a:pt x="57160" y="75465"/>
                    <a:pt x="57385" y="75465"/>
                  </a:cubicBezTo>
                  <a:cubicBezTo>
                    <a:pt x="57582" y="75465"/>
                    <a:pt x="57778" y="75297"/>
                    <a:pt x="57778" y="75072"/>
                  </a:cubicBezTo>
                  <a:cubicBezTo>
                    <a:pt x="57778" y="74876"/>
                    <a:pt x="57582" y="74707"/>
                    <a:pt x="57385" y="74707"/>
                  </a:cubicBezTo>
                  <a:close/>
                  <a:moveTo>
                    <a:pt x="59350" y="74707"/>
                  </a:moveTo>
                  <a:cubicBezTo>
                    <a:pt x="59126" y="74707"/>
                    <a:pt x="58957" y="74876"/>
                    <a:pt x="58957" y="75072"/>
                  </a:cubicBezTo>
                  <a:cubicBezTo>
                    <a:pt x="58957" y="75297"/>
                    <a:pt x="59126" y="75465"/>
                    <a:pt x="59350" y="75465"/>
                  </a:cubicBezTo>
                  <a:cubicBezTo>
                    <a:pt x="59547" y="75465"/>
                    <a:pt x="59743" y="75297"/>
                    <a:pt x="59743" y="75072"/>
                  </a:cubicBezTo>
                  <a:cubicBezTo>
                    <a:pt x="59743" y="74876"/>
                    <a:pt x="59547" y="74707"/>
                    <a:pt x="59350" y="74707"/>
                  </a:cubicBezTo>
                  <a:close/>
                  <a:moveTo>
                    <a:pt x="61316" y="74707"/>
                  </a:moveTo>
                  <a:cubicBezTo>
                    <a:pt x="61091" y="74707"/>
                    <a:pt x="60922" y="74876"/>
                    <a:pt x="60922" y="75072"/>
                  </a:cubicBezTo>
                  <a:cubicBezTo>
                    <a:pt x="60922" y="75297"/>
                    <a:pt x="61091" y="75465"/>
                    <a:pt x="61316" y="75465"/>
                  </a:cubicBezTo>
                  <a:cubicBezTo>
                    <a:pt x="61512" y="75465"/>
                    <a:pt x="61709" y="75297"/>
                    <a:pt x="61709" y="75072"/>
                  </a:cubicBezTo>
                  <a:cubicBezTo>
                    <a:pt x="61709" y="74876"/>
                    <a:pt x="61512" y="74707"/>
                    <a:pt x="61316" y="74707"/>
                  </a:cubicBezTo>
                  <a:close/>
                  <a:moveTo>
                    <a:pt x="63281" y="74707"/>
                  </a:moveTo>
                  <a:cubicBezTo>
                    <a:pt x="63056" y="74707"/>
                    <a:pt x="62888" y="74876"/>
                    <a:pt x="62888" y="75072"/>
                  </a:cubicBezTo>
                  <a:cubicBezTo>
                    <a:pt x="62888" y="75297"/>
                    <a:pt x="63056" y="75465"/>
                    <a:pt x="63281" y="75465"/>
                  </a:cubicBezTo>
                  <a:cubicBezTo>
                    <a:pt x="63477" y="75465"/>
                    <a:pt x="63674" y="75297"/>
                    <a:pt x="63674" y="75072"/>
                  </a:cubicBezTo>
                  <a:cubicBezTo>
                    <a:pt x="63674" y="74876"/>
                    <a:pt x="63477" y="74707"/>
                    <a:pt x="63281" y="74707"/>
                  </a:cubicBezTo>
                  <a:close/>
                  <a:moveTo>
                    <a:pt x="65246" y="74707"/>
                  </a:moveTo>
                  <a:cubicBezTo>
                    <a:pt x="65021" y="74707"/>
                    <a:pt x="64853" y="74876"/>
                    <a:pt x="64853" y="75072"/>
                  </a:cubicBezTo>
                  <a:cubicBezTo>
                    <a:pt x="64853" y="75297"/>
                    <a:pt x="65021" y="75465"/>
                    <a:pt x="65246" y="75465"/>
                  </a:cubicBezTo>
                  <a:cubicBezTo>
                    <a:pt x="65442" y="75465"/>
                    <a:pt x="65639" y="75297"/>
                    <a:pt x="65639" y="75072"/>
                  </a:cubicBezTo>
                  <a:cubicBezTo>
                    <a:pt x="65639" y="74876"/>
                    <a:pt x="65442" y="74707"/>
                    <a:pt x="65246" y="74707"/>
                  </a:cubicBezTo>
                  <a:close/>
                  <a:moveTo>
                    <a:pt x="47559" y="76672"/>
                  </a:moveTo>
                  <a:cubicBezTo>
                    <a:pt x="47334" y="76672"/>
                    <a:pt x="47166" y="76841"/>
                    <a:pt x="47166" y="77037"/>
                  </a:cubicBezTo>
                  <a:cubicBezTo>
                    <a:pt x="47166" y="77262"/>
                    <a:pt x="47334" y="77430"/>
                    <a:pt x="47559" y="77430"/>
                  </a:cubicBezTo>
                  <a:cubicBezTo>
                    <a:pt x="47756" y="77430"/>
                    <a:pt x="47952" y="77262"/>
                    <a:pt x="47952" y="77037"/>
                  </a:cubicBezTo>
                  <a:cubicBezTo>
                    <a:pt x="47952" y="76841"/>
                    <a:pt x="47756" y="76672"/>
                    <a:pt x="47559" y="76672"/>
                  </a:cubicBezTo>
                  <a:close/>
                  <a:moveTo>
                    <a:pt x="49524" y="76672"/>
                  </a:moveTo>
                  <a:cubicBezTo>
                    <a:pt x="49300" y="76672"/>
                    <a:pt x="49131" y="76841"/>
                    <a:pt x="49131" y="77037"/>
                  </a:cubicBezTo>
                  <a:cubicBezTo>
                    <a:pt x="49131" y="77262"/>
                    <a:pt x="49300" y="77430"/>
                    <a:pt x="49524" y="77430"/>
                  </a:cubicBezTo>
                  <a:cubicBezTo>
                    <a:pt x="49721" y="77430"/>
                    <a:pt x="49917" y="77262"/>
                    <a:pt x="49917" y="77037"/>
                  </a:cubicBezTo>
                  <a:cubicBezTo>
                    <a:pt x="49917" y="76841"/>
                    <a:pt x="49721" y="76672"/>
                    <a:pt x="49524" y="76672"/>
                  </a:cubicBezTo>
                  <a:close/>
                  <a:moveTo>
                    <a:pt x="51489" y="76672"/>
                  </a:moveTo>
                  <a:cubicBezTo>
                    <a:pt x="51265" y="76672"/>
                    <a:pt x="51096" y="76841"/>
                    <a:pt x="51096" y="77037"/>
                  </a:cubicBezTo>
                  <a:cubicBezTo>
                    <a:pt x="51096" y="77262"/>
                    <a:pt x="51265" y="77430"/>
                    <a:pt x="51489" y="77430"/>
                  </a:cubicBezTo>
                  <a:cubicBezTo>
                    <a:pt x="51686" y="77430"/>
                    <a:pt x="51882" y="77262"/>
                    <a:pt x="51882" y="77037"/>
                  </a:cubicBezTo>
                  <a:cubicBezTo>
                    <a:pt x="51882" y="76841"/>
                    <a:pt x="51686" y="76672"/>
                    <a:pt x="51489" y="76672"/>
                  </a:cubicBezTo>
                  <a:close/>
                  <a:moveTo>
                    <a:pt x="53455" y="76672"/>
                  </a:moveTo>
                  <a:cubicBezTo>
                    <a:pt x="53230" y="76672"/>
                    <a:pt x="53062" y="76841"/>
                    <a:pt x="53062" y="77037"/>
                  </a:cubicBezTo>
                  <a:cubicBezTo>
                    <a:pt x="53062" y="77262"/>
                    <a:pt x="53230" y="77430"/>
                    <a:pt x="53455" y="77430"/>
                  </a:cubicBezTo>
                  <a:cubicBezTo>
                    <a:pt x="53651" y="77430"/>
                    <a:pt x="53848" y="77262"/>
                    <a:pt x="53848" y="77037"/>
                  </a:cubicBezTo>
                  <a:cubicBezTo>
                    <a:pt x="53848" y="76841"/>
                    <a:pt x="53651" y="76672"/>
                    <a:pt x="53455" y="76672"/>
                  </a:cubicBezTo>
                  <a:close/>
                  <a:moveTo>
                    <a:pt x="55420" y="76672"/>
                  </a:moveTo>
                  <a:cubicBezTo>
                    <a:pt x="55195" y="76672"/>
                    <a:pt x="55027" y="76841"/>
                    <a:pt x="55027" y="77037"/>
                  </a:cubicBezTo>
                  <a:cubicBezTo>
                    <a:pt x="55027" y="77262"/>
                    <a:pt x="55195" y="77430"/>
                    <a:pt x="55420" y="77430"/>
                  </a:cubicBezTo>
                  <a:cubicBezTo>
                    <a:pt x="55616" y="77430"/>
                    <a:pt x="55813" y="77262"/>
                    <a:pt x="55813" y="77037"/>
                  </a:cubicBezTo>
                  <a:cubicBezTo>
                    <a:pt x="55813" y="76841"/>
                    <a:pt x="55616" y="76672"/>
                    <a:pt x="55420" y="76672"/>
                  </a:cubicBezTo>
                  <a:close/>
                  <a:moveTo>
                    <a:pt x="57385" y="76672"/>
                  </a:moveTo>
                  <a:cubicBezTo>
                    <a:pt x="57160" y="76672"/>
                    <a:pt x="56992" y="76841"/>
                    <a:pt x="56992" y="77037"/>
                  </a:cubicBezTo>
                  <a:cubicBezTo>
                    <a:pt x="56992" y="77262"/>
                    <a:pt x="57160" y="77430"/>
                    <a:pt x="57385" y="77430"/>
                  </a:cubicBezTo>
                  <a:cubicBezTo>
                    <a:pt x="57582" y="77430"/>
                    <a:pt x="57778" y="77262"/>
                    <a:pt x="57778" y="77037"/>
                  </a:cubicBezTo>
                  <a:cubicBezTo>
                    <a:pt x="57778" y="76841"/>
                    <a:pt x="57582" y="76672"/>
                    <a:pt x="57385" y="76672"/>
                  </a:cubicBezTo>
                  <a:close/>
                  <a:moveTo>
                    <a:pt x="59350" y="76672"/>
                  </a:moveTo>
                  <a:cubicBezTo>
                    <a:pt x="59126" y="76672"/>
                    <a:pt x="58957" y="76841"/>
                    <a:pt x="58957" y="77037"/>
                  </a:cubicBezTo>
                  <a:cubicBezTo>
                    <a:pt x="58957" y="77262"/>
                    <a:pt x="59126" y="77430"/>
                    <a:pt x="59350" y="77430"/>
                  </a:cubicBezTo>
                  <a:cubicBezTo>
                    <a:pt x="59547" y="77430"/>
                    <a:pt x="59743" y="77262"/>
                    <a:pt x="59743" y="77037"/>
                  </a:cubicBezTo>
                  <a:cubicBezTo>
                    <a:pt x="59743" y="76841"/>
                    <a:pt x="59547" y="76672"/>
                    <a:pt x="59350" y="76672"/>
                  </a:cubicBezTo>
                  <a:close/>
                  <a:moveTo>
                    <a:pt x="61316" y="76672"/>
                  </a:moveTo>
                  <a:cubicBezTo>
                    <a:pt x="61091" y="76672"/>
                    <a:pt x="60922" y="76841"/>
                    <a:pt x="60922" y="77037"/>
                  </a:cubicBezTo>
                  <a:cubicBezTo>
                    <a:pt x="60922" y="77262"/>
                    <a:pt x="61091" y="77430"/>
                    <a:pt x="61316" y="77430"/>
                  </a:cubicBezTo>
                  <a:cubicBezTo>
                    <a:pt x="61512" y="77430"/>
                    <a:pt x="61709" y="77262"/>
                    <a:pt x="61709" y="77037"/>
                  </a:cubicBezTo>
                  <a:cubicBezTo>
                    <a:pt x="61709" y="76841"/>
                    <a:pt x="61512" y="76672"/>
                    <a:pt x="61316" y="76672"/>
                  </a:cubicBezTo>
                  <a:close/>
                  <a:moveTo>
                    <a:pt x="63281" y="76672"/>
                  </a:moveTo>
                  <a:cubicBezTo>
                    <a:pt x="63056" y="76672"/>
                    <a:pt x="62888" y="76841"/>
                    <a:pt x="62888" y="77037"/>
                  </a:cubicBezTo>
                  <a:cubicBezTo>
                    <a:pt x="62888" y="77262"/>
                    <a:pt x="63056" y="77430"/>
                    <a:pt x="63281" y="77430"/>
                  </a:cubicBezTo>
                  <a:cubicBezTo>
                    <a:pt x="63477" y="77430"/>
                    <a:pt x="63674" y="77262"/>
                    <a:pt x="63674" y="77037"/>
                  </a:cubicBezTo>
                  <a:cubicBezTo>
                    <a:pt x="63674" y="76841"/>
                    <a:pt x="63477" y="76672"/>
                    <a:pt x="63281" y="76672"/>
                  </a:cubicBezTo>
                  <a:close/>
                  <a:moveTo>
                    <a:pt x="65246" y="76672"/>
                  </a:moveTo>
                  <a:cubicBezTo>
                    <a:pt x="65021" y="76672"/>
                    <a:pt x="64853" y="76841"/>
                    <a:pt x="64853" y="77037"/>
                  </a:cubicBezTo>
                  <a:cubicBezTo>
                    <a:pt x="64853" y="77262"/>
                    <a:pt x="65021" y="77430"/>
                    <a:pt x="65246" y="77430"/>
                  </a:cubicBezTo>
                  <a:cubicBezTo>
                    <a:pt x="65442" y="77430"/>
                    <a:pt x="65639" y="77262"/>
                    <a:pt x="65639" y="77037"/>
                  </a:cubicBezTo>
                  <a:cubicBezTo>
                    <a:pt x="65639" y="76841"/>
                    <a:pt x="65442" y="76672"/>
                    <a:pt x="65246" y="76672"/>
                  </a:cubicBezTo>
                  <a:close/>
                  <a:moveTo>
                    <a:pt x="47559" y="78638"/>
                  </a:moveTo>
                  <a:cubicBezTo>
                    <a:pt x="47334" y="78638"/>
                    <a:pt x="47166" y="78806"/>
                    <a:pt x="47166" y="79003"/>
                  </a:cubicBezTo>
                  <a:cubicBezTo>
                    <a:pt x="47166" y="79227"/>
                    <a:pt x="47334" y="79396"/>
                    <a:pt x="47559" y="79396"/>
                  </a:cubicBezTo>
                  <a:cubicBezTo>
                    <a:pt x="47756" y="79396"/>
                    <a:pt x="47952" y="79227"/>
                    <a:pt x="47952" y="79003"/>
                  </a:cubicBezTo>
                  <a:cubicBezTo>
                    <a:pt x="47952" y="78806"/>
                    <a:pt x="47756" y="78638"/>
                    <a:pt x="47559" y="78638"/>
                  </a:cubicBezTo>
                  <a:close/>
                  <a:moveTo>
                    <a:pt x="49524" y="78638"/>
                  </a:moveTo>
                  <a:cubicBezTo>
                    <a:pt x="49300" y="78638"/>
                    <a:pt x="49131" y="78806"/>
                    <a:pt x="49131" y="79003"/>
                  </a:cubicBezTo>
                  <a:cubicBezTo>
                    <a:pt x="49131" y="79227"/>
                    <a:pt x="49300" y="79396"/>
                    <a:pt x="49524" y="79396"/>
                  </a:cubicBezTo>
                  <a:cubicBezTo>
                    <a:pt x="49721" y="79396"/>
                    <a:pt x="49917" y="79227"/>
                    <a:pt x="49917" y="79003"/>
                  </a:cubicBezTo>
                  <a:cubicBezTo>
                    <a:pt x="49917" y="78806"/>
                    <a:pt x="49721" y="78638"/>
                    <a:pt x="49524" y="78638"/>
                  </a:cubicBezTo>
                  <a:close/>
                  <a:moveTo>
                    <a:pt x="51489" y="78638"/>
                  </a:moveTo>
                  <a:cubicBezTo>
                    <a:pt x="51265" y="78638"/>
                    <a:pt x="51096" y="78806"/>
                    <a:pt x="51096" y="79003"/>
                  </a:cubicBezTo>
                  <a:cubicBezTo>
                    <a:pt x="51096" y="79227"/>
                    <a:pt x="51265" y="79396"/>
                    <a:pt x="51489" y="79396"/>
                  </a:cubicBezTo>
                  <a:cubicBezTo>
                    <a:pt x="51686" y="79396"/>
                    <a:pt x="51882" y="79227"/>
                    <a:pt x="51882" y="79003"/>
                  </a:cubicBezTo>
                  <a:cubicBezTo>
                    <a:pt x="51882" y="78806"/>
                    <a:pt x="51686" y="78638"/>
                    <a:pt x="51489" y="78638"/>
                  </a:cubicBezTo>
                  <a:close/>
                  <a:moveTo>
                    <a:pt x="53455" y="78638"/>
                  </a:moveTo>
                  <a:cubicBezTo>
                    <a:pt x="53230" y="78638"/>
                    <a:pt x="53062" y="78806"/>
                    <a:pt x="53062" y="79003"/>
                  </a:cubicBezTo>
                  <a:cubicBezTo>
                    <a:pt x="53062" y="79227"/>
                    <a:pt x="53230" y="79396"/>
                    <a:pt x="53455" y="79396"/>
                  </a:cubicBezTo>
                  <a:cubicBezTo>
                    <a:pt x="53651" y="79396"/>
                    <a:pt x="53848" y="79227"/>
                    <a:pt x="53848" y="79003"/>
                  </a:cubicBezTo>
                  <a:cubicBezTo>
                    <a:pt x="53848" y="78806"/>
                    <a:pt x="53651" y="78638"/>
                    <a:pt x="53455" y="78638"/>
                  </a:cubicBezTo>
                  <a:close/>
                  <a:moveTo>
                    <a:pt x="55420" y="78638"/>
                  </a:moveTo>
                  <a:cubicBezTo>
                    <a:pt x="55195" y="78638"/>
                    <a:pt x="55027" y="78806"/>
                    <a:pt x="55027" y="79003"/>
                  </a:cubicBezTo>
                  <a:cubicBezTo>
                    <a:pt x="55027" y="79227"/>
                    <a:pt x="55195" y="79396"/>
                    <a:pt x="55420" y="79396"/>
                  </a:cubicBezTo>
                  <a:cubicBezTo>
                    <a:pt x="55616" y="79396"/>
                    <a:pt x="55813" y="79227"/>
                    <a:pt x="55813" y="79003"/>
                  </a:cubicBezTo>
                  <a:cubicBezTo>
                    <a:pt x="55813" y="78806"/>
                    <a:pt x="55616" y="78638"/>
                    <a:pt x="55420" y="78638"/>
                  </a:cubicBezTo>
                  <a:close/>
                  <a:moveTo>
                    <a:pt x="57385" y="78638"/>
                  </a:moveTo>
                  <a:cubicBezTo>
                    <a:pt x="57160" y="78638"/>
                    <a:pt x="56992" y="78806"/>
                    <a:pt x="56992" y="79003"/>
                  </a:cubicBezTo>
                  <a:cubicBezTo>
                    <a:pt x="56992" y="79227"/>
                    <a:pt x="57160" y="79396"/>
                    <a:pt x="57385" y="79396"/>
                  </a:cubicBezTo>
                  <a:cubicBezTo>
                    <a:pt x="57582" y="79396"/>
                    <a:pt x="57778" y="79227"/>
                    <a:pt x="57778" y="79003"/>
                  </a:cubicBezTo>
                  <a:cubicBezTo>
                    <a:pt x="57778" y="78806"/>
                    <a:pt x="57582" y="78638"/>
                    <a:pt x="57385" y="78638"/>
                  </a:cubicBezTo>
                  <a:close/>
                  <a:moveTo>
                    <a:pt x="59350" y="78638"/>
                  </a:moveTo>
                  <a:cubicBezTo>
                    <a:pt x="59126" y="78638"/>
                    <a:pt x="58957" y="78806"/>
                    <a:pt x="58957" y="79003"/>
                  </a:cubicBezTo>
                  <a:cubicBezTo>
                    <a:pt x="58957" y="79227"/>
                    <a:pt x="59126" y="79396"/>
                    <a:pt x="59350" y="79396"/>
                  </a:cubicBezTo>
                  <a:cubicBezTo>
                    <a:pt x="59547" y="79396"/>
                    <a:pt x="59743" y="79227"/>
                    <a:pt x="59743" y="79003"/>
                  </a:cubicBezTo>
                  <a:cubicBezTo>
                    <a:pt x="59743" y="78806"/>
                    <a:pt x="59547" y="78638"/>
                    <a:pt x="59350" y="78638"/>
                  </a:cubicBezTo>
                  <a:close/>
                  <a:moveTo>
                    <a:pt x="61316" y="78638"/>
                  </a:moveTo>
                  <a:cubicBezTo>
                    <a:pt x="61091" y="78638"/>
                    <a:pt x="60922" y="78806"/>
                    <a:pt x="60922" y="79003"/>
                  </a:cubicBezTo>
                  <a:cubicBezTo>
                    <a:pt x="60922" y="79227"/>
                    <a:pt x="61091" y="79396"/>
                    <a:pt x="61316" y="79396"/>
                  </a:cubicBezTo>
                  <a:cubicBezTo>
                    <a:pt x="61512" y="79396"/>
                    <a:pt x="61709" y="79227"/>
                    <a:pt x="61709" y="79003"/>
                  </a:cubicBezTo>
                  <a:cubicBezTo>
                    <a:pt x="61709" y="78806"/>
                    <a:pt x="61512" y="78638"/>
                    <a:pt x="61316" y="78638"/>
                  </a:cubicBezTo>
                  <a:close/>
                  <a:moveTo>
                    <a:pt x="45594" y="80603"/>
                  </a:moveTo>
                  <a:cubicBezTo>
                    <a:pt x="45369" y="80603"/>
                    <a:pt x="45201" y="80771"/>
                    <a:pt x="45201" y="80968"/>
                  </a:cubicBezTo>
                  <a:cubicBezTo>
                    <a:pt x="45201" y="81192"/>
                    <a:pt x="45369" y="81361"/>
                    <a:pt x="45594" y="81361"/>
                  </a:cubicBezTo>
                  <a:cubicBezTo>
                    <a:pt x="45790" y="81361"/>
                    <a:pt x="45987" y="81192"/>
                    <a:pt x="45987" y="80968"/>
                  </a:cubicBezTo>
                  <a:cubicBezTo>
                    <a:pt x="45987" y="80771"/>
                    <a:pt x="45790" y="80603"/>
                    <a:pt x="45594" y="80603"/>
                  </a:cubicBezTo>
                  <a:close/>
                  <a:moveTo>
                    <a:pt x="47559" y="80603"/>
                  </a:moveTo>
                  <a:cubicBezTo>
                    <a:pt x="47334" y="80603"/>
                    <a:pt x="47166" y="80771"/>
                    <a:pt x="47166" y="80968"/>
                  </a:cubicBezTo>
                  <a:cubicBezTo>
                    <a:pt x="47166" y="81192"/>
                    <a:pt x="47334" y="81361"/>
                    <a:pt x="47559" y="81361"/>
                  </a:cubicBezTo>
                  <a:cubicBezTo>
                    <a:pt x="47756" y="81361"/>
                    <a:pt x="47952" y="81192"/>
                    <a:pt x="47952" y="80968"/>
                  </a:cubicBezTo>
                  <a:cubicBezTo>
                    <a:pt x="47952" y="80771"/>
                    <a:pt x="47756" y="80603"/>
                    <a:pt x="47559" y="80603"/>
                  </a:cubicBezTo>
                  <a:close/>
                  <a:moveTo>
                    <a:pt x="49524" y="80603"/>
                  </a:moveTo>
                  <a:cubicBezTo>
                    <a:pt x="49300" y="80603"/>
                    <a:pt x="49131" y="80771"/>
                    <a:pt x="49131" y="80968"/>
                  </a:cubicBezTo>
                  <a:cubicBezTo>
                    <a:pt x="49131" y="81192"/>
                    <a:pt x="49300" y="81361"/>
                    <a:pt x="49524" y="81361"/>
                  </a:cubicBezTo>
                  <a:cubicBezTo>
                    <a:pt x="49721" y="81361"/>
                    <a:pt x="49917" y="81192"/>
                    <a:pt x="49917" y="80968"/>
                  </a:cubicBezTo>
                  <a:cubicBezTo>
                    <a:pt x="49917" y="80771"/>
                    <a:pt x="49721" y="80603"/>
                    <a:pt x="49524" y="80603"/>
                  </a:cubicBezTo>
                  <a:close/>
                  <a:moveTo>
                    <a:pt x="51489" y="80603"/>
                  </a:moveTo>
                  <a:cubicBezTo>
                    <a:pt x="51265" y="80603"/>
                    <a:pt x="51096" y="80771"/>
                    <a:pt x="51096" y="80968"/>
                  </a:cubicBezTo>
                  <a:cubicBezTo>
                    <a:pt x="51096" y="81192"/>
                    <a:pt x="51265" y="81361"/>
                    <a:pt x="51489" y="81361"/>
                  </a:cubicBezTo>
                  <a:cubicBezTo>
                    <a:pt x="51686" y="81361"/>
                    <a:pt x="51882" y="81192"/>
                    <a:pt x="51882" y="80968"/>
                  </a:cubicBezTo>
                  <a:cubicBezTo>
                    <a:pt x="51882" y="80771"/>
                    <a:pt x="51686" y="80603"/>
                    <a:pt x="51489" y="80603"/>
                  </a:cubicBezTo>
                  <a:close/>
                  <a:moveTo>
                    <a:pt x="53455" y="80603"/>
                  </a:moveTo>
                  <a:cubicBezTo>
                    <a:pt x="53230" y="80603"/>
                    <a:pt x="53062" y="80771"/>
                    <a:pt x="53062" y="80968"/>
                  </a:cubicBezTo>
                  <a:cubicBezTo>
                    <a:pt x="53062" y="81192"/>
                    <a:pt x="53230" y="81361"/>
                    <a:pt x="53455" y="81361"/>
                  </a:cubicBezTo>
                  <a:cubicBezTo>
                    <a:pt x="53651" y="81361"/>
                    <a:pt x="53848" y="81192"/>
                    <a:pt x="53848" y="80968"/>
                  </a:cubicBezTo>
                  <a:cubicBezTo>
                    <a:pt x="53848" y="80771"/>
                    <a:pt x="53651" y="80603"/>
                    <a:pt x="53455" y="80603"/>
                  </a:cubicBezTo>
                  <a:close/>
                  <a:moveTo>
                    <a:pt x="55420" y="80603"/>
                  </a:moveTo>
                  <a:cubicBezTo>
                    <a:pt x="55195" y="80603"/>
                    <a:pt x="55027" y="80771"/>
                    <a:pt x="55027" y="80968"/>
                  </a:cubicBezTo>
                  <a:cubicBezTo>
                    <a:pt x="55027" y="81192"/>
                    <a:pt x="55195" y="81361"/>
                    <a:pt x="55420" y="81361"/>
                  </a:cubicBezTo>
                  <a:cubicBezTo>
                    <a:pt x="55616" y="81361"/>
                    <a:pt x="55813" y="81192"/>
                    <a:pt x="55813" y="80968"/>
                  </a:cubicBezTo>
                  <a:cubicBezTo>
                    <a:pt x="55813" y="80771"/>
                    <a:pt x="55616" y="80603"/>
                    <a:pt x="55420" y="80603"/>
                  </a:cubicBezTo>
                  <a:close/>
                  <a:moveTo>
                    <a:pt x="57385" y="80603"/>
                  </a:moveTo>
                  <a:cubicBezTo>
                    <a:pt x="57160" y="80603"/>
                    <a:pt x="56992" y="80771"/>
                    <a:pt x="56992" y="80968"/>
                  </a:cubicBezTo>
                  <a:cubicBezTo>
                    <a:pt x="56992" y="81192"/>
                    <a:pt x="57160" y="81361"/>
                    <a:pt x="57385" y="81361"/>
                  </a:cubicBezTo>
                  <a:cubicBezTo>
                    <a:pt x="57582" y="81361"/>
                    <a:pt x="57778" y="81192"/>
                    <a:pt x="57778" y="80968"/>
                  </a:cubicBezTo>
                  <a:cubicBezTo>
                    <a:pt x="57778" y="80771"/>
                    <a:pt x="57582" y="80603"/>
                    <a:pt x="57385" y="80603"/>
                  </a:cubicBezTo>
                  <a:close/>
                  <a:moveTo>
                    <a:pt x="59350" y="80603"/>
                  </a:moveTo>
                  <a:cubicBezTo>
                    <a:pt x="59126" y="80603"/>
                    <a:pt x="58957" y="80771"/>
                    <a:pt x="58957" y="80968"/>
                  </a:cubicBezTo>
                  <a:cubicBezTo>
                    <a:pt x="58957" y="81192"/>
                    <a:pt x="59126" y="81361"/>
                    <a:pt x="59350" y="81361"/>
                  </a:cubicBezTo>
                  <a:cubicBezTo>
                    <a:pt x="59547" y="81361"/>
                    <a:pt x="59743" y="81192"/>
                    <a:pt x="59743" y="80968"/>
                  </a:cubicBezTo>
                  <a:cubicBezTo>
                    <a:pt x="59743" y="80771"/>
                    <a:pt x="59547" y="80603"/>
                    <a:pt x="59350" y="80603"/>
                  </a:cubicBezTo>
                  <a:close/>
                  <a:moveTo>
                    <a:pt x="61316" y="80603"/>
                  </a:moveTo>
                  <a:cubicBezTo>
                    <a:pt x="61091" y="80603"/>
                    <a:pt x="60922" y="80771"/>
                    <a:pt x="60922" y="80968"/>
                  </a:cubicBezTo>
                  <a:cubicBezTo>
                    <a:pt x="60922" y="81192"/>
                    <a:pt x="61091" y="81361"/>
                    <a:pt x="61316" y="81361"/>
                  </a:cubicBezTo>
                  <a:cubicBezTo>
                    <a:pt x="61512" y="81361"/>
                    <a:pt x="61709" y="81192"/>
                    <a:pt x="61709" y="80968"/>
                  </a:cubicBezTo>
                  <a:cubicBezTo>
                    <a:pt x="61709" y="80771"/>
                    <a:pt x="61512" y="80603"/>
                    <a:pt x="61316" y="80603"/>
                  </a:cubicBezTo>
                  <a:close/>
                  <a:moveTo>
                    <a:pt x="45594" y="82568"/>
                  </a:moveTo>
                  <a:cubicBezTo>
                    <a:pt x="45369" y="82568"/>
                    <a:pt x="45201" y="82737"/>
                    <a:pt x="45201" y="82933"/>
                  </a:cubicBezTo>
                  <a:cubicBezTo>
                    <a:pt x="45201" y="83158"/>
                    <a:pt x="45369" y="83326"/>
                    <a:pt x="45594" y="83326"/>
                  </a:cubicBezTo>
                  <a:cubicBezTo>
                    <a:pt x="45790" y="83326"/>
                    <a:pt x="45987" y="83158"/>
                    <a:pt x="45987" y="82933"/>
                  </a:cubicBezTo>
                  <a:cubicBezTo>
                    <a:pt x="45987" y="82737"/>
                    <a:pt x="45790" y="82568"/>
                    <a:pt x="45594" y="82568"/>
                  </a:cubicBezTo>
                  <a:close/>
                  <a:moveTo>
                    <a:pt x="47559" y="82568"/>
                  </a:moveTo>
                  <a:cubicBezTo>
                    <a:pt x="47334" y="82568"/>
                    <a:pt x="47166" y="82737"/>
                    <a:pt x="47166" y="82933"/>
                  </a:cubicBezTo>
                  <a:cubicBezTo>
                    <a:pt x="47166" y="83158"/>
                    <a:pt x="47334" y="83326"/>
                    <a:pt x="47559" y="83326"/>
                  </a:cubicBezTo>
                  <a:cubicBezTo>
                    <a:pt x="47756" y="83326"/>
                    <a:pt x="47952" y="83158"/>
                    <a:pt x="47952" y="82933"/>
                  </a:cubicBezTo>
                  <a:cubicBezTo>
                    <a:pt x="47952" y="82737"/>
                    <a:pt x="47756" y="82568"/>
                    <a:pt x="47559" y="82568"/>
                  </a:cubicBezTo>
                  <a:close/>
                  <a:moveTo>
                    <a:pt x="49524" y="82568"/>
                  </a:moveTo>
                  <a:cubicBezTo>
                    <a:pt x="49300" y="82568"/>
                    <a:pt x="49131" y="82737"/>
                    <a:pt x="49131" y="82933"/>
                  </a:cubicBezTo>
                  <a:cubicBezTo>
                    <a:pt x="49131" y="83158"/>
                    <a:pt x="49300" y="83326"/>
                    <a:pt x="49524" y="83326"/>
                  </a:cubicBezTo>
                  <a:cubicBezTo>
                    <a:pt x="49721" y="83326"/>
                    <a:pt x="49917" y="83158"/>
                    <a:pt x="49917" y="82933"/>
                  </a:cubicBezTo>
                  <a:cubicBezTo>
                    <a:pt x="49917" y="82737"/>
                    <a:pt x="49721" y="82568"/>
                    <a:pt x="49524" y="82568"/>
                  </a:cubicBezTo>
                  <a:close/>
                  <a:moveTo>
                    <a:pt x="51489" y="82568"/>
                  </a:moveTo>
                  <a:cubicBezTo>
                    <a:pt x="51265" y="82568"/>
                    <a:pt x="51096" y="82737"/>
                    <a:pt x="51096" y="82933"/>
                  </a:cubicBezTo>
                  <a:cubicBezTo>
                    <a:pt x="51096" y="83158"/>
                    <a:pt x="51265" y="83326"/>
                    <a:pt x="51489" y="83326"/>
                  </a:cubicBezTo>
                  <a:cubicBezTo>
                    <a:pt x="51686" y="83326"/>
                    <a:pt x="51882" y="83158"/>
                    <a:pt x="51882" y="82933"/>
                  </a:cubicBezTo>
                  <a:cubicBezTo>
                    <a:pt x="51882" y="82737"/>
                    <a:pt x="51686" y="82568"/>
                    <a:pt x="51489" y="82568"/>
                  </a:cubicBezTo>
                  <a:close/>
                  <a:moveTo>
                    <a:pt x="53455" y="82568"/>
                  </a:moveTo>
                  <a:cubicBezTo>
                    <a:pt x="53230" y="82568"/>
                    <a:pt x="53062" y="82737"/>
                    <a:pt x="53062" y="82933"/>
                  </a:cubicBezTo>
                  <a:cubicBezTo>
                    <a:pt x="53062" y="83158"/>
                    <a:pt x="53230" y="83326"/>
                    <a:pt x="53455" y="83326"/>
                  </a:cubicBezTo>
                  <a:cubicBezTo>
                    <a:pt x="53651" y="83326"/>
                    <a:pt x="53848" y="83158"/>
                    <a:pt x="53848" y="82933"/>
                  </a:cubicBezTo>
                  <a:cubicBezTo>
                    <a:pt x="53848" y="82737"/>
                    <a:pt x="53651" y="82568"/>
                    <a:pt x="53455" y="82568"/>
                  </a:cubicBezTo>
                  <a:close/>
                  <a:moveTo>
                    <a:pt x="55420" y="82568"/>
                  </a:moveTo>
                  <a:cubicBezTo>
                    <a:pt x="55195" y="82568"/>
                    <a:pt x="55027" y="82737"/>
                    <a:pt x="55027" y="82933"/>
                  </a:cubicBezTo>
                  <a:cubicBezTo>
                    <a:pt x="55027" y="83158"/>
                    <a:pt x="55195" y="83326"/>
                    <a:pt x="55420" y="83326"/>
                  </a:cubicBezTo>
                  <a:cubicBezTo>
                    <a:pt x="55616" y="83326"/>
                    <a:pt x="55813" y="83158"/>
                    <a:pt x="55813" y="82933"/>
                  </a:cubicBezTo>
                  <a:cubicBezTo>
                    <a:pt x="55813" y="82737"/>
                    <a:pt x="55616" y="82568"/>
                    <a:pt x="55420" y="82568"/>
                  </a:cubicBezTo>
                  <a:close/>
                  <a:moveTo>
                    <a:pt x="57385" y="82568"/>
                  </a:moveTo>
                  <a:cubicBezTo>
                    <a:pt x="57160" y="82568"/>
                    <a:pt x="56992" y="82737"/>
                    <a:pt x="56992" y="82933"/>
                  </a:cubicBezTo>
                  <a:cubicBezTo>
                    <a:pt x="56992" y="83158"/>
                    <a:pt x="57160" y="83326"/>
                    <a:pt x="57385" y="83326"/>
                  </a:cubicBezTo>
                  <a:cubicBezTo>
                    <a:pt x="57582" y="83326"/>
                    <a:pt x="57778" y="83158"/>
                    <a:pt x="57778" y="82933"/>
                  </a:cubicBezTo>
                  <a:cubicBezTo>
                    <a:pt x="57778" y="82737"/>
                    <a:pt x="57582" y="82568"/>
                    <a:pt x="57385" y="82568"/>
                  </a:cubicBezTo>
                  <a:close/>
                  <a:moveTo>
                    <a:pt x="59350" y="82568"/>
                  </a:moveTo>
                  <a:cubicBezTo>
                    <a:pt x="59126" y="82568"/>
                    <a:pt x="58957" y="82737"/>
                    <a:pt x="58957" y="82933"/>
                  </a:cubicBezTo>
                  <a:cubicBezTo>
                    <a:pt x="58957" y="83158"/>
                    <a:pt x="59126" y="83326"/>
                    <a:pt x="59350" y="83326"/>
                  </a:cubicBezTo>
                  <a:cubicBezTo>
                    <a:pt x="59547" y="83326"/>
                    <a:pt x="59743" y="83158"/>
                    <a:pt x="59743" y="82933"/>
                  </a:cubicBezTo>
                  <a:cubicBezTo>
                    <a:pt x="59743" y="82737"/>
                    <a:pt x="59547" y="82568"/>
                    <a:pt x="59350" y="82568"/>
                  </a:cubicBezTo>
                  <a:close/>
                  <a:moveTo>
                    <a:pt x="61316" y="82568"/>
                  </a:moveTo>
                  <a:cubicBezTo>
                    <a:pt x="61091" y="82568"/>
                    <a:pt x="60922" y="82737"/>
                    <a:pt x="60922" y="82933"/>
                  </a:cubicBezTo>
                  <a:cubicBezTo>
                    <a:pt x="60922" y="83158"/>
                    <a:pt x="61091" y="83326"/>
                    <a:pt x="61316" y="83326"/>
                  </a:cubicBezTo>
                  <a:cubicBezTo>
                    <a:pt x="61512" y="83326"/>
                    <a:pt x="61709" y="83158"/>
                    <a:pt x="61709" y="82933"/>
                  </a:cubicBezTo>
                  <a:cubicBezTo>
                    <a:pt x="61709" y="82737"/>
                    <a:pt x="61512" y="82568"/>
                    <a:pt x="61316" y="82568"/>
                  </a:cubicBezTo>
                  <a:close/>
                  <a:moveTo>
                    <a:pt x="45594" y="84533"/>
                  </a:moveTo>
                  <a:cubicBezTo>
                    <a:pt x="45369" y="84533"/>
                    <a:pt x="45201" y="84702"/>
                    <a:pt x="45201" y="84898"/>
                  </a:cubicBezTo>
                  <a:cubicBezTo>
                    <a:pt x="45201" y="85123"/>
                    <a:pt x="45369" y="85291"/>
                    <a:pt x="45594" y="85291"/>
                  </a:cubicBezTo>
                  <a:cubicBezTo>
                    <a:pt x="45790" y="85291"/>
                    <a:pt x="45987" y="85123"/>
                    <a:pt x="45987" y="84898"/>
                  </a:cubicBezTo>
                  <a:cubicBezTo>
                    <a:pt x="45987" y="84702"/>
                    <a:pt x="45790" y="84533"/>
                    <a:pt x="45594" y="84533"/>
                  </a:cubicBezTo>
                  <a:close/>
                  <a:moveTo>
                    <a:pt x="47559" y="84533"/>
                  </a:moveTo>
                  <a:cubicBezTo>
                    <a:pt x="47334" y="84533"/>
                    <a:pt x="47166" y="84702"/>
                    <a:pt x="47166" y="84898"/>
                  </a:cubicBezTo>
                  <a:cubicBezTo>
                    <a:pt x="47166" y="85123"/>
                    <a:pt x="47334" y="85291"/>
                    <a:pt x="47559" y="85291"/>
                  </a:cubicBezTo>
                  <a:cubicBezTo>
                    <a:pt x="47756" y="85291"/>
                    <a:pt x="47952" y="85123"/>
                    <a:pt x="47952" y="84898"/>
                  </a:cubicBezTo>
                  <a:cubicBezTo>
                    <a:pt x="47952" y="84702"/>
                    <a:pt x="47756" y="84533"/>
                    <a:pt x="47559" y="84533"/>
                  </a:cubicBezTo>
                  <a:close/>
                  <a:moveTo>
                    <a:pt x="49524" y="84533"/>
                  </a:moveTo>
                  <a:cubicBezTo>
                    <a:pt x="49300" y="84533"/>
                    <a:pt x="49131" y="84702"/>
                    <a:pt x="49131" y="84898"/>
                  </a:cubicBezTo>
                  <a:cubicBezTo>
                    <a:pt x="49131" y="85123"/>
                    <a:pt x="49300" y="85291"/>
                    <a:pt x="49524" y="85291"/>
                  </a:cubicBezTo>
                  <a:cubicBezTo>
                    <a:pt x="49721" y="85291"/>
                    <a:pt x="49917" y="85123"/>
                    <a:pt x="49917" y="84898"/>
                  </a:cubicBezTo>
                  <a:cubicBezTo>
                    <a:pt x="49917" y="84702"/>
                    <a:pt x="49721" y="84533"/>
                    <a:pt x="49524" y="84533"/>
                  </a:cubicBezTo>
                  <a:close/>
                  <a:moveTo>
                    <a:pt x="51489" y="84533"/>
                  </a:moveTo>
                  <a:cubicBezTo>
                    <a:pt x="51265" y="84533"/>
                    <a:pt x="51096" y="84702"/>
                    <a:pt x="51096" y="84898"/>
                  </a:cubicBezTo>
                  <a:cubicBezTo>
                    <a:pt x="51096" y="85123"/>
                    <a:pt x="51265" y="85291"/>
                    <a:pt x="51489" y="85291"/>
                  </a:cubicBezTo>
                  <a:cubicBezTo>
                    <a:pt x="51686" y="85291"/>
                    <a:pt x="51882" y="85123"/>
                    <a:pt x="51882" y="84898"/>
                  </a:cubicBezTo>
                  <a:cubicBezTo>
                    <a:pt x="51882" y="84702"/>
                    <a:pt x="51686" y="84533"/>
                    <a:pt x="51489" y="84533"/>
                  </a:cubicBezTo>
                  <a:close/>
                  <a:moveTo>
                    <a:pt x="53455" y="84533"/>
                  </a:moveTo>
                  <a:cubicBezTo>
                    <a:pt x="53230" y="84533"/>
                    <a:pt x="53062" y="84702"/>
                    <a:pt x="53062" y="84898"/>
                  </a:cubicBezTo>
                  <a:cubicBezTo>
                    <a:pt x="53062" y="85123"/>
                    <a:pt x="53230" y="85291"/>
                    <a:pt x="53455" y="85291"/>
                  </a:cubicBezTo>
                  <a:cubicBezTo>
                    <a:pt x="53651" y="85291"/>
                    <a:pt x="53848" y="85123"/>
                    <a:pt x="53848" y="84898"/>
                  </a:cubicBezTo>
                  <a:cubicBezTo>
                    <a:pt x="53848" y="84702"/>
                    <a:pt x="53651" y="84533"/>
                    <a:pt x="53455" y="84533"/>
                  </a:cubicBezTo>
                  <a:close/>
                  <a:moveTo>
                    <a:pt x="55420" y="84533"/>
                  </a:moveTo>
                  <a:cubicBezTo>
                    <a:pt x="55195" y="84533"/>
                    <a:pt x="55027" y="84702"/>
                    <a:pt x="55027" y="84898"/>
                  </a:cubicBezTo>
                  <a:cubicBezTo>
                    <a:pt x="55027" y="85123"/>
                    <a:pt x="55195" y="85291"/>
                    <a:pt x="55420" y="85291"/>
                  </a:cubicBezTo>
                  <a:cubicBezTo>
                    <a:pt x="55616" y="85291"/>
                    <a:pt x="55813" y="85123"/>
                    <a:pt x="55813" y="84898"/>
                  </a:cubicBezTo>
                  <a:cubicBezTo>
                    <a:pt x="55813" y="84702"/>
                    <a:pt x="55616" y="84533"/>
                    <a:pt x="55420" y="84533"/>
                  </a:cubicBezTo>
                  <a:close/>
                  <a:moveTo>
                    <a:pt x="57385" y="84533"/>
                  </a:moveTo>
                  <a:cubicBezTo>
                    <a:pt x="57160" y="84533"/>
                    <a:pt x="56992" y="84702"/>
                    <a:pt x="56992" y="84898"/>
                  </a:cubicBezTo>
                  <a:cubicBezTo>
                    <a:pt x="56992" y="85123"/>
                    <a:pt x="57160" y="85291"/>
                    <a:pt x="57385" y="85291"/>
                  </a:cubicBezTo>
                  <a:cubicBezTo>
                    <a:pt x="57582" y="85291"/>
                    <a:pt x="57778" y="85123"/>
                    <a:pt x="57778" y="84898"/>
                  </a:cubicBezTo>
                  <a:cubicBezTo>
                    <a:pt x="57778" y="84702"/>
                    <a:pt x="57582" y="84533"/>
                    <a:pt x="57385" y="84533"/>
                  </a:cubicBezTo>
                  <a:close/>
                  <a:moveTo>
                    <a:pt x="59350" y="84533"/>
                  </a:moveTo>
                  <a:cubicBezTo>
                    <a:pt x="59126" y="84533"/>
                    <a:pt x="58957" y="84702"/>
                    <a:pt x="58957" y="84898"/>
                  </a:cubicBezTo>
                  <a:cubicBezTo>
                    <a:pt x="58957" y="85123"/>
                    <a:pt x="59126" y="85291"/>
                    <a:pt x="59350" y="85291"/>
                  </a:cubicBezTo>
                  <a:cubicBezTo>
                    <a:pt x="59547" y="85291"/>
                    <a:pt x="59743" y="85123"/>
                    <a:pt x="59743" y="84898"/>
                  </a:cubicBezTo>
                  <a:cubicBezTo>
                    <a:pt x="59743" y="84702"/>
                    <a:pt x="59547" y="84533"/>
                    <a:pt x="59350" y="84533"/>
                  </a:cubicBezTo>
                  <a:close/>
                  <a:moveTo>
                    <a:pt x="43629" y="86499"/>
                  </a:moveTo>
                  <a:cubicBezTo>
                    <a:pt x="43404" y="86499"/>
                    <a:pt x="43235" y="86667"/>
                    <a:pt x="43235" y="86864"/>
                  </a:cubicBezTo>
                  <a:cubicBezTo>
                    <a:pt x="43235" y="87088"/>
                    <a:pt x="43404" y="87257"/>
                    <a:pt x="43629" y="87257"/>
                  </a:cubicBezTo>
                  <a:cubicBezTo>
                    <a:pt x="43825" y="87257"/>
                    <a:pt x="44022" y="87088"/>
                    <a:pt x="44022" y="86864"/>
                  </a:cubicBezTo>
                  <a:cubicBezTo>
                    <a:pt x="44022" y="86667"/>
                    <a:pt x="43825" y="86499"/>
                    <a:pt x="43629" y="86499"/>
                  </a:cubicBezTo>
                  <a:close/>
                  <a:moveTo>
                    <a:pt x="45594" y="86499"/>
                  </a:moveTo>
                  <a:cubicBezTo>
                    <a:pt x="45369" y="86499"/>
                    <a:pt x="45201" y="86667"/>
                    <a:pt x="45201" y="86864"/>
                  </a:cubicBezTo>
                  <a:cubicBezTo>
                    <a:pt x="45201" y="87088"/>
                    <a:pt x="45369" y="87257"/>
                    <a:pt x="45594" y="87257"/>
                  </a:cubicBezTo>
                  <a:cubicBezTo>
                    <a:pt x="45790" y="87257"/>
                    <a:pt x="45987" y="87088"/>
                    <a:pt x="45987" y="86864"/>
                  </a:cubicBezTo>
                  <a:cubicBezTo>
                    <a:pt x="45987" y="86667"/>
                    <a:pt x="45790" y="86499"/>
                    <a:pt x="45594" y="86499"/>
                  </a:cubicBezTo>
                  <a:close/>
                  <a:moveTo>
                    <a:pt x="47559" y="86499"/>
                  </a:moveTo>
                  <a:cubicBezTo>
                    <a:pt x="47334" y="86499"/>
                    <a:pt x="47166" y="86667"/>
                    <a:pt x="47166" y="86864"/>
                  </a:cubicBezTo>
                  <a:cubicBezTo>
                    <a:pt x="47166" y="87088"/>
                    <a:pt x="47334" y="87257"/>
                    <a:pt x="47559" y="87257"/>
                  </a:cubicBezTo>
                  <a:cubicBezTo>
                    <a:pt x="47756" y="87257"/>
                    <a:pt x="47952" y="87088"/>
                    <a:pt x="47952" y="86864"/>
                  </a:cubicBezTo>
                  <a:cubicBezTo>
                    <a:pt x="47952" y="86667"/>
                    <a:pt x="47756" y="86499"/>
                    <a:pt x="47559" y="86499"/>
                  </a:cubicBezTo>
                  <a:close/>
                  <a:moveTo>
                    <a:pt x="49524" y="86499"/>
                  </a:moveTo>
                  <a:cubicBezTo>
                    <a:pt x="49300" y="86499"/>
                    <a:pt x="49131" y="86667"/>
                    <a:pt x="49131" y="86864"/>
                  </a:cubicBezTo>
                  <a:cubicBezTo>
                    <a:pt x="49131" y="87088"/>
                    <a:pt x="49300" y="87257"/>
                    <a:pt x="49524" y="87257"/>
                  </a:cubicBezTo>
                  <a:cubicBezTo>
                    <a:pt x="49721" y="87257"/>
                    <a:pt x="49917" y="87088"/>
                    <a:pt x="49917" y="86864"/>
                  </a:cubicBezTo>
                  <a:cubicBezTo>
                    <a:pt x="49917" y="86667"/>
                    <a:pt x="49721" y="86499"/>
                    <a:pt x="49524" y="86499"/>
                  </a:cubicBezTo>
                  <a:close/>
                  <a:moveTo>
                    <a:pt x="51489" y="86499"/>
                  </a:moveTo>
                  <a:cubicBezTo>
                    <a:pt x="51265" y="86499"/>
                    <a:pt x="51096" y="86667"/>
                    <a:pt x="51096" y="86864"/>
                  </a:cubicBezTo>
                  <a:cubicBezTo>
                    <a:pt x="51096" y="87088"/>
                    <a:pt x="51265" y="87257"/>
                    <a:pt x="51489" y="87257"/>
                  </a:cubicBezTo>
                  <a:cubicBezTo>
                    <a:pt x="51686" y="87257"/>
                    <a:pt x="51882" y="87088"/>
                    <a:pt x="51882" y="86864"/>
                  </a:cubicBezTo>
                  <a:cubicBezTo>
                    <a:pt x="51882" y="86667"/>
                    <a:pt x="51686" y="86499"/>
                    <a:pt x="51489" y="86499"/>
                  </a:cubicBezTo>
                  <a:close/>
                  <a:moveTo>
                    <a:pt x="53455" y="86499"/>
                  </a:moveTo>
                  <a:cubicBezTo>
                    <a:pt x="53230" y="86499"/>
                    <a:pt x="53062" y="86667"/>
                    <a:pt x="53062" y="86864"/>
                  </a:cubicBezTo>
                  <a:cubicBezTo>
                    <a:pt x="53062" y="87088"/>
                    <a:pt x="53230" y="87257"/>
                    <a:pt x="53455" y="87257"/>
                  </a:cubicBezTo>
                  <a:cubicBezTo>
                    <a:pt x="53651" y="87257"/>
                    <a:pt x="53848" y="87088"/>
                    <a:pt x="53848" y="86864"/>
                  </a:cubicBezTo>
                  <a:cubicBezTo>
                    <a:pt x="53848" y="86667"/>
                    <a:pt x="53651" y="86499"/>
                    <a:pt x="53455" y="86499"/>
                  </a:cubicBezTo>
                  <a:close/>
                  <a:moveTo>
                    <a:pt x="55420" y="86499"/>
                  </a:moveTo>
                  <a:cubicBezTo>
                    <a:pt x="55195" y="86499"/>
                    <a:pt x="55027" y="86667"/>
                    <a:pt x="55027" y="86864"/>
                  </a:cubicBezTo>
                  <a:cubicBezTo>
                    <a:pt x="55027" y="87088"/>
                    <a:pt x="55195" y="87257"/>
                    <a:pt x="55420" y="87257"/>
                  </a:cubicBezTo>
                  <a:cubicBezTo>
                    <a:pt x="55616" y="87257"/>
                    <a:pt x="55813" y="87088"/>
                    <a:pt x="55813" y="86864"/>
                  </a:cubicBezTo>
                  <a:cubicBezTo>
                    <a:pt x="55813" y="86667"/>
                    <a:pt x="55616" y="86499"/>
                    <a:pt x="55420" y="86499"/>
                  </a:cubicBezTo>
                  <a:close/>
                  <a:moveTo>
                    <a:pt x="57385" y="86499"/>
                  </a:moveTo>
                  <a:cubicBezTo>
                    <a:pt x="57160" y="86499"/>
                    <a:pt x="56992" y="86667"/>
                    <a:pt x="56992" y="86864"/>
                  </a:cubicBezTo>
                  <a:cubicBezTo>
                    <a:pt x="56992" y="87088"/>
                    <a:pt x="57160" y="87257"/>
                    <a:pt x="57385" y="87257"/>
                  </a:cubicBezTo>
                  <a:cubicBezTo>
                    <a:pt x="57582" y="87257"/>
                    <a:pt x="57778" y="87088"/>
                    <a:pt x="57778" y="86864"/>
                  </a:cubicBezTo>
                  <a:cubicBezTo>
                    <a:pt x="57778" y="86667"/>
                    <a:pt x="57582" y="86499"/>
                    <a:pt x="57385" y="86499"/>
                  </a:cubicBezTo>
                  <a:close/>
                  <a:moveTo>
                    <a:pt x="59350" y="86499"/>
                  </a:moveTo>
                  <a:cubicBezTo>
                    <a:pt x="59126" y="86499"/>
                    <a:pt x="58957" y="86667"/>
                    <a:pt x="58957" y="86864"/>
                  </a:cubicBezTo>
                  <a:cubicBezTo>
                    <a:pt x="58957" y="87088"/>
                    <a:pt x="59126" y="87257"/>
                    <a:pt x="59350" y="87257"/>
                  </a:cubicBezTo>
                  <a:cubicBezTo>
                    <a:pt x="59547" y="87257"/>
                    <a:pt x="59743" y="87088"/>
                    <a:pt x="59743" y="86864"/>
                  </a:cubicBezTo>
                  <a:cubicBezTo>
                    <a:pt x="59743" y="86667"/>
                    <a:pt x="59547" y="86499"/>
                    <a:pt x="59350" y="86499"/>
                  </a:cubicBezTo>
                  <a:close/>
                  <a:moveTo>
                    <a:pt x="43629" y="88464"/>
                  </a:moveTo>
                  <a:cubicBezTo>
                    <a:pt x="43404" y="88464"/>
                    <a:pt x="43235" y="88632"/>
                    <a:pt x="43235" y="88829"/>
                  </a:cubicBezTo>
                  <a:cubicBezTo>
                    <a:pt x="43235" y="89053"/>
                    <a:pt x="43404" y="89222"/>
                    <a:pt x="43629" y="89222"/>
                  </a:cubicBezTo>
                  <a:cubicBezTo>
                    <a:pt x="43825" y="89222"/>
                    <a:pt x="44022" y="89053"/>
                    <a:pt x="44022" y="88829"/>
                  </a:cubicBezTo>
                  <a:cubicBezTo>
                    <a:pt x="44022" y="88632"/>
                    <a:pt x="43825" y="88464"/>
                    <a:pt x="43629" y="88464"/>
                  </a:cubicBezTo>
                  <a:close/>
                  <a:moveTo>
                    <a:pt x="45594" y="88464"/>
                  </a:moveTo>
                  <a:cubicBezTo>
                    <a:pt x="45369" y="88464"/>
                    <a:pt x="45201" y="88632"/>
                    <a:pt x="45201" y="88829"/>
                  </a:cubicBezTo>
                  <a:cubicBezTo>
                    <a:pt x="45201" y="89053"/>
                    <a:pt x="45369" y="89222"/>
                    <a:pt x="45594" y="89222"/>
                  </a:cubicBezTo>
                  <a:cubicBezTo>
                    <a:pt x="45790" y="89222"/>
                    <a:pt x="45987" y="89053"/>
                    <a:pt x="45987" y="88829"/>
                  </a:cubicBezTo>
                  <a:cubicBezTo>
                    <a:pt x="45987" y="88632"/>
                    <a:pt x="45790" y="88464"/>
                    <a:pt x="45594" y="88464"/>
                  </a:cubicBezTo>
                  <a:close/>
                  <a:moveTo>
                    <a:pt x="47559" y="88464"/>
                  </a:moveTo>
                  <a:cubicBezTo>
                    <a:pt x="47334" y="88464"/>
                    <a:pt x="47166" y="88632"/>
                    <a:pt x="47166" y="88829"/>
                  </a:cubicBezTo>
                  <a:cubicBezTo>
                    <a:pt x="47166" y="89053"/>
                    <a:pt x="47334" y="89222"/>
                    <a:pt x="47559" y="89222"/>
                  </a:cubicBezTo>
                  <a:cubicBezTo>
                    <a:pt x="47756" y="89222"/>
                    <a:pt x="47952" y="89053"/>
                    <a:pt x="47952" y="88829"/>
                  </a:cubicBezTo>
                  <a:cubicBezTo>
                    <a:pt x="47952" y="88632"/>
                    <a:pt x="47756" y="88464"/>
                    <a:pt x="47559" y="88464"/>
                  </a:cubicBezTo>
                  <a:close/>
                  <a:moveTo>
                    <a:pt x="49524" y="88464"/>
                  </a:moveTo>
                  <a:cubicBezTo>
                    <a:pt x="49300" y="88464"/>
                    <a:pt x="49131" y="88632"/>
                    <a:pt x="49131" y="88829"/>
                  </a:cubicBezTo>
                  <a:cubicBezTo>
                    <a:pt x="49131" y="89053"/>
                    <a:pt x="49300" y="89222"/>
                    <a:pt x="49524" y="89222"/>
                  </a:cubicBezTo>
                  <a:cubicBezTo>
                    <a:pt x="49721" y="89222"/>
                    <a:pt x="49917" y="89053"/>
                    <a:pt x="49917" y="88829"/>
                  </a:cubicBezTo>
                  <a:cubicBezTo>
                    <a:pt x="49917" y="88632"/>
                    <a:pt x="49721" y="88464"/>
                    <a:pt x="49524" y="88464"/>
                  </a:cubicBezTo>
                  <a:close/>
                  <a:moveTo>
                    <a:pt x="51489" y="88464"/>
                  </a:moveTo>
                  <a:cubicBezTo>
                    <a:pt x="51265" y="88464"/>
                    <a:pt x="51096" y="88632"/>
                    <a:pt x="51096" y="88829"/>
                  </a:cubicBezTo>
                  <a:cubicBezTo>
                    <a:pt x="51096" y="89053"/>
                    <a:pt x="51265" y="89222"/>
                    <a:pt x="51489" y="89222"/>
                  </a:cubicBezTo>
                  <a:cubicBezTo>
                    <a:pt x="51686" y="89222"/>
                    <a:pt x="51882" y="89053"/>
                    <a:pt x="51882" y="88829"/>
                  </a:cubicBezTo>
                  <a:cubicBezTo>
                    <a:pt x="51882" y="88632"/>
                    <a:pt x="51686" y="88464"/>
                    <a:pt x="51489" y="88464"/>
                  </a:cubicBezTo>
                  <a:close/>
                  <a:moveTo>
                    <a:pt x="53455" y="88464"/>
                  </a:moveTo>
                  <a:cubicBezTo>
                    <a:pt x="53230" y="88464"/>
                    <a:pt x="53062" y="88632"/>
                    <a:pt x="53062" y="88829"/>
                  </a:cubicBezTo>
                  <a:cubicBezTo>
                    <a:pt x="53062" y="89053"/>
                    <a:pt x="53230" y="89222"/>
                    <a:pt x="53455" y="89222"/>
                  </a:cubicBezTo>
                  <a:cubicBezTo>
                    <a:pt x="53651" y="89222"/>
                    <a:pt x="53848" y="89053"/>
                    <a:pt x="53848" y="88829"/>
                  </a:cubicBezTo>
                  <a:cubicBezTo>
                    <a:pt x="53848" y="88632"/>
                    <a:pt x="53651" y="88464"/>
                    <a:pt x="53455" y="88464"/>
                  </a:cubicBezTo>
                  <a:close/>
                  <a:moveTo>
                    <a:pt x="55420" y="88464"/>
                  </a:moveTo>
                  <a:cubicBezTo>
                    <a:pt x="55195" y="88464"/>
                    <a:pt x="55027" y="88632"/>
                    <a:pt x="55027" y="88829"/>
                  </a:cubicBezTo>
                  <a:cubicBezTo>
                    <a:pt x="55027" y="89053"/>
                    <a:pt x="55195" y="89222"/>
                    <a:pt x="55420" y="89222"/>
                  </a:cubicBezTo>
                  <a:cubicBezTo>
                    <a:pt x="55616" y="89222"/>
                    <a:pt x="55813" y="89053"/>
                    <a:pt x="55813" y="88829"/>
                  </a:cubicBezTo>
                  <a:cubicBezTo>
                    <a:pt x="55813" y="88632"/>
                    <a:pt x="55616" y="88464"/>
                    <a:pt x="55420" y="88464"/>
                  </a:cubicBezTo>
                  <a:close/>
                  <a:moveTo>
                    <a:pt x="57385" y="88464"/>
                  </a:moveTo>
                  <a:cubicBezTo>
                    <a:pt x="57160" y="88464"/>
                    <a:pt x="56992" y="88632"/>
                    <a:pt x="56992" y="88829"/>
                  </a:cubicBezTo>
                  <a:cubicBezTo>
                    <a:pt x="56992" y="89053"/>
                    <a:pt x="57160" y="89222"/>
                    <a:pt x="57385" y="89222"/>
                  </a:cubicBezTo>
                  <a:cubicBezTo>
                    <a:pt x="57582" y="89222"/>
                    <a:pt x="57778" y="89053"/>
                    <a:pt x="57778" y="88829"/>
                  </a:cubicBezTo>
                  <a:cubicBezTo>
                    <a:pt x="57778" y="88632"/>
                    <a:pt x="57582" y="88464"/>
                    <a:pt x="57385" y="88464"/>
                  </a:cubicBezTo>
                  <a:close/>
                  <a:moveTo>
                    <a:pt x="59350" y="88464"/>
                  </a:moveTo>
                  <a:cubicBezTo>
                    <a:pt x="59126" y="88464"/>
                    <a:pt x="58957" y="88632"/>
                    <a:pt x="58957" y="88829"/>
                  </a:cubicBezTo>
                  <a:cubicBezTo>
                    <a:pt x="58957" y="89053"/>
                    <a:pt x="59126" y="89222"/>
                    <a:pt x="59350" y="89222"/>
                  </a:cubicBezTo>
                  <a:cubicBezTo>
                    <a:pt x="59547" y="89222"/>
                    <a:pt x="59743" y="89053"/>
                    <a:pt x="59743" y="88829"/>
                  </a:cubicBezTo>
                  <a:cubicBezTo>
                    <a:pt x="59743" y="88632"/>
                    <a:pt x="59547" y="88464"/>
                    <a:pt x="59350" y="88464"/>
                  </a:cubicBezTo>
                  <a:close/>
                  <a:moveTo>
                    <a:pt x="43629" y="90429"/>
                  </a:moveTo>
                  <a:cubicBezTo>
                    <a:pt x="43404" y="90429"/>
                    <a:pt x="43235" y="90597"/>
                    <a:pt x="43235" y="90794"/>
                  </a:cubicBezTo>
                  <a:cubicBezTo>
                    <a:pt x="43235" y="91019"/>
                    <a:pt x="43404" y="91187"/>
                    <a:pt x="43629" y="91187"/>
                  </a:cubicBezTo>
                  <a:cubicBezTo>
                    <a:pt x="43825" y="91187"/>
                    <a:pt x="44022" y="91019"/>
                    <a:pt x="44022" y="90794"/>
                  </a:cubicBezTo>
                  <a:cubicBezTo>
                    <a:pt x="44022" y="90597"/>
                    <a:pt x="43825" y="90429"/>
                    <a:pt x="43629" y="90429"/>
                  </a:cubicBezTo>
                  <a:close/>
                  <a:moveTo>
                    <a:pt x="45594" y="90429"/>
                  </a:moveTo>
                  <a:cubicBezTo>
                    <a:pt x="45369" y="90429"/>
                    <a:pt x="45201" y="90597"/>
                    <a:pt x="45201" y="90794"/>
                  </a:cubicBezTo>
                  <a:cubicBezTo>
                    <a:pt x="45201" y="91019"/>
                    <a:pt x="45369" y="91187"/>
                    <a:pt x="45594" y="91187"/>
                  </a:cubicBezTo>
                  <a:cubicBezTo>
                    <a:pt x="45790" y="91187"/>
                    <a:pt x="45987" y="91019"/>
                    <a:pt x="45987" y="90794"/>
                  </a:cubicBezTo>
                  <a:cubicBezTo>
                    <a:pt x="45987" y="90597"/>
                    <a:pt x="45790" y="90429"/>
                    <a:pt x="45594" y="90429"/>
                  </a:cubicBezTo>
                  <a:close/>
                  <a:moveTo>
                    <a:pt x="47559" y="90429"/>
                  </a:moveTo>
                  <a:cubicBezTo>
                    <a:pt x="47334" y="90429"/>
                    <a:pt x="47166" y="90597"/>
                    <a:pt x="47166" y="90794"/>
                  </a:cubicBezTo>
                  <a:cubicBezTo>
                    <a:pt x="47166" y="91019"/>
                    <a:pt x="47334" y="91187"/>
                    <a:pt x="47559" y="91187"/>
                  </a:cubicBezTo>
                  <a:cubicBezTo>
                    <a:pt x="47756" y="91187"/>
                    <a:pt x="47952" y="91019"/>
                    <a:pt x="47952" y="90794"/>
                  </a:cubicBezTo>
                  <a:cubicBezTo>
                    <a:pt x="47952" y="90597"/>
                    <a:pt x="47756" y="90429"/>
                    <a:pt x="47559" y="90429"/>
                  </a:cubicBezTo>
                  <a:close/>
                  <a:moveTo>
                    <a:pt x="49524" y="90429"/>
                  </a:moveTo>
                  <a:cubicBezTo>
                    <a:pt x="49300" y="90429"/>
                    <a:pt x="49131" y="90597"/>
                    <a:pt x="49131" y="90794"/>
                  </a:cubicBezTo>
                  <a:cubicBezTo>
                    <a:pt x="49131" y="91019"/>
                    <a:pt x="49300" y="91187"/>
                    <a:pt x="49524" y="91187"/>
                  </a:cubicBezTo>
                  <a:cubicBezTo>
                    <a:pt x="49721" y="91187"/>
                    <a:pt x="49917" y="91019"/>
                    <a:pt x="49917" y="90794"/>
                  </a:cubicBezTo>
                  <a:cubicBezTo>
                    <a:pt x="49917" y="90597"/>
                    <a:pt x="49721" y="90429"/>
                    <a:pt x="49524" y="90429"/>
                  </a:cubicBezTo>
                  <a:close/>
                  <a:moveTo>
                    <a:pt x="51489" y="90429"/>
                  </a:moveTo>
                  <a:cubicBezTo>
                    <a:pt x="51265" y="90429"/>
                    <a:pt x="51096" y="90597"/>
                    <a:pt x="51096" y="90794"/>
                  </a:cubicBezTo>
                  <a:cubicBezTo>
                    <a:pt x="51096" y="91019"/>
                    <a:pt x="51265" y="91187"/>
                    <a:pt x="51489" y="91187"/>
                  </a:cubicBezTo>
                  <a:cubicBezTo>
                    <a:pt x="51686" y="91187"/>
                    <a:pt x="51882" y="91019"/>
                    <a:pt x="51882" y="90794"/>
                  </a:cubicBezTo>
                  <a:cubicBezTo>
                    <a:pt x="51882" y="90597"/>
                    <a:pt x="51686" y="90429"/>
                    <a:pt x="51489" y="90429"/>
                  </a:cubicBezTo>
                  <a:close/>
                  <a:moveTo>
                    <a:pt x="53455" y="90429"/>
                  </a:moveTo>
                  <a:cubicBezTo>
                    <a:pt x="53230" y="90429"/>
                    <a:pt x="53062" y="90597"/>
                    <a:pt x="53062" y="90794"/>
                  </a:cubicBezTo>
                  <a:cubicBezTo>
                    <a:pt x="53062" y="91019"/>
                    <a:pt x="53230" y="91187"/>
                    <a:pt x="53455" y="91187"/>
                  </a:cubicBezTo>
                  <a:cubicBezTo>
                    <a:pt x="53651" y="91187"/>
                    <a:pt x="53848" y="91019"/>
                    <a:pt x="53848" y="90794"/>
                  </a:cubicBezTo>
                  <a:cubicBezTo>
                    <a:pt x="53848" y="90597"/>
                    <a:pt x="53651" y="90429"/>
                    <a:pt x="53455" y="90429"/>
                  </a:cubicBezTo>
                  <a:close/>
                  <a:moveTo>
                    <a:pt x="55420" y="90429"/>
                  </a:moveTo>
                  <a:cubicBezTo>
                    <a:pt x="55195" y="90429"/>
                    <a:pt x="55027" y="90597"/>
                    <a:pt x="55027" y="90794"/>
                  </a:cubicBezTo>
                  <a:cubicBezTo>
                    <a:pt x="55027" y="91019"/>
                    <a:pt x="55195" y="91187"/>
                    <a:pt x="55420" y="91187"/>
                  </a:cubicBezTo>
                  <a:cubicBezTo>
                    <a:pt x="55616" y="91187"/>
                    <a:pt x="55813" y="91019"/>
                    <a:pt x="55813" y="90794"/>
                  </a:cubicBezTo>
                  <a:cubicBezTo>
                    <a:pt x="55813" y="90597"/>
                    <a:pt x="55616" y="90429"/>
                    <a:pt x="55420" y="90429"/>
                  </a:cubicBezTo>
                  <a:close/>
                  <a:moveTo>
                    <a:pt x="57385" y="90429"/>
                  </a:moveTo>
                  <a:cubicBezTo>
                    <a:pt x="57160" y="90429"/>
                    <a:pt x="56992" y="90597"/>
                    <a:pt x="56992" y="90794"/>
                  </a:cubicBezTo>
                  <a:cubicBezTo>
                    <a:pt x="56992" y="91019"/>
                    <a:pt x="57160" y="91187"/>
                    <a:pt x="57385" y="91187"/>
                  </a:cubicBezTo>
                  <a:cubicBezTo>
                    <a:pt x="57582" y="91187"/>
                    <a:pt x="57778" y="91019"/>
                    <a:pt x="57778" y="90794"/>
                  </a:cubicBezTo>
                  <a:cubicBezTo>
                    <a:pt x="57778" y="90597"/>
                    <a:pt x="57582" y="90429"/>
                    <a:pt x="57385" y="90429"/>
                  </a:cubicBezTo>
                  <a:close/>
                  <a:moveTo>
                    <a:pt x="59350" y="90429"/>
                  </a:moveTo>
                  <a:cubicBezTo>
                    <a:pt x="59126" y="90429"/>
                    <a:pt x="58957" y="90597"/>
                    <a:pt x="58957" y="90794"/>
                  </a:cubicBezTo>
                  <a:cubicBezTo>
                    <a:pt x="58957" y="91019"/>
                    <a:pt x="59126" y="91187"/>
                    <a:pt x="59350" y="91187"/>
                  </a:cubicBezTo>
                  <a:cubicBezTo>
                    <a:pt x="59547" y="91187"/>
                    <a:pt x="59743" y="91019"/>
                    <a:pt x="59743" y="90794"/>
                  </a:cubicBezTo>
                  <a:cubicBezTo>
                    <a:pt x="59743" y="90597"/>
                    <a:pt x="59547" y="90429"/>
                    <a:pt x="59350" y="90429"/>
                  </a:cubicBezTo>
                  <a:close/>
                  <a:moveTo>
                    <a:pt x="41663" y="92394"/>
                  </a:moveTo>
                  <a:cubicBezTo>
                    <a:pt x="41439" y="92394"/>
                    <a:pt x="41270" y="92563"/>
                    <a:pt x="41270" y="92759"/>
                  </a:cubicBezTo>
                  <a:cubicBezTo>
                    <a:pt x="41270" y="92984"/>
                    <a:pt x="41439" y="93152"/>
                    <a:pt x="41663" y="93152"/>
                  </a:cubicBezTo>
                  <a:cubicBezTo>
                    <a:pt x="41860" y="93152"/>
                    <a:pt x="42056" y="92984"/>
                    <a:pt x="42056" y="92759"/>
                  </a:cubicBezTo>
                  <a:cubicBezTo>
                    <a:pt x="42056" y="92563"/>
                    <a:pt x="41860" y="92394"/>
                    <a:pt x="41663" y="92394"/>
                  </a:cubicBezTo>
                  <a:close/>
                  <a:moveTo>
                    <a:pt x="43629" y="92394"/>
                  </a:moveTo>
                  <a:cubicBezTo>
                    <a:pt x="43404" y="92394"/>
                    <a:pt x="43235" y="92563"/>
                    <a:pt x="43235" y="92759"/>
                  </a:cubicBezTo>
                  <a:cubicBezTo>
                    <a:pt x="43235" y="92984"/>
                    <a:pt x="43404" y="93152"/>
                    <a:pt x="43629" y="93152"/>
                  </a:cubicBezTo>
                  <a:cubicBezTo>
                    <a:pt x="43825" y="93152"/>
                    <a:pt x="44022" y="92984"/>
                    <a:pt x="44022" y="92759"/>
                  </a:cubicBezTo>
                  <a:cubicBezTo>
                    <a:pt x="44022" y="92563"/>
                    <a:pt x="43825" y="92394"/>
                    <a:pt x="43629" y="92394"/>
                  </a:cubicBezTo>
                  <a:close/>
                  <a:moveTo>
                    <a:pt x="45594" y="92394"/>
                  </a:moveTo>
                  <a:cubicBezTo>
                    <a:pt x="45369" y="92394"/>
                    <a:pt x="45201" y="92563"/>
                    <a:pt x="45201" y="92759"/>
                  </a:cubicBezTo>
                  <a:cubicBezTo>
                    <a:pt x="45201" y="92984"/>
                    <a:pt x="45369" y="93152"/>
                    <a:pt x="45594" y="93152"/>
                  </a:cubicBezTo>
                  <a:cubicBezTo>
                    <a:pt x="45790" y="93152"/>
                    <a:pt x="45987" y="92984"/>
                    <a:pt x="45987" y="92759"/>
                  </a:cubicBezTo>
                  <a:cubicBezTo>
                    <a:pt x="45987" y="92563"/>
                    <a:pt x="45790" y="92394"/>
                    <a:pt x="45594" y="92394"/>
                  </a:cubicBezTo>
                  <a:close/>
                  <a:moveTo>
                    <a:pt x="47559" y="92394"/>
                  </a:moveTo>
                  <a:cubicBezTo>
                    <a:pt x="47334" y="92394"/>
                    <a:pt x="47166" y="92563"/>
                    <a:pt x="47166" y="92759"/>
                  </a:cubicBezTo>
                  <a:cubicBezTo>
                    <a:pt x="47166" y="92984"/>
                    <a:pt x="47334" y="93152"/>
                    <a:pt x="47559" y="93152"/>
                  </a:cubicBezTo>
                  <a:cubicBezTo>
                    <a:pt x="47756" y="93152"/>
                    <a:pt x="47952" y="92984"/>
                    <a:pt x="47952" y="92759"/>
                  </a:cubicBezTo>
                  <a:cubicBezTo>
                    <a:pt x="47952" y="92563"/>
                    <a:pt x="47756" y="92394"/>
                    <a:pt x="47559" y="92394"/>
                  </a:cubicBezTo>
                  <a:close/>
                  <a:moveTo>
                    <a:pt x="49524" y="92394"/>
                  </a:moveTo>
                  <a:cubicBezTo>
                    <a:pt x="49300" y="92394"/>
                    <a:pt x="49131" y="92563"/>
                    <a:pt x="49131" y="92759"/>
                  </a:cubicBezTo>
                  <a:cubicBezTo>
                    <a:pt x="49131" y="92984"/>
                    <a:pt x="49300" y="93152"/>
                    <a:pt x="49524" y="93152"/>
                  </a:cubicBezTo>
                  <a:cubicBezTo>
                    <a:pt x="49721" y="93152"/>
                    <a:pt x="49917" y="92984"/>
                    <a:pt x="49917" y="92759"/>
                  </a:cubicBezTo>
                  <a:cubicBezTo>
                    <a:pt x="49917" y="92563"/>
                    <a:pt x="49721" y="92394"/>
                    <a:pt x="49524" y="92394"/>
                  </a:cubicBezTo>
                  <a:close/>
                  <a:moveTo>
                    <a:pt x="51489" y="92394"/>
                  </a:moveTo>
                  <a:cubicBezTo>
                    <a:pt x="51265" y="92394"/>
                    <a:pt x="51096" y="92563"/>
                    <a:pt x="51096" y="92759"/>
                  </a:cubicBezTo>
                  <a:cubicBezTo>
                    <a:pt x="51096" y="92984"/>
                    <a:pt x="51265" y="93152"/>
                    <a:pt x="51489" y="93152"/>
                  </a:cubicBezTo>
                  <a:cubicBezTo>
                    <a:pt x="51686" y="93152"/>
                    <a:pt x="51882" y="92984"/>
                    <a:pt x="51882" y="92759"/>
                  </a:cubicBezTo>
                  <a:cubicBezTo>
                    <a:pt x="51882" y="92563"/>
                    <a:pt x="51686" y="92394"/>
                    <a:pt x="51489" y="92394"/>
                  </a:cubicBezTo>
                  <a:close/>
                  <a:moveTo>
                    <a:pt x="53455" y="92394"/>
                  </a:moveTo>
                  <a:cubicBezTo>
                    <a:pt x="53230" y="92394"/>
                    <a:pt x="53062" y="92563"/>
                    <a:pt x="53062" y="92759"/>
                  </a:cubicBezTo>
                  <a:cubicBezTo>
                    <a:pt x="53062" y="92984"/>
                    <a:pt x="53230" y="93152"/>
                    <a:pt x="53455" y="93152"/>
                  </a:cubicBezTo>
                  <a:cubicBezTo>
                    <a:pt x="53651" y="93152"/>
                    <a:pt x="53848" y="92984"/>
                    <a:pt x="53848" y="92759"/>
                  </a:cubicBezTo>
                  <a:cubicBezTo>
                    <a:pt x="53848" y="92563"/>
                    <a:pt x="53651" y="92394"/>
                    <a:pt x="53455" y="92394"/>
                  </a:cubicBezTo>
                  <a:close/>
                  <a:moveTo>
                    <a:pt x="55420" y="92394"/>
                  </a:moveTo>
                  <a:cubicBezTo>
                    <a:pt x="55195" y="92394"/>
                    <a:pt x="55027" y="92563"/>
                    <a:pt x="55027" y="92759"/>
                  </a:cubicBezTo>
                  <a:cubicBezTo>
                    <a:pt x="55027" y="92984"/>
                    <a:pt x="55195" y="93152"/>
                    <a:pt x="55420" y="93152"/>
                  </a:cubicBezTo>
                  <a:cubicBezTo>
                    <a:pt x="55616" y="93152"/>
                    <a:pt x="55813" y="92984"/>
                    <a:pt x="55813" y="92759"/>
                  </a:cubicBezTo>
                  <a:cubicBezTo>
                    <a:pt x="55813" y="92563"/>
                    <a:pt x="55616" y="92394"/>
                    <a:pt x="55420" y="92394"/>
                  </a:cubicBezTo>
                  <a:close/>
                  <a:moveTo>
                    <a:pt x="57385" y="92394"/>
                  </a:moveTo>
                  <a:cubicBezTo>
                    <a:pt x="57160" y="92394"/>
                    <a:pt x="56992" y="92563"/>
                    <a:pt x="56992" y="92759"/>
                  </a:cubicBezTo>
                  <a:cubicBezTo>
                    <a:pt x="56992" y="92984"/>
                    <a:pt x="57160" y="93152"/>
                    <a:pt x="57385" y="93152"/>
                  </a:cubicBezTo>
                  <a:cubicBezTo>
                    <a:pt x="57582" y="93152"/>
                    <a:pt x="57778" y="92984"/>
                    <a:pt x="57778" y="92759"/>
                  </a:cubicBezTo>
                  <a:cubicBezTo>
                    <a:pt x="57778" y="92563"/>
                    <a:pt x="57582" y="92394"/>
                    <a:pt x="57385" y="92394"/>
                  </a:cubicBezTo>
                  <a:close/>
                  <a:moveTo>
                    <a:pt x="41663" y="94359"/>
                  </a:moveTo>
                  <a:cubicBezTo>
                    <a:pt x="41439" y="94359"/>
                    <a:pt x="41270" y="94528"/>
                    <a:pt x="41270" y="94724"/>
                  </a:cubicBezTo>
                  <a:cubicBezTo>
                    <a:pt x="41270" y="94949"/>
                    <a:pt x="41439" y="95117"/>
                    <a:pt x="41663" y="95117"/>
                  </a:cubicBezTo>
                  <a:cubicBezTo>
                    <a:pt x="41860" y="95117"/>
                    <a:pt x="42056" y="94949"/>
                    <a:pt x="42056" y="94724"/>
                  </a:cubicBezTo>
                  <a:cubicBezTo>
                    <a:pt x="42056" y="94528"/>
                    <a:pt x="41860" y="94359"/>
                    <a:pt x="41663" y="94359"/>
                  </a:cubicBezTo>
                  <a:close/>
                  <a:moveTo>
                    <a:pt x="43629" y="94359"/>
                  </a:moveTo>
                  <a:cubicBezTo>
                    <a:pt x="43404" y="94359"/>
                    <a:pt x="43235" y="94528"/>
                    <a:pt x="43235" y="94724"/>
                  </a:cubicBezTo>
                  <a:cubicBezTo>
                    <a:pt x="43235" y="94949"/>
                    <a:pt x="43404" y="95117"/>
                    <a:pt x="43629" y="95117"/>
                  </a:cubicBezTo>
                  <a:cubicBezTo>
                    <a:pt x="43825" y="95117"/>
                    <a:pt x="44022" y="94949"/>
                    <a:pt x="44022" y="94724"/>
                  </a:cubicBezTo>
                  <a:cubicBezTo>
                    <a:pt x="44022" y="94528"/>
                    <a:pt x="43825" y="94359"/>
                    <a:pt x="43629" y="94359"/>
                  </a:cubicBezTo>
                  <a:close/>
                  <a:moveTo>
                    <a:pt x="45594" y="94359"/>
                  </a:moveTo>
                  <a:cubicBezTo>
                    <a:pt x="45369" y="94359"/>
                    <a:pt x="45201" y="94528"/>
                    <a:pt x="45201" y="94724"/>
                  </a:cubicBezTo>
                  <a:cubicBezTo>
                    <a:pt x="45201" y="94949"/>
                    <a:pt x="45369" y="95117"/>
                    <a:pt x="45594" y="95117"/>
                  </a:cubicBezTo>
                  <a:cubicBezTo>
                    <a:pt x="45790" y="95117"/>
                    <a:pt x="45987" y="94949"/>
                    <a:pt x="45987" y="94724"/>
                  </a:cubicBezTo>
                  <a:cubicBezTo>
                    <a:pt x="45987" y="94528"/>
                    <a:pt x="45790" y="94359"/>
                    <a:pt x="45594" y="94359"/>
                  </a:cubicBezTo>
                  <a:close/>
                  <a:moveTo>
                    <a:pt x="47559" y="94359"/>
                  </a:moveTo>
                  <a:cubicBezTo>
                    <a:pt x="47334" y="94359"/>
                    <a:pt x="47166" y="94528"/>
                    <a:pt x="47166" y="94724"/>
                  </a:cubicBezTo>
                  <a:cubicBezTo>
                    <a:pt x="47166" y="94949"/>
                    <a:pt x="47334" y="95117"/>
                    <a:pt x="47559" y="95117"/>
                  </a:cubicBezTo>
                  <a:cubicBezTo>
                    <a:pt x="47756" y="95117"/>
                    <a:pt x="47952" y="94949"/>
                    <a:pt x="47952" y="94724"/>
                  </a:cubicBezTo>
                  <a:cubicBezTo>
                    <a:pt x="47952" y="94528"/>
                    <a:pt x="47756" y="94359"/>
                    <a:pt x="47559" y="94359"/>
                  </a:cubicBezTo>
                  <a:close/>
                  <a:moveTo>
                    <a:pt x="49524" y="94359"/>
                  </a:moveTo>
                  <a:cubicBezTo>
                    <a:pt x="49300" y="94359"/>
                    <a:pt x="49131" y="94528"/>
                    <a:pt x="49131" y="94724"/>
                  </a:cubicBezTo>
                  <a:cubicBezTo>
                    <a:pt x="49131" y="94949"/>
                    <a:pt x="49300" y="95117"/>
                    <a:pt x="49524" y="95117"/>
                  </a:cubicBezTo>
                  <a:cubicBezTo>
                    <a:pt x="49721" y="95117"/>
                    <a:pt x="49917" y="94949"/>
                    <a:pt x="49917" y="94724"/>
                  </a:cubicBezTo>
                  <a:cubicBezTo>
                    <a:pt x="49917" y="94528"/>
                    <a:pt x="49721" y="94359"/>
                    <a:pt x="49524" y="94359"/>
                  </a:cubicBezTo>
                  <a:close/>
                  <a:moveTo>
                    <a:pt x="51489" y="94359"/>
                  </a:moveTo>
                  <a:cubicBezTo>
                    <a:pt x="51265" y="94359"/>
                    <a:pt x="51096" y="94528"/>
                    <a:pt x="51096" y="94724"/>
                  </a:cubicBezTo>
                  <a:cubicBezTo>
                    <a:pt x="51096" y="94949"/>
                    <a:pt x="51265" y="95117"/>
                    <a:pt x="51489" y="95117"/>
                  </a:cubicBezTo>
                  <a:cubicBezTo>
                    <a:pt x="51686" y="95117"/>
                    <a:pt x="51882" y="94949"/>
                    <a:pt x="51882" y="94724"/>
                  </a:cubicBezTo>
                  <a:cubicBezTo>
                    <a:pt x="51882" y="94528"/>
                    <a:pt x="51686" y="94359"/>
                    <a:pt x="51489" y="94359"/>
                  </a:cubicBezTo>
                  <a:close/>
                  <a:moveTo>
                    <a:pt x="53455" y="94359"/>
                  </a:moveTo>
                  <a:cubicBezTo>
                    <a:pt x="53230" y="94359"/>
                    <a:pt x="53062" y="94528"/>
                    <a:pt x="53062" y="94724"/>
                  </a:cubicBezTo>
                  <a:cubicBezTo>
                    <a:pt x="53062" y="94949"/>
                    <a:pt x="53230" y="95117"/>
                    <a:pt x="53455" y="95117"/>
                  </a:cubicBezTo>
                  <a:cubicBezTo>
                    <a:pt x="53651" y="95117"/>
                    <a:pt x="53848" y="94949"/>
                    <a:pt x="53848" y="94724"/>
                  </a:cubicBezTo>
                  <a:cubicBezTo>
                    <a:pt x="53848" y="94528"/>
                    <a:pt x="53651" y="94359"/>
                    <a:pt x="53455" y="94359"/>
                  </a:cubicBezTo>
                  <a:close/>
                  <a:moveTo>
                    <a:pt x="55420" y="94359"/>
                  </a:moveTo>
                  <a:cubicBezTo>
                    <a:pt x="55195" y="94359"/>
                    <a:pt x="55027" y="94528"/>
                    <a:pt x="55027" y="94724"/>
                  </a:cubicBezTo>
                  <a:cubicBezTo>
                    <a:pt x="55027" y="94949"/>
                    <a:pt x="55195" y="95117"/>
                    <a:pt x="55420" y="95117"/>
                  </a:cubicBezTo>
                  <a:cubicBezTo>
                    <a:pt x="55616" y="95117"/>
                    <a:pt x="55813" y="94949"/>
                    <a:pt x="55813" y="94724"/>
                  </a:cubicBezTo>
                  <a:cubicBezTo>
                    <a:pt x="55813" y="94528"/>
                    <a:pt x="55616" y="94359"/>
                    <a:pt x="55420" y="94359"/>
                  </a:cubicBezTo>
                  <a:close/>
                  <a:moveTo>
                    <a:pt x="57385" y="94359"/>
                  </a:moveTo>
                  <a:cubicBezTo>
                    <a:pt x="57160" y="94359"/>
                    <a:pt x="56992" y="94528"/>
                    <a:pt x="56992" y="94724"/>
                  </a:cubicBezTo>
                  <a:cubicBezTo>
                    <a:pt x="56992" y="94949"/>
                    <a:pt x="57160" y="95117"/>
                    <a:pt x="57385" y="95117"/>
                  </a:cubicBezTo>
                  <a:cubicBezTo>
                    <a:pt x="57582" y="95117"/>
                    <a:pt x="57778" y="94949"/>
                    <a:pt x="57778" y="94724"/>
                  </a:cubicBezTo>
                  <a:cubicBezTo>
                    <a:pt x="57778" y="94528"/>
                    <a:pt x="57582" y="94359"/>
                    <a:pt x="57385" y="94359"/>
                  </a:cubicBezTo>
                  <a:close/>
                  <a:moveTo>
                    <a:pt x="41663" y="96325"/>
                  </a:moveTo>
                  <a:cubicBezTo>
                    <a:pt x="41439" y="96325"/>
                    <a:pt x="41270" y="96493"/>
                    <a:pt x="41270" y="96690"/>
                  </a:cubicBezTo>
                  <a:cubicBezTo>
                    <a:pt x="41270" y="96914"/>
                    <a:pt x="41439" y="97083"/>
                    <a:pt x="41663" y="97083"/>
                  </a:cubicBezTo>
                  <a:cubicBezTo>
                    <a:pt x="41860" y="97083"/>
                    <a:pt x="42056" y="96914"/>
                    <a:pt x="42056" y="96690"/>
                  </a:cubicBezTo>
                  <a:cubicBezTo>
                    <a:pt x="42056" y="96493"/>
                    <a:pt x="41860" y="96325"/>
                    <a:pt x="41663" y="96325"/>
                  </a:cubicBezTo>
                  <a:close/>
                  <a:moveTo>
                    <a:pt x="43629" y="96325"/>
                  </a:moveTo>
                  <a:cubicBezTo>
                    <a:pt x="43404" y="96325"/>
                    <a:pt x="43235" y="96493"/>
                    <a:pt x="43235" y="96690"/>
                  </a:cubicBezTo>
                  <a:cubicBezTo>
                    <a:pt x="43235" y="96914"/>
                    <a:pt x="43404" y="97083"/>
                    <a:pt x="43629" y="97083"/>
                  </a:cubicBezTo>
                  <a:cubicBezTo>
                    <a:pt x="43825" y="97083"/>
                    <a:pt x="44022" y="96914"/>
                    <a:pt x="44022" y="96690"/>
                  </a:cubicBezTo>
                  <a:cubicBezTo>
                    <a:pt x="44022" y="96493"/>
                    <a:pt x="43825" y="96325"/>
                    <a:pt x="43629" y="96325"/>
                  </a:cubicBezTo>
                  <a:close/>
                  <a:moveTo>
                    <a:pt x="45594" y="96325"/>
                  </a:moveTo>
                  <a:cubicBezTo>
                    <a:pt x="45369" y="96325"/>
                    <a:pt x="45201" y="96493"/>
                    <a:pt x="45201" y="96690"/>
                  </a:cubicBezTo>
                  <a:cubicBezTo>
                    <a:pt x="45201" y="96914"/>
                    <a:pt x="45369" y="97083"/>
                    <a:pt x="45594" y="97083"/>
                  </a:cubicBezTo>
                  <a:cubicBezTo>
                    <a:pt x="45790" y="97083"/>
                    <a:pt x="45987" y="96914"/>
                    <a:pt x="45987" y="96690"/>
                  </a:cubicBezTo>
                  <a:cubicBezTo>
                    <a:pt x="45987" y="96493"/>
                    <a:pt x="45790" y="96325"/>
                    <a:pt x="45594" y="96325"/>
                  </a:cubicBezTo>
                  <a:close/>
                  <a:moveTo>
                    <a:pt x="47559" y="96325"/>
                  </a:moveTo>
                  <a:cubicBezTo>
                    <a:pt x="47334" y="96325"/>
                    <a:pt x="47166" y="96493"/>
                    <a:pt x="47166" y="96690"/>
                  </a:cubicBezTo>
                  <a:cubicBezTo>
                    <a:pt x="47166" y="96914"/>
                    <a:pt x="47334" y="97083"/>
                    <a:pt x="47559" y="97083"/>
                  </a:cubicBezTo>
                  <a:cubicBezTo>
                    <a:pt x="47756" y="97083"/>
                    <a:pt x="47952" y="96914"/>
                    <a:pt x="47952" y="96690"/>
                  </a:cubicBezTo>
                  <a:cubicBezTo>
                    <a:pt x="47952" y="96493"/>
                    <a:pt x="47756" y="96325"/>
                    <a:pt x="47559" y="96325"/>
                  </a:cubicBezTo>
                  <a:close/>
                  <a:moveTo>
                    <a:pt x="49524" y="96325"/>
                  </a:moveTo>
                  <a:cubicBezTo>
                    <a:pt x="49300" y="96325"/>
                    <a:pt x="49131" y="96493"/>
                    <a:pt x="49131" y="96690"/>
                  </a:cubicBezTo>
                  <a:cubicBezTo>
                    <a:pt x="49131" y="96914"/>
                    <a:pt x="49300" y="97083"/>
                    <a:pt x="49524" y="97083"/>
                  </a:cubicBezTo>
                  <a:cubicBezTo>
                    <a:pt x="49721" y="97083"/>
                    <a:pt x="49917" y="96914"/>
                    <a:pt x="49917" y="96690"/>
                  </a:cubicBezTo>
                  <a:cubicBezTo>
                    <a:pt x="49917" y="96493"/>
                    <a:pt x="49721" y="96325"/>
                    <a:pt x="49524" y="96325"/>
                  </a:cubicBezTo>
                  <a:close/>
                  <a:moveTo>
                    <a:pt x="51489" y="96325"/>
                  </a:moveTo>
                  <a:cubicBezTo>
                    <a:pt x="51265" y="96325"/>
                    <a:pt x="51096" y="96493"/>
                    <a:pt x="51096" y="96690"/>
                  </a:cubicBezTo>
                  <a:cubicBezTo>
                    <a:pt x="51096" y="96914"/>
                    <a:pt x="51265" y="97083"/>
                    <a:pt x="51489" y="97083"/>
                  </a:cubicBezTo>
                  <a:cubicBezTo>
                    <a:pt x="51686" y="97083"/>
                    <a:pt x="51882" y="96914"/>
                    <a:pt x="51882" y="96690"/>
                  </a:cubicBezTo>
                  <a:cubicBezTo>
                    <a:pt x="51882" y="96493"/>
                    <a:pt x="51686" y="96325"/>
                    <a:pt x="51489" y="96325"/>
                  </a:cubicBezTo>
                  <a:close/>
                  <a:moveTo>
                    <a:pt x="53455" y="96325"/>
                  </a:moveTo>
                  <a:cubicBezTo>
                    <a:pt x="53230" y="96325"/>
                    <a:pt x="53062" y="96493"/>
                    <a:pt x="53062" y="96690"/>
                  </a:cubicBezTo>
                  <a:cubicBezTo>
                    <a:pt x="53062" y="96914"/>
                    <a:pt x="53230" y="97083"/>
                    <a:pt x="53455" y="97083"/>
                  </a:cubicBezTo>
                  <a:cubicBezTo>
                    <a:pt x="53651" y="97083"/>
                    <a:pt x="53848" y="96914"/>
                    <a:pt x="53848" y="96690"/>
                  </a:cubicBezTo>
                  <a:cubicBezTo>
                    <a:pt x="53848" y="96493"/>
                    <a:pt x="53651" y="96325"/>
                    <a:pt x="53455" y="96325"/>
                  </a:cubicBezTo>
                  <a:close/>
                  <a:moveTo>
                    <a:pt x="55420" y="96325"/>
                  </a:moveTo>
                  <a:cubicBezTo>
                    <a:pt x="55195" y="96325"/>
                    <a:pt x="55027" y="96493"/>
                    <a:pt x="55027" y="96690"/>
                  </a:cubicBezTo>
                  <a:cubicBezTo>
                    <a:pt x="55027" y="96914"/>
                    <a:pt x="55195" y="97083"/>
                    <a:pt x="55420" y="97083"/>
                  </a:cubicBezTo>
                  <a:cubicBezTo>
                    <a:pt x="55616" y="97083"/>
                    <a:pt x="55813" y="96914"/>
                    <a:pt x="55813" y="96690"/>
                  </a:cubicBezTo>
                  <a:cubicBezTo>
                    <a:pt x="55813" y="96493"/>
                    <a:pt x="55616" y="96325"/>
                    <a:pt x="55420" y="96325"/>
                  </a:cubicBezTo>
                  <a:close/>
                  <a:moveTo>
                    <a:pt x="39698" y="98290"/>
                  </a:moveTo>
                  <a:cubicBezTo>
                    <a:pt x="39474" y="98290"/>
                    <a:pt x="39305" y="98458"/>
                    <a:pt x="39305" y="98655"/>
                  </a:cubicBezTo>
                  <a:cubicBezTo>
                    <a:pt x="39305" y="98880"/>
                    <a:pt x="39474" y="99048"/>
                    <a:pt x="39698" y="99048"/>
                  </a:cubicBezTo>
                  <a:cubicBezTo>
                    <a:pt x="39895" y="99048"/>
                    <a:pt x="40091" y="98880"/>
                    <a:pt x="40091" y="98655"/>
                  </a:cubicBezTo>
                  <a:cubicBezTo>
                    <a:pt x="40091" y="98458"/>
                    <a:pt x="39895" y="98290"/>
                    <a:pt x="39698" y="98290"/>
                  </a:cubicBezTo>
                  <a:close/>
                  <a:moveTo>
                    <a:pt x="41663" y="98290"/>
                  </a:moveTo>
                  <a:cubicBezTo>
                    <a:pt x="41439" y="98290"/>
                    <a:pt x="41270" y="98458"/>
                    <a:pt x="41270" y="98655"/>
                  </a:cubicBezTo>
                  <a:cubicBezTo>
                    <a:pt x="41270" y="98880"/>
                    <a:pt x="41439" y="99048"/>
                    <a:pt x="41663" y="99048"/>
                  </a:cubicBezTo>
                  <a:cubicBezTo>
                    <a:pt x="41860" y="99048"/>
                    <a:pt x="42056" y="98880"/>
                    <a:pt x="42056" y="98655"/>
                  </a:cubicBezTo>
                  <a:cubicBezTo>
                    <a:pt x="42056" y="98458"/>
                    <a:pt x="41860" y="98290"/>
                    <a:pt x="41663" y="98290"/>
                  </a:cubicBezTo>
                  <a:close/>
                  <a:moveTo>
                    <a:pt x="43629" y="98290"/>
                  </a:moveTo>
                  <a:cubicBezTo>
                    <a:pt x="43404" y="98290"/>
                    <a:pt x="43235" y="98458"/>
                    <a:pt x="43235" y="98655"/>
                  </a:cubicBezTo>
                  <a:cubicBezTo>
                    <a:pt x="43235" y="98880"/>
                    <a:pt x="43404" y="99048"/>
                    <a:pt x="43629" y="99048"/>
                  </a:cubicBezTo>
                  <a:cubicBezTo>
                    <a:pt x="43825" y="99048"/>
                    <a:pt x="44022" y="98880"/>
                    <a:pt x="44022" y="98655"/>
                  </a:cubicBezTo>
                  <a:cubicBezTo>
                    <a:pt x="44022" y="98458"/>
                    <a:pt x="43825" y="98290"/>
                    <a:pt x="43629" y="98290"/>
                  </a:cubicBezTo>
                  <a:close/>
                  <a:moveTo>
                    <a:pt x="45594" y="98290"/>
                  </a:moveTo>
                  <a:cubicBezTo>
                    <a:pt x="45369" y="98290"/>
                    <a:pt x="45201" y="98458"/>
                    <a:pt x="45201" y="98655"/>
                  </a:cubicBezTo>
                  <a:cubicBezTo>
                    <a:pt x="45201" y="98880"/>
                    <a:pt x="45369" y="99048"/>
                    <a:pt x="45594" y="99048"/>
                  </a:cubicBezTo>
                  <a:cubicBezTo>
                    <a:pt x="45790" y="99048"/>
                    <a:pt x="45987" y="98880"/>
                    <a:pt x="45987" y="98655"/>
                  </a:cubicBezTo>
                  <a:cubicBezTo>
                    <a:pt x="45987" y="98458"/>
                    <a:pt x="45790" y="98290"/>
                    <a:pt x="45594" y="98290"/>
                  </a:cubicBezTo>
                  <a:close/>
                  <a:moveTo>
                    <a:pt x="47559" y="98290"/>
                  </a:moveTo>
                  <a:cubicBezTo>
                    <a:pt x="47334" y="98290"/>
                    <a:pt x="47166" y="98458"/>
                    <a:pt x="47166" y="98655"/>
                  </a:cubicBezTo>
                  <a:cubicBezTo>
                    <a:pt x="47166" y="98880"/>
                    <a:pt x="47334" y="99048"/>
                    <a:pt x="47559" y="99048"/>
                  </a:cubicBezTo>
                  <a:cubicBezTo>
                    <a:pt x="47756" y="99048"/>
                    <a:pt x="47952" y="98880"/>
                    <a:pt x="47952" y="98655"/>
                  </a:cubicBezTo>
                  <a:cubicBezTo>
                    <a:pt x="47952" y="98458"/>
                    <a:pt x="47756" y="98290"/>
                    <a:pt x="47559" y="98290"/>
                  </a:cubicBezTo>
                  <a:close/>
                  <a:moveTo>
                    <a:pt x="49524" y="98290"/>
                  </a:moveTo>
                  <a:cubicBezTo>
                    <a:pt x="49300" y="98290"/>
                    <a:pt x="49131" y="98458"/>
                    <a:pt x="49131" y="98655"/>
                  </a:cubicBezTo>
                  <a:cubicBezTo>
                    <a:pt x="49131" y="98880"/>
                    <a:pt x="49300" y="99048"/>
                    <a:pt x="49524" y="99048"/>
                  </a:cubicBezTo>
                  <a:cubicBezTo>
                    <a:pt x="49721" y="99048"/>
                    <a:pt x="49917" y="98880"/>
                    <a:pt x="49917" y="98655"/>
                  </a:cubicBezTo>
                  <a:cubicBezTo>
                    <a:pt x="49917" y="98458"/>
                    <a:pt x="49721" y="98290"/>
                    <a:pt x="49524" y="98290"/>
                  </a:cubicBezTo>
                  <a:close/>
                  <a:moveTo>
                    <a:pt x="51489" y="98290"/>
                  </a:moveTo>
                  <a:cubicBezTo>
                    <a:pt x="51265" y="98290"/>
                    <a:pt x="51096" y="98458"/>
                    <a:pt x="51096" y="98655"/>
                  </a:cubicBezTo>
                  <a:cubicBezTo>
                    <a:pt x="51096" y="98880"/>
                    <a:pt x="51265" y="99048"/>
                    <a:pt x="51489" y="99048"/>
                  </a:cubicBezTo>
                  <a:cubicBezTo>
                    <a:pt x="51686" y="99048"/>
                    <a:pt x="51882" y="98880"/>
                    <a:pt x="51882" y="98655"/>
                  </a:cubicBezTo>
                  <a:cubicBezTo>
                    <a:pt x="51882" y="98458"/>
                    <a:pt x="51686" y="98290"/>
                    <a:pt x="51489" y="98290"/>
                  </a:cubicBezTo>
                  <a:close/>
                  <a:moveTo>
                    <a:pt x="53455" y="98290"/>
                  </a:moveTo>
                  <a:cubicBezTo>
                    <a:pt x="53230" y="98290"/>
                    <a:pt x="53062" y="98458"/>
                    <a:pt x="53062" y="98655"/>
                  </a:cubicBezTo>
                  <a:cubicBezTo>
                    <a:pt x="53062" y="98880"/>
                    <a:pt x="53230" y="99048"/>
                    <a:pt x="53455" y="99048"/>
                  </a:cubicBezTo>
                  <a:cubicBezTo>
                    <a:pt x="53651" y="99048"/>
                    <a:pt x="53848" y="98880"/>
                    <a:pt x="53848" y="98655"/>
                  </a:cubicBezTo>
                  <a:cubicBezTo>
                    <a:pt x="53848" y="98458"/>
                    <a:pt x="53651" y="98290"/>
                    <a:pt x="53455" y="98290"/>
                  </a:cubicBezTo>
                  <a:close/>
                  <a:moveTo>
                    <a:pt x="55420" y="98290"/>
                  </a:moveTo>
                  <a:cubicBezTo>
                    <a:pt x="55195" y="98290"/>
                    <a:pt x="55027" y="98458"/>
                    <a:pt x="55027" y="98655"/>
                  </a:cubicBezTo>
                  <a:cubicBezTo>
                    <a:pt x="55027" y="98880"/>
                    <a:pt x="55195" y="99048"/>
                    <a:pt x="55420" y="99048"/>
                  </a:cubicBezTo>
                  <a:cubicBezTo>
                    <a:pt x="55616" y="99048"/>
                    <a:pt x="55813" y="98880"/>
                    <a:pt x="55813" y="98655"/>
                  </a:cubicBezTo>
                  <a:cubicBezTo>
                    <a:pt x="55813" y="98458"/>
                    <a:pt x="55616" y="98290"/>
                    <a:pt x="55420" y="98290"/>
                  </a:cubicBezTo>
                  <a:close/>
                  <a:moveTo>
                    <a:pt x="39698" y="100227"/>
                  </a:moveTo>
                  <a:cubicBezTo>
                    <a:pt x="39474" y="100255"/>
                    <a:pt x="39305" y="100424"/>
                    <a:pt x="39305" y="100620"/>
                  </a:cubicBezTo>
                  <a:cubicBezTo>
                    <a:pt x="39305" y="100845"/>
                    <a:pt x="39474" y="101013"/>
                    <a:pt x="39698" y="101013"/>
                  </a:cubicBezTo>
                  <a:cubicBezTo>
                    <a:pt x="39895" y="101013"/>
                    <a:pt x="40091" y="100845"/>
                    <a:pt x="40091" y="100620"/>
                  </a:cubicBezTo>
                  <a:cubicBezTo>
                    <a:pt x="40091" y="100424"/>
                    <a:pt x="39895" y="100227"/>
                    <a:pt x="39698" y="100227"/>
                  </a:cubicBezTo>
                  <a:close/>
                  <a:moveTo>
                    <a:pt x="41663" y="100227"/>
                  </a:moveTo>
                  <a:cubicBezTo>
                    <a:pt x="41439" y="100255"/>
                    <a:pt x="41270" y="100424"/>
                    <a:pt x="41270" y="100620"/>
                  </a:cubicBezTo>
                  <a:cubicBezTo>
                    <a:pt x="41270" y="100845"/>
                    <a:pt x="41439" y="101013"/>
                    <a:pt x="41663" y="101013"/>
                  </a:cubicBezTo>
                  <a:cubicBezTo>
                    <a:pt x="41860" y="101013"/>
                    <a:pt x="42056" y="100845"/>
                    <a:pt x="42056" y="100620"/>
                  </a:cubicBezTo>
                  <a:cubicBezTo>
                    <a:pt x="42056" y="100424"/>
                    <a:pt x="41860" y="100227"/>
                    <a:pt x="41663" y="100227"/>
                  </a:cubicBezTo>
                  <a:close/>
                  <a:moveTo>
                    <a:pt x="43629" y="100227"/>
                  </a:moveTo>
                  <a:cubicBezTo>
                    <a:pt x="43404" y="100255"/>
                    <a:pt x="43235" y="100424"/>
                    <a:pt x="43235" y="100620"/>
                  </a:cubicBezTo>
                  <a:cubicBezTo>
                    <a:pt x="43235" y="100845"/>
                    <a:pt x="43404" y="101013"/>
                    <a:pt x="43629" y="101013"/>
                  </a:cubicBezTo>
                  <a:cubicBezTo>
                    <a:pt x="43825" y="101013"/>
                    <a:pt x="44022" y="100845"/>
                    <a:pt x="44022" y="100620"/>
                  </a:cubicBezTo>
                  <a:cubicBezTo>
                    <a:pt x="44022" y="100424"/>
                    <a:pt x="43825" y="100227"/>
                    <a:pt x="43629" y="100227"/>
                  </a:cubicBezTo>
                  <a:close/>
                  <a:moveTo>
                    <a:pt x="45594" y="100227"/>
                  </a:moveTo>
                  <a:cubicBezTo>
                    <a:pt x="45369" y="100255"/>
                    <a:pt x="45201" y="100424"/>
                    <a:pt x="45201" y="100620"/>
                  </a:cubicBezTo>
                  <a:cubicBezTo>
                    <a:pt x="45201" y="100845"/>
                    <a:pt x="45369" y="101013"/>
                    <a:pt x="45594" y="101013"/>
                  </a:cubicBezTo>
                  <a:cubicBezTo>
                    <a:pt x="45790" y="101013"/>
                    <a:pt x="45987" y="100845"/>
                    <a:pt x="45987" y="100620"/>
                  </a:cubicBezTo>
                  <a:cubicBezTo>
                    <a:pt x="45987" y="100424"/>
                    <a:pt x="45790" y="100227"/>
                    <a:pt x="45594" y="100227"/>
                  </a:cubicBezTo>
                  <a:close/>
                  <a:moveTo>
                    <a:pt x="47559" y="100227"/>
                  </a:moveTo>
                  <a:cubicBezTo>
                    <a:pt x="47334" y="100255"/>
                    <a:pt x="47166" y="100424"/>
                    <a:pt x="47166" y="100620"/>
                  </a:cubicBezTo>
                  <a:cubicBezTo>
                    <a:pt x="47166" y="100845"/>
                    <a:pt x="47334" y="101013"/>
                    <a:pt x="47559" y="101013"/>
                  </a:cubicBezTo>
                  <a:cubicBezTo>
                    <a:pt x="47756" y="101013"/>
                    <a:pt x="47952" y="100845"/>
                    <a:pt x="47952" y="100620"/>
                  </a:cubicBezTo>
                  <a:cubicBezTo>
                    <a:pt x="47952" y="100424"/>
                    <a:pt x="47756" y="100227"/>
                    <a:pt x="47559" y="100227"/>
                  </a:cubicBezTo>
                  <a:close/>
                  <a:moveTo>
                    <a:pt x="49524" y="100227"/>
                  </a:moveTo>
                  <a:cubicBezTo>
                    <a:pt x="49300" y="100255"/>
                    <a:pt x="49131" y="100424"/>
                    <a:pt x="49131" y="100620"/>
                  </a:cubicBezTo>
                  <a:cubicBezTo>
                    <a:pt x="49131" y="100845"/>
                    <a:pt x="49300" y="101013"/>
                    <a:pt x="49524" y="101013"/>
                  </a:cubicBezTo>
                  <a:cubicBezTo>
                    <a:pt x="49721" y="101013"/>
                    <a:pt x="49917" y="100845"/>
                    <a:pt x="49917" y="100620"/>
                  </a:cubicBezTo>
                  <a:cubicBezTo>
                    <a:pt x="49917" y="100424"/>
                    <a:pt x="49721" y="100227"/>
                    <a:pt x="49524" y="100227"/>
                  </a:cubicBezTo>
                  <a:close/>
                  <a:moveTo>
                    <a:pt x="51489" y="100227"/>
                  </a:moveTo>
                  <a:cubicBezTo>
                    <a:pt x="51265" y="100255"/>
                    <a:pt x="51096" y="100424"/>
                    <a:pt x="51096" y="100620"/>
                  </a:cubicBezTo>
                  <a:cubicBezTo>
                    <a:pt x="51096" y="100845"/>
                    <a:pt x="51265" y="101013"/>
                    <a:pt x="51489" y="101013"/>
                  </a:cubicBezTo>
                  <a:cubicBezTo>
                    <a:pt x="51686" y="101013"/>
                    <a:pt x="51882" y="100845"/>
                    <a:pt x="51882" y="100620"/>
                  </a:cubicBezTo>
                  <a:cubicBezTo>
                    <a:pt x="51882" y="100424"/>
                    <a:pt x="51686" y="100227"/>
                    <a:pt x="51489" y="100227"/>
                  </a:cubicBezTo>
                  <a:close/>
                  <a:moveTo>
                    <a:pt x="53455" y="100227"/>
                  </a:moveTo>
                  <a:cubicBezTo>
                    <a:pt x="53230" y="100255"/>
                    <a:pt x="53062" y="100424"/>
                    <a:pt x="53062" y="100620"/>
                  </a:cubicBezTo>
                  <a:cubicBezTo>
                    <a:pt x="53062" y="100845"/>
                    <a:pt x="53230" y="101013"/>
                    <a:pt x="53455" y="101013"/>
                  </a:cubicBezTo>
                  <a:cubicBezTo>
                    <a:pt x="53651" y="101013"/>
                    <a:pt x="53848" y="100845"/>
                    <a:pt x="53848" y="100620"/>
                  </a:cubicBezTo>
                  <a:cubicBezTo>
                    <a:pt x="53848" y="100424"/>
                    <a:pt x="53651" y="100227"/>
                    <a:pt x="53455" y="100227"/>
                  </a:cubicBezTo>
                  <a:close/>
                  <a:moveTo>
                    <a:pt x="55420" y="100227"/>
                  </a:moveTo>
                  <a:cubicBezTo>
                    <a:pt x="55195" y="100255"/>
                    <a:pt x="55027" y="100424"/>
                    <a:pt x="55027" y="100620"/>
                  </a:cubicBezTo>
                  <a:cubicBezTo>
                    <a:pt x="55027" y="100845"/>
                    <a:pt x="55195" y="101013"/>
                    <a:pt x="55420" y="101013"/>
                  </a:cubicBezTo>
                  <a:cubicBezTo>
                    <a:pt x="55616" y="101013"/>
                    <a:pt x="55813" y="100845"/>
                    <a:pt x="55813" y="100620"/>
                  </a:cubicBezTo>
                  <a:cubicBezTo>
                    <a:pt x="55813" y="100424"/>
                    <a:pt x="55616" y="100227"/>
                    <a:pt x="55420" y="100227"/>
                  </a:cubicBezTo>
                  <a:close/>
                  <a:moveTo>
                    <a:pt x="37733" y="102220"/>
                  </a:moveTo>
                  <a:cubicBezTo>
                    <a:pt x="37508" y="102220"/>
                    <a:pt x="37340" y="102389"/>
                    <a:pt x="37340" y="102585"/>
                  </a:cubicBezTo>
                  <a:cubicBezTo>
                    <a:pt x="37340" y="102810"/>
                    <a:pt x="37508" y="102978"/>
                    <a:pt x="37733" y="102978"/>
                  </a:cubicBezTo>
                  <a:cubicBezTo>
                    <a:pt x="37929" y="102978"/>
                    <a:pt x="38126" y="102810"/>
                    <a:pt x="38126" y="102585"/>
                  </a:cubicBezTo>
                  <a:cubicBezTo>
                    <a:pt x="38126" y="102389"/>
                    <a:pt x="37929" y="102220"/>
                    <a:pt x="37733" y="102220"/>
                  </a:cubicBezTo>
                  <a:close/>
                  <a:moveTo>
                    <a:pt x="39698" y="102220"/>
                  </a:moveTo>
                  <a:cubicBezTo>
                    <a:pt x="39474" y="102220"/>
                    <a:pt x="39305" y="102389"/>
                    <a:pt x="39305" y="102585"/>
                  </a:cubicBezTo>
                  <a:cubicBezTo>
                    <a:pt x="39305" y="102810"/>
                    <a:pt x="39474" y="102978"/>
                    <a:pt x="39698" y="102978"/>
                  </a:cubicBezTo>
                  <a:cubicBezTo>
                    <a:pt x="39895" y="102978"/>
                    <a:pt x="40091" y="102810"/>
                    <a:pt x="40091" y="102585"/>
                  </a:cubicBezTo>
                  <a:cubicBezTo>
                    <a:pt x="40091" y="102389"/>
                    <a:pt x="39895" y="102220"/>
                    <a:pt x="39698" y="102220"/>
                  </a:cubicBezTo>
                  <a:close/>
                  <a:moveTo>
                    <a:pt x="41663" y="102220"/>
                  </a:moveTo>
                  <a:cubicBezTo>
                    <a:pt x="41439" y="102220"/>
                    <a:pt x="41270" y="102389"/>
                    <a:pt x="41270" y="102585"/>
                  </a:cubicBezTo>
                  <a:cubicBezTo>
                    <a:pt x="41270" y="102810"/>
                    <a:pt x="41439" y="102978"/>
                    <a:pt x="41663" y="102978"/>
                  </a:cubicBezTo>
                  <a:cubicBezTo>
                    <a:pt x="41860" y="102978"/>
                    <a:pt x="42056" y="102810"/>
                    <a:pt x="42056" y="102585"/>
                  </a:cubicBezTo>
                  <a:cubicBezTo>
                    <a:pt x="42056" y="102389"/>
                    <a:pt x="41860" y="102220"/>
                    <a:pt x="41663" y="102220"/>
                  </a:cubicBezTo>
                  <a:close/>
                  <a:moveTo>
                    <a:pt x="43629" y="102220"/>
                  </a:moveTo>
                  <a:cubicBezTo>
                    <a:pt x="43404" y="102220"/>
                    <a:pt x="43235" y="102389"/>
                    <a:pt x="43235" y="102585"/>
                  </a:cubicBezTo>
                  <a:cubicBezTo>
                    <a:pt x="43235" y="102810"/>
                    <a:pt x="43404" y="102978"/>
                    <a:pt x="43629" y="102978"/>
                  </a:cubicBezTo>
                  <a:cubicBezTo>
                    <a:pt x="43825" y="102978"/>
                    <a:pt x="44022" y="102810"/>
                    <a:pt x="44022" y="102585"/>
                  </a:cubicBezTo>
                  <a:cubicBezTo>
                    <a:pt x="44022" y="102389"/>
                    <a:pt x="43825" y="102220"/>
                    <a:pt x="43629" y="102220"/>
                  </a:cubicBezTo>
                  <a:close/>
                  <a:moveTo>
                    <a:pt x="45594" y="102220"/>
                  </a:moveTo>
                  <a:cubicBezTo>
                    <a:pt x="45369" y="102220"/>
                    <a:pt x="45201" y="102389"/>
                    <a:pt x="45201" y="102585"/>
                  </a:cubicBezTo>
                  <a:cubicBezTo>
                    <a:pt x="45201" y="102810"/>
                    <a:pt x="45369" y="102978"/>
                    <a:pt x="45594" y="102978"/>
                  </a:cubicBezTo>
                  <a:cubicBezTo>
                    <a:pt x="45790" y="102978"/>
                    <a:pt x="45987" y="102810"/>
                    <a:pt x="45987" y="102585"/>
                  </a:cubicBezTo>
                  <a:cubicBezTo>
                    <a:pt x="45987" y="102389"/>
                    <a:pt x="45790" y="102220"/>
                    <a:pt x="45594" y="102220"/>
                  </a:cubicBezTo>
                  <a:close/>
                  <a:moveTo>
                    <a:pt x="47559" y="102220"/>
                  </a:moveTo>
                  <a:cubicBezTo>
                    <a:pt x="47334" y="102220"/>
                    <a:pt x="47166" y="102389"/>
                    <a:pt x="47166" y="102585"/>
                  </a:cubicBezTo>
                  <a:cubicBezTo>
                    <a:pt x="47166" y="102810"/>
                    <a:pt x="47334" y="102978"/>
                    <a:pt x="47559" y="102978"/>
                  </a:cubicBezTo>
                  <a:cubicBezTo>
                    <a:pt x="47756" y="102978"/>
                    <a:pt x="47952" y="102810"/>
                    <a:pt x="47952" y="102585"/>
                  </a:cubicBezTo>
                  <a:cubicBezTo>
                    <a:pt x="47952" y="102389"/>
                    <a:pt x="47756" y="102220"/>
                    <a:pt x="47559" y="102220"/>
                  </a:cubicBezTo>
                  <a:close/>
                  <a:moveTo>
                    <a:pt x="49524" y="102220"/>
                  </a:moveTo>
                  <a:cubicBezTo>
                    <a:pt x="49300" y="102220"/>
                    <a:pt x="49131" y="102389"/>
                    <a:pt x="49131" y="102585"/>
                  </a:cubicBezTo>
                  <a:cubicBezTo>
                    <a:pt x="49131" y="102810"/>
                    <a:pt x="49300" y="102978"/>
                    <a:pt x="49524" y="102978"/>
                  </a:cubicBezTo>
                  <a:cubicBezTo>
                    <a:pt x="49721" y="102978"/>
                    <a:pt x="49917" y="102810"/>
                    <a:pt x="49917" y="102585"/>
                  </a:cubicBezTo>
                  <a:cubicBezTo>
                    <a:pt x="49917" y="102389"/>
                    <a:pt x="49721" y="102220"/>
                    <a:pt x="49524" y="102220"/>
                  </a:cubicBezTo>
                  <a:close/>
                  <a:moveTo>
                    <a:pt x="51489" y="102220"/>
                  </a:moveTo>
                  <a:cubicBezTo>
                    <a:pt x="51265" y="102220"/>
                    <a:pt x="51096" y="102389"/>
                    <a:pt x="51096" y="102585"/>
                  </a:cubicBezTo>
                  <a:cubicBezTo>
                    <a:pt x="51096" y="102810"/>
                    <a:pt x="51265" y="102978"/>
                    <a:pt x="51489" y="102978"/>
                  </a:cubicBezTo>
                  <a:cubicBezTo>
                    <a:pt x="51686" y="102978"/>
                    <a:pt x="51882" y="102810"/>
                    <a:pt x="51882" y="102585"/>
                  </a:cubicBezTo>
                  <a:cubicBezTo>
                    <a:pt x="51882" y="102389"/>
                    <a:pt x="51686" y="102220"/>
                    <a:pt x="51489" y="102220"/>
                  </a:cubicBezTo>
                  <a:close/>
                  <a:moveTo>
                    <a:pt x="53455" y="102220"/>
                  </a:moveTo>
                  <a:cubicBezTo>
                    <a:pt x="53230" y="102220"/>
                    <a:pt x="53062" y="102389"/>
                    <a:pt x="53062" y="102585"/>
                  </a:cubicBezTo>
                  <a:cubicBezTo>
                    <a:pt x="53062" y="102810"/>
                    <a:pt x="53230" y="102978"/>
                    <a:pt x="53455" y="102978"/>
                  </a:cubicBezTo>
                  <a:cubicBezTo>
                    <a:pt x="53651" y="102978"/>
                    <a:pt x="53848" y="102810"/>
                    <a:pt x="53848" y="102585"/>
                  </a:cubicBezTo>
                  <a:cubicBezTo>
                    <a:pt x="53848" y="102389"/>
                    <a:pt x="53651" y="102220"/>
                    <a:pt x="53455" y="102220"/>
                  </a:cubicBezTo>
                  <a:close/>
                  <a:moveTo>
                    <a:pt x="37733" y="104158"/>
                  </a:moveTo>
                  <a:cubicBezTo>
                    <a:pt x="37508" y="104186"/>
                    <a:pt x="37340" y="104354"/>
                    <a:pt x="37340" y="104551"/>
                  </a:cubicBezTo>
                  <a:cubicBezTo>
                    <a:pt x="37340" y="104775"/>
                    <a:pt x="37508" y="104944"/>
                    <a:pt x="37733" y="104944"/>
                  </a:cubicBezTo>
                  <a:cubicBezTo>
                    <a:pt x="37929" y="104944"/>
                    <a:pt x="38126" y="104775"/>
                    <a:pt x="38126" y="104551"/>
                  </a:cubicBezTo>
                  <a:cubicBezTo>
                    <a:pt x="38126" y="104354"/>
                    <a:pt x="37929" y="104158"/>
                    <a:pt x="37733" y="104158"/>
                  </a:cubicBezTo>
                  <a:close/>
                  <a:moveTo>
                    <a:pt x="39698" y="104158"/>
                  </a:moveTo>
                  <a:cubicBezTo>
                    <a:pt x="39474" y="104186"/>
                    <a:pt x="39305" y="104354"/>
                    <a:pt x="39305" y="104551"/>
                  </a:cubicBezTo>
                  <a:cubicBezTo>
                    <a:pt x="39305" y="104775"/>
                    <a:pt x="39474" y="104944"/>
                    <a:pt x="39698" y="104944"/>
                  </a:cubicBezTo>
                  <a:cubicBezTo>
                    <a:pt x="39895" y="104944"/>
                    <a:pt x="40091" y="104775"/>
                    <a:pt x="40091" y="104551"/>
                  </a:cubicBezTo>
                  <a:cubicBezTo>
                    <a:pt x="40091" y="104354"/>
                    <a:pt x="39895" y="104158"/>
                    <a:pt x="39698" y="104158"/>
                  </a:cubicBezTo>
                  <a:close/>
                  <a:moveTo>
                    <a:pt x="41663" y="104158"/>
                  </a:moveTo>
                  <a:cubicBezTo>
                    <a:pt x="41439" y="104186"/>
                    <a:pt x="41270" y="104354"/>
                    <a:pt x="41270" y="104551"/>
                  </a:cubicBezTo>
                  <a:cubicBezTo>
                    <a:pt x="41270" y="104775"/>
                    <a:pt x="41439" y="104944"/>
                    <a:pt x="41663" y="104944"/>
                  </a:cubicBezTo>
                  <a:cubicBezTo>
                    <a:pt x="41860" y="104944"/>
                    <a:pt x="42056" y="104775"/>
                    <a:pt x="42056" y="104551"/>
                  </a:cubicBezTo>
                  <a:cubicBezTo>
                    <a:pt x="42056" y="104354"/>
                    <a:pt x="41860" y="104158"/>
                    <a:pt x="41663" y="104158"/>
                  </a:cubicBezTo>
                  <a:close/>
                  <a:moveTo>
                    <a:pt x="43629" y="104158"/>
                  </a:moveTo>
                  <a:cubicBezTo>
                    <a:pt x="43404" y="104186"/>
                    <a:pt x="43235" y="104354"/>
                    <a:pt x="43235" y="104551"/>
                  </a:cubicBezTo>
                  <a:cubicBezTo>
                    <a:pt x="43235" y="104775"/>
                    <a:pt x="43404" y="104944"/>
                    <a:pt x="43629" y="104944"/>
                  </a:cubicBezTo>
                  <a:cubicBezTo>
                    <a:pt x="43825" y="104944"/>
                    <a:pt x="44022" y="104775"/>
                    <a:pt x="44022" y="104551"/>
                  </a:cubicBezTo>
                  <a:cubicBezTo>
                    <a:pt x="44022" y="104354"/>
                    <a:pt x="43825" y="104158"/>
                    <a:pt x="43629" y="104158"/>
                  </a:cubicBezTo>
                  <a:close/>
                  <a:moveTo>
                    <a:pt x="45594" y="104158"/>
                  </a:moveTo>
                  <a:cubicBezTo>
                    <a:pt x="45369" y="104186"/>
                    <a:pt x="45201" y="104354"/>
                    <a:pt x="45201" y="104551"/>
                  </a:cubicBezTo>
                  <a:cubicBezTo>
                    <a:pt x="45201" y="104775"/>
                    <a:pt x="45369" y="104944"/>
                    <a:pt x="45594" y="104944"/>
                  </a:cubicBezTo>
                  <a:cubicBezTo>
                    <a:pt x="45790" y="104944"/>
                    <a:pt x="45987" y="104775"/>
                    <a:pt x="45987" y="104551"/>
                  </a:cubicBezTo>
                  <a:cubicBezTo>
                    <a:pt x="45987" y="104354"/>
                    <a:pt x="45790" y="104158"/>
                    <a:pt x="45594" y="104158"/>
                  </a:cubicBezTo>
                  <a:close/>
                  <a:moveTo>
                    <a:pt x="47559" y="104158"/>
                  </a:moveTo>
                  <a:cubicBezTo>
                    <a:pt x="47334" y="104186"/>
                    <a:pt x="47166" y="104354"/>
                    <a:pt x="47166" y="104551"/>
                  </a:cubicBezTo>
                  <a:cubicBezTo>
                    <a:pt x="47166" y="104775"/>
                    <a:pt x="47334" y="104944"/>
                    <a:pt x="47559" y="104944"/>
                  </a:cubicBezTo>
                  <a:cubicBezTo>
                    <a:pt x="47756" y="104944"/>
                    <a:pt x="47952" y="104775"/>
                    <a:pt x="47952" y="104551"/>
                  </a:cubicBezTo>
                  <a:cubicBezTo>
                    <a:pt x="47952" y="104354"/>
                    <a:pt x="47756" y="104158"/>
                    <a:pt x="47559" y="104158"/>
                  </a:cubicBezTo>
                  <a:close/>
                  <a:moveTo>
                    <a:pt x="49524" y="104158"/>
                  </a:moveTo>
                  <a:cubicBezTo>
                    <a:pt x="49300" y="104186"/>
                    <a:pt x="49131" y="104354"/>
                    <a:pt x="49131" y="104551"/>
                  </a:cubicBezTo>
                  <a:cubicBezTo>
                    <a:pt x="49131" y="104775"/>
                    <a:pt x="49300" y="104944"/>
                    <a:pt x="49524" y="104944"/>
                  </a:cubicBezTo>
                  <a:cubicBezTo>
                    <a:pt x="49721" y="104944"/>
                    <a:pt x="49917" y="104775"/>
                    <a:pt x="49917" y="104551"/>
                  </a:cubicBezTo>
                  <a:cubicBezTo>
                    <a:pt x="49917" y="104354"/>
                    <a:pt x="49721" y="104158"/>
                    <a:pt x="49524" y="104158"/>
                  </a:cubicBezTo>
                  <a:close/>
                  <a:moveTo>
                    <a:pt x="51489" y="104158"/>
                  </a:moveTo>
                  <a:cubicBezTo>
                    <a:pt x="51265" y="104186"/>
                    <a:pt x="51096" y="104354"/>
                    <a:pt x="51096" y="104551"/>
                  </a:cubicBezTo>
                  <a:cubicBezTo>
                    <a:pt x="51096" y="104775"/>
                    <a:pt x="51265" y="104944"/>
                    <a:pt x="51489" y="104944"/>
                  </a:cubicBezTo>
                  <a:cubicBezTo>
                    <a:pt x="51686" y="104944"/>
                    <a:pt x="51882" y="104775"/>
                    <a:pt x="51882" y="104551"/>
                  </a:cubicBezTo>
                  <a:cubicBezTo>
                    <a:pt x="51882" y="104354"/>
                    <a:pt x="51686" y="104158"/>
                    <a:pt x="51489" y="104158"/>
                  </a:cubicBezTo>
                  <a:close/>
                  <a:moveTo>
                    <a:pt x="53455" y="104158"/>
                  </a:moveTo>
                  <a:cubicBezTo>
                    <a:pt x="53230" y="104186"/>
                    <a:pt x="53062" y="104354"/>
                    <a:pt x="53062" y="104551"/>
                  </a:cubicBezTo>
                  <a:cubicBezTo>
                    <a:pt x="53062" y="104775"/>
                    <a:pt x="53230" y="104944"/>
                    <a:pt x="53455" y="104944"/>
                  </a:cubicBezTo>
                  <a:cubicBezTo>
                    <a:pt x="53651" y="104944"/>
                    <a:pt x="53848" y="104775"/>
                    <a:pt x="53848" y="104551"/>
                  </a:cubicBezTo>
                  <a:cubicBezTo>
                    <a:pt x="53848" y="104354"/>
                    <a:pt x="53651" y="104158"/>
                    <a:pt x="53455" y="104158"/>
                  </a:cubicBezTo>
                  <a:close/>
                  <a:moveTo>
                    <a:pt x="37733" y="106123"/>
                  </a:moveTo>
                  <a:cubicBezTo>
                    <a:pt x="37508" y="106123"/>
                    <a:pt x="37340" y="106319"/>
                    <a:pt x="37340" y="106516"/>
                  </a:cubicBezTo>
                  <a:cubicBezTo>
                    <a:pt x="37340" y="106740"/>
                    <a:pt x="37508" y="106909"/>
                    <a:pt x="37733" y="106909"/>
                  </a:cubicBezTo>
                  <a:cubicBezTo>
                    <a:pt x="37929" y="106909"/>
                    <a:pt x="38126" y="106740"/>
                    <a:pt x="38126" y="106516"/>
                  </a:cubicBezTo>
                  <a:cubicBezTo>
                    <a:pt x="38126" y="106319"/>
                    <a:pt x="37929" y="106123"/>
                    <a:pt x="37733" y="106123"/>
                  </a:cubicBezTo>
                  <a:close/>
                  <a:moveTo>
                    <a:pt x="39698" y="106123"/>
                  </a:moveTo>
                  <a:cubicBezTo>
                    <a:pt x="39474" y="106123"/>
                    <a:pt x="39305" y="106319"/>
                    <a:pt x="39305" y="106516"/>
                  </a:cubicBezTo>
                  <a:cubicBezTo>
                    <a:pt x="39305" y="106740"/>
                    <a:pt x="39474" y="106909"/>
                    <a:pt x="39698" y="106909"/>
                  </a:cubicBezTo>
                  <a:cubicBezTo>
                    <a:pt x="39895" y="106909"/>
                    <a:pt x="40091" y="106740"/>
                    <a:pt x="40091" y="106516"/>
                  </a:cubicBezTo>
                  <a:cubicBezTo>
                    <a:pt x="40091" y="106319"/>
                    <a:pt x="39895" y="106123"/>
                    <a:pt x="39698" y="106123"/>
                  </a:cubicBezTo>
                  <a:close/>
                  <a:moveTo>
                    <a:pt x="41663" y="106123"/>
                  </a:moveTo>
                  <a:cubicBezTo>
                    <a:pt x="41439" y="106123"/>
                    <a:pt x="41270" y="106319"/>
                    <a:pt x="41270" y="106516"/>
                  </a:cubicBezTo>
                  <a:cubicBezTo>
                    <a:pt x="41270" y="106740"/>
                    <a:pt x="41439" y="106909"/>
                    <a:pt x="41663" y="106909"/>
                  </a:cubicBezTo>
                  <a:cubicBezTo>
                    <a:pt x="41860" y="106909"/>
                    <a:pt x="42056" y="106740"/>
                    <a:pt x="42056" y="106516"/>
                  </a:cubicBezTo>
                  <a:cubicBezTo>
                    <a:pt x="42056" y="106319"/>
                    <a:pt x="41860" y="106123"/>
                    <a:pt x="41663" y="106123"/>
                  </a:cubicBezTo>
                  <a:close/>
                  <a:moveTo>
                    <a:pt x="43629" y="106123"/>
                  </a:moveTo>
                  <a:cubicBezTo>
                    <a:pt x="43404" y="106123"/>
                    <a:pt x="43235" y="106319"/>
                    <a:pt x="43235" y="106516"/>
                  </a:cubicBezTo>
                  <a:cubicBezTo>
                    <a:pt x="43235" y="106740"/>
                    <a:pt x="43404" y="106909"/>
                    <a:pt x="43629" y="106909"/>
                  </a:cubicBezTo>
                  <a:cubicBezTo>
                    <a:pt x="43825" y="106909"/>
                    <a:pt x="44022" y="106740"/>
                    <a:pt x="44022" y="106516"/>
                  </a:cubicBezTo>
                  <a:cubicBezTo>
                    <a:pt x="44022" y="106319"/>
                    <a:pt x="43825" y="106123"/>
                    <a:pt x="43629" y="106123"/>
                  </a:cubicBezTo>
                  <a:close/>
                  <a:moveTo>
                    <a:pt x="45594" y="106123"/>
                  </a:moveTo>
                  <a:cubicBezTo>
                    <a:pt x="45369" y="106123"/>
                    <a:pt x="45201" y="106319"/>
                    <a:pt x="45201" y="106516"/>
                  </a:cubicBezTo>
                  <a:cubicBezTo>
                    <a:pt x="45201" y="106740"/>
                    <a:pt x="45369" y="106909"/>
                    <a:pt x="45594" y="106909"/>
                  </a:cubicBezTo>
                  <a:cubicBezTo>
                    <a:pt x="45790" y="106909"/>
                    <a:pt x="45987" y="106740"/>
                    <a:pt x="45987" y="106516"/>
                  </a:cubicBezTo>
                  <a:cubicBezTo>
                    <a:pt x="45987" y="106319"/>
                    <a:pt x="45790" y="106123"/>
                    <a:pt x="45594" y="106123"/>
                  </a:cubicBezTo>
                  <a:close/>
                  <a:moveTo>
                    <a:pt x="47559" y="106123"/>
                  </a:moveTo>
                  <a:cubicBezTo>
                    <a:pt x="47334" y="106123"/>
                    <a:pt x="47166" y="106319"/>
                    <a:pt x="47166" y="106516"/>
                  </a:cubicBezTo>
                  <a:cubicBezTo>
                    <a:pt x="47166" y="106740"/>
                    <a:pt x="47334" y="106909"/>
                    <a:pt x="47559" y="106909"/>
                  </a:cubicBezTo>
                  <a:cubicBezTo>
                    <a:pt x="47756" y="106909"/>
                    <a:pt x="47952" y="106740"/>
                    <a:pt x="47952" y="106516"/>
                  </a:cubicBezTo>
                  <a:cubicBezTo>
                    <a:pt x="47952" y="106319"/>
                    <a:pt x="47756" y="106123"/>
                    <a:pt x="47559" y="106123"/>
                  </a:cubicBezTo>
                  <a:close/>
                  <a:moveTo>
                    <a:pt x="49524" y="106123"/>
                  </a:moveTo>
                  <a:cubicBezTo>
                    <a:pt x="49300" y="106123"/>
                    <a:pt x="49131" y="106319"/>
                    <a:pt x="49131" y="106516"/>
                  </a:cubicBezTo>
                  <a:cubicBezTo>
                    <a:pt x="49131" y="106740"/>
                    <a:pt x="49300" y="106909"/>
                    <a:pt x="49524" y="106909"/>
                  </a:cubicBezTo>
                  <a:cubicBezTo>
                    <a:pt x="49721" y="106909"/>
                    <a:pt x="49917" y="106740"/>
                    <a:pt x="49917" y="106516"/>
                  </a:cubicBezTo>
                  <a:cubicBezTo>
                    <a:pt x="49917" y="106319"/>
                    <a:pt x="49721" y="106123"/>
                    <a:pt x="49524" y="106123"/>
                  </a:cubicBezTo>
                  <a:close/>
                  <a:moveTo>
                    <a:pt x="51489" y="106123"/>
                  </a:moveTo>
                  <a:cubicBezTo>
                    <a:pt x="51265" y="106123"/>
                    <a:pt x="51096" y="106319"/>
                    <a:pt x="51096" y="106516"/>
                  </a:cubicBezTo>
                  <a:cubicBezTo>
                    <a:pt x="51096" y="106740"/>
                    <a:pt x="51265" y="106909"/>
                    <a:pt x="51489" y="106909"/>
                  </a:cubicBezTo>
                  <a:cubicBezTo>
                    <a:pt x="51686" y="106909"/>
                    <a:pt x="51882" y="106740"/>
                    <a:pt x="51882" y="106516"/>
                  </a:cubicBezTo>
                  <a:cubicBezTo>
                    <a:pt x="51882" y="106319"/>
                    <a:pt x="51686" y="106123"/>
                    <a:pt x="51489" y="106123"/>
                  </a:cubicBezTo>
                  <a:close/>
                  <a:moveTo>
                    <a:pt x="35768" y="108116"/>
                  </a:moveTo>
                  <a:cubicBezTo>
                    <a:pt x="35543" y="108116"/>
                    <a:pt x="35375" y="108285"/>
                    <a:pt x="35375" y="108481"/>
                  </a:cubicBezTo>
                  <a:cubicBezTo>
                    <a:pt x="35375" y="108706"/>
                    <a:pt x="35543" y="108874"/>
                    <a:pt x="35768" y="108874"/>
                  </a:cubicBezTo>
                  <a:cubicBezTo>
                    <a:pt x="35964" y="108874"/>
                    <a:pt x="36161" y="108706"/>
                    <a:pt x="36161" y="108481"/>
                  </a:cubicBezTo>
                  <a:cubicBezTo>
                    <a:pt x="36161" y="108285"/>
                    <a:pt x="35964" y="108116"/>
                    <a:pt x="35768" y="108116"/>
                  </a:cubicBezTo>
                  <a:close/>
                  <a:moveTo>
                    <a:pt x="37733" y="108116"/>
                  </a:moveTo>
                  <a:cubicBezTo>
                    <a:pt x="37508" y="108116"/>
                    <a:pt x="37340" y="108285"/>
                    <a:pt x="37340" y="108481"/>
                  </a:cubicBezTo>
                  <a:cubicBezTo>
                    <a:pt x="37340" y="108706"/>
                    <a:pt x="37508" y="108874"/>
                    <a:pt x="37733" y="108874"/>
                  </a:cubicBezTo>
                  <a:cubicBezTo>
                    <a:pt x="37929" y="108874"/>
                    <a:pt x="38126" y="108706"/>
                    <a:pt x="38126" y="108481"/>
                  </a:cubicBezTo>
                  <a:cubicBezTo>
                    <a:pt x="38126" y="108285"/>
                    <a:pt x="37929" y="108116"/>
                    <a:pt x="37733" y="108116"/>
                  </a:cubicBezTo>
                  <a:close/>
                  <a:moveTo>
                    <a:pt x="39698" y="108116"/>
                  </a:moveTo>
                  <a:cubicBezTo>
                    <a:pt x="39474" y="108116"/>
                    <a:pt x="39305" y="108285"/>
                    <a:pt x="39305" y="108481"/>
                  </a:cubicBezTo>
                  <a:cubicBezTo>
                    <a:pt x="39305" y="108706"/>
                    <a:pt x="39474" y="108874"/>
                    <a:pt x="39698" y="108874"/>
                  </a:cubicBezTo>
                  <a:cubicBezTo>
                    <a:pt x="39895" y="108874"/>
                    <a:pt x="40091" y="108706"/>
                    <a:pt x="40091" y="108481"/>
                  </a:cubicBezTo>
                  <a:cubicBezTo>
                    <a:pt x="40091" y="108285"/>
                    <a:pt x="39895" y="108116"/>
                    <a:pt x="39698" y="108116"/>
                  </a:cubicBezTo>
                  <a:close/>
                  <a:moveTo>
                    <a:pt x="41663" y="108116"/>
                  </a:moveTo>
                  <a:cubicBezTo>
                    <a:pt x="41439" y="108116"/>
                    <a:pt x="41270" y="108285"/>
                    <a:pt x="41270" y="108481"/>
                  </a:cubicBezTo>
                  <a:cubicBezTo>
                    <a:pt x="41270" y="108706"/>
                    <a:pt x="41439" y="108874"/>
                    <a:pt x="41663" y="108874"/>
                  </a:cubicBezTo>
                  <a:cubicBezTo>
                    <a:pt x="41860" y="108874"/>
                    <a:pt x="42056" y="108706"/>
                    <a:pt x="42056" y="108481"/>
                  </a:cubicBezTo>
                  <a:cubicBezTo>
                    <a:pt x="42056" y="108285"/>
                    <a:pt x="41860" y="108116"/>
                    <a:pt x="41663" y="108116"/>
                  </a:cubicBezTo>
                  <a:close/>
                  <a:moveTo>
                    <a:pt x="43629" y="108116"/>
                  </a:moveTo>
                  <a:cubicBezTo>
                    <a:pt x="43404" y="108116"/>
                    <a:pt x="43235" y="108285"/>
                    <a:pt x="43235" y="108481"/>
                  </a:cubicBezTo>
                  <a:cubicBezTo>
                    <a:pt x="43235" y="108706"/>
                    <a:pt x="43404" y="108874"/>
                    <a:pt x="43629" y="108874"/>
                  </a:cubicBezTo>
                  <a:cubicBezTo>
                    <a:pt x="43825" y="108874"/>
                    <a:pt x="44022" y="108706"/>
                    <a:pt x="44022" y="108481"/>
                  </a:cubicBezTo>
                  <a:cubicBezTo>
                    <a:pt x="44022" y="108285"/>
                    <a:pt x="43825" y="108116"/>
                    <a:pt x="43629" y="108116"/>
                  </a:cubicBezTo>
                  <a:close/>
                  <a:moveTo>
                    <a:pt x="45594" y="108116"/>
                  </a:moveTo>
                  <a:cubicBezTo>
                    <a:pt x="45369" y="108116"/>
                    <a:pt x="45201" y="108285"/>
                    <a:pt x="45201" y="108481"/>
                  </a:cubicBezTo>
                  <a:cubicBezTo>
                    <a:pt x="45201" y="108706"/>
                    <a:pt x="45369" y="108874"/>
                    <a:pt x="45594" y="108874"/>
                  </a:cubicBezTo>
                  <a:cubicBezTo>
                    <a:pt x="45790" y="108874"/>
                    <a:pt x="45987" y="108706"/>
                    <a:pt x="45987" y="108481"/>
                  </a:cubicBezTo>
                  <a:cubicBezTo>
                    <a:pt x="45987" y="108285"/>
                    <a:pt x="45790" y="108116"/>
                    <a:pt x="45594" y="108116"/>
                  </a:cubicBezTo>
                  <a:close/>
                  <a:moveTo>
                    <a:pt x="47559" y="108116"/>
                  </a:moveTo>
                  <a:cubicBezTo>
                    <a:pt x="47334" y="108116"/>
                    <a:pt x="47166" y="108285"/>
                    <a:pt x="47166" y="108481"/>
                  </a:cubicBezTo>
                  <a:cubicBezTo>
                    <a:pt x="47166" y="108706"/>
                    <a:pt x="47334" y="108874"/>
                    <a:pt x="47559" y="108874"/>
                  </a:cubicBezTo>
                  <a:cubicBezTo>
                    <a:pt x="47756" y="108874"/>
                    <a:pt x="47952" y="108706"/>
                    <a:pt x="47952" y="108481"/>
                  </a:cubicBezTo>
                  <a:cubicBezTo>
                    <a:pt x="47952" y="108285"/>
                    <a:pt x="47756" y="108116"/>
                    <a:pt x="47559" y="108116"/>
                  </a:cubicBezTo>
                  <a:close/>
                  <a:moveTo>
                    <a:pt x="49524" y="108116"/>
                  </a:moveTo>
                  <a:cubicBezTo>
                    <a:pt x="49300" y="108116"/>
                    <a:pt x="49131" y="108285"/>
                    <a:pt x="49131" y="108481"/>
                  </a:cubicBezTo>
                  <a:cubicBezTo>
                    <a:pt x="49131" y="108706"/>
                    <a:pt x="49300" y="108874"/>
                    <a:pt x="49524" y="108874"/>
                  </a:cubicBezTo>
                  <a:cubicBezTo>
                    <a:pt x="49721" y="108874"/>
                    <a:pt x="49917" y="108706"/>
                    <a:pt x="49917" y="108481"/>
                  </a:cubicBezTo>
                  <a:cubicBezTo>
                    <a:pt x="49917" y="108285"/>
                    <a:pt x="49721" y="108116"/>
                    <a:pt x="49524" y="108116"/>
                  </a:cubicBezTo>
                  <a:close/>
                  <a:moveTo>
                    <a:pt x="51489" y="108116"/>
                  </a:moveTo>
                  <a:cubicBezTo>
                    <a:pt x="51265" y="108116"/>
                    <a:pt x="51096" y="108285"/>
                    <a:pt x="51096" y="108481"/>
                  </a:cubicBezTo>
                  <a:cubicBezTo>
                    <a:pt x="51096" y="108706"/>
                    <a:pt x="51265" y="108874"/>
                    <a:pt x="51489" y="108874"/>
                  </a:cubicBezTo>
                  <a:cubicBezTo>
                    <a:pt x="51686" y="108874"/>
                    <a:pt x="51882" y="108706"/>
                    <a:pt x="51882" y="108481"/>
                  </a:cubicBezTo>
                  <a:cubicBezTo>
                    <a:pt x="51882" y="108285"/>
                    <a:pt x="51686" y="108116"/>
                    <a:pt x="51489" y="108116"/>
                  </a:cubicBezTo>
                  <a:close/>
                  <a:moveTo>
                    <a:pt x="35768" y="110053"/>
                  </a:moveTo>
                  <a:cubicBezTo>
                    <a:pt x="35543" y="110081"/>
                    <a:pt x="35375" y="110250"/>
                    <a:pt x="35375" y="110446"/>
                  </a:cubicBezTo>
                  <a:cubicBezTo>
                    <a:pt x="35375" y="110671"/>
                    <a:pt x="35543" y="110839"/>
                    <a:pt x="35768" y="110839"/>
                  </a:cubicBezTo>
                  <a:cubicBezTo>
                    <a:pt x="35964" y="110839"/>
                    <a:pt x="36161" y="110671"/>
                    <a:pt x="36161" y="110446"/>
                  </a:cubicBezTo>
                  <a:cubicBezTo>
                    <a:pt x="36161" y="110250"/>
                    <a:pt x="35964" y="110053"/>
                    <a:pt x="35768" y="110053"/>
                  </a:cubicBezTo>
                  <a:close/>
                  <a:moveTo>
                    <a:pt x="37733" y="110053"/>
                  </a:moveTo>
                  <a:cubicBezTo>
                    <a:pt x="37508" y="110081"/>
                    <a:pt x="37340" y="110250"/>
                    <a:pt x="37340" y="110446"/>
                  </a:cubicBezTo>
                  <a:cubicBezTo>
                    <a:pt x="37340" y="110671"/>
                    <a:pt x="37508" y="110839"/>
                    <a:pt x="37733" y="110839"/>
                  </a:cubicBezTo>
                  <a:cubicBezTo>
                    <a:pt x="37929" y="110839"/>
                    <a:pt x="38126" y="110671"/>
                    <a:pt x="38126" y="110446"/>
                  </a:cubicBezTo>
                  <a:cubicBezTo>
                    <a:pt x="38126" y="110250"/>
                    <a:pt x="37929" y="110053"/>
                    <a:pt x="37733" y="110053"/>
                  </a:cubicBezTo>
                  <a:close/>
                  <a:moveTo>
                    <a:pt x="39698" y="110053"/>
                  </a:moveTo>
                  <a:cubicBezTo>
                    <a:pt x="39474" y="110081"/>
                    <a:pt x="39305" y="110250"/>
                    <a:pt x="39305" y="110446"/>
                  </a:cubicBezTo>
                  <a:cubicBezTo>
                    <a:pt x="39305" y="110671"/>
                    <a:pt x="39474" y="110839"/>
                    <a:pt x="39698" y="110839"/>
                  </a:cubicBezTo>
                  <a:cubicBezTo>
                    <a:pt x="39895" y="110839"/>
                    <a:pt x="40091" y="110671"/>
                    <a:pt x="40091" y="110446"/>
                  </a:cubicBezTo>
                  <a:cubicBezTo>
                    <a:pt x="40091" y="110250"/>
                    <a:pt x="39895" y="110053"/>
                    <a:pt x="39698" y="110053"/>
                  </a:cubicBezTo>
                  <a:close/>
                  <a:moveTo>
                    <a:pt x="41663" y="110053"/>
                  </a:moveTo>
                  <a:cubicBezTo>
                    <a:pt x="41439" y="110081"/>
                    <a:pt x="41270" y="110250"/>
                    <a:pt x="41270" y="110446"/>
                  </a:cubicBezTo>
                  <a:cubicBezTo>
                    <a:pt x="41270" y="110671"/>
                    <a:pt x="41439" y="110839"/>
                    <a:pt x="41663" y="110839"/>
                  </a:cubicBezTo>
                  <a:cubicBezTo>
                    <a:pt x="41860" y="110839"/>
                    <a:pt x="42056" y="110671"/>
                    <a:pt x="42056" y="110446"/>
                  </a:cubicBezTo>
                  <a:cubicBezTo>
                    <a:pt x="42056" y="110250"/>
                    <a:pt x="41860" y="110053"/>
                    <a:pt x="41663" y="110053"/>
                  </a:cubicBezTo>
                  <a:close/>
                  <a:moveTo>
                    <a:pt x="43629" y="110053"/>
                  </a:moveTo>
                  <a:cubicBezTo>
                    <a:pt x="43404" y="110081"/>
                    <a:pt x="43235" y="110250"/>
                    <a:pt x="43235" y="110446"/>
                  </a:cubicBezTo>
                  <a:cubicBezTo>
                    <a:pt x="43235" y="110671"/>
                    <a:pt x="43404" y="110839"/>
                    <a:pt x="43629" y="110839"/>
                  </a:cubicBezTo>
                  <a:cubicBezTo>
                    <a:pt x="43825" y="110839"/>
                    <a:pt x="44022" y="110671"/>
                    <a:pt x="44022" y="110446"/>
                  </a:cubicBezTo>
                  <a:cubicBezTo>
                    <a:pt x="44022" y="110250"/>
                    <a:pt x="43825" y="110053"/>
                    <a:pt x="43629" y="110053"/>
                  </a:cubicBezTo>
                  <a:close/>
                  <a:moveTo>
                    <a:pt x="45594" y="110053"/>
                  </a:moveTo>
                  <a:cubicBezTo>
                    <a:pt x="45369" y="110081"/>
                    <a:pt x="45201" y="110250"/>
                    <a:pt x="45201" y="110446"/>
                  </a:cubicBezTo>
                  <a:cubicBezTo>
                    <a:pt x="45201" y="110671"/>
                    <a:pt x="45369" y="110839"/>
                    <a:pt x="45594" y="110839"/>
                  </a:cubicBezTo>
                  <a:cubicBezTo>
                    <a:pt x="45790" y="110839"/>
                    <a:pt x="45987" y="110671"/>
                    <a:pt x="45987" y="110446"/>
                  </a:cubicBezTo>
                  <a:cubicBezTo>
                    <a:pt x="45987" y="110250"/>
                    <a:pt x="45790" y="110053"/>
                    <a:pt x="45594" y="110053"/>
                  </a:cubicBezTo>
                  <a:close/>
                  <a:moveTo>
                    <a:pt x="47559" y="110053"/>
                  </a:moveTo>
                  <a:cubicBezTo>
                    <a:pt x="47334" y="110081"/>
                    <a:pt x="47166" y="110250"/>
                    <a:pt x="47166" y="110446"/>
                  </a:cubicBezTo>
                  <a:cubicBezTo>
                    <a:pt x="47166" y="110671"/>
                    <a:pt x="47334" y="110839"/>
                    <a:pt x="47559" y="110839"/>
                  </a:cubicBezTo>
                  <a:cubicBezTo>
                    <a:pt x="47756" y="110839"/>
                    <a:pt x="47952" y="110671"/>
                    <a:pt x="47952" y="110446"/>
                  </a:cubicBezTo>
                  <a:cubicBezTo>
                    <a:pt x="47952" y="110250"/>
                    <a:pt x="47756" y="110053"/>
                    <a:pt x="47559" y="110053"/>
                  </a:cubicBezTo>
                  <a:close/>
                  <a:moveTo>
                    <a:pt x="49524" y="110053"/>
                  </a:moveTo>
                  <a:cubicBezTo>
                    <a:pt x="49300" y="110081"/>
                    <a:pt x="49131" y="110250"/>
                    <a:pt x="49131" y="110446"/>
                  </a:cubicBezTo>
                  <a:cubicBezTo>
                    <a:pt x="49131" y="110671"/>
                    <a:pt x="49300" y="110839"/>
                    <a:pt x="49524" y="110839"/>
                  </a:cubicBezTo>
                  <a:cubicBezTo>
                    <a:pt x="49721" y="110839"/>
                    <a:pt x="49917" y="110671"/>
                    <a:pt x="49917" y="110446"/>
                  </a:cubicBezTo>
                  <a:cubicBezTo>
                    <a:pt x="49917" y="110250"/>
                    <a:pt x="49721" y="110053"/>
                    <a:pt x="49524" y="110053"/>
                  </a:cubicBezTo>
                  <a:close/>
                  <a:moveTo>
                    <a:pt x="33802" y="112047"/>
                  </a:moveTo>
                  <a:cubicBezTo>
                    <a:pt x="33578" y="112047"/>
                    <a:pt x="33409" y="112215"/>
                    <a:pt x="33409" y="112412"/>
                  </a:cubicBezTo>
                  <a:cubicBezTo>
                    <a:pt x="33409" y="112636"/>
                    <a:pt x="33578" y="112805"/>
                    <a:pt x="33802" y="112805"/>
                  </a:cubicBezTo>
                  <a:cubicBezTo>
                    <a:pt x="33999" y="112805"/>
                    <a:pt x="34195" y="112636"/>
                    <a:pt x="34195" y="112412"/>
                  </a:cubicBezTo>
                  <a:cubicBezTo>
                    <a:pt x="34195" y="112215"/>
                    <a:pt x="33999" y="112047"/>
                    <a:pt x="33802" y="112047"/>
                  </a:cubicBezTo>
                  <a:close/>
                  <a:moveTo>
                    <a:pt x="35768" y="112047"/>
                  </a:moveTo>
                  <a:cubicBezTo>
                    <a:pt x="35543" y="112047"/>
                    <a:pt x="35375" y="112215"/>
                    <a:pt x="35375" y="112412"/>
                  </a:cubicBezTo>
                  <a:cubicBezTo>
                    <a:pt x="35375" y="112636"/>
                    <a:pt x="35543" y="112805"/>
                    <a:pt x="35768" y="112805"/>
                  </a:cubicBezTo>
                  <a:cubicBezTo>
                    <a:pt x="35964" y="112805"/>
                    <a:pt x="36161" y="112636"/>
                    <a:pt x="36161" y="112412"/>
                  </a:cubicBezTo>
                  <a:cubicBezTo>
                    <a:pt x="36161" y="112215"/>
                    <a:pt x="35964" y="112047"/>
                    <a:pt x="35768" y="112047"/>
                  </a:cubicBezTo>
                  <a:close/>
                  <a:moveTo>
                    <a:pt x="37733" y="112047"/>
                  </a:moveTo>
                  <a:cubicBezTo>
                    <a:pt x="37508" y="112047"/>
                    <a:pt x="37340" y="112215"/>
                    <a:pt x="37340" y="112412"/>
                  </a:cubicBezTo>
                  <a:cubicBezTo>
                    <a:pt x="37340" y="112636"/>
                    <a:pt x="37508" y="112805"/>
                    <a:pt x="37733" y="112805"/>
                  </a:cubicBezTo>
                  <a:cubicBezTo>
                    <a:pt x="37929" y="112805"/>
                    <a:pt x="38126" y="112636"/>
                    <a:pt x="38126" y="112412"/>
                  </a:cubicBezTo>
                  <a:cubicBezTo>
                    <a:pt x="38126" y="112215"/>
                    <a:pt x="37929" y="112047"/>
                    <a:pt x="37733" y="112047"/>
                  </a:cubicBezTo>
                  <a:close/>
                  <a:moveTo>
                    <a:pt x="39698" y="112047"/>
                  </a:moveTo>
                  <a:cubicBezTo>
                    <a:pt x="39474" y="112047"/>
                    <a:pt x="39305" y="112215"/>
                    <a:pt x="39305" y="112412"/>
                  </a:cubicBezTo>
                  <a:cubicBezTo>
                    <a:pt x="39305" y="112636"/>
                    <a:pt x="39474" y="112805"/>
                    <a:pt x="39698" y="112805"/>
                  </a:cubicBezTo>
                  <a:cubicBezTo>
                    <a:pt x="39895" y="112805"/>
                    <a:pt x="40091" y="112636"/>
                    <a:pt x="40091" y="112412"/>
                  </a:cubicBezTo>
                  <a:cubicBezTo>
                    <a:pt x="40091" y="112215"/>
                    <a:pt x="39895" y="112047"/>
                    <a:pt x="39698" y="112047"/>
                  </a:cubicBezTo>
                  <a:close/>
                  <a:moveTo>
                    <a:pt x="41663" y="112047"/>
                  </a:moveTo>
                  <a:cubicBezTo>
                    <a:pt x="41439" y="112047"/>
                    <a:pt x="41270" y="112215"/>
                    <a:pt x="41270" y="112412"/>
                  </a:cubicBezTo>
                  <a:cubicBezTo>
                    <a:pt x="41270" y="112636"/>
                    <a:pt x="41439" y="112805"/>
                    <a:pt x="41663" y="112805"/>
                  </a:cubicBezTo>
                  <a:cubicBezTo>
                    <a:pt x="41860" y="112805"/>
                    <a:pt x="42056" y="112636"/>
                    <a:pt x="42056" y="112412"/>
                  </a:cubicBezTo>
                  <a:cubicBezTo>
                    <a:pt x="42056" y="112215"/>
                    <a:pt x="41860" y="112047"/>
                    <a:pt x="41663" y="112047"/>
                  </a:cubicBezTo>
                  <a:close/>
                  <a:moveTo>
                    <a:pt x="43629" y="112047"/>
                  </a:moveTo>
                  <a:cubicBezTo>
                    <a:pt x="43404" y="112047"/>
                    <a:pt x="43235" y="112215"/>
                    <a:pt x="43235" y="112412"/>
                  </a:cubicBezTo>
                  <a:cubicBezTo>
                    <a:pt x="43235" y="112636"/>
                    <a:pt x="43404" y="112805"/>
                    <a:pt x="43629" y="112805"/>
                  </a:cubicBezTo>
                  <a:cubicBezTo>
                    <a:pt x="43825" y="112805"/>
                    <a:pt x="44022" y="112636"/>
                    <a:pt x="44022" y="112412"/>
                  </a:cubicBezTo>
                  <a:cubicBezTo>
                    <a:pt x="44022" y="112215"/>
                    <a:pt x="43825" y="112047"/>
                    <a:pt x="43629" y="112047"/>
                  </a:cubicBezTo>
                  <a:close/>
                  <a:moveTo>
                    <a:pt x="45594" y="112047"/>
                  </a:moveTo>
                  <a:cubicBezTo>
                    <a:pt x="45369" y="112047"/>
                    <a:pt x="45201" y="112215"/>
                    <a:pt x="45201" y="112412"/>
                  </a:cubicBezTo>
                  <a:cubicBezTo>
                    <a:pt x="45201" y="112636"/>
                    <a:pt x="45369" y="112805"/>
                    <a:pt x="45594" y="112805"/>
                  </a:cubicBezTo>
                  <a:cubicBezTo>
                    <a:pt x="45790" y="112805"/>
                    <a:pt x="45987" y="112636"/>
                    <a:pt x="45987" y="112412"/>
                  </a:cubicBezTo>
                  <a:cubicBezTo>
                    <a:pt x="45987" y="112215"/>
                    <a:pt x="45790" y="112047"/>
                    <a:pt x="45594" y="112047"/>
                  </a:cubicBezTo>
                  <a:close/>
                  <a:moveTo>
                    <a:pt x="47559" y="112047"/>
                  </a:moveTo>
                  <a:cubicBezTo>
                    <a:pt x="47334" y="112047"/>
                    <a:pt x="47166" y="112215"/>
                    <a:pt x="47166" y="112412"/>
                  </a:cubicBezTo>
                  <a:cubicBezTo>
                    <a:pt x="47166" y="112636"/>
                    <a:pt x="47334" y="112805"/>
                    <a:pt x="47559" y="112805"/>
                  </a:cubicBezTo>
                  <a:cubicBezTo>
                    <a:pt x="47756" y="112805"/>
                    <a:pt x="47952" y="112636"/>
                    <a:pt x="47952" y="112412"/>
                  </a:cubicBezTo>
                  <a:cubicBezTo>
                    <a:pt x="47952" y="112215"/>
                    <a:pt x="47756" y="112047"/>
                    <a:pt x="47559" y="112047"/>
                  </a:cubicBezTo>
                  <a:close/>
                  <a:moveTo>
                    <a:pt x="49524" y="112047"/>
                  </a:moveTo>
                  <a:cubicBezTo>
                    <a:pt x="49300" y="112047"/>
                    <a:pt x="49131" y="112215"/>
                    <a:pt x="49131" y="112412"/>
                  </a:cubicBezTo>
                  <a:cubicBezTo>
                    <a:pt x="49131" y="112636"/>
                    <a:pt x="49300" y="112805"/>
                    <a:pt x="49524" y="112805"/>
                  </a:cubicBezTo>
                  <a:cubicBezTo>
                    <a:pt x="49721" y="112805"/>
                    <a:pt x="49917" y="112636"/>
                    <a:pt x="49917" y="112412"/>
                  </a:cubicBezTo>
                  <a:cubicBezTo>
                    <a:pt x="49917" y="112215"/>
                    <a:pt x="49721" y="112047"/>
                    <a:pt x="49524" y="112047"/>
                  </a:cubicBezTo>
                  <a:close/>
                  <a:moveTo>
                    <a:pt x="33802" y="113984"/>
                  </a:moveTo>
                  <a:cubicBezTo>
                    <a:pt x="33578" y="114012"/>
                    <a:pt x="33409" y="114180"/>
                    <a:pt x="33409" y="114377"/>
                  </a:cubicBezTo>
                  <a:cubicBezTo>
                    <a:pt x="33409" y="114601"/>
                    <a:pt x="33578" y="114770"/>
                    <a:pt x="33802" y="114770"/>
                  </a:cubicBezTo>
                  <a:cubicBezTo>
                    <a:pt x="33999" y="114770"/>
                    <a:pt x="34195" y="114601"/>
                    <a:pt x="34195" y="114377"/>
                  </a:cubicBezTo>
                  <a:cubicBezTo>
                    <a:pt x="34195" y="114180"/>
                    <a:pt x="33999" y="113984"/>
                    <a:pt x="33802" y="113984"/>
                  </a:cubicBezTo>
                  <a:close/>
                  <a:moveTo>
                    <a:pt x="35768" y="113984"/>
                  </a:moveTo>
                  <a:cubicBezTo>
                    <a:pt x="35543" y="114012"/>
                    <a:pt x="35375" y="114180"/>
                    <a:pt x="35375" y="114377"/>
                  </a:cubicBezTo>
                  <a:cubicBezTo>
                    <a:pt x="35375" y="114601"/>
                    <a:pt x="35543" y="114770"/>
                    <a:pt x="35768" y="114770"/>
                  </a:cubicBezTo>
                  <a:cubicBezTo>
                    <a:pt x="35964" y="114770"/>
                    <a:pt x="36161" y="114601"/>
                    <a:pt x="36161" y="114377"/>
                  </a:cubicBezTo>
                  <a:cubicBezTo>
                    <a:pt x="36161" y="114180"/>
                    <a:pt x="35964" y="113984"/>
                    <a:pt x="35768" y="113984"/>
                  </a:cubicBezTo>
                  <a:close/>
                  <a:moveTo>
                    <a:pt x="37733" y="113984"/>
                  </a:moveTo>
                  <a:cubicBezTo>
                    <a:pt x="37508" y="114012"/>
                    <a:pt x="37340" y="114180"/>
                    <a:pt x="37340" y="114377"/>
                  </a:cubicBezTo>
                  <a:cubicBezTo>
                    <a:pt x="37340" y="114601"/>
                    <a:pt x="37508" y="114770"/>
                    <a:pt x="37733" y="114770"/>
                  </a:cubicBezTo>
                  <a:cubicBezTo>
                    <a:pt x="37929" y="114770"/>
                    <a:pt x="38126" y="114601"/>
                    <a:pt x="38126" y="114377"/>
                  </a:cubicBezTo>
                  <a:cubicBezTo>
                    <a:pt x="38126" y="114180"/>
                    <a:pt x="37929" y="113984"/>
                    <a:pt x="37733" y="113984"/>
                  </a:cubicBezTo>
                  <a:close/>
                  <a:moveTo>
                    <a:pt x="39698" y="113984"/>
                  </a:moveTo>
                  <a:cubicBezTo>
                    <a:pt x="39474" y="114012"/>
                    <a:pt x="39305" y="114180"/>
                    <a:pt x="39305" y="114377"/>
                  </a:cubicBezTo>
                  <a:cubicBezTo>
                    <a:pt x="39305" y="114601"/>
                    <a:pt x="39474" y="114770"/>
                    <a:pt x="39698" y="114770"/>
                  </a:cubicBezTo>
                  <a:cubicBezTo>
                    <a:pt x="39895" y="114770"/>
                    <a:pt x="40091" y="114601"/>
                    <a:pt x="40091" y="114377"/>
                  </a:cubicBezTo>
                  <a:cubicBezTo>
                    <a:pt x="40091" y="114180"/>
                    <a:pt x="39895" y="113984"/>
                    <a:pt x="39698" y="113984"/>
                  </a:cubicBezTo>
                  <a:close/>
                  <a:moveTo>
                    <a:pt x="41663" y="113984"/>
                  </a:moveTo>
                  <a:cubicBezTo>
                    <a:pt x="41439" y="114012"/>
                    <a:pt x="41270" y="114180"/>
                    <a:pt x="41270" y="114377"/>
                  </a:cubicBezTo>
                  <a:cubicBezTo>
                    <a:pt x="41270" y="114601"/>
                    <a:pt x="41439" y="114770"/>
                    <a:pt x="41663" y="114770"/>
                  </a:cubicBezTo>
                  <a:cubicBezTo>
                    <a:pt x="41860" y="114770"/>
                    <a:pt x="42056" y="114601"/>
                    <a:pt x="42056" y="114377"/>
                  </a:cubicBezTo>
                  <a:cubicBezTo>
                    <a:pt x="42056" y="114180"/>
                    <a:pt x="41860" y="113984"/>
                    <a:pt x="41663" y="113984"/>
                  </a:cubicBezTo>
                  <a:close/>
                  <a:moveTo>
                    <a:pt x="43629" y="113984"/>
                  </a:moveTo>
                  <a:cubicBezTo>
                    <a:pt x="43404" y="114012"/>
                    <a:pt x="43235" y="114180"/>
                    <a:pt x="43235" y="114377"/>
                  </a:cubicBezTo>
                  <a:cubicBezTo>
                    <a:pt x="43235" y="114601"/>
                    <a:pt x="43404" y="114770"/>
                    <a:pt x="43629" y="114770"/>
                  </a:cubicBezTo>
                  <a:cubicBezTo>
                    <a:pt x="43825" y="114770"/>
                    <a:pt x="44022" y="114601"/>
                    <a:pt x="44022" y="114377"/>
                  </a:cubicBezTo>
                  <a:cubicBezTo>
                    <a:pt x="44022" y="114180"/>
                    <a:pt x="43825" y="113984"/>
                    <a:pt x="43629" y="113984"/>
                  </a:cubicBezTo>
                  <a:close/>
                  <a:moveTo>
                    <a:pt x="45594" y="113984"/>
                  </a:moveTo>
                  <a:cubicBezTo>
                    <a:pt x="45369" y="114012"/>
                    <a:pt x="45201" y="114180"/>
                    <a:pt x="45201" y="114377"/>
                  </a:cubicBezTo>
                  <a:cubicBezTo>
                    <a:pt x="45201" y="114601"/>
                    <a:pt x="45369" y="114770"/>
                    <a:pt x="45594" y="114770"/>
                  </a:cubicBezTo>
                  <a:cubicBezTo>
                    <a:pt x="45790" y="114770"/>
                    <a:pt x="45987" y="114601"/>
                    <a:pt x="45987" y="114377"/>
                  </a:cubicBezTo>
                  <a:cubicBezTo>
                    <a:pt x="45987" y="114180"/>
                    <a:pt x="45790" y="113984"/>
                    <a:pt x="45594" y="113984"/>
                  </a:cubicBezTo>
                  <a:close/>
                  <a:moveTo>
                    <a:pt x="47559" y="113984"/>
                  </a:moveTo>
                  <a:cubicBezTo>
                    <a:pt x="47334" y="114012"/>
                    <a:pt x="47166" y="114180"/>
                    <a:pt x="47166" y="114377"/>
                  </a:cubicBezTo>
                  <a:cubicBezTo>
                    <a:pt x="47166" y="114601"/>
                    <a:pt x="47334" y="114770"/>
                    <a:pt x="47559" y="114770"/>
                  </a:cubicBezTo>
                  <a:cubicBezTo>
                    <a:pt x="47756" y="114770"/>
                    <a:pt x="47952" y="114601"/>
                    <a:pt x="47952" y="114377"/>
                  </a:cubicBezTo>
                  <a:cubicBezTo>
                    <a:pt x="47952" y="114180"/>
                    <a:pt x="47756" y="113984"/>
                    <a:pt x="47559" y="113984"/>
                  </a:cubicBezTo>
                  <a:close/>
                  <a:moveTo>
                    <a:pt x="33802" y="115949"/>
                  </a:moveTo>
                  <a:cubicBezTo>
                    <a:pt x="33578" y="115949"/>
                    <a:pt x="33409" y="116145"/>
                    <a:pt x="33409" y="116342"/>
                  </a:cubicBezTo>
                  <a:cubicBezTo>
                    <a:pt x="33409" y="116567"/>
                    <a:pt x="33578" y="116735"/>
                    <a:pt x="33802" y="116735"/>
                  </a:cubicBezTo>
                  <a:cubicBezTo>
                    <a:pt x="33999" y="116735"/>
                    <a:pt x="34195" y="116567"/>
                    <a:pt x="34195" y="116342"/>
                  </a:cubicBezTo>
                  <a:cubicBezTo>
                    <a:pt x="34195" y="116145"/>
                    <a:pt x="33999" y="115949"/>
                    <a:pt x="33802" y="115949"/>
                  </a:cubicBezTo>
                  <a:close/>
                  <a:moveTo>
                    <a:pt x="35768" y="115949"/>
                  </a:moveTo>
                  <a:cubicBezTo>
                    <a:pt x="35543" y="115949"/>
                    <a:pt x="35375" y="116145"/>
                    <a:pt x="35375" y="116342"/>
                  </a:cubicBezTo>
                  <a:cubicBezTo>
                    <a:pt x="35375" y="116567"/>
                    <a:pt x="35543" y="116735"/>
                    <a:pt x="35768" y="116735"/>
                  </a:cubicBezTo>
                  <a:cubicBezTo>
                    <a:pt x="35964" y="116735"/>
                    <a:pt x="36161" y="116567"/>
                    <a:pt x="36161" y="116342"/>
                  </a:cubicBezTo>
                  <a:cubicBezTo>
                    <a:pt x="36161" y="116145"/>
                    <a:pt x="35964" y="115949"/>
                    <a:pt x="35768" y="115949"/>
                  </a:cubicBezTo>
                  <a:close/>
                  <a:moveTo>
                    <a:pt x="37733" y="115949"/>
                  </a:moveTo>
                  <a:cubicBezTo>
                    <a:pt x="37508" y="115949"/>
                    <a:pt x="37340" y="116145"/>
                    <a:pt x="37340" y="116342"/>
                  </a:cubicBezTo>
                  <a:cubicBezTo>
                    <a:pt x="37340" y="116567"/>
                    <a:pt x="37508" y="116735"/>
                    <a:pt x="37733" y="116735"/>
                  </a:cubicBezTo>
                  <a:cubicBezTo>
                    <a:pt x="37929" y="116735"/>
                    <a:pt x="38126" y="116567"/>
                    <a:pt x="38126" y="116342"/>
                  </a:cubicBezTo>
                  <a:cubicBezTo>
                    <a:pt x="38126" y="116145"/>
                    <a:pt x="37929" y="115949"/>
                    <a:pt x="37733" y="115949"/>
                  </a:cubicBezTo>
                  <a:close/>
                  <a:moveTo>
                    <a:pt x="39698" y="115949"/>
                  </a:moveTo>
                  <a:cubicBezTo>
                    <a:pt x="39474" y="115949"/>
                    <a:pt x="39305" y="116145"/>
                    <a:pt x="39305" y="116342"/>
                  </a:cubicBezTo>
                  <a:cubicBezTo>
                    <a:pt x="39305" y="116567"/>
                    <a:pt x="39474" y="116735"/>
                    <a:pt x="39698" y="116735"/>
                  </a:cubicBezTo>
                  <a:cubicBezTo>
                    <a:pt x="39895" y="116735"/>
                    <a:pt x="40091" y="116567"/>
                    <a:pt x="40091" y="116342"/>
                  </a:cubicBezTo>
                  <a:cubicBezTo>
                    <a:pt x="40091" y="116145"/>
                    <a:pt x="39895" y="115949"/>
                    <a:pt x="39698" y="115949"/>
                  </a:cubicBezTo>
                  <a:close/>
                  <a:moveTo>
                    <a:pt x="41663" y="115949"/>
                  </a:moveTo>
                  <a:cubicBezTo>
                    <a:pt x="41439" y="115949"/>
                    <a:pt x="41270" y="116145"/>
                    <a:pt x="41270" y="116342"/>
                  </a:cubicBezTo>
                  <a:cubicBezTo>
                    <a:pt x="41270" y="116567"/>
                    <a:pt x="41439" y="116735"/>
                    <a:pt x="41663" y="116735"/>
                  </a:cubicBezTo>
                  <a:cubicBezTo>
                    <a:pt x="41860" y="116735"/>
                    <a:pt x="42056" y="116567"/>
                    <a:pt x="42056" y="116342"/>
                  </a:cubicBezTo>
                  <a:cubicBezTo>
                    <a:pt x="42056" y="116145"/>
                    <a:pt x="41860" y="115949"/>
                    <a:pt x="41663" y="115949"/>
                  </a:cubicBezTo>
                  <a:close/>
                  <a:moveTo>
                    <a:pt x="43629" y="115949"/>
                  </a:moveTo>
                  <a:cubicBezTo>
                    <a:pt x="43404" y="115949"/>
                    <a:pt x="43235" y="116145"/>
                    <a:pt x="43235" y="116342"/>
                  </a:cubicBezTo>
                  <a:cubicBezTo>
                    <a:pt x="43235" y="116567"/>
                    <a:pt x="43404" y="116735"/>
                    <a:pt x="43629" y="116735"/>
                  </a:cubicBezTo>
                  <a:cubicBezTo>
                    <a:pt x="43825" y="116735"/>
                    <a:pt x="44022" y="116567"/>
                    <a:pt x="44022" y="116342"/>
                  </a:cubicBezTo>
                  <a:cubicBezTo>
                    <a:pt x="44022" y="116145"/>
                    <a:pt x="43825" y="115949"/>
                    <a:pt x="43629" y="115949"/>
                  </a:cubicBezTo>
                  <a:close/>
                  <a:moveTo>
                    <a:pt x="45594" y="115949"/>
                  </a:moveTo>
                  <a:cubicBezTo>
                    <a:pt x="45369" y="115949"/>
                    <a:pt x="45201" y="116145"/>
                    <a:pt x="45201" y="116342"/>
                  </a:cubicBezTo>
                  <a:cubicBezTo>
                    <a:pt x="45201" y="116567"/>
                    <a:pt x="45369" y="116735"/>
                    <a:pt x="45594" y="116735"/>
                  </a:cubicBezTo>
                  <a:cubicBezTo>
                    <a:pt x="45790" y="116735"/>
                    <a:pt x="45987" y="116567"/>
                    <a:pt x="45987" y="116342"/>
                  </a:cubicBezTo>
                  <a:cubicBezTo>
                    <a:pt x="45987" y="116145"/>
                    <a:pt x="45790" y="115949"/>
                    <a:pt x="45594" y="115949"/>
                  </a:cubicBezTo>
                  <a:close/>
                  <a:moveTo>
                    <a:pt x="47559" y="115949"/>
                  </a:moveTo>
                  <a:cubicBezTo>
                    <a:pt x="47334" y="115949"/>
                    <a:pt x="47166" y="116145"/>
                    <a:pt x="47166" y="116342"/>
                  </a:cubicBezTo>
                  <a:cubicBezTo>
                    <a:pt x="47166" y="116567"/>
                    <a:pt x="47334" y="116735"/>
                    <a:pt x="47559" y="116735"/>
                  </a:cubicBezTo>
                  <a:cubicBezTo>
                    <a:pt x="47756" y="116735"/>
                    <a:pt x="47952" y="116567"/>
                    <a:pt x="47952" y="116342"/>
                  </a:cubicBezTo>
                  <a:cubicBezTo>
                    <a:pt x="47952" y="116145"/>
                    <a:pt x="47756" y="115949"/>
                    <a:pt x="47559" y="115949"/>
                  </a:cubicBezTo>
                  <a:close/>
                  <a:moveTo>
                    <a:pt x="31837" y="117942"/>
                  </a:moveTo>
                  <a:cubicBezTo>
                    <a:pt x="31613" y="117942"/>
                    <a:pt x="31444" y="118111"/>
                    <a:pt x="31444" y="118307"/>
                  </a:cubicBezTo>
                  <a:cubicBezTo>
                    <a:pt x="31444" y="118532"/>
                    <a:pt x="31613" y="118700"/>
                    <a:pt x="31837" y="118700"/>
                  </a:cubicBezTo>
                  <a:cubicBezTo>
                    <a:pt x="32034" y="118700"/>
                    <a:pt x="32230" y="118532"/>
                    <a:pt x="32230" y="118307"/>
                  </a:cubicBezTo>
                  <a:cubicBezTo>
                    <a:pt x="32230" y="118111"/>
                    <a:pt x="32034" y="117942"/>
                    <a:pt x="31837" y="117942"/>
                  </a:cubicBezTo>
                  <a:close/>
                  <a:moveTo>
                    <a:pt x="33802" y="117942"/>
                  </a:moveTo>
                  <a:cubicBezTo>
                    <a:pt x="33578" y="117942"/>
                    <a:pt x="33409" y="118111"/>
                    <a:pt x="33409" y="118307"/>
                  </a:cubicBezTo>
                  <a:cubicBezTo>
                    <a:pt x="33409" y="118532"/>
                    <a:pt x="33578" y="118700"/>
                    <a:pt x="33802" y="118700"/>
                  </a:cubicBezTo>
                  <a:cubicBezTo>
                    <a:pt x="33999" y="118700"/>
                    <a:pt x="34195" y="118532"/>
                    <a:pt x="34195" y="118307"/>
                  </a:cubicBezTo>
                  <a:cubicBezTo>
                    <a:pt x="34195" y="118111"/>
                    <a:pt x="33999" y="117942"/>
                    <a:pt x="33802" y="117942"/>
                  </a:cubicBezTo>
                  <a:close/>
                  <a:moveTo>
                    <a:pt x="35768" y="117942"/>
                  </a:moveTo>
                  <a:cubicBezTo>
                    <a:pt x="35543" y="117942"/>
                    <a:pt x="35375" y="118111"/>
                    <a:pt x="35375" y="118307"/>
                  </a:cubicBezTo>
                  <a:cubicBezTo>
                    <a:pt x="35375" y="118532"/>
                    <a:pt x="35543" y="118700"/>
                    <a:pt x="35768" y="118700"/>
                  </a:cubicBezTo>
                  <a:cubicBezTo>
                    <a:pt x="35964" y="118700"/>
                    <a:pt x="36161" y="118532"/>
                    <a:pt x="36161" y="118307"/>
                  </a:cubicBezTo>
                  <a:cubicBezTo>
                    <a:pt x="36161" y="118111"/>
                    <a:pt x="35964" y="117942"/>
                    <a:pt x="35768" y="117942"/>
                  </a:cubicBezTo>
                  <a:close/>
                  <a:moveTo>
                    <a:pt x="37733" y="117942"/>
                  </a:moveTo>
                  <a:cubicBezTo>
                    <a:pt x="37508" y="117942"/>
                    <a:pt x="37340" y="118111"/>
                    <a:pt x="37340" y="118307"/>
                  </a:cubicBezTo>
                  <a:cubicBezTo>
                    <a:pt x="37340" y="118532"/>
                    <a:pt x="37508" y="118700"/>
                    <a:pt x="37733" y="118700"/>
                  </a:cubicBezTo>
                  <a:cubicBezTo>
                    <a:pt x="37929" y="118700"/>
                    <a:pt x="38126" y="118532"/>
                    <a:pt x="38126" y="118307"/>
                  </a:cubicBezTo>
                  <a:cubicBezTo>
                    <a:pt x="38126" y="118111"/>
                    <a:pt x="37929" y="117942"/>
                    <a:pt x="37733" y="117942"/>
                  </a:cubicBezTo>
                  <a:close/>
                  <a:moveTo>
                    <a:pt x="39698" y="117942"/>
                  </a:moveTo>
                  <a:cubicBezTo>
                    <a:pt x="39474" y="117942"/>
                    <a:pt x="39305" y="118111"/>
                    <a:pt x="39305" y="118307"/>
                  </a:cubicBezTo>
                  <a:cubicBezTo>
                    <a:pt x="39305" y="118532"/>
                    <a:pt x="39474" y="118700"/>
                    <a:pt x="39698" y="118700"/>
                  </a:cubicBezTo>
                  <a:cubicBezTo>
                    <a:pt x="39895" y="118700"/>
                    <a:pt x="40091" y="118532"/>
                    <a:pt x="40091" y="118307"/>
                  </a:cubicBezTo>
                  <a:cubicBezTo>
                    <a:pt x="40091" y="118111"/>
                    <a:pt x="39895" y="117942"/>
                    <a:pt x="39698" y="117942"/>
                  </a:cubicBezTo>
                  <a:close/>
                  <a:moveTo>
                    <a:pt x="41663" y="117942"/>
                  </a:moveTo>
                  <a:cubicBezTo>
                    <a:pt x="41439" y="117942"/>
                    <a:pt x="41270" y="118111"/>
                    <a:pt x="41270" y="118307"/>
                  </a:cubicBezTo>
                  <a:cubicBezTo>
                    <a:pt x="41270" y="118532"/>
                    <a:pt x="41439" y="118700"/>
                    <a:pt x="41663" y="118700"/>
                  </a:cubicBezTo>
                  <a:cubicBezTo>
                    <a:pt x="41860" y="118700"/>
                    <a:pt x="42056" y="118532"/>
                    <a:pt x="42056" y="118307"/>
                  </a:cubicBezTo>
                  <a:cubicBezTo>
                    <a:pt x="42056" y="118111"/>
                    <a:pt x="41860" y="117942"/>
                    <a:pt x="41663" y="117942"/>
                  </a:cubicBezTo>
                  <a:close/>
                  <a:moveTo>
                    <a:pt x="43629" y="117942"/>
                  </a:moveTo>
                  <a:cubicBezTo>
                    <a:pt x="43404" y="117942"/>
                    <a:pt x="43235" y="118111"/>
                    <a:pt x="43235" y="118307"/>
                  </a:cubicBezTo>
                  <a:cubicBezTo>
                    <a:pt x="43235" y="118532"/>
                    <a:pt x="43404" y="118700"/>
                    <a:pt x="43629" y="118700"/>
                  </a:cubicBezTo>
                  <a:cubicBezTo>
                    <a:pt x="43825" y="118700"/>
                    <a:pt x="44022" y="118532"/>
                    <a:pt x="44022" y="118307"/>
                  </a:cubicBezTo>
                  <a:cubicBezTo>
                    <a:pt x="44022" y="118111"/>
                    <a:pt x="43825" y="117942"/>
                    <a:pt x="43629" y="117942"/>
                  </a:cubicBezTo>
                  <a:close/>
                  <a:moveTo>
                    <a:pt x="45594" y="117942"/>
                  </a:moveTo>
                  <a:cubicBezTo>
                    <a:pt x="45369" y="117942"/>
                    <a:pt x="45201" y="118111"/>
                    <a:pt x="45201" y="118307"/>
                  </a:cubicBezTo>
                  <a:cubicBezTo>
                    <a:pt x="45201" y="118532"/>
                    <a:pt x="45369" y="118700"/>
                    <a:pt x="45594" y="118700"/>
                  </a:cubicBezTo>
                  <a:cubicBezTo>
                    <a:pt x="45790" y="118700"/>
                    <a:pt x="45987" y="118532"/>
                    <a:pt x="45987" y="118307"/>
                  </a:cubicBezTo>
                  <a:cubicBezTo>
                    <a:pt x="45987" y="118111"/>
                    <a:pt x="45790" y="117942"/>
                    <a:pt x="45594" y="117942"/>
                  </a:cubicBezTo>
                  <a:close/>
                  <a:moveTo>
                    <a:pt x="31837" y="119879"/>
                  </a:moveTo>
                  <a:cubicBezTo>
                    <a:pt x="31613" y="119908"/>
                    <a:pt x="31444" y="120076"/>
                    <a:pt x="31444" y="120272"/>
                  </a:cubicBezTo>
                  <a:cubicBezTo>
                    <a:pt x="31444" y="120497"/>
                    <a:pt x="31613" y="120666"/>
                    <a:pt x="31837" y="120666"/>
                  </a:cubicBezTo>
                  <a:cubicBezTo>
                    <a:pt x="32034" y="120666"/>
                    <a:pt x="32230" y="120497"/>
                    <a:pt x="32230" y="120272"/>
                  </a:cubicBezTo>
                  <a:cubicBezTo>
                    <a:pt x="32230" y="120076"/>
                    <a:pt x="32034" y="119879"/>
                    <a:pt x="31837" y="119879"/>
                  </a:cubicBezTo>
                  <a:close/>
                  <a:moveTo>
                    <a:pt x="33802" y="119879"/>
                  </a:moveTo>
                  <a:cubicBezTo>
                    <a:pt x="33578" y="119908"/>
                    <a:pt x="33409" y="120076"/>
                    <a:pt x="33409" y="120272"/>
                  </a:cubicBezTo>
                  <a:cubicBezTo>
                    <a:pt x="33409" y="120497"/>
                    <a:pt x="33578" y="120666"/>
                    <a:pt x="33802" y="120666"/>
                  </a:cubicBezTo>
                  <a:cubicBezTo>
                    <a:pt x="33999" y="120666"/>
                    <a:pt x="34195" y="120497"/>
                    <a:pt x="34195" y="120272"/>
                  </a:cubicBezTo>
                  <a:cubicBezTo>
                    <a:pt x="34195" y="120076"/>
                    <a:pt x="33999" y="119879"/>
                    <a:pt x="33802" y="119879"/>
                  </a:cubicBezTo>
                  <a:close/>
                  <a:moveTo>
                    <a:pt x="35768" y="119879"/>
                  </a:moveTo>
                  <a:cubicBezTo>
                    <a:pt x="35543" y="119908"/>
                    <a:pt x="35375" y="120076"/>
                    <a:pt x="35375" y="120272"/>
                  </a:cubicBezTo>
                  <a:cubicBezTo>
                    <a:pt x="35375" y="120497"/>
                    <a:pt x="35543" y="120666"/>
                    <a:pt x="35768" y="120666"/>
                  </a:cubicBezTo>
                  <a:cubicBezTo>
                    <a:pt x="35964" y="120666"/>
                    <a:pt x="36161" y="120497"/>
                    <a:pt x="36161" y="120272"/>
                  </a:cubicBezTo>
                  <a:cubicBezTo>
                    <a:pt x="36161" y="120076"/>
                    <a:pt x="35964" y="119879"/>
                    <a:pt x="35768" y="119879"/>
                  </a:cubicBezTo>
                  <a:close/>
                  <a:moveTo>
                    <a:pt x="37733" y="119879"/>
                  </a:moveTo>
                  <a:cubicBezTo>
                    <a:pt x="37508" y="119908"/>
                    <a:pt x="37340" y="120076"/>
                    <a:pt x="37340" y="120272"/>
                  </a:cubicBezTo>
                  <a:cubicBezTo>
                    <a:pt x="37340" y="120497"/>
                    <a:pt x="37508" y="120666"/>
                    <a:pt x="37733" y="120666"/>
                  </a:cubicBezTo>
                  <a:cubicBezTo>
                    <a:pt x="37929" y="120666"/>
                    <a:pt x="38126" y="120497"/>
                    <a:pt x="38126" y="120272"/>
                  </a:cubicBezTo>
                  <a:cubicBezTo>
                    <a:pt x="38126" y="120076"/>
                    <a:pt x="37929" y="119879"/>
                    <a:pt x="37733" y="119879"/>
                  </a:cubicBezTo>
                  <a:close/>
                  <a:moveTo>
                    <a:pt x="39698" y="119879"/>
                  </a:moveTo>
                  <a:cubicBezTo>
                    <a:pt x="39474" y="119908"/>
                    <a:pt x="39305" y="120076"/>
                    <a:pt x="39305" y="120272"/>
                  </a:cubicBezTo>
                  <a:cubicBezTo>
                    <a:pt x="39305" y="120497"/>
                    <a:pt x="39474" y="120666"/>
                    <a:pt x="39698" y="120666"/>
                  </a:cubicBezTo>
                  <a:cubicBezTo>
                    <a:pt x="39895" y="120666"/>
                    <a:pt x="40091" y="120497"/>
                    <a:pt x="40091" y="120272"/>
                  </a:cubicBezTo>
                  <a:cubicBezTo>
                    <a:pt x="40091" y="120076"/>
                    <a:pt x="39895" y="119879"/>
                    <a:pt x="39698" y="119879"/>
                  </a:cubicBezTo>
                  <a:close/>
                  <a:moveTo>
                    <a:pt x="41663" y="119879"/>
                  </a:moveTo>
                  <a:cubicBezTo>
                    <a:pt x="41439" y="119908"/>
                    <a:pt x="41270" y="120076"/>
                    <a:pt x="41270" y="120272"/>
                  </a:cubicBezTo>
                  <a:cubicBezTo>
                    <a:pt x="41270" y="120497"/>
                    <a:pt x="41439" y="120666"/>
                    <a:pt x="41663" y="120666"/>
                  </a:cubicBezTo>
                  <a:cubicBezTo>
                    <a:pt x="41860" y="120666"/>
                    <a:pt x="42056" y="120497"/>
                    <a:pt x="42056" y="120272"/>
                  </a:cubicBezTo>
                  <a:cubicBezTo>
                    <a:pt x="42056" y="120076"/>
                    <a:pt x="41860" y="119879"/>
                    <a:pt x="41663" y="119879"/>
                  </a:cubicBezTo>
                  <a:close/>
                  <a:moveTo>
                    <a:pt x="43629" y="119879"/>
                  </a:moveTo>
                  <a:cubicBezTo>
                    <a:pt x="43404" y="119908"/>
                    <a:pt x="43235" y="120076"/>
                    <a:pt x="43235" y="120272"/>
                  </a:cubicBezTo>
                  <a:cubicBezTo>
                    <a:pt x="43235" y="120497"/>
                    <a:pt x="43404" y="120666"/>
                    <a:pt x="43629" y="120666"/>
                  </a:cubicBezTo>
                  <a:cubicBezTo>
                    <a:pt x="43825" y="120666"/>
                    <a:pt x="44022" y="120497"/>
                    <a:pt x="44022" y="120272"/>
                  </a:cubicBezTo>
                  <a:cubicBezTo>
                    <a:pt x="44022" y="120076"/>
                    <a:pt x="43825" y="119879"/>
                    <a:pt x="43629" y="119879"/>
                  </a:cubicBezTo>
                  <a:close/>
                  <a:moveTo>
                    <a:pt x="45594" y="119879"/>
                  </a:moveTo>
                  <a:cubicBezTo>
                    <a:pt x="45369" y="119908"/>
                    <a:pt x="45201" y="120076"/>
                    <a:pt x="45201" y="120272"/>
                  </a:cubicBezTo>
                  <a:cubicBezTo>
                    <a:pt x="45201" y="120497"/>
                    <a:pt x="45369" y="120666"/>
                    <a:pt x="45594" y="120666"/>
                  </a:cubicBezTo>
                  <a:cubicBezTo>
                    <a:pt x="45790" y="120666"/>
                    <a:pt x="45987" y="120497"/>
                    <a:pt x="45987" y="120272"/>
                  </a:cubicBezTo>
                  <a:cubicBezTo>
                    <a:pt x="45987" y="120076"/>
                    <a:pt x="45790" y="119879"/>
                    <a:pt x="45594" y="119879"/>
                  </a:cubicBezTo>
                  <a:close/>
                  <a:moveTo>
                    <a:pt x="31837" y="121873"/>
                  </a:moveTo>
                  <a:cubicBezTo>
                    <a:pt x="31613" y="121873"/>
                    <a:pt x="31444" y="122041"/>
                    <a:pt x="31444" y="122238"/>
                  </a:cubicBezTo>
                  <a:cubicBezTo>
                    <a:pt x="31444" y="122462"/>
                    <a:pt x="31613" y="122631"/>
                    <a:pt x="31837" y="122631"/>
                  </a:cubicBezTo>
                  <a:cubicBezTo>
                    <a:pt x="32034" y="122631"/>
                    <a:pt x="32230" y="122462"/>
                    <a:pt x="32230" y="122238"/>
                  </a:cubicBezTo>
                  <a:cubicBezTo>
                    <a:pt x="32230" y="122041"/>
                    <a:pt x="32034" y="121873"/>
                    <a:pt x="31837" y="121873"/>
                  </a:cubicBezTo>
                  <a:close/>
                  <a:moveTo>
                    <a:pt x="33802" y="121873"/>
                  </a:moveTo>
                  <a:cubicBezTo>
                    <a:pt x="33578" y="121873"/>
                    <a:pt x="33409" y="122041"/>
                    <a:pt x="33409" y="122238"/>
                  </a:cubicBezTo>
                  <a:cubicBezTo>
                    <a:pt x="33409" y="122462"/>
                    <a:pt x="33578" y="122631"/>
                    <a:pt x="33802" y="122631"/>
                  </a:cubicBezTo>
                  <a:cubicBezTo>
                    <a:pt x="33999" y="122631"/>
                    <a:pt x="34195" y="122462"/>
                    <a:pt x="34195" y="122238"/>
                  </a:cubicBezTo>
                  <a:cubicBezTo>
                    <a:pt x="34195" y="122041"/>
                    <a:pt x="33999" y="121873"/>
                    <a:pt x="33802" y="121873"/>
                  </a:cubicBezTo>
                  <a:close/>
                  <a:moveTo>
                    <a:pt x="35768" y="121873"/>
                  </a:moveTo>
                  <a:cubicBezTo>
                    <a:pt x="35543" y="121873"/>
                    <a:pt x="35375" y="122041"/>
                    <a:pt x="35375" y="122238"/>
                  </a:cubicBezTo>
                  <a:cubicBezTo>
                    <a:pt x="35375" y="122462"/>
                    <a:pt x="35543" y="122631"/>
                    <a:pt x="35768" y="122631"/>
                  </a:cubicBezTo>
                  <a:cubicBezTo>
                    <a:pt x="35964" y="122631"/>
                    <a:pt x="36161" y="122462"/>
                    <a:pt x="36161" y="122238"/>
                  </a:cubicBezTo>
                  <a:cubicBezTo>
                    <a:pt x="36161" y="122041"/>
                    <a:pt x="35964" y="121873"/>
                    <a:pt x="35768" y="121873"/>
                  </a:cubicBezTo>
                  <a:close/>
                  <a:moveTo>
                    <a:pt x="37733" y="121873"/>
                  </a:moveTo>
                  <a:cubicBezTo>
                    <a:pt x="37508" y="121873"/>
                    <a:pt x="37340" y="122041"/>
                    <a:pt x="37340" y="122238"/>
                  </a:cubicBezTo>
                  <a:cubicBezTo>
                    <a:pt x="37340" y="122462"/>
                    <a:pt x="37508" y="122631"/>
                    <a:pt x="37733" y="122631"/>
                  </a:cubicBezTo>
                  <a:cubicBezTo>
                    <a:pt x="37929" y="122631"/>
                    <a:pt x="38126" y="122462"/>
                    <a:pt x="38126" y="122238"/>
                  </a:cubicBezTo>
                  <a:cubicBezTo>
                    <a:pt x="38126" y="122041"/>
                    <a:pt x="37929" y="121873"/>
                    <a:pt x="37733" y="121873"/>
                  </a:cubicBezTo>
                  <a:close/>
                  <a:moveTo>
                    <a:pt x="39698" y="121873"/>
                  </a:moveTo>
                  <a:cubicBezTo>
                    <a:pt x="39474" y="121873"/>
                    <a:pt x="39305" y="122041"/>
                    <a:pt x="39305" y="122238"/>
                  </a:cubicBezTo>
                  <a:cubicBezTo>
                    <a:pt x="39305" y="122462"/>
                    <a:pt x="39474" y="122631"/>
                    <a:pt x="39698" y="122631"/>
                  </a:cubicBezTo>
                  <a:cubicBezTo>
                    <a:pt x="39895" y="122631"/>
                    <a:pt x="40091" y="122462"/>
                    <a:pt x="40091" y="122238"/>
                  </a:cubicBezTo>
                  <a:cubicBezTo>
                    <a:pt x="40091" y="122041"/>
                    <a:pt x="39895" y="121873"/>
                    <a:pt x="39698" y="121873"/>
                  </a:cubicBezTo>
                  <a:close/>
                  <a:moveTo>
                    <a:pt x="41663" y="121873"/>
                  </a:moveTo>
                  <a:cubicBezTo>
                    <a:pt x="41439" y="121873"/>
                    <a:pt x="41270" y="122041"/>
                    <a:pt x="41270" y="122238"/>
                  </a:cubicBezTo>
                  <a:cubicBezTo>
                    <a:pt x="41270" y="122462"/>
                    <a:pt x="41439" y="122631"/>
                    <a:pt x="41663" y="122631"/>
                  </a:cubicBezTo>
                  <a:cubicBezTo>
                    <a:pt x="41860" y="122631"/>
                    <a:pt x="42056" y="122462"/>
                    <a:pt x="42056" y="122238"/>
                  </a:cubicBezTo>
                  <a:cubicBezTo>
                    <a:pt x="42056" y="122041"/>
                    <a:pt x="41860" y="121873"/>
                    <a:pt x="41663" y="121873"/>
                  </a:cubicBezTo>
                  <a:close/>
                  <a:moveTo>
                    <a:pt x="43629" y="121873"/>
                  </a:moveTo>
                  <a:cubicBezTo>
                    <a:pt x="43404" y="121873"/>
                    <a:pt x="43235" y="122041"/>
                    <a:pt x="43235" y="122238"/>
                  </a:cubicBezTo>
                  <a:cubicBezTo>
                    <a:pt x="43235" y="122462"/>
                    <a:pt x="43404" y="122631"/>
                    <a:pt x="43629" y="122631"/>
                  </a:cubicBezTo>
                  <a:cubicBezTo>
                    <a:pt x="43825" y="122631"/>
                    <a:pt x="44022" y="122462"/>
                    <a:pt x="44022" y="122238"/>
                  </a:cubicBezTo>
                  <a:cubicBezTo>
                    <a:pt x="44022" y="122041"/>
                    <a:pt x="43825" y="121873"/>
                    <a:pt x="43629" y="121873"/>
                  </a:cubicBezTo>
                  <a:close/>
                  <a:moveTo>
                    <a:pt x="45594" y="121873"/>
                  </a:moveTo>
                  <a:cubicBezTo>
                    <a:pt x="45369" y="121873"/>
                    <a:pt x="45201" y="122041"/>
                    <a:pt x="45201" y="122238"/>
                  </a:cubicBezTo>
                  <a:cubicBezTo>
                    <a:pt x="45201" y="122462"/>
                    <a:pt x="45369" y="122631"/>
                    <a:pt x="45594" y="122631"/>
                  </a:cubicBezTo>
                  <a:cubicBezTo>
                    <a:pt x="45790" y="122631"/>
                    <a:pt x="45987" y="122462"/>
                    <a:pt x="45987" y="122238"/>
                  </a:cubicBezTo>
                  <a:cubicBezTo>
                    <a:pt x="45987" y="122041"/>
                    <a:pt x="45790" y="121873"/>
                    <a:pt x="45594" y="121873"/>
                  </a:cubicBezTo>
                  <a:close/>
                  <a:moveTo>
                    <a:pt x="31837" y="123810"/>
                  </a:moveTo>
                  <a:cubicBezTo>
                    <a:pt x="31613" y="123838"/>
                    <a:pt x="31444" y="124006"/>
                    <a:pt x="31444" y="124203"/>
                  </a:cubicBezTo>
                  <a:cubicBezTo>
                    <a:pt x="31444" y="124428"/>
                    <a:pt x="31613" y="124596"/>
                    <a:pt x="31837" y="124596"/>
                  </a:cubicBezTo>
                  <a:cubicBezTo>
                    <a:pt x="32034" y="124596"/>
                    <a:pt x="32230" y="124428"/>
                    <a:pt x="32230" y="124203"/>
                  </a:cubicBezTo>
                  <a:cubicBezTo>
                    <a:pt x="32230" y="124006"/>
                    <a:pt x="32034" y="123810"/>
                    <a:pt x="31837" y="123810"/>
                  </a:cubicBezTo>
                  <a:close/>
                  <a:moveTo>
                    <a:pt x="33802" y="123810"/>
                  </a:moveTo>
                  <a:cubicBezTo>
                    <a:pt x="33578" y="123838"/>
                    <a:pt x="33409" y="124006"/>
                    <a:pt x="33409" y="124203"/>
                  </a:cubicBezTo>
                  <a:cubicBezTo>
                    <a:pt x="33409" y="124428"/>
                    <a:pt x="33578" y="124596"/>
                    <a:pt x="33802" y="124596"/>
                  </a:cubicBezTo>
                  <a:cubicBezTo>
                    <a:pt x="33999" y="124596"/>
                    <a:pt x="34195" y="124428"/>
                    <a:pt x="34195" y="124203"/>
                  </a:cubicBezTo>
                  <a:cubicBezTo>
                    <a:pt x="34195" y="124006"/>
                    <a:pt x="33999" y="123810"/>
                    <a:pt x="33802" y="123810"/>
                  </a:cubicBezTo>
                  <a:close/>
                  <a:moveTo>
                    <a:pt x="35768" y="123810"/>
                  </a:moveTo>
                  <a:cubicBezTo>
                    <a:pt x="35543" y="123838"/>
                    <a:pt x="35375" y="124006"/>
                    <a:pt x="35375" y="124203"/>
                  </a:cubicBezTo>
                  <a:cubicBezTo>
                    <a:pt x="35375" y="124428"/>
                    <a:pt x="35543" y="124596"/>
                    <a:pt x="35768" y="124596"/>
                  </a:cubicBezTo>
                  <a:cubicBezTo>
                    <a:pt x="35964" y="124596"/>
                    <a:pt x="36161" y="124428"/>
                    <a:pt x="36161" y="124203"/>
                  </a:cubicBezTo>
                  <a:cubicBezTo>
                    <a:pt x="36161" y="124006"/>
                    <a:pt x="35964" y="123810"/>
                    <a:pt x="35768" y="123810"/>
                  </a:cubicBezTo>
                  <a:close/>
                  <a:moveTo>
                    <a:pt x="37733" y="123810"/>
                  </a:moveTo>
                  <a:cubicBezTo>
                    <a:pt x="37508" y="123838"/>
                    <a:pt x="37340" y="124006"/>
                    <a:pt x="37340" y="124203"/>
                  </a:cubicBezTo>
                  <a:cubicBezTo>
                    <a:pt x="37340" y="124428"/>
                    <a:pt x="37508" y="124596"/>
                    <a:pt x="37733" y="124596"/>
                  </a:cubicBezTo>
                  <a:cubicBezTo>
                    <a:pt x="37929" y="124596"/>
                    <a:pt x="38126" y="124428"/>
                    <a:pt x="38126" y="124203"/>
                  </a:cubicBezTo>
                  <a:cubicBezTo>
                    <a:pt x="38126" y="124006"/>
                    <a:pt x="37929" y="123810"/>
                    <a:pt x="37733" y="123810"/>
                  </a:cubicBezTo>
                  <a:close/>
                  <a:moveTo>
                    <a:pt x="39698" y="123810"/>
                  </a:moveTo>
                  <a:cubicBezTo>
                    <a:pt x="39474" y="123838"/>
                    <a:pt x="39305" y="124006"/>
                    <a:pt x="39305" y="124203"/>
                  </a:cubicBezTo>
                  <a:cubicBezTo>
                    <a:pt x="39305" y="124428"/>
                    <a:pt x="39474" y="124596"/>
                    <a:pt x="39698" y="124596"/>
                  </a:cubicBezTo>
                  <a:cubicBezTo>
                    <a:pt x="39895" y="124596"/>
                    <a:pt x="40091" y="124428"/>
                    <a:pt x="40091" y="124203"/>
                  </a:cubicBezTo>
                  <a:cubicBezTo>
                    <a:pt x="40091" y="124006"/>
                    <a:pt x="39895" y="123810"/>
                    <a:pt x="39698" y="123810"/>
                  </a:cubicBezTo>
                  <a:close/>
                  <a:moveTo>
                    <a:pt x="41663" y="123810"/>
                  </a:moveTo>
                  <a:cubicBezTo>
                    <a:pt x="41439" y="123838"/>
                    <a:pt x="41270" y="124006"/>
                    <a:pt x="41270" y="124203"/>
                  </a:cubicBezTo>
                  <a:cubicBezTo>
                    <a:pt x="41270" y="124428"/>
                    <a:pt x="41439" y="124596"/>
                    <a:pt x="41663" y="124596"/>
                  </a:cubicBezTo>
                  <a:cubicBezTo>
                    <a:pt x="41860" y="124596"/>
                    <a:pt x="42056" y="124428"/>
                    <a:pt x="42056" y="124203"/>
                  </a:cubicBezTo>
                  <a:cubicBezTo>
                    <a:pt x="42056" y="124006"/>
                    <a:pt x="41860" y="123810"/>
                    <a:pt x="41663" y="123810"/>
                  </a:cubicBezTo>
                  <a:close/>
                  <a:moveTo>
                    <a:pt x="43629" y="123810"/>
                  </a:moveTo>
                  <a:cubicBezTo>
                    <a:pt x="43404" y="123838"/>
                    <a:pt x="43235" y="124006"/>
                    <a:pt x="43235" y="124203"/>
                  </a:cubicBezTo>
                  <a:cubicBezTo>
                    <a:pt x="43235" y="124428"/>
                    <a:pt x="43404" y="124596"/>
                    <a:pt x="43629" y="124596"/>
                  </a:cubicBezTo>
                  <a:cubicBezTo>
                    <a:pt x="43825" y="124596"/>
                    <a:pt x="44022" y="124428"/>
                    <a:pt x="44022" y="124203"/>
                  </a:cubicBezTo>
                  <a:cubicBezTo>
                    <a:pt x="44022" y="124006"/>
                    <a:pt x="43825" y="123810"/>
                    <a:pt x="43629" y="123810"/>
                  </a:cubicBezTo>
                  <a:close/>
                  <a:moveTo>
                    <a:pt x="29872" y="125803"/>
                  </a:moveTo>
                  <a:cubicBezTo>
                    <a:pt x="29647" y="125803"/>
                    <a:pt x="29479" y="125972"/>
                    <a:pt x="29479" y="126168"/>
                  </a:cubicBezTo>
                  <a:cubicBezTo>
                    <a:pt x="29479" y="126393"/>
                    <a:pt x="29647" y="126561"/>
                    <a:pt x="29872" y="126561"/>
                  </a:cubicBezTo>
                  <a:cubicBezTo>
                    <a:pt x="30069" y="126561"/>
                    <a:pt x="30265" y="126393"/>
                    <a:pt x="30265" y="126168"/>
                  </a:cubicBezTo>
                  <a:cubicBezTo>
                    <a:pt x="30265" y="125972"/>
                    <a:pt x="30069" y="125803"/>
                    <a:pt x="29872" y="125803"/>
                  </a:cubicBezTo>
                  <a:close/>
                  <a:moveTo>
                    <a:pt x="31837" y="125803"/>
                  </a:moveTo>
                  <a:cubicBezTo>
                    <a:pt x="31613" y="125803"/>
                    <a:pt x="31444" y="125972"/>
                    <a:pt x="31444" y="126168"/>
                  </a:cubicBezTo>
                  <a:cubicBezTo>
                    <a:pt x="31444" y="126393"/>
                    <a:pt x="31613" y="126561"/>
                    <a:pt x="31837" y="126561"/>
                  </a:cubicBezTo>
                  <a:cubicBezTo>
                    <a:pt x="32034" y="126561"/>
                    <a:pt x="32230" y="126393"/>
                    <a:pt x="32230" y="126168"/>
                  </a:cubicBezTo>
                  <a:cubicBezTo>
                    <a:pt x="32230" y="125972"/>
                    <a:pt x="32034" y="125803"/>
                    <a:pt x="31837" y="125803"/>
                  </a:cubicBezTo>
                  <a:close/>
                  <a:moveTo>
                    <a:pt x="33802" y="125803"/>
                  </a:moveTo>
                  <a:cubicBezTo>
                    <a:pt x="33578" y="125803"/>
                    <a:pt x="33409" y="125972"/>
                    <a:pt x="33409" y="126168"/>
                  </a:cubicBezTo>
                  <a:cubicBezTo>
                    <a:pt x="33409" y="126393"/>
                    <a:pt x="33578" y="126561"/>
                    <a:pt x="33802" y="126561"/>
                  </a:cubicBezTo>
                  <a:cubicBezTo>
                    <a:pt x="33999" y="126561"/>
                    <a:pt x="34195" y="126393"/>
                    <a:pt x="34195" y="126168"/>
                  </a:cubicBezTo>
                  <a:cubicBezTo>
                    <a:pt x="34195" y="125972"/>
                    <a:pt x="33999" y="125803"/>
                    <a:pt x="33802" y="125803"/>
                  </a:cubicBezTo>
                  <a:close/>
                  <a:moveTo>
                    <a:pt x="35768" y="125803"/>
                  </a:moveTo>
                  <a:cubicBezTo>
                    <a:pt x="35543" y="125803"/>
                    <a:pt x="35375" y="125972"/>
                    <a:pt x="35375" y="126168"/>
                  </a:cubicBezTo>
                  <a:cubicBezTo>
                    <a:pt x="35375" y="126393"/>
                    <a:pt x="35543" y="126561"/>
                    <a:pt x="35768" y="126561"/>
                  </a:cubicBezTo>
                  <a:cubicBezTo>
                    <a:pt x="35964" y="126561"/>
                    <a:pt x="36161" y="126393"/>
                    <a:pt x="36161" y="126168"/>
                  </a:cubicBezTo>
                  <a:cubicBezTo>
                    <a:pt x="36161" y="125972"/>
                    <a:pt x="35964" y="125803"/>
                    <a:pt x="35768" y="125803"/>
                  </a:cubicBezTo>
                  <a:close/>
                  <a:moveTo>
                    <a:pt x="37733" y="125803"/>
                  </a:moveTo>
                  <a:cubicBezTo>
                    <a:pt x="37508" y="125803"/>
                    <a:pt x="37340" y="125972"/>
                    <a:pt x="37340" y="126168"/>
                  </a:cubicBezTo>
                  <a:cubicBezTo>
                    <a:pt x="37340" y="126393"/>
                    <a:pt x="37508" y="126561"/>
                    <a:pt x="37733" y="126561"/>
                  </a:cubicBezTo>
                  <a:cubicBezTo>
                    <a:pt x="37929" y="126561"/>
                    <a:pt x="38126" y="126393"/>
                    <a:pt x="38126" y="126168"/>
                  </a:cubicBezTo>
                  <a:cubicBezTo>
                    <a:pt x="38126" y="125972"/>
                    <a:pt x="37929" y="125803"/>
                    <a:pt x="37733" y="125803"/>
                  </a:cubicBezTo>
                  <a:close/>
                  <a:moveTo>
                    <a:pt x="39698" y="125803"/>
                  </a:moveTo>
                  <a:cubicBezTo>
                    <a:pt x="39474" y="125803"/>
                    <a:pt x="39305" y="125972"/>
                    <a:pt x="39305" y="126168"/>
                  </a:cubicBezTo>
                  <a:cubicBezTo>
                    <a:pt x="39305" y="126393"/>
                    <a:pt x="39474" y="126561"/>
                    <a:pt x="39698" y="126561"/>
                  </a:cubicBezTo>
                  <a:cubicBezTo>
                    <a:pt x="39895" y="126561"/>
                    <a:pt x="40091" y="126393"/>
                    <a:pt x="40091" y="126168"/>
                  </a:cubicBezTo>
                  <a:cubicBezTo>
                    <a:pt x="40091" y="125972"/>
                    <a:pt x="39895" y="125803"/>
                    <a:pt x="39698" y="125803"/>
                  </a:cubicBezTo>
                  <a:close/>
                  <a:moveTo>
                    <a:pt x="41663" y="125803"/>
                  </a:moveTo>
                  <a:cubicBezTo>
                    <a:pt x="41439" y="125803"/>
                    <a:pt x="41270" y="125972"/>
                    <a:pt x="41270" y="126168"/>
                  </a:cubicBezTo>
                  <a:cubicBezTo>
                    <a:pt x="41270" y="126393"/>
                    <a:pt x="41439" y="126561"/>
                    <a:pt x="41663" y="126561"/>
                  </a:cubicBezTo>
                  <a:cubicBezTo>
                    <a:pt x="41860" y="126561"/>
                    <a:pt x="42056" y="126393"/>
                    <a:pt x="42056" y="126168"/>
                  </a:cubicBezTo>
                  <a:cubicBezTo>
                    <a:pt x="42056" y="125972"/>
                    <a:pt x="41860" y="125803"/>
                    <a:pt x="41663" y="125803"/>
                  </a:cubicBezTo>
                  <a:close/>
                  <a:moveTo>
                    <a:pt x="43629" y="125803"/>
                  </a:moveTo>
                  <a:cubicBezTo>
                    <a:pt x="43404" y="125803"/>
                    <a:pt x="43235" y="125972"/>
                    <a:pt x="43235" y="126168"/>
                  </a:cubicBezTo>
                  <a:cubicBezTo>
                    <a:pt x="43235" y="126393"/>
                    <a:pt x="43404" y="126561"/>
                    <a:pt x="43629" y="126561"/>
                  </a:cubicBezTo>
                  <a:cubicBezTo>
                    <a:pt x="43825" y="126561"/>
                    <a:pt x="44022" y="126393"/>
                    <a:pt x="44022" y="126168"/>
                  </a:cubicBezTo>
                  <a:cubicBezTo>
                    <a:pt x="44022" y="125972"/>
                    <a:pt x="43825" y="125803"/>
                    <a:pt x="43629" y="125803"/>
                  </a:cubicBezTo>
                  <a:close/>
                  <a:moveTo>
                    <a:pt x="29872" y="127768"/>
                  </a:moveTo>
                  <a:cubicBezTo>
                    <a:pt x="29647" y="127768"/>
                    <a:pt x="29479" y="127937"/>
                    <a:pt x="29479" y="128133"/>
                  </a:cubicBezTo>
                  <a:cubicBezTo>
                    <a:pt x="29479" y="128358"/>
                    <a:pt x="29647" y="128526"/>
                    <a:pt x="29872" y="128526"/>
                  </a:cubicBezTo>
                  <a:cubicBezTo>
                    <a:pt x="30069" y="128526"/>
                    <a:pt x="30265" y="128358"/>
                    <a:pt x="30265" y="128133"/>
                  </a:cubicBezTo>
                  <a:cubicBezTo>
                    <a:pt x="30265" y="127937"/>
                    <a:pt x="30069" y="127768"/>
                    <a:pt x="29872" y="127768"/>
                  </a:cubicBezTo>
                  <a:close/>
                  <a:moveTo>
                    <a:pt x="31837" y="127768"/>
                  </a:moveTo>
                  <a:cubicBezTo>
                    <a:pt x="31613" y="127768"/>
                    <a:pt x="31444" y="127937"/>
                    <a:pt x="31444" y="128133"/>
                  </a:cubicBezTo>
                  <a:cubicBezTo>
                    <a:pt x="31444" y="128358"/>
                    <a:pt x="31613" y="128526"/>
                    <a:pt x="31837" y="128526"/>
                  </a:cubicBezTo>
                  <a:cubicBezTo>
                    <a:pt x="32034" y="128526"/>
                    <a:pt x="32230" y="128358"/>
                    <a:pt x="32230" y="128133"/>
                  </a:cubicBezTo>
                  <a:cubicBezTo>
                    <a:pt x="32230" y="127937"/>
                    <a:pt x="32034" y="127768"/>
                    <a:pt x="31837" y="127768"/>
                  </a:cubicBezTo>
                  <a:close/>
                  <a:moveTo>
                    <a:pt x="33802" y="127768"/>
                  </a:moveTo>
                  <a:cubicBezTo>
                    <a:pt x="33578" y="127768"/>
                    <a:pt x="33409" y="127937"/>
                    <a:pt x="33409" y="128133"/>
                  </a:cubicBezTo>
                  <a:cubicBezTo>
                    <a:pt x="33409" y="128358"/>
                    <a:pt x="33578" y="128526"/>
                    <a:pt x="33802" y="128526"/>
                  </a:cubicBezTo>
                  <a:cubicBezTo>
                    <a:pt x="33999" y="128526"/>
                    <a:pt x="34195" y="128358"/>
                    <a:pt x="34195" y="128133"/>
                  </a:cubicBezTo>
                  <a:cubicBezTo>
                    <a:pt x="34195" y="127937"/>
                    <a:pt x="33999" y="127768"/>
                    <a:pt x="33802" y="127768"/>
                  </a:cubicBezTo>
                  <a:close/>
                  <a:moveTo>
                    <a:pt x="35768" y="127768"/>
                  </a:moveTo>
                  <a:cubicBezTo>
                    <a:pt x="35543" y="127768"/>
                    <a:pt x="35375" y="127937"/>
                    <a:pt x="35375" y="128133"/>
                  </a:cubicBezTo>
                  <a:cubicBezTo>
                    <a:pt x="35375" y="128358"/>
                    <a:pt x="35543" y="128526"/>
                    <a:pt x="35768" y="128526"/>
                  </a:cubicBezTo>
                  <a:cubicBezTo>
                    <a:pt x="35964" y="128526"/>
                    <a:pt x="36161" y="128358"/>
                    <a:pt x="36161" y="128133"/>
                  </a:cubicBezTo>
                  <a:cubicBezTo>
                    <a:pt x="36161" y="127937"/>
                    <a:pt x="35964" y="127768"/>
                    <a:pt x="35768" y="127768"/>
                  </a:cubicBezTo>
                  <a:close/>
                  <a:moveTo>
                    <a:pt x="37733" y="127768"/>
                  </a:moveTo>
                  <a:cubicBezTo>
                    <a:pt x="37508" y="127768"/>
                    <a:pt x="37340" y="127937"/>
                    <a:pt x="37340" y="128133"/>
                  </a:cubicBezTo>
                  <a:cubicBezTo>
                    <a:pt x="37340" y="128358"/>
                    <a:pt x="37508" y="128526"/>
                    <a:pt x="37733" y="128526"/>
                  </a:cubicBezTo>
                  <a:cubicBezTo>
                    <a:pt x="37929" y="128526"/>
                    <a:pt x="38126" y="128358"/>
                    <a:pt x="38126" y="128133"/>
                  </a:cubicBezTo>
                  <a:cubicBezTo>
                    <a:pt x="38126" y="127937"/>
                    <a:pt x="37929" y="127768"/>
                    <a:pt x="37733" y="127768"/>
                  </a:cubicBezTo>
                  <a:close/>
                  <a:moveTo>
                    <a:pt x="39698" y="127768"/>
                  </a:moveTo>
                  <a:cubicBezTo>
                    <a:pt x="39474" y="127768"/>
                    <a:pt x="39305" y="127937"/>
                    <a:pt x="39305" y="128133"/>
                  </a:cubicBezTo>
                  <a:cubicBezTo>
                    <a:pt x="39305" y="128358"/>
                    <a:pt x="39474" y="128526"/>
                    <a:pt x="39698" y="128526"/>
                  </a:cubicBezTo>
                  <a:cubicBezTo>
                    <a:pt x="39895" y="128526"/>
                    <a:pt x="40091" y="128358"/>
                    <a:pt x="40091" y="128133"/>
                  </a:cubicBezTo>
                  <a:cubicBezTo>
                    <a:pt x="40091" y="127937"/>
                    <a:pt x="39895" y="127768"/>
                    <a:pt x="39698" y="127768"/>
                  </a:cubicBezTo>
                  <a:close/>
                  <a:moveTo>
                    <a:pt x="41663" y="127768"/>
                  </a:moveTo>
                  <a:cubicBezTo>
                    <a:pt x="41439" y="127768"/>
                    <a:pt x="41270" y="127937"/>
                    <a:pt x="41270" y="128133"/>
                  </a:cubicBezTo>
                  <a:cubicBezTo>
                    <a:pt x="41270" y="128358"/>
                    <a:pt x="41439" y="128526"/>
                    <a:pt x="41663" y="128526"/>
                  </a:cubicBezTo>
                  <a:cubicBezTo>
                    <a:pt x="41860" y="128526"/>
                    <a:pt x="42056" y="128358"/>
                    <a:pt x="42056" y="128133"/>
                  </a:cubicBezTo>
                  <a:cubicBezTo>
                    <a:pt x="42056" y="127937"/>
                    <a:pt x="41860" y="127768"/>
                    <a:pt x="41663" y="127768"/>
                  </a:cubicBezTo>
                  <a:close/>
                  <a:moveTo>
                    <a:pt x="43629" y="127768"/>
                  </a:moveTo>
                  <a:cubicBezTo>
                    <a:pt x="43404" y="127768"/>
                    <a:pt x="43235" y="127937"/>
                    <a:pt x="43235" y="128133"/>
                  </a:cubicBezTo>
                  <a:cubicBezTo>
                    <a:pt x="43235" y="128358"/>
                    <a:pt x="43404" y="128526"/>
                    <a:pt x="43629" y="128526"/>
                  </a:cubicBezTo>
                  <a:cubicBezTo>
                    <a:pt x="43825" y="128526"/>
                    <a:pt x="44022" y="128358"/>
                    <a:pt x="44022" y="128133"/>
                  </a:cubicBezTo>
                  <a:cubicBezTo>
                    <a:pt x="44022" y="127937"/>
                    <a:pt x="43825" y="127768"/>
                    <a:pt x="43629" y="127768"/>
                  </a:cubicBezTo>
                  <a:close/>
                  <a:moveTo>
                    <a:pt x="29872" y="129734"/>
                  </a:moveTo>
                  <a:cubicBezTo>
                    <a:pt x="29647" y="129734"/>
                    <a:pt x="29479" y="129902"/>
                    <a:pt x="29479" y="130099"/>
                  </a:cubicBezTo>
                  <a:cubicBezTo>
                    <a:pt x="29479" y="130323"/>
                    <a:pt x="29647" y="130492"/>
                    <a:pt x="29872" y="130492"/>
                  </a:cubicBezTo>
                  <a:cubicBezTo>
                    <a:pt x="30069" y="130492"/>
                    <a:pt x="30265" y="130323"/>
                    <a:pt x="30265" y="130099"/>
                  </a:cubicBezTo>
                  <a:cubicBezTo>
                    <a:pt x="30265" y="129902"/>
                    <a:pt x="30069" y="129734"/>
                    <a:pt x="29872" y="129734"/>
                  </a:cubicBezTo>
                  <a:close/>
                  <a:moveTo>
                    <a:pt x="31837" y="129734"/>
                  </a:moveTo>
                  <a:cubicBezTo>
                    <a:pt x="31613" y="129734"/>
                    <a:pt x="31444" y="129902"/>
                    <a:pt x="31444" y="130099"/>
                  </a:cubicBezTo>
                  <a:cubicBezTo>
                    <a:pt x="31444" y="130323"/>
                    <a:pt x="31613" y="130492"/>
                    <a:pt x="31837" y="130492"/>
                  </a:cubicBezTo>
                  <a:cubicBezTo>
                    <a:pt x="32034" y="130492"/>
                    <a:pt x="32230" y="130323"/>
                    <a:pt x="32230" y="130099"/>
                  </a:cubicBezTo>
                  <a:cubicBezTo>
                    <a:pt x="32230" y="129902"/>
                    <a:pt x="32034" y="129734"/>
                    <a:pt x="31837" y="129734"/>
                  </a:cubicBezTo>
                  <a:close/>
                  <a:moveTo>
                    <a:pt x="33802" y="129734"/>
                  </a:moveTo>
                  <a:cubicBezTo>
                    <a:pt x="33578" y="129734"/>
                    <a:pt x="33409" y="129902"/>
                    <a:pt x="33409" y="130099"/>
                  </a:cubicBezTo>
                  <a:cubicBezTo>
                    <a:pt x="33409" y="130323"/>
                    <a:pt x="33578" y="130492"/>
                    <a:pt x="33802" y="130492"/>
                  </a:cubicBezTo>
                  <a:cubicBezTo>
                    <a:pt x="33999" y="130492"/>
                    <a:pt x="34195" y="130323"/>
                    <a:pt x="34195" y="130099"/>
                  </a:cubicBezTo>
                  <a:cubicBezTo>
                    <a:pt x="34195" y="129902"/>
                    <a:pt x="33999" y="129734"/>
                    <a:pt x="33802" y="129734"/>
                  </a:cubicBezTo>
                  <a:close/>
                  <a:moveTo>
                    <a:pt x="35768" y="129734"/>
                  </a:moveTo>
                  <a:cubicBezTo>
                    <a:pt x="35543" y="129734"/>
                    <a:pt x="35375" y="129902"/>
                    <a:pt x="35375" y="130099"/>
                  </a:cubicBezTo>
                  <a:cubicBezTo>
                    <a:pt x="35375" y="130323"/>
                    <a:pt x="35543" y="130492"/>
                    <a:pt x="35768" y="130492"/>
                  </a:cubicBezTo>
                  <a:cubicBezTo>
                    <a:pt x="35964" y="130492"/>
                    <a:pt x="36161" y="130323"/>
                    <a:pt x="36161" y="130099"/>
                  </a:cubicBezTo>
                  <a:cubicBezTo>
                    <a:pt x="36161" y="129902"/>
                    <a:pt x="35964" y="129734"/>
                    <a:pt x="35768" y="129734"/>
                  </a:cubicBezTo>
                  <a:close/>
                  <a:moveTo>
                    <a:pt x="37733" y="129734"/>
                  </a:moveTo>
                  <a:cubicBezTo>
                    <a:pt x="37508" y="129734"/>
                    <a:pt x="37340" y="129902"/>
                    <a:pt x="37340" y="130099"/>
                  </a:cubicBezTo>
                  <a:cubicBezTo>
                    <a:pt x="37340" y="130323"/>
                    <a:pt x="37508" y="130492"/>
                    <a:pt x="37733" y="130492"/>
                  </a:cubicBezTo>
                  <a:cubicBezTo>
                    <a:pt x="37929" y="130492"/>
                    <a:pt x="38126" y="130323"/>
                    <a:pt x="38126" y="130099"/>
                  </a:cubicBezTo>
                  <a:cubicBezTo>
                    <a:pt x="38126" y="129902"/>
                    <a:pt x="37929" y="129734"/>
                    <a:pt x="37733" y="129734"/>
                  </a:cubicBezTo>
                  <a:close/>
                  <a:moveTo>
                    <a:pt x="39698" y="129734"/>
                  </a:moveTo>
                  <a:cubicBezTo>
                    <a:pt x="39474" y="129734"/>
                    <a:pt x="39305" y="129902"/>
                    <a:pt x="39305" y="130099"/>
                  </a:cubicBezTo>
                  <a:cubicBezTo>
                    <a:pt x="39305" y="130323"/>
                    <a:pt x="39474" y="130492"/>
                    <a:pt x="39698" y="130492"/>
                  </a:cubicBezTo>
                  <a:cubicBezTo>
                    <a:pt x="39895" y="130492"/>
                    <a:pt x="40091" y="130323"/>
                    <a:pt x="40091" y="130099"/>
                  </a:cubicBezTo>
                  <a:cubicBezTo>
                    <a:pt x="40091" y="129902"/>
                    <a:pt x="39895" y="129734"/>
                    <a:pt x="39698" y="129734"/>
                  </a:cubicBezTo>
                  <a:close/>
                  <a:moveTo>
                    <a:pt x="41663" y="129734"/>
                  </a:moveTo>
                  <a:cubicBezTo>
                    <a:pt x="41439" y="129734"/>
                    <a:pt x="41270" y="129902"/>
                    <a:pt x="41270" y="130099"/>
                  </a:cubicBezTo>
                  <a:cubicBezTo>
                    <a:pt x="41270" y="130323"/>
                    <a:pt x="41439" y="130492"/>
                    <a:pt x="41663" y="130492"/>
                  </a:cubicBezTo>
                  <a:cubicBezTo>
                    <a:pt x="41860" y="130492"/>
                    <a:pt x="42056" y="130323"/>
                    <a:pt x="42056" y="130099"/>
                  </a:cubicBezTo>
                  <a:cubicBezTo>
                    <a:pt x="42056" y="129902"/>
                    <a:pt x="41860" y="129734"/>
                    <a:pt x="41663" y="129734"/>
                  </a:cubicBezTo>
                  <a:close/>
                  <a:moveTo>
                    <a:pt x="43629" y="129734"/>
                  </a:moveTo>
                  <a:cubicBezTo>
                    <a:pt x="43404" y="129734"/>
                    <a:pt x="43235" y="129902"/>
                    <a:pt x="43235" y="130099"/>
                  </a:cubicBezTo>
                  <a:cubicBezTo>
                    <a:pt x="43235" y="130323"/>
                    <a:pt x="43404" y="130492"/>
                    <a:pt x="43629" y="130492"/>
                  </a:cubicBezTo>
                  <a:cubicBezTo>
                    <a:pt x="43825" y="130492"/>
                    <a:pt x="44022" y="130323"/>
                    <a:pt x="44022" y="130099"/>
                  </a:cubicBezTo>
                  <a:cubicBezTo>
                    <a:pt x="44022" y="129902"/>
                    <a:pt x="43825" y="129734"/>
                    <a:pt x="43629" y="129734"/>
                  </a:cubicBezTo>
                  <a:close/>
                  <a:moveTo>
                    <a:pt x="29872" y="131699"/>
                  </a:moveTo>
                  <a:cubicBezTo>
                    <a:pt x="29647" y="131699"/>
                    <a:pt x="29479" y="131867"/>
                    <a:pt x="29479" y="132064"/>
                  </a:cubicBezTo>
                  <a:cubicBezTo>
                    <a:pt x="29479" y="132288"/>
                    <a:pt x="29647" y="132457"/>
                    <a:pt x="29872" y="132457"/>
                  </a:cubicBezTo>
                  <a:cubicBezTo>
                    <a:pt x="30069" y="132457"/>
                    <a:pt x="30265" y="132288"/>
                    <a:pt x="30265" y="132064"/>
                  </a:cubicBezTo>
                  <a:cubicBezTo>
                    <a:pt x="30265" y="131867"/>
                    <a:pt x="30069" y="131699"/>
                    <a:pt x="29872" y="131699"/>
                  </a:cubicBezTo>
                  <a:close/>
                  <a:moveTo>
                    <a:pt x="31837" y="131699"/>
                  </a:moveTo>
                  <a:cubicBezTo>
                    <a:pt x="31613" y="131699"/>
                    <a:pt x="31444" y="131867"/>
                    <a:pt x="31444" y="132064"/>
                  </a:cubicBezTo>
                  <a:cubicBezTo>
                    <a:pt x="31444" y="132288"/>
                    <a:pt x="31613" y="132457"/>
                    <a:pt x="31837" y="132457"/>
                  </a:cubicBezTo>
                  <a:cubicBezTo>
                    <a:pt x="32034" y="132457"/>
                    <a:pt x="32230" y="132288"/>
                    <a:pt x="32230" y="132064"/>
                  </a:cubicBezTo>
                  <a:cubicBezTo>
                    <a:pt x="32230" y="131867"/>
                    <a:pt x="32034" y="131699"/>
                    <a:pt x="31837" y="131699"/>
                  </a:cubicBezTo>
                  <a:close/>
                  <a:moveTo>
                    <a:pt x="33802" y="131699"/>
                  </a:moveTo>
                  <a:cubicBezTo>
                    <a:pt x="33578" y="131699"/>
                    <a:pt x="33409" y="131867"/>
                    <a:pt x="33409" y="132064"/>
                  </a:cubicBezTo>
                  <a:cubicBezTo>
                    <a:pt x="33409" y="132288"/>
                    <a:pt x="33578" y="132457"/>
                    <a:pt x="33802" y="132457"/>
                  </a:cubicBezTo>
                  <a:cubicBezTo>
                    <a:pt x="33999" y="132457"/>
                    <a:pt x="34195" y="132288"/>
                    <a:pt x="34195" y="132064"/>
                  </a:cubicBezTo>
                  <a:cubicBezTo>
                    <a:pt x="34195" y="131867"/>
                    <a:pt x="33999" y="131699"/>
                    <a:pt x="33802" y="131699"/>
                  </a:cubicBezTo>
                  <a:close/>
                  <a:moveTo>
                    <a:pt x="35768" y="131699"/>
                  </a:moveTo>
                  <a:cubicBezTo>
                    <a:pt x="35543" y="131699"/>
                    <a:pt x="35375" y="131867"/>
                    <a:pt x="35375" y="132064"/>
                  </a:cubicBezTo>
                  <a:cubicBezTo>
                    <a:pt x="35375" y="132288"/>
                    <a:pt x="35543" y="132457"/>
                    <a:pt x="35768" y="132457"/>
                  </a:cubicBezTo>
                  <a:cubicBezTo>
                    <a:pt x="35964" y="132457"/>
                    <a:pt x="36161" y="132288"/>
                    <a:pt x="36161" y="132064"/>
                  </a:cubicBezTo>
                  <a:cubicBezTo>
                    <a:pt x="36161" y="131867"/>
                    <a:pt x="35964" y="131699"/>
                    <a:pt x="35768" y="131699"/>
                  </a:cubicBezTo>
                  <a:close/>
                  <a:moveTo>
                    <a:pt x="37733" y="131699"/>
                  </a:moveTo>
                  <a:cubicBezTo>
                    <a:pt x="37508" y="131699"/>
                    <a:pt x="37340" y="131867"/>
                    <a:pt x="37340" y="132064"/>
                  </a:cubicBezTo>
                  <a:cubicBezTo>
                    <a:pt x="37340" y="132288"/>
                    <a:pt x="37508" y="132457"/>
                    <a:pt x="37733" y="132457"/>
                  </a:cubicBezTo>
                  <a:cubicBezTo>
                    <a:pt x="37929" y="132457"/>
                    <a:pt x="38126" y="132288"/>
                    <a:pt x="38126" y="132064"/>
                  </a:cubicBezTo>
                  <a:cubicBezTo>
                    <a:pt x="38126" y="131867"/>
                    <a:pt x="37929" y="131699"/>
                    <a:pt x="37733" y="131699"/>
                  </a:cubicBezTo>
                  <a:close/>
                  <a:moveTo>
                    <a:pt x="39698" y="131699"/>
                  </a:moveTo>
                  <a:cubicBezTo>
                    <a:pt x="39474" y="131699"/>
                    <a:pt x="39305" y="131867"/>
                    <a:pt x="39305" y="132064"/>
                  </a:cubicBezTo>
                  <a:cubicBezTo>
                    <a:pt x="39305" y="132288"/>
                    <a:pt x="39474" y="132457"/>
                    <a:pt x="39698" y="132457"/>
                  </a:cubicBezTo>
                  <a:cubicBezTo>
                    <a:pt x="39895" y="132457"/>
                    <a:pt x="40091" y="132288"/>
                    <a:pt x="40091" y="132064"/>
                  </a:cubicBezTo>
                  <a:cubicBezTo>
                    <a:pt x="40091" y="131867"/>
                    <a:pt x="39895" y="131699"/>
                    <a:pt x="39698" y="131699"/>
                  </a:cubicBezTo>
                  <a:close/>
                  <a:moveTo>
                    <a:pt x="41663" y="131699"/>
                  </a:moveTo>
                  <a:cubicBezTo>
                    <a:pt x="41439" y="131699"/>
                    <a:pt x="41270" y="131867"/>
                    <a:pt x="41270" y="132064"/>
                  </a:cubicBezTo>
                  <a:cubicBezTo>
                    <a:pt x="41270" y="132288"/>
                    <a:pt x="41439" y="132457"/>
                    <a:pt x="41663" y="132457"/>
                  </a:cubicBezTo>
                  <a:cubicBezTo>
                    <a:pt x="41860" y="132457"/>
                    <a:pt x="42056" y="132288"/>
                    <a:pt x="42056" y="132064"/>
                  </a:cubicBezTo>
                  <a:cubicBezTo>
                    <a:pt x="42056" y="131867"/>
                    <a:pt x="41860" y="131699"/>
                    <a:pt x="41663" y="131699"/>
                  </a:cubicBezTo>
                  <a:close/>
                  <a:moveTo>
                    <a:pt x="29872" y="133636"/>
                  </a:moveTo>
                  <a:cubicBezTo>
                    <a:pt x="29647" y="133664"/>
                    <a:pt x="29479" y="133833"/>
                    <a:pt x="29479" y="134029"/>
                  </a:cubicBezTo>
                  <a:cubicBezTo>
                    <a:pt x="29479" y="134254"/>
                    <a:pt x="29647" y="134422"/>
                    <a:pt x="29872" y="134422"/>
                  </a:cubicBezTo>
                  <a:cubicBezTo>
                    <a:pt x="30069" y="134422"/>
                    <a:pt x="30265" y="134254"/>
                    <a:pt x="30265" y="134029"/>
                  </a:cubicBezTo>
                  <a:cubicBezTo>
                    <a:pt x="30265" y="133833"/>
                    <a:pt x="30069" y="133636"/>
                    <a:pt x="29872" y="133636"/>
                  </a:cubicBezTo>
                  <a:close/>
                  <a:moveTo>
                    <a:pt x="31837" y="133636"/>
                  </a:moveTo>
                  <a:cubicBezTo>
                    <a:pt x="31613" y="133664"/>
                    <a:pt x="31444" y="133833"/>
                    <a:pt x="31444" y="134029"/>
                  </a:cubicBezTo>
                  <a:cubicBezTo>
                    <a:pt x="31444" y="134254"/>
                    <a:pt x="31613" y="134422"/>
                    <a:pt x="31837" y="134422"/>
                  </a:cubicBezTo>
                  <a:cubicBezTo>
                    <a:pt x="32034" y="134422"/>
                    <a:pt x="32230" y="134254"/>
                    <a:pt x="32230" y="134029"/>
                  </a:cubicBezTo>
                  <a:cubicBezTo>
                    <a:pt x="32230" y="133833"/>
                    <a:pt x="32034" y="133636"/>
                    <a:pt x="31837" y="133636"/>
                  </a:cubicBezTo>
                  <a:close/>
                  <a:moveTo>
                    <a:pt x="33802" y="133636"/>
                  </a:moveTo>
                  <a:cubicBezTo>
                    <a:pt x="33578" y="133664"/>
                    <a:pt x="33409" y="133833"/>
                    <a:pt x="33409" y="134029"/>
                  </a:cubicBezTo>
                  <a:cubicBezTo>
                    <a:pt x="33409" y="134254"/>
                    <a:pt x="33578" y="134422"/>
                    <a:pt x="33802" y="134422"/>
                  </a:cubicBezTo>
                  <a:cubicBezTo>
                    <a:pt x="33999" y="134422"/>
                    <a:pt x="34195" y="134254"/>
                    <a:pt x="34195" y="134029"/>
                  </a:cubicBezTo>
                  <a:cubicBezTo>
                    <a:pt x="34195" y="133833"/>
                    <a:pt x="33999" y="133636"/>
                    <a:pt x="33802" y="133636"/>
                  </a:cubicBezTo>
                  <a:close/>
                  <a:moveTo>
                    <a:pt x="35768" y="133636"/>
                  </a:moveTo>
                  <a:cubicBezTo>
                    <a:pt x="35543" y="133664"/>
                    <a:pt x="35375" y="133833"/>
                    <a:pt x="35375" y="134029"/>
                  </a:cubicBezTo>
                  <a:cubicBezTo>
                    <a:pt x="35375" y="134254"/>
                    <a:pt x="35543" y="134422"/>
                    <a:pt x="35768" y="134422"/>
                  </a:cubicBezTo>
                  <a:cubicBezTo>
                    <a:pt x="35964" y="134422"/>
                    <a:pt x="36161" y="134254"/>
                    <a:pt x="36161" y="134029"/>
                  </a:cubicBezTo>
                  <a:cubicBezTo>
                    <a:pt x="36161" y="133833"/>
                    <a:pt x="35964" y="133636"/>
                    <a:pt x="35768" y="133636"/>
                  </a:cubicBezTo>
                  <a:close/>
                  <a:moveTo>
                    <a:pt x="37733" y="133636"/>
                  </a:moveTo>
                  <a:cubicBezTo>
                    <a:pt x="37508" y="133664"/>
                    <a:pt x="37340" y="133833"/>
                    <a:pt x="37340" y="134029"/>
                  </a:cubicBezTo>
                  <a:cubicBezTo>
                    <a:pt x="37340" y="134254"/>
                    <a:pt x="37508" y="134422"/>
                    <a:pt x="37733" y="134422"/>
                  </a:cubicBezTo>
                  <a:cubicBezTo>
                    <a:pt x="37929" y="134422"/>
                    <a:pt x="38126" y="134254"/>
                    <a:pt x="38126" y="134029"/>
                  </a:cubicBezTo>
                  <a:cubicBezTo>
                    <a:pt x="38126" y="133833"/>
                    <a:pt x="37929" y="133636"/>
                    <a:pt x="37733" y="133636"/>
                  </a:cubicBezTo>
                  <a:close/>
                  <a:moveTo>
                    <a:pt x="39698" y="133636"/>
                  </a:moveTo>
                  <a:cubicBezTo>
                    <a:pt x="39474" y="133664"/>
                    <a:pt x="39305" y="133833"/>
                    <a:pt x="39305" y="134029"/>
                  </a:cubicBezTo>
                  <a:cubicBezTo>
                    <a:pt x="39305" y="134254"/>
                    <a:pt x="39474" y="134422"/>
                    <a:pt x="39698" y="134422"/>
                  </a:cubicBezTo>
                  <a:cubicBezTo>
                    <a:pt x="39895" y="134422"/>
                    <a:pt x="40091" y="134254"/>
                    <a:pt x="40091" y="134029"/>
                  </a:cubicBezTo>
                  <a:cubicBezTo>
                    <a:pt x="40091" y="133833"/>
                    <a:pt x="39895" y="133636"/>
                    <a:pt x="39698" y="133636"/>
                  </a:cubicBezTo>
                  <a:close/>
                  <a:moveTo>
                    <a:pt x="41663" y="133636"/>
                  </a:moveTo>
                  <a:cubicBezTo>
                    <a:pt x="41439" y="133664"/>
                    <a:pt x="41270" y="133833"/>
                    <a:pt x="41270" y="134029"/>
                  </a:cubicBezTo>
                  <a:cubicBezTo>
                    <a:pt x="41270" y="134254"/>
                    <a:pt x="41439" y="134422"/>
                    <a:pt x="41663" y="134422"/>
                  </a:cubicBezTo>
                  <a:cubicBezTo>
                    <a:pt x="41860" y="134422"/>
                    <a:pt x="42056" y="134254"/>
                    <a:pt x="42056" y="134029"/>
                  </a:cubicBezTo>
                  <a:cubicBezTo>
                    <a:pt x="42056" y="133833"/>
                    <a:pt x="41860" y="133636"/>
                    <a:pt x="41663" y="133636"/>
                  </a:cubicBezTo>
                  <a:close/>
                  <a:moveTo>
                    <a:pt x="29872" y="135629"/>
                  </a:moveTo>
                  <a:cubicBezTo>
                    <a:pt x="29647" y="135629"/>
                    <a:pt x="29479" y="135798"/>
                    <a:pt x="29479" y="135994"/>
                  </a:cubicBezTo>
                  <a:cubicBezTo>
                    <a:pt x="29479" y="136219"/>
                    <a:pt x="29647" y="136387"/>
                    <a:pt x="29872" y="136387"/>
                  </a:cubicBezTo>
                  <a:cubicBezTo>
                    <a:pt x="30069" y="136387"/>
                    <a:pt x="30265" y="136219"/>
                    <a:pt x="30265" y="135994"/>
                  </a:cubicBezTo>
                  <a:cubicBezTo>
                    <a:pt x="30265" y="135798"/>
                    <a:pt x="30069" y="135629"/>
                    <a:pt x="29872" y="135629"/>
                  </a:cubicBezTo>
                  <a:close/>
                  <a:moveTo>
                    <a:pt x="31837" y="135629"/>
                  </a:moveTo>
                  <a:cubicBezTo>
                    <a:pt x="31613" y="135629"/>
                    <a:pt x="31444" y="135798"/>
                    <a:pt x="31444" y="135994"/>
                  </a:cubicBezTo>
                  <a:cubicBezTo>
                    <a:pt x="31444" y="136219"/>
                    <a:pt x="31613" y="136387"/>
                    <a:pt x="31837" y="136387"/>
                  </a:cubicBezTo>
                  <a:cubicBezTo>
                    <a:pt x="32034" y="136387"/>
                    <a:pt x="32230" y="136219"/>
                    <a:pt x="32230" y="135994"/>
                  </a:cubicBezTo>
                  <a:cubicBezTo>
                    <a:pt x="32230" y="135798"/>
                    <a:pt x="32034" y="135629"/>
                    <a:pt x="31837" y="135629"/>
                  </a:cubicBezTo>
                  <a:close/>
                  <a:moveTo>
                    <a:pt x="33802" y="135629"/>
                  </a:moveTo>
                  <a:cubicBezTo>
                    <a:pt x="33578" y="135629"/>
                    <a:pt x="33409" y="135798"/>
                    <a:pt x="33409" y="135994"/>
                  </a:cubicBezTo>
                  <a:cubicBezTo>
                    <a:pt x="33409" y="136219"/>
                    <a:pt x="33578" y="136387"/>
                    <a:pt x="33802" y="136387"/>
                  </a:cubicBezTo>
                  <a:cubicBezTo>
                    <a:pt x="33999" y="136387"/>
                    <a:pt x="34195" y="136219"/>
                    <a:pt x="34195" y="135994"/>
                  </a:cubicBezTo>
                  <a:cubicBezTo>
                    <a:pt x="34195" y="135798"/>
                    <a:pt x="33999" y="135629"/>
                    <a:pt x="33802" y="135629"/>
                  </a:cubicBezTo>
                  <a:close/>
                  <a:moveTo>
                    <a:pt x="35768" y="135629"/>
                  </a:moveTo>
                  <a:cubicBezTo>
                    <a:pt x="35543" y="135629"/>
                    <a:pt x="35375" y="135798"/>
                    <a:pt x="35375" y="135994"/>
                  </a:cubicBezTo>
                  <a:cubicBezTo>
                    <a:pt x="35375" y="136219"/>
                    <a:pt x="35543" y="136387"/>
                    <a:pt x="35768" y="136387"/>
                  </a:cubicBezTo>
                  <a:cubicBezTo>
                    <a:pt x="35964" y="136387"/>
                    <a:pt x="36161" y="136219"/>
                    <a:pt x="36161" y="135994"/>
                  </a:cubicBezTo>
                  <a:cubicBezTo>
                    <a:pt x="36161" y="135798"/>
                    <a:pt x="35964" y="135629"/>
                    <a:pt x="35768" y="135629"/>
                  </a:cubicBezTo>
                  <a:close/>
                  <a:moveTo>
                    <a:pt x="37733" y="135629"/>
                  </a:moveTo>
                  <a:cubicBezTo>
                    <a:pt x="37508" y="135629"/>
                    <a:pt x="37340" y="135798"/>
                    <a:pt x="37340" y="135994"/>
                  </a:cubicBezTo>
                  <a:cubicBezTo>
                    <a:pt x="37340" y="136219"/>
                    <a:pt x="37508" y="136387"/>
                    <a:pt x="37733" y="136387"/>
                  </a:cubicBezTo>
                  <a:cubicBezTo>
                    <a:pt x="37929" y="136387"/>
                    <a:pt x="38126" y="136219"/>
                    <a:pt x="38126" y="135994"/>
                  </a:cubicBezTo>
                  <a:cubicBezTo>
                    <a:pt x="38126" y="135798"/>
                    <a:pt x="37929" y="135629"/>
                    <a:pt x="37733" y="135629"/>
                  </a:cubicBezTo>
                  <a:close/>
                  <a:moveTo>
                    <a:pt x="39698" y="135629"/>
                  </a:moveTo>
                  <a:cubicBezTo>
                    <a:pt x="39474" y="135629"/>
                    <a:pt x="39305" y="135798"/>
                    <a:pt x="39305" y="135994"/>
                  </a:cubicBezTo>
                  <a:cubicBezTo>
                    <a:pt x="39305" y="136219"/>
                    <a:pt x="39474" y="136387"/>
                    <a:pt x="39698" y="136387"/>
                  </a:cubicBezTo>
                  <a:cubicBezTo>
                    <a:pt x="39895" y="136387"/>
                    <a:pt x="40091" y="136219"/>
                    <a:pt x="40091" y="135994"/>
                  </a:cubicBezTo>
                  <a:cubicBezTo>
                    <a:pt x="40091" y="135798"/>
                    <a:pt x="39895" y="135629"/>
                    <a:pt x="39698" y="135629"/>
                  </a:cubicBezTo>
                  <a:close/>
                  <a:moveTo>
                    <a:pt x="41663" y="135629"/>
                  </a:moveTo>
                  <a:cubicBezTo>
                    <a:pt x="41439" y="135629"/>
                    <a:pt x="41270" y="135798"/>
                    <a:pt x="41270" y="135994"/>
                  </a:cubicBezTo>
                  <a:cubicBezTo>
                    <a:pt x="41270" y="136219"/>
                    <a:pt x="41439" y="136387"/>
                    <a:pt x="41663" y="136387"/>
                  </a:cubicBezTo>
                  <a:cubicBezTo>
                    <a:pt x="41860" y="136387"/>
                    <a:pt x="42056" y="136219"/>
                    <a:pt x="42056" y="135994"/>
                  </a:cubicBezTo>
                  <a:cubicBezTo>
                    <a:pt x="42056" y="135798"/>
                    <a:pt x="41860" y="135629"/>
                    <a:pt x="41663" y="135629"/>
                  </a:cubicBezTo>
                  <a:close/>
                  <a:moveTo>
                    <a:pt x="29872" y="137595"/>
                  </a:moveTo>
                  <a:cubicBezTo>
                    <a:pt x="29647" y="137595"/>
                    <a:pt x="29479" y="137763"/>
                    <a:pt x="29479" y="137960"/>
                  </a:cubicBezTo>
                  <a:cubicBezTo>
                    <a:pt x="29479" y="138184"/>
                    <a:pt x="29647" y="138353"/>
                    <a:pt x="29872" y="138353"/>
                  </a:cubicBezTo>
                  <a:cubicBezTo>
                    <a:pt x="30069" y="138353"/>
                    <a:pt x="30265" y="138184"/>
                    <a:pt x="30265" y="137960"/>
                  </a:cubicBezTo>
                  <a:cubicBezTo>
                    <a:pt x="30265" y="137763"/>
                    <a:pt x="30069" y="137595"/>
                    <a:pt x="29872" y="137595"/>
                  </a:cubicBezTo>
                  <a:close/>
                  <a:moveTo>
                    <a:pt x="31837" y="137595"/>
                  </a:moveTo>
                  <a:cubicBezTo>
                    <a:pt x="31613" y="137595"/>
                    <a:pt x="31444" y="137763"/>
                    <a:pt x="31444" y="137960"/>
                  </a:cubicBezTo>
                  <a:cubicBezTo>
                    <a:pt x="31444" y="138184"/>
                    <a:pt x="31613" y="138353"/>
                    <a:pt x="31837" y="138353"/>
                  </a:cubicBezTo>
                  <a:cubicBezTo>
                    <a:pt x="32034" y="138353"/>
                    <a:pt x="32230" y="138184"/>
                    <a:pt x="32230" y="137960"/>
                  </a:cubicBezTo>
                  <a:cubicBezTo>
                    <a:pt x="32230" y="137763"/>
                    <a:pt x="32034" y="137595"/>
                    <a:pt x="31837" y="137595"/>
                  </a:cubicBezTo>
                  <a:close/>
                  <a:moveTo>
                    <a:pt x="33802" y="137595"/>
                  </a:moveTo>
                  <a:cubicBezTo>
                    <a:pt x="33578" y="137595"/>
                    <a:pt x="33409" y="137763"/>
                    <a:pt x="33409" y="137960"/>
                  </a:cubicBezTo>
                  <a:cubicBezTo>
                    <a:pt x="33409" y="138184"/>
                    <a:pt x="33578" y="138353"/>
                    <a:pt x="33802" y="138353"/>
                  </a:cubicBezTo>
                  <a:cubicBezTo>
                    <a:pt x="33999" y="138353"/>
                    <a:pt x="34195" y="138184"/>
                    <a:pt x="34195" y="137960"/>
                  </a:cubicBezTo>
                  <a:cubicBezTo>
                    <a:pt x="34195" y="137763"/>
                    <a:pt x="33999" y="137595"/>
                    <a:pt x="33802" y="137595"/>
                  </a:cubicBezTo>
                  <a:close/>
                  <a:moveTo>
                    <a:pt x="35768" y="137595"/>
                  </a:moveTo>
                  <a:cubicBezTo>
                    <a:pt x="35543" y="137595"/>
                    <a:pt x="35375" y="137763"/>
                    <a:pt x="35375" y="137960"/>
                  </a:cubicBezTo>
                  <a:cubicBezTo>
                    <a:pt x="35375" y="138184"/>
                    <a:pt x="35543" y="138353"/>
                    <a:pt x="35768" y="138353"/>
                  </a:cubicBezTo>
                  <a:cubicBezTo>
                    <a:pt x="35964" y="138353"/>
                    <a:pt x="36161" y="138184"/>
                    <a:pt x="36161" y="137960"/>
                  </a:cubicBezTo>
                  <a:cubicBezTo>
                    <a:pt x="36161" y="137763"/>
                    <a:pt x="35964" y="137595"/>
                    <a:pt x="35768" y="137595"/>
                  </a:cubicBezTo>
                  <a:close/>
                  <a:moveTo>
                    <a:pt x="37733" y="137595"/>
                  </a:moveTo>
                  <a:cubicBezTo>
                    <a:pt x="37508" y="137595"/>
                    <a:pt x="37340" y="137763"/>
                    <a:pt x="37340" y="137960"/>
                  </a:cubicBezTo>
                  <a:cubicBezTo>
                    <a:pt x="37340" y="138184"/>
                    <a:pt x="37508" y="138353"/>
                    <a:pt x="37733" y="138353"/>
                  </a:cubicBezTo>
                  <a:cubicBezTo>
                    <a:pt x="37929" y="138353"/>
                    <a:pt x="38126" y="138184"/>
                    <a:pt x="38126" y="137960"/>
                  </a:cubicBezTo>
                  <a:cubicBezTo>
                    <a:pt x="38126" y="137763"/>
                    <a:pt x="37929" y="137595"/>
                    <a:pt x="37733" y="137595"/>
                  </a:cubicBezTo>
                  <a:close/>
                  <a:moveTo>
                    <a:pt x="39698" y="137595"/>
                  </a:moveTo>
                  <a:cubicBezTo>
                    <a:pt x="39474" y="137595"/>
                    <a:pt x="39305" y="137763"/>
                    <a:pt x="39305" y="137960"/>
                  </a:cubicBezTo>
                  <a:cubicBezTo>
                    <a:pt x="39305" y="138184"/>
                    <a:pt x="39474" y="138353"/>
                    <a:pt x="39698" y="138353"/>
                  </a:cubicBezTo>
                  <a:cubicBezTo>
                    <a:pt x="39895" y="138353"/>
                    <a:pt x="40091" y="138184"/>
                    <a:pt x="40091" y="137960"/>
                  </a:cubicBezTo>
                  <a:cubicBezTo>
                    <a:pt x="40091" y="137763"/>
                    <a:pt x="39895" y="137595"/>
                    <a:pt x="39698" y="137595"/>
                  </a:cubicBezTo>
                  <a:close/>
                  <a:moveTo>
                    <a:pt x="41663" y="137595"/>
                  </a:moveTo>
                  <a:cubicBezTo>
                    <a:pt x="41439" y="137595"/>
                    <a:pt x="41270" y="137763"/>
                    <a:pt x="41270" y="137960"/>
                  </a:cubicBezTo>
                  <a:cubicBezTo>
                    <a:pt x="41270" y="138184"/>
                    <a:pt x="41439" y="138353"/>
                    <a:pt x="41663" y="138353"/>
                  </a:cubicBezTo>
                  <a:cubicBezTo>
                    <a:pt x="41860" y="138353"/>
                    <a:pt x="42056" y="138184"/>
                    <a:pt x="42056" y="137960"/>
                  </a:cubicBezTo>
                  <a:cubicBezTo>
                    <a:pt x="42056" y="137763"/>
                    <a:pt x="41860" y="137595"/>
                    <a:pt x="41663" y="137595"/>
                  </a:cubicBezTo>
                  <a:close/>
                  <a:moveTo>
                    <a:pt x="29872" y="139560"/>
                  </a:moveTo>
                  <a:cubicBezTo>
                    <a:pt x="29647" y="139560"/>
                    <a:pt x="29479" y="139728"/>
                    <a:pt x="29479" y="139925"/>
                  </a:cubicBezTo>
                  <a:cubicBezTo>
                    <a:pt x="29479" y="140149"/>
                    <a:pt x="29647" y="140318"/>
                    <a:pt x="29872" y="140318"/>
                  </a:cubicBezTo>
                  <a:cubicBezTo>
                    <a:pt x="30069" y="140318"/>
                    <a:pt x="30265" y="140149"/>
                    <a:pt x="30265" y="139925"/>
                  </a:cubicBezTo>
                  <a:cubicBezTo>
                    <a:pt x="30265" y="139728"/>
                    <a:pt x="30069" y="139560"/>
                    <a:pt x="29872" y="139560"/>
                  </a:cubicBezTo>
                  <a:close/>
                  <a:moveTo>
                    <a:pt x="31837" y="139560"/>
                  </a:moveTo>
                  <a:cubicBezTo>
                    <a:pt x="31613" y="139560"/>
                    <a:pt x="31444" y="139728"/>
                    <a:pt x="31444" y="139925"/>
                  </a:cubicBezTo>
                  <a:cubicBezTo>
                    <a:pt x="31444" y="140149"/>
                    <a:pt x="31613" y="140318"/>
                    <a:pt x="31837" y="140318"/>
                  </a:cubicBezTo>
                  <a:cubicBezTo>
                    <a:pt x="32034" y="140318"/>
                    <a:pt x="32230" y="140149"/>
                    <a:pt x="32230" y="139925"/>
                  </a:cubicBezTo>
                  <a:cubicBezTo>
                    <a:pt x="32230" y="139728"/>
                    <a:pt x="32034" y="139560"/>
                    <a:pt x="31837" y="139560"/>
                  </a:cubicBezTo>
                  <a:close/>
                  <a:moveTo>
                    <a:pt x="33802" y="139560"/>
                  </a:moveTo>
                  <a:cubicBezTo>
                    <a:pt x="33578" y="139560"/>
                    <a:pt x="33409" y="139728"/>
                    <a:pt x="33409" y="139925"/>
                  </a:cubicBezTo>
                  <a:cubicBezTo>
                    <a:pt x="33409" y="140149"/>
                    <a:pt x="33578" y="140318"/>
                    <a:pt x="33802" y="140318"/>
                  </a:cubicBezTo>
                  <a:cubicBezTo>
                    <a:pt x="33999" y="140318"/>
                    <a:pt x="34195" y="140149"/>
                    <a:pt x="34195" y="139925"/>
                  </a:cubicBezTo>
                  <a:cubicBezTo>
                    <a:pt x="34195" y="139728"/>
                    <a:pt x="33999" y="139560"/>
                    <a:pt x="33802" y="139560"/>
                  </a:cubicBezTo>
                  <a:close/>
                  <a:moveTo>
                    <a:pt x="35768" y="139560"/>
                  </a:moveTo>
                  <a:cubicBezTo>
                    <a:pt x="35543" y="139560"/>
                    <a:pt x="35375" y="139728"/>
                    <a:pt x="35375" y="139925"/>
                  </a:cubicBezTo>
                  <a:cubicBezTo>
                    <a:pt x="35375" y="140149"/>
                    <a:pt x="35543" y="140318"/>
                    <a:pt x="35768" y="140318"/>
                  </a:cubicBezTo>
                  <a:cubicBezTo>
                    <a:pt x="35964" y="140318"/>
                    <a:pt x="36161" y="140149"/>
                    <a:pt x="36161" y="139925"/>
                  </a:cubicBezTo>
                  <a:cubicBezTo>
                    <a:pt x="36161" y="139728"/>
                    <a:pt x="35964" y="139560"/>
                    <a:pt x="35768" y="139560"/>
                  </a:cubicBezTo>
                  <a:close/>
                  <a:moveTo>
                    <a:pt x="37733" y="139560"/>
                  </a:moveTo>
                  <a:cubicBezTo>
                    <a:pt x="37508" y="139560"/>
                    <a:pt x="37340" y="139728"/>
                    <a:pt x="37340" y="139925"/>
                  </a:cubicBezTo>
                  <a:cubicBezTo>
                    <a:pt x="37340" y="140149"/>
                    <a:pt x="37508" y="140318"/>
                    <a:pt x="37733" y="140318"/>
                  </a:cubicBezTo>
                  <a:cubicBezTo>
                    <a:pt x="37929" y="140318"/>
                    <a:pt x="38126" y="140149"/>
                    <a:pt x="38126" y="139925"/>
                  </a:cubicBezTo>
                  <a:cubicBezTo>
                    <a:pt x="38126" y="139728"/>
                    <a:pt x="37929" y="139560"/>
                    <a:pt x="37733" y="139560"/>
                  </a:cubicBezTo>
                  <a:close/>
                  <a:moveTo>
                    <a:pt x="39698" y="139560"/>
                  </a:moveTo>
                  <a:cubicBezTo>
                    <a:pt x="39474" y="139560"/>
                    <a:pt x="39305" y="139728"/>
                    <a:pt x="39305" y="139925"/>
                  </a:cubicBezTo>
                  <a:cubicBezTo>
                    <a:pt x="39305" y="140149"/>
                    <a:pt x="39474" y="140318"/>
                    <a:pt x="39698" y="140318"/>
                  </a:cubicBezTo>
                  <a:cubicBezTo>
                    <a:pt x="39895" y="140318"/>
                    <a:pt x="40091" y="140149"/>
                    <a:pt x="40091" y="139925"/>
                  </a:cubicBezTo>
                  <a:cubicBezTo>
                    <a:pt x="40091" y="139728"/>
                    <a:pt x="39895" y="139560"/>
                    <a:pt x="39698" y="139560"/>
                  </a:cubicBezTo>
                  <a:close/>
                  <a:moveTo>
                    <a:pt x="41663" y="139560"/>
                  </a:moveTo>
                  <a:cubicBezTo>
                    <a:pt x="41439" y="139560"/>
                    <a:pt x="41270" y="139728"/>
                    <a:pt x="41270" y="139925"/>
                  </a:cubicBezTo>
                  <a:cubicBezTo>
                    <a:pt x="41270" y="140149"/>
                    <a:pt x="41439" y="140318"/>
                    <a:pt x="41663" y="140318"/>
                  </a:cubicBezTo>
                  <a:cubicBezTo>
                    <a:pt x="41860" y="140318"/>
                    <a:pt x="42056" y="140149"/>
                    <a:pt x="42056" y="139925"/>
                  </a:cubicBezTo>
                  <a:cubicBezTo>
                    <a:pt x="42056" y="139728"/>
                    <a:pt x="41860" y="139560"/>
                    <a:pt x="41663" y="139560"/>
                  </a:cubicBezTo>
                  <a:close/>
                  <a:moveTo>
                    <a:pt x="29872" y="141525"/>
                  </a:moveTo>
                  <a:cubicBezTo>
                    <a:pt x="29647" y="141525"/>
                    <a:pt x="29479" y="141694"/>
                    <a:pt x="29479" y="141890"/>
                  </a:cubicBezTo>
                  <a:cubicBezTo>
                    <a:pt x="29479" y="142115"/>
                    <a:pt x="29647" y="142283"/>
                    <a:pt x="29872" y="142283"/>
                  </a:cubicBezTo>
                  <a:cubicBezTo>
                    <a:pt x="30069" y="142283"/>
                    <a:pt x="30265" y="142115"/>
                    <a:pt x="30265" y="141890"/>
                  </a:cubicBezTo>
                  <a:cubicBezTo>
                    <a:pt x="30265" y="141694"/>
                    <a:pt x="30069" y="141525"/>
                    <a:pt x="29872" y="141525"/>
                  </a:cubicBezTo>
                  <a:close/>
                  <a:moveTo>
                    <a:pt x="31837" y="141525"/>
                  </a:moveTo>
                  <a:cubicBezTo>
                    <a:pt x="31613" y="141525"/>
                    <a:pt x="31444" y="141694"/>
                    <a:pt x="31444" y="141890"/>
                  </a:cubicBezTo>
                  <a:cubicBezTo>
                    <a:pt x="31444" y="142115"/>
                    <a:pt x="31613" y="142283"/>
                    <a:pt x="31837" y="142283"/>
                  </a:cubicBezTo>
                  <a:cubicBezTo>
                    <a:pt x="32034" y="142283"/>
                    <a:pt x="32230" y="142115"/>
                    <a:pt x="32230" y="141890"/>
                  </a:cubicBezTo>
                  <a:cubicBezTo>
                    <a:pt x="32230" y="141694"/>
                    <a:pt x="32034" y="141525"/>
                    <a:pt x="31837" y="141525"/>
                  </a:cubicBezTo>
                  <a:close/>
                  <a:moveTo>
                    <a:pt x="33802" y="141525"/>
                  </a:moveTo>
                  <a:cubicBezTo>
                    <a:pt x="33578" y="141525"/>
                    <a:pt x="33409" y="141694"/>
                    <a:pt x="33409" y="141890"/>
                  </a:cubicBezTo>
                  <a:cubicBezTo>
                    <a:pt x="33409" y="142115"/>
                    <a:pt x="33578" y="142283"/>
                    <a:pt x="33802" y="142283"/>
                  </a:cubicBezTo>
                  <a:cubicBezTo>
                    <a:pt x="33999" y="142283"/>
                    <a:pt x="34195" y="142115"/>
                    <a:pt x="34195" y="141890"/>
                  </a:cubicBezTo>
                  <a:cubicBezTo>
                    <a:pt x="34195" y="141694"/>
                    <a:pt x="33999" y="141525"/>
                    <a:pt x="33802" y="141525"/>
                  </a:cubicBezTo>
                  <a:close/>
                  <a:moveTo>
                    <a:pt x="35768" y="141525"/>
                  </a:moveTo>
                  <a:cubicBezTo>
                    <a:pt x="35543" y="141525"/>
                    <a:pt x="35375" y="141694"/>
                    <a:pt x="35375" y="141890"/>
                  </a:cubicBezTo>
                  <a:cubicBezTo>
                    <a:pt x="35375" y="142115"/>
                    <a:pt x="35543" y="142283"/>
                    <a:pt x="35768" y="142283"/>
                  </a:cubicBezTo>
                  <a:cubicBezTo>
                    <a:pt x="35964" y="142283"/>
                    <a:pt x="36161" y="142115"/>
                    <a:pt x="36161" y="141890"/>
                  </a:cubicBezTo>
                  <a:cubicBezTo>
                    <a:pt x="36161" y="141694"/>
                    <a:pt x="35964" y="141525"/>
                    <a:pt x="35768" y="141525"/>
                  </a:cubicBezTo>
                  <a:close/>
                  <a:moveTo>
                    <a:pt x="37733" y="141525"/>
                  </a:moveTo>
                  <a:cubicBezTo>
                    <a:pt x="37508" y="141525"/>
                    <a:pt x="37340" y="141694"/>
                    <a:pt x="37340" y="141890"/>
                  </a:cubicBezTo>
                  <a:cubicBezTo>
                    <a:pt x="37340" y="142115"/>
                    <a:pt x="37508" y="142283"/>
                    <a:pt x="37733" y="142283"/>
                  </a:cubicBezTo>
                  <a:cubicBezTo>
                    <a:pt x="37929" y="142283"/>
                    <a:pt x="38126" y="142115"/>
                    <a:pt x="38126" y="141890"/>
                  </a:cubicBezTo>
                  <a:cubicBezTo>
                    <a:pt x="38126" y="141694"/>
                    <a:pt x="37929" y="141525"/>
                    <a:pt x="37733" y="141525"/>
                  </a:cubicBezTo>
                  <a:close/>
                  <a:moveTo>
                    <a:pt x="39698" y="141525"/>
                  </a:moveTo>
                  <a:cubicBezTo>
                    <a:pt x="39474" y="141525"/>
                    <a:pt x="39305" y="141694"/>
                    <a:pt x="39305" y="141890"/>
                  </a:cubicBezTo>
                  <a:cubicBezTo>
                    <a:pt x="39305" y="142115"/>
                    <a:pt x="39474" y="142283"/>
                    <a:pt x="39698" y="142283"/>
                  </a:cubicBezTo>
                  <a:cubicBezTo>
                    <a:pt x="39895" y="142283"/>
                    <a:pt x="40091" y="142115"/>
                    <a:pt x="40091" y="141890"/>
                  </a:cubicBezTo>
                  <a:cubicBezTo>
                    <a:pt x="40091" y="141694"/>
                    <a:pt x="39895" y="141525"/>
                    <a:pt x="39698" y="141525"/>
                  </a:cubicBezTo>
                  <a:close/>
                  <a:moveTo>
                    <a:pt x="41663" y="141525"/>
                  </a:moveTo>
                  <a:cubicBezTo>
                    <a:pt x="41439" y="141525"/>
                    <a:pt x="41270" y="141694"/>
                    <a:pt x="41270" y="141890"/>
                  </a:cubicBezTo>
                  <a:cubicBezTo>
                    <a:pt x="41270" y="142115"/>
                    <a:pt x="41439" y="142283"/>
                    <a:pt x="41663" y="142283"/>
                  </a:cubicBezTo>
                  <a:cubicBezTo>
                    <a:pt x="41860" y="142283"/>
                    <a:pt x="42056" y="142115"/>
                    <a:pt x="42056" y="141890"/>
                  </a:cubicBezTo>
                  <a:cubicBezTo>
                    <a:pt x="42056" y="141694"/>
                    <a:pt x="41860" y="141525"/>
                    <a:pt x="41663" y="141525"/>
                  </a:cubicBezTo>
                  <a:close/>
                  <a:moveTo>
                    <a:pt x="29872" y="143462"/>
                  </a:moveTo>
                  <a:cubicBezTo>
                    <a:pt x="29647" y="143490"/>
                    <a:pt x="29479" y="143659"/>
                    <a:pt x="29479" y="143855"/>
                  </a:cubicBezTo>
                  <a:cubicBezTo>
                    <a:pt x="29479" y="144080"/>
                    <a:pt x="29647" y="144248"/>
                    <a:pt x="29872" y="144248"/>
                  </a:cubicBezTo>
                  <a:cubicBezTo>
                    <a:pt x="30069" y="144248"/>
                    <a:pt x="30265" y="144080"/>
                    <a:pt x="30265" y="143855"/>
                  </a:cubicBezTo>
                  <a:cubicBezTo>
                    <a:pt x="30265" y="143659"/>
                    <a:pt x="30069" y="143462"/>
                    <a:pt x="29872" y="143462"/>
                  </a:cubicBezTo>
                  <a:close/>
                  <a:moveTo>
                    <a:pt x="31837" y="143462"/>
                  </a:moveTo>
                  <a:cubicBezTo>
                    <a:pt x="31613" y="143490"/>
                    <a:pt x="31444" y="143659"/>
                    <a:pt x="31444" y="143855"/>
                  </a:cubicBezTo>
                  <a:cubicBezTo>
                    <a:pt x="31444" y="144080"/>
                    <a:pt x="31613" y="144248"/>
                    <a:pt x="31837" y="144248"/>
                  </a:cubicBezTo>
                  <a:cubicBezTo>
                    <a:pt x="32034" y="144248"/>
                    <a:pt x="32230" y="144080"/>
                    <a:pt x="32230" y="143855"/>
                  </a:cubicBezTo>
                  <a:cubicBezTo>
                    <a:pt x="32230" y="143659"/>
                    <a:pt x="32034" y="143462"/>
                    <a:pt x="31837" y="143462"/>
                  </a:cubicBezTo>
                  <a:close/>
                  <a:moveTo>
                    <a:pt x="33802" y="143462"/>
                  </a:moveTo>
                  <a:cubicBezTo>
                    <a:pt x="33578" y="143490"/>
                    <a:pt x="33409" y="143659"/>
                    <a:pt x="33409" y="143855"/>
                  </a:cubicBezTo>
                  <a:cubicBezTo>
                    <a:pt x="33409" y="144080"/>
                    <a:pt x="33578" y="144248"/>
                    <a:pt x="33802" y="144248"/>
                  </a:cubicBezTo>
                  <a:cubicBezTo>
                    <a:pt x="33999" y="144248"/>
                    <a:pt x="34195" y="144080"/>
                    <a:pt x="34195" y="143855"/>
                  </a:cubicBezTo>
                  <a:cubicBezTo>
                    <a:pt x="34195" y="143659"/>
                    <a:pt x="33999" y="143462"/>
                    <a:pt x="33802" y="143462"/>
                  </a:cubicBezTo>
                  <a:close/>
                  <a:moveTo>
                    <a:pt x="35768" y="143462"/>
                  </a:moveTo>
                  <a:cubicBezTo>
                    <a:pt x="35543" y="143490"/>
                    <a:pt x="35375" y="143659"/>
                    <a:pt x="35375" y="143855"/>
                  </a:cubicBezTo>
                  <a:cubicBezTo>
                    <a:pt x="35375" y="144080"/>
                    <a:pt x="35543" y="144248"/>
                    <a:pt x="35768" y="144248"/>
                  </a:cubicBezTo>
                  <a:cubicBezTo>
                    <a:pt x="35964" y="144248"/>
                    <a:pt x="36161" y="144080"/>
                    <a:pt x="36161" y="143855"/>
                  </a:cubicBezTo>
                  <a:cubicBezTo>
                    <a:pt x="36161" y="143659"/>
                    <a:pt x="35964" y="143462"/>
                    <a:pt x="35768" y="143462"/>
                  </a:cubicBezTo>
                  <a:close/>
                  <a:moveTo>
                    <a:pt x="37733" y="143462"/>
                  </a:moveTo>
                  <a:cubicBezTo>
                    <a:pt x="37508" y="143490"/>
                    <a:pt x="37340" y="143659"/>
                    <a:pt x="37340" y="143855"/>
                  </a:cubicBezTo>
                  <a:cubicBezTo>
                    <a:pt x="37340" y="144080"/>
                    <a:pt x="37508" y="144248"/>
                    <a:pt x="37733" y="144248"/>
                  </a:cubicBezTo>
                  <a:cubicBezTo>
                    <a:pt x="37929" y="144248"/>
                    <a:pt x="38126" y="144080"/>
                    <a:pt x="38126" y="143855"/>
                  </a:cubicBezTo>
                  <a:cubicBezTo>
                    <a:pt x="38126" y="143659"/>
                    <a:pt x="37929" y="143462"/>
                    <a:pt x="37733" y="143462"/>
                  </a:cubicBezTo>
                  <a:close/>
                  <a:moveTo>
                    <a:pt x="39698" y="143462"/>
                  </a:moveTo>
                  <a:cubicBezTo>
                    <a:pt x="39474" y="143490"/>
                    <a:pt x="39305" y="143659"/>
                    <a:pt x="39305" y="143855"/>
                  </a:cubicBezTo>
                  <a:cubicBezTo>
                    <a:pt x="39305" y="144080"/>
                    <a:pt x="39474" y="144248"/>
                    <a:pt x="39698" y="144248"/>
                  </a:cubicBezTo>
                  <a:cubicBezTo>
                    <a:pt x="39895" y="144248"/>
                    <a:pt x="40091" y="144080"/>
                    <a:pt x="40091" y="143855"/>
                  </a:cubicBezTo>
                  <a:cubicBezTo>
                    <a:pt x="40091" y="143659"/>
                    <a:pt x="39895" y="143462"/>
                    <a:pt x="39698" y="143462"/>
                  </a:cubicBezTo>
                  <a:close/>
                  <a:moveTo>
                    <a:pt x="41663" y="143462"/>
                  </a:moveTo>
                  <a:cubicBezTo>
                    <a:pt x="41439" y="143490"/>
                    <a:pt x="41270" y="143659"/>
                    <a:pt x="41270" y="143855"/>
                  </a:cubicBezTo>
                  <a:cubicBezTo>
                    <a:pt x="41270" y="144080"/>
                    <a:pt x="41439" y="144248"/>
                    <a:pt x="41663" y="144248"/>
                  </a:cubicBezTo>
                  <a:cubicBezTo>
                    <a:pt x="41860" y="144248"/>
                    <a:pt x="42056" y="144080"/>
                    <a:pt x="42056" y="143855"/>
                  </a:cubicBezTo>
                  <a:cubicBezTo>
                    <a:pt x="42056" y="143659"/>
                    <a:pt x="41860" y="143462"/>
                    <a:pt x="41663" y="143462"/>
                  </a:cubicBezTo>
                  <a:close/>
                  <a:moveTo>
                    <a:pt x="29872" y="145456"/>
                  </a:moveTo>
                  <a:cubicBezTo>
                    <a:pt x="29647" y="145456"/>
                    <a:pt x="29479" y="145624"/>
                    <a:pt x="29479" y="145821"/>
                  </a:cubicBezTo>
                  <a:cubicBezTo>
                    <a:pt x="29479" y="146045"/>
                    <a:pt x="29647" y="146214"/>
                    <a:pt x="29872" y="146214"/>
                  </a:cubicBezTo>
                  <a:cubicBezTo>
                    <a:pt x="30069" y="146214"/>
                    <a:pt x="30265" y="146045"/>
                    <a:pt x="30265" y="145821"/>
                  </a:cubicBezTo>
                  <a:cubicBezTo>
                    <a:pt x="30265" y="145624"/>
                    <a:pt x="30069" y="145456"/>
                    <a:pt x="29872" y="145456"/>
                  </a:cubicBezTo>
                  <a:close/>
                  <a:moveTo>
                    <a:pt x="31837" y="145456"/>
                  </a:moveTo>
                  <a:cubicBezTo>
                    <a:pt x="31613" y="145456"/>
                    <a:pt x="31444" y="145624"/>
                    <a:pt x="31444" y="145821"/>
                  </a:cubicBezTo>
                  <a:cubicBezTo>
                    <a:pt x="31444" y="146045"/>
                    <a:pt x="31613" y="146214"/>
                    <a:pt x="31837" y="146214"/>
                  </a:cubicBezTo>
                  <a:cubicBezTo>
                    <a:pt x="32034" y="146214"/>
                    <a:pt x="32230" y="146045"/>
                    <a:pt x="32230" y="145821"/>
                  </a:cubicBezTo>
                  <a:cubicBezTo>
                    <a:pt x="32230" y="145624"/>
                    <a:pt x="32034" y="145456"/>
                    <a:pt x="31837" y="145456"/>
                  </a:cubicBezTo>
                  <a:close/>
                  <a:moveTo>
                    <a:pt x="33802" y="145456"/>
                  </a:moveTo>
                  <a:cubicBezTo>
                    <a:pt x="33578" y="145456"/>
                    <a:pt x="33409" y="145624"/>
                    <a:pt x="33409" y="145821"/>
                  </a:cubicBezTo>
                  <a:cubicBezTo>
                    <a:pt x="33409" y="146045"/>
                    <a:pt x="33578" y="146214"/>
                    <a:pt x="33802" y="146214"/>
                  </a:cubicBezTo>
                  <a:cubicBezTo>
                    <a:pt x="33999" y="146214"/>
                    <a:pt x="34195" y="146045"/>
                    <a:pt x="34195" y="145821"/>
                  </a:cubicBezTo>
                  <a:cubicBezTo>
                    <a:pt x="34195" y="145624"/>
                    <a:pt x="33999" y="145456"/>
                    <a:pt x="33802" y="145456"/>
                  </a:cubicBezTo>
                  <a:close/>
                  <a:moveTo>
                    <a:pt x="35768" y="145456"/>
                  </a:moveTo>
                  <a:cubicBezTo>
                    <a:pt x="35543" y="145456"/>
                    <a:pt x="35375" y="145624"/>
                    <a:pt x="35375" y="145821"/>
                  </a:cubicBezTo>
                  <a:cubicBezTo>
                    <a:pt x="35375" y="146045"/>
                    <a:pt x="35543" y="146214"/>
                    <a:pt x="35768" y="146214"/>
                  </a:cubicBezTo>
                  <a:cubicBezTo>
                    <a:pt x="35964" y="146214"/>
                    <a:pt x="36161" y="146045"/>
                    <a:pt x="36161" y="145821"/>
                  </a:cubicBezTo>
                  <a:cubicBezTo>
                    <a:pt x="36161" y="145624"/>
                    <a:pt x="35964" y="145456"/>
                    <a:pt x="35768" y="145456"/>
                  </a:cubicBezTo>
                  <a:close/>
                  <a:moveTo>
                    <a:pt x="37733" y="145456"/>
                  </a:moveTo>
                  <a:cubicBezTo>
                    <a:pt x="37508" y="145456"/>
                    <a:pt x="37340" y="145624"/>
                    <a:pt x="37340" y="145821"/>
                  </a:cubicBezTo>
                  <a:cubicBezTo>
                    <a:pt x="37340" y="146045"/>
                    <a:pt x="37508" y="146214"/>
                    <a:pt x="37733" y="146214"/>
                  </a:cubicBezTo>
                  <a:cubicBezTo>
                    <a:pt x="37929" y="146214"/>
                    <a:pt x="38126" y="146045"/>
                    <a:pt x="38126" y="145821"/>
                  </a:cubicBezTo>
                  <a:cubicBezTo>
                    <a:pt x="38126" y="145624"/>
                    <a:pt x="37929" y="145456"/>
                    <a:pt x="37733" y="145456"/>
                  </a:cubicBezTo>
                  <a:close/>
                  <a:moveTo>
                    <a:pt x="39698" y="145456"/>
                  </a:moveTo>
                  <a:cubicBezTo>
                    <a:pt x="39474" y="145456"/>
                    <a:pt x="39305" y="145624"/>
                    <a:pt x="39305" y="145821"/>
                  </a:cubicBezTo>
                  <a:cubicBezTo>
                    <a:pt x="39305" y="146045"/>
                    <a:pt x="39474" y="146214"/>
                    <a:pt x="39698" y="146214"/>
                  </a:cubicBezTo>
                  <a:cubicBezTo>
                    <a:pt x="39895" y="146214"/>
                    <a:pt x="40091" y="146045"/>
                    <a:pt x="40091" y="145821"/>
                  </a:cubicBezTo>
                  <a:cubicBezTo>
                    <a:pt x="40091" y="145624"/>
                    <a:pt x="39895" y="145456"/>
                    <a:pt x="39698" y="145456"/>
                  </a:cubicBezTo>
                  <a:close/>
                  <a:moveTo>
                    <a:pt x="41663" y="145456"/>
                  </a:moveTo>
                  <a:cubicBezTo>
                    <a:pt x="41439" y="145456"/>
                    <a:pt x="41270" y="145624"/>
                    <a:pt x="41270" y="145821"/>
                  </a:cubicBezTo>
                  <a:cubicBezTo>
                    <a:pt x="41270" y="146045"/>
                    <a:pt x="41439" y="146214"/>
                    <a:pt x="41663" y="146214"/>
                  </a:cubicBezTo>
                  <a:cubicBezTo>
                    <a:pt x="41860" y="146214"/>
                    <a:pt x="42056" y="146045"/>
                    <a:pt x="42056" y="145821"/>
                  </a:cubicBezTo>
                  <a:cubicBezTo>
                    <a:pt x="42056" y="145624"/>
                    <a:pt x="41860" y="145456"/>
                    <a:pt x="41663" y="145456"/>
                  </a:cubicBezTo>
                  <a:close/>
                  <a:moveTo>
                    <a:pt x="29872" y="147421"/>
                  </a:moveTo>
                  <a:cubicBezTo>
                    <a:pt x="29647" y="147421"/>
                    <a:pt x="29479" y="147589"/>
                    <a:pt x="29479" y="147786"/>
                  </a:cubicBezTo>
                  <a:cubicBezTo>
                    <a:pt x="29479" y="148010"/>
                    <a:pt x="29647" y="148179"/>
                    <a:pt x="29872" y="148179"/>
                  </a:cubicBezTo>
                  <a:cubicBezTo>
                    <a:pt x="30069" y="148179"/>
                    <a:pt x="30265" y="148010"/>
                    <a:pt x="30265" y="147786"/>
                  </a:cubicBezTo>
                  <a:cubicBezTo>
                    <a:pt x="30265" y="147589"/>
                    <a:pt x="30069" y="147421"/>
                    <a:pt x="29872" y="147421"/>
                  </a:cubicBezTo>
                  <a:close/>
                  <a:moveTo>
                    <a:pt x="31837" y="147421"/>
                  </a:moveTo>
                  <a:cubicBezTo>
                    <a:pt x="31613" y="147421"/>
                    <a:pt x="31444" y="147589"/>
                    <a:pt x="31444" y="147786"/>
                  </a:cubicBezTo>
                  <a:cubicBezTo>
                    <a:pt x="31444" y="148010"/>
                    <a:pt x="31613" y="148179"/>
                    <a:pt x="31837" y="148179"/>
                  </a:cubicBezTo>
                  <a:cubicBezTo>
                    <a:pt x="32034" y="148179"/>
                    <a:pt x="32230" y="148010"/>
                    <a:pt x="32230" y="147786"/>
                  </a:cubicBezTo>
                  <a:cubicBezTo>
                    <a:pt x="32230" y="147589"/>
                    <a:pt x="32034" y="147421"/>
                    <a:pt x="31837" y="147421"/>
                  </a:cubicBezTo>
                  <a:close/>
                  <a:moveTo>
                    <a:pt x="33802" y="147421"/>
                  </a:moveTo>
                  <a:cubicBezTo>
                    <a:pt x="33578" y="147421"/>
                    <a:pt x="33409" y="147589"/>
                    <a:pt x="33409" y="147786"/>
                  </a:cubicBezTo>
                  <a:cubicBezTo>
                    <a:pt x="33409" y="148010"/>
                    <a:pt x="33578" y="148179"/>
                    <a:pt x="33802" y="148179"/>
                  </a:cubicBezTo>
                  <a:cubicBezTo>
                    <a:pt x="33999" y="148179"/>
                    <a:pt x="34195" y="148010"/>
                    <a:pt x="34195" y="147786"/>
                  </a:cubicBezTo>
                  <a:cubicBezTo>
                    <a:pt x="34195" y="147589"/>
                    <a:pt x="33999" y="147421"/>
                    <a:pt x="33802" y="147421"/>
                  </a:cubicBezTo>
                  <a:close/>
                  <a:moveTo>
                    <a:pt x="35768" y="147421"/>
                  </a:moveTo>
                  <a:cubicBezTo>
                    <a:pt x="35543" y="147421"/>
                    <a:pt x="35375" y="147589"/>
                    <a:pt x="35375" y="147786"/>
                  </a:cubicBezTo>
                  <a:cubicBezTo>
                    <a:pt x="35375" y="148010"/>
                    <a:pt x="35543" y="148179"/>
                    <a:pt x="35768" y="148179"/>
                  </a:cubicBezTo>
                  <a:cubicBezTo>
                    <a:pt x="35964" y="148179"/>
                    <a:pt x="36161" y="148010"/>
                    <a:pt x="36161" y="147786"/>
                  </a:cubicBezTo>
                  <a:cubicBezTo>
                    <a:pt x="36161" y="147589"/>
                    <a:pt x="35964" y="147421"/>
                    <a:pt x="35768" y="147421"/>
                  </a:cubicBezTo>
                  <a:close/>
                  <a:moveTo>
                    <a:pt x="37733" y="147421"/>
                  </a:moveTo>
                  <a:cubicBezTo>
                    <a:pt x="37508" y="147421"/>
                    <a:pt x="37340" y="147589"/>
                    <a:pt x="37340" y="147786"/>
                  </a:cubicBezTo>
                  <a:cubicBezTo>
                    <a:pt x="37340" y="148010"/>
                    <a:pt x="37508" y="148179"/>
                    <a:pt x="37733" y="148179"/>
                  </a:cubicBezTo>
                  <a:cubicBezTo>
                    <a:pt x="37929" y="148179"/>
                    <a:pt x="38126" y="148010"/>
                    <a:pt x="38126" y="147786"/>
                  </a:cubicBezTo>
                  <a:cubicBezTo>
                    <a:pt x="38126" y="147589"/>
                    <a:pt x="37929" y="147421"/>
                    <a:pt x="37733" y="147421"/>
                  </a:cubicBezTo>
                  <a:close/>
                  <a:moveTo>
                    <a:pt x="39698" y="147421"/>
                  </a:moveTo>
                  <a:cubicBezTo>
                    <a:pt x="39474" y="147421"/>
                    <a:pt x="39305" y="147589"/>
                    <a:pt x="39305" y="147786"/>
                  </a:cubicBezTo>
                  <a:cubicBezTo>
                    <a:pt x="39305" y="148010"/>
                    <a:pt x="39474" y="148179"/>
                    <a:pt x="39698" y="148179"/>
                  </a:cubicBezTo>
                  <a:cubicBezTo>
                    <a:pt x="39895" y="148179"/>
                    <a:pt x="40091" y="148010"/>
                    <a:pt x="40091" y="147786"/>
                  </a:cubicBezTo>
                  <a:cubicBezTo>
                    <a:pt x="40091" y="147589"/>
                    <a:pt x="39895" y="147421"/>
                    <a:pt x="39698" y="147421"/>
                  </a:cubicBezTo>
                  <a:close/>
                  <a:moveTo>
                    <a:pt x="41663" y="147421"/>
                  </a:moveTo>
                  <a:cubicBezTo>
                    <a:pt x="41439" y="147421"/>
                    <a:pt x="41270" y="147589"/>
                    <a:pt x="41270" y="147786"/>
                  </a:cubicBezTo>
                  <a:cubicBezTo>
                    <a:pt x="41270" y="148010"/>
                    <a:pt x="41439" y="148179"/>
                    <a:pt x="41663" y="148179"/>
                  </a:cubicBezTo>
                  <a:cubicBezTo>
                    <a:pt x="41860" y="148179"/>
                    <a:pt x="42056" y="148010"/>
                    <a:pt x="42056" y="147786"/>
                  </a:cubicBezTo>
                  <a:cubicBezTo>
                    <a:pt x="42056" y="147589"/>
                    <a:pt x="41860" y="147421"/>
                    <a:pt x="41663" y="147421"/>
                  </a:cubicBezTo>
                  <a:close/>
                  <a:moveTo>
                    <a:pt x="29872" y="149386"/>
                  </a:moveTo>
                  <a:cubicBezTo>
                    <a:pt x="29647" y="149386"/>
                    <a:pt x="29479" y="149554"/>
                    <a:pt x="29479" y="149751"/>
                  </a:cubicBezTo>
                  <a:cubicBezTo>
                    <a:pt x="29479" y="149976"/>
                    <a:pt x="29647" y="150144"/>
                    <a:pt x="29872" y="150144"/>
                  </a:cubicBezTo>
                  <a:cubicBezTo>
                    <a:pt x="30069" y="150144"/>
                    <a:pt x="30265" y="149976"/>
                    <a:pt x="30265" y="149751"/>
                  </a:cubicBezTo>
                  <a:cubicBezTo>
                    <a:pt x="30265" y="149554"/>
                    <a:pt x="30069" y="149386"/>
                    <a:pt x="29872" y="149386"/>
                  </a:cubicBezTo>
                  <a:close/>
                  <a:moveTo>
                    <a:pt x="31837" y="149386"/>
                  </a:moveTo>
                  <a:cubicBezTo>
                    <a:pt x="31613" y="149386"/>
                    <a:pt x="31444" y="149554"/>
                    <a:pt x="31444" y="149751"/>
                  </a:cubicBezTo>
                  <a:cubicBezTo>
                    <a:pt x="31444" y="149976"/>
                    <a:pt x="31613" y="150144"/>
                    <a:pt x="31837" y="150144"/>
                  </a:cubicBezTo>
                  <a:cubicBezTo>
                    <a:pt x="32034" y="150144"/>
                    <a:pt x="32230" y="149976"/>
                    <a:pt x="32230" y="149751"/>
                  </a:cubicBezTo>
                  <a:cubicBezTo>
                    <a:pt x="32230" y="149554"/>
                    <a:pt x="32034" y="149386"/>
                    <a:pt x="31837" y="149386"/>
                  </a:cubicBezTo>
                  <a:close/>
                  <a:moveTo>
                    <a:pt x="33802" y="149386"/>
                  </a:moveTo>
                  <a:cubicBezTo>
                    <a:pt x="33578" y="149386"/>
                    <a:pt x="33409" y="149554"/>
                    <a:pt x="33409" y="149751"/>
                  </a:cubicBezTo>
                  <a:cubicBezTo>
                    <a:pt x="33409" y="149976"/>
                    <a:pt x="33578" y="150144"/>
                    <a:pt x="33802" y="150144"/>
                  </a:cubicBezTo>
                  <a:cubicBezTo>
                    <a:pt x="33999" y="150144"/>
                    <a:pt x="34195" y="149976"/>
                    <a:pt x="34195" y="149751"/>
                  </a:cubicBezTo>
                  <a:cubicBezTo>
                    <a:pt x="34195" y="149554"/>
                    <a:pt x="33999" y="149386"/>
                    <a:pt x="33802" y="149386"/>
                  </a:cubicBezTo>
                  <a:close/>
                  <a:moveTo>
                    <a:pt x="35768" y="149386"/>
                  </a:moveTo>
                  <a:cubicBezTo>
                    <a:pt x="35543" y="149386"/>
                    <a:pt x="35375" y="149554"/>
                    <a:pt x="35375" y="149751"/>
                  </a:cubicBezTo>
                  <a:cubicBezTo>
                    <a:pt x="35375" y="149976"/>
                    <a:pt x="35543" y="150144"/>
                    <a:pt x="35768" y="150144"/>
                  </a:cubicBezTo>
                  <a:cubicBezTo>
                    <a:pt x="35964" y="150144"/>
                    <a:pt x="36161" y="149976"/>
                    <a:pt x="36161" y="149751"/>
                  </a:cubicBezTo>
                  <a:cubicBezTo>
                    <a:pt x="36161" y="149554"/>
                    <a:pt x="35964" y="149386"/>
                    <a:pt x="35768" y="149386"/>
                  </a:cubicBezTo>
                  <a:close/>
                  <a:moveTo>
                    <a:pt x="37733" y="149386"/>
                  </a:moveTo>
                  <a:cubicBezTo>
                    <a:pt x="37508" y="149386"/>
                    <a:pt x="37340" y="149554"/>
                    <a:pt x="37340" y="149751"/>
                  </a:cubicBezTo>
                  <a:cubicBezTo>
                    <a:pt x="37340" y="149976"/>
                    <a:pt x="37508" y="150144"/>
                    <a:pt x="37733" y="150144"/>
                  </a:cubicBezTo>
                  <a:cubicBezTo>
                    <a:pt x="37929" y="150144"/>
                    <a:pt x="38126" y="149976"/>
                    <a:pt x="38126" y="149751"/>
                  </a:cubicBezTo>
                  <a:cubicBezTo>
                    <a:pt x="38126" y="149554"/>
                    <a:pt x="37929" y="149386"/>
                    <a:pt x="37733" y="149386"/>
                  </a:cubicBezTo>
                  <a:close/>
                  <a:moveTo>
                    <a:pt x="39698" y="149386"/>
                  </a:moveTo>
                  <a:cubicBezTo>
                    <a:pt x="39474" y="149386"/>
                    <a:pt x="39305" y="149554"/>
                    <a:pt x="39305" y="149751"/>
                  </a:cubicBezTo>
                  <a:cubicBezTo>
                    <a:pt x="39305" y="149976"/>
                    <a:pt x="39474" y="150144"/>
                    <a:pt x="39698" y="150144"/>
                  </a:cubicBezTo>
                  <a:cubicBezTo>
                    <a:pt x="39895" y="150144"/>
                    <a:pt x="40091" y="149976"/>
                    <a:pt x="40091" y="149751"/>
                  </a:cubicBezTo>
                  <a:cubicBezTo>
                    <a:pt x="40091" y="149554"/>
                    <a:pt x="39895" y="149386"/>
                    <a:pt x="39698" y="149386"/>
                  </a:cubicBezTo>
                  <a:close/>
                  <a:moveTo>
                    <a:pt x="41663" y="149386"/>
                  </a:moveTo>
                  <a:cubicBezTo>
                    <a:pt x="41439" y="149386"/>
                    <a:pt x="41270" y="149554"/>
                    <a:pt x="41270" y="149751"/>
                  </a:cubicBezTo>
                  <a:cubicBezTo>
                    <a:pt x="41270" y="149976"/>
                    <a:pt x="41439" y="150144"/>
                    <a:pt x="41663" y="150144"/>
                  </a:cubicBezTo>
                  <a:cubicBezTo>
                    <a:pt x="41860" y="150144"/>
                    <a:pt x="42056" y="149976"/>
                    <a:pt x="42056" y="149751"/>
                  </a:cubicBezTo>
                  <a:cubicBezTo>
                    <a:pt x="42056" y="149554"/>
                    <a:pt x="41860" y="149386"/>
                    <a:pt x="41663" y="149386"/>
                  </a:cubicBezTo>
                  <a:close/>
                  <a:moveTo>
                    <a:pt x="29872" y="151351"/>
                  </a:moveTo>
                  <a:cubicBezTo>
                    <a:pt x="29647" y="151351"/>
                    <a:pt x="29479" y="151520"/>
                    <a:pt x="29479" y="151716"/>
                  </a:cubicBezTo>
                  <a:cubicBezTo>
                    <a:pt x="29479" y="151941"/>
                    <a:pt x="29647" y="152109"/>
                    <a:pt x="29872" y="152109"/>
                  </a:cubicBezTo>
                  <a:cubicBezTo>
                    <a:pt x="30069" y="152109"/>
                    <a:pt x="30265" y="151941"/>
                    <a:pt x="30265" y="151716"/>
                  </a:cubicBezTo>
                  <a:cubicBezTo>
                    <a:pt x="30265" y="151520"/>
                    <a:pt x="30069" y="151351"/>
                    <a:pt x="29872" y="151351"/>
                  </a:cubicBezTo>
                  <a:close/>
                  <a:moveTo>
                    <a:pt x="31837" y="151351"/>
                  </a:moveTo>
                  <a:cubicBezTo>
                    <a:pt x="31613" y="151351"/>
                    <a:pt x="31444" y="151520"/>
                    <a:pt x="31444" y="151716"/>
                  </a:cubicBezTo>
                  <a:cubicBezTo>
                    <a:pt x="31444" y="151941"/>
                    <a:pt x="31613" y="152109"/>
                    <a:pt x="31837" y="152109"/>
                  </a:cubicBezTo>
                  <a:cubicBezTo>
                    <a:pt x="32034" y="152109"/>
                    <a:pt x="32230" y="151941"/>
                    <a:pt x="32230" y="151716"/>
                  </a:cubicBezTo>
                  <a:cubicBezTo>
                    <a:pt x="32230" y="151520"/>
                    <a:pt x="32034" y="151351"/>
                    <a:pt x="31837" y="151351"/>
                  </a:cubicBezTo>
                  <a:close/>
                  <a:moveTo>
                    <a:pt x="33802" y="151351"/>
                  </a:moveTo>
                  <a:cubicBezTo>
                    <a:pt x="33578" y="151351"/>
                    <a:pt x="33409" y="151520"/>
                    <a:pt x="33409" y="151716"/>
                  </a:cubicBezTo>
                  <a:cubicBezTo>
                    <a:pt x="33409" y="151941"/>
                    <a:pt x="33578" y="152109"/>
                    <a:pt x="33802" y="152109"/>
                  </a:cubicBezTo>
                  <a:cubicBezTo>
                    <a:pt x="33999" y="152109"/>
                    <a:pt x="34195" y="151941"/>
                    <a:pt x="34195" y="151716"/>
                  </a:cubicBezTo>
                  <a:cubicBezTo>
                    <a:pt x="34195" y="151520"/>
                    <a:pt x="33999" y="151351"/>
                    <a:pt x="33802" y="151351"/>
                  </a:cubicBezTo>
                  <a:close/>
                  <a:moveTo>
                    <a:pt x="35768" y="151351"/>
                  </a:moveTo>
                  <a:cubicBezTo>
                    <a:pt x="35543" y="151351"/>
                    <a:pt x="35375" y="151520"/>
                    <a:pt x="35375" y="151716"/>
                  </a:cubicBezTo>
                  <a:cubicBezTo>
                    <a:pt x="35375" y="151941"/>
                    <a:pt x="35543" y="152109"/>
                    <a:pt x="35768" y="152109"/>
                  </a:cubicBezTo>
                  <a:cubicBezTo>
                    <a:pt x="35964" y="152109"/>
                    <a:pt x="36161" y="151941"/>
                    <a:pt x="36161" y="151716"/>
                  </a:cubicBezTo>
                  <a:cubicBezTo>
                    <a:pt x="36161" y="151520"/>
                    <a:pt x="35964" y="151351"/>
                    <a:pt x="35768" y="151351"/>
                  </a:cubicBezTo>
                  <a:close/>
                  <a:moveTo>
                    <a:pt x="37733" y="151351"/>
                  </a:moveTo>
                  <a:cubicBezTo>
                    <a:pt x="37508" y="151351"/>
                    <a:pt x="37340" y="151520"/>
                    <a:pt x="37340" y="151716"/>
                  </a:cubicBezTo>
                  <a:cubicBezTo>
                    <a:pt x="37340" y="151941"/>
                    <a:pt x="37508" y="152109"/>
                    <a:pt x="37733" y="152109"/>
                  </a:cubicBezTo>
                  <a:cubicBezTo>
                    <a:pt x="37929" y="152109"/>
                    <a:pt x="38126" y="151941"/>
                    <a:pt x="38126" y="151716"/>
                  </a:cubicBezTo>
                  <a:cubicBezTo>
                    <a:pt x="38126" y="151520"/>
                    <a:pt x="37929" y="151351"/>
                    <a:pt x="37733" y="151351"/>
                  </a:cubicBezTo>
                  <a:close/>
                  <a:moveTo>
                    <a:pt x="39698" y="151351"/>
                  </a:moveTo>
                  <a:cubicBezTo>
                    <a:pt x="39474" y="151351"/>
                    <a:pt x="39305" y="151520"/>
                    <a:pt x="39305" y="151716"/>
                  </a:cubicBezTo>
                  <a:cubicBezTo>
                    <a:pt x="39305" y="151941"/>
                    <a:pt x="39474" y="152109"/>
                    <a:pt x="39698" y="152109"/>
                  </a:cubicBezTo>
                  <a:cubicBezTo>
                    <a:pt x="39895" y="152109"/>
                    <a:pt x="40091" y="151941"/>
                    <a:pt x="40091" y="151716"/>
                  </a:cubicBezTo>
                  <a:cubicBezTo>
                    <a:pt x="40091" y="151520"/>
                    <a:pt x="39895" y="151351"/>
                    <a:pt x="39698" y="151351"/>
                  </a:cubicBezTo>
                  <a:close/>
                  <a:moveTo>
                    <a:pt x="41663" y="151351"/>
                  </a:moveTo>
                  <a:cubicBezTo>
                    <a:pt x="41439" y="151351"/>
                    <a:pt x="41270" y="151520"/>
                    <a:pt x="41270" y="151716"/>
                  </a:cubicBezTo>
                  <a:cubicBezTo>
                    <a:pt x="41270" y="151941"/>
                    <a:pt x="41439" y="152109"/>
                    <a:pt x="41663" y="152109"/>
                  </a:cubicBezTo>
                  <a:cubicBezTo>
                    <a:pt x="41860" y="152109"/>
                    <a:pt x="42056" y="151941"/>
                    <a:pt x="42056" y="151716"/>
                  </a:cubicBezTo>
                  <a:cubicBezTo>
                    <a:pt x="42056" y="151520"/>
                    <a:pt x="41860" y="151351"/>
                    <a:pt x="41663" y="151351"/>
                  </a:cubicBezTo>
                  <a:close/>
                  <a:moveTo>
                    <a:pt x="29872" y="153288"/>
                  </a:moveTo>
                  <a:cubicBezTo>
                    <a:pt x="29647" y="153316"/>
                    <a:pt x="29479" y="153485"/>
                    <a:pt x="29479" y="153681"/>
                  </a:cubicBezTo>
                  <a:cubicBezTo>
                    <a:pt x="29479" y="153906"/>
                    <a:pt x="29647" y="154074"/>
                    <a:pt x="29872" y="154074"/>
                  </a:cubicBezTo>
                  <a:cubicBezTo>
                    <a:pt x="30069" y="154074"/>
                    <a:pt x="30265" y="153906"/>
                    <a:pt x="30265" y="153681"/>
                  </a:cubicBezTo>
                  <a:cubicBezTo>
                    <a:pt x="30265" y="153485"/>
                    <a:pt x="30069" y="153288"/>
                    <a:pt x="29872" y="153288"/>
                  </a:cubicBezTo>
                  <a:close/>
                  <a:moveTo>
                    <a:pt x="31837" y="153288"/>
                  </a:moveTo>
                  <a:cubicBezTo>
                    <a:pt x="31613" y="153316"/>
                    <a:pt x="31444" y="153485"/>
                    <a:pt x="31444" y="153681"/>
                  </a:cubicBezTo>
                  <a:cubicBezTo>
                    <a:pt x="31444" y="153906"/>
                    <a:pt x="31613" y="154074"/>
                    <a:pt x="31837" y="154074"/>
                  </a:cubicBezTo>
                  <a:cubicBezTo>
                    <a:pt x="32034" y="154074"/>
                    <a:pt x="32230" y="153906"/>
                    <a:pt x="32230" y="153681"/>
                  </a:cubicBezTo>
                  <a:cubicBezTo>
                    <a:pt x="32230" y="153485"/>
                    <a:pt x="32034" y="153288"/>
                    <a:pt x="31837" y="153288"/>
                  </a:cubicBezTo>
                  <a:close/>
                  <a:moveTo>
                    <a:pt x="33802" y="153288"/>
                  </a:moveTo>
                  <a:cubicBezTo>
                    <a:pt x="33578" y="153316"/>
                    <a:pt x="33409" y="153485"/>
                    <a:pt x="33409" y="153681"/>
                  </a:cubicBezTo>
                  <a:cubicBezTo>
                    <a:pt x="33409" y="153906"/>
                    <a:pt x="33578" y="154074"/>
                    <a:pt x="33802" y="154074"/>
                  </a:cubicBezTo>
                  <a:cubicBezTo>
                    <a:pt x="33999" y="154074"/>
                    <a:pt x="34195" y="153906"/>
                    <a:pt x="34195" y="153681"/>
                  </a:cubicBezTo>
                  <a:cubicBezTo>
                    <a:pt x="34195" y="153485"/>
                    <a:pt x="33999" y="153288"/>
                    <a:pt x="33802" y="153288"/>
                  </a:cubicBezTo>
                  <a:close/>
                  <a:moveTo>
                    <a:pt x="35768" y="153288"/>
                  </a:moveTo>
                  <a:cubicBezTo>
                    <a:pt x="35543" y="153316"/>
                    <a:pt x="35375" y="153485"/>
                    <a:pt x="35375" y="153681"/>
                  </a:cubicBezTo>
                  <a:cubicBezTo>
                    <a:pt x="35375" y="153906"/>
                    <a:pt x="35543" y="154074"/>
                    <a:pt x="35768" y="154074"/>
                  </a:cubicBezTo>
                  <a:cubicBezTo>
                    <a:pt x="35964" y="154074"/>
                    <a:pt x="36161" y="153906"/>
                    <a:pt x="36161" y="153681"/>
                  </a:cubicBezTo>
                  <a:cubicBezTo>
                    <a:pt x="36161" y="153485"/>
                    <a:pt x="35964" y="153288"/>
                    <a:pt x="35768" y="153288"/>
                  </a:cubicBezTo>
                  <a:close/>
                  <a:moveTo>
                    <a:pt x="37733" y="153288"/>
                  </a:moveTo>
                  <a:cubicBezTo>
                    <a:pt x="37508" y="153316"/>
                    <a:pt x="37340" y="153485"/>
                    <a:pt x="37340" y="153681"/>
                  </a:cubicBezTo>
                  <a:cubicBezTo>
                    <a:pt x="37340" y="153906"/>
                    <a:pt x="37508" y="154074"/>
                    <a:pt x="37733" y="154074"/>
                  </a:cubicBezTo>
                  <a:cubicBezTo>
                    <a:pt x="37929" y="154074"/>
                    <a:pt x="38126" y="153906"/>
                    <a:pt x="38126" y="153681"/>
                  </a:cubicBezTo>
                  <a:cubicBezTo>
                    <a:pt x="38126" y="153485"/>
                    <a:pt x="37929" y="153288"/>
                    <a:pt x="37733" y="153288"/>
                  </a:cubicBezTo>
                  <a:close/>
                  <a:moveTo>
                    <a:pt x="39698" y="153288"/>
                  </a:moveTo>
                  <a:cubicBezTo>
                    <a:pt x="39474" y="153316"/>
                    <a:pt x="39305" y="153485"/>
                    <a:pt x="39305" y="153681"/>
                  </a:cubicBezTo>
                  <a:cubicBezTo>
                    <a:pt x="39305" y="153906"/>
                    <a:pt x="39474" y="154074"/>
                    <a:pt x="39698" y="154074"/>
                  </a:cubicBezTo>
                  <a:cubicBezTo>
                    <a:pt x="39895" y="154074"/>
                    <a:pt x="40091" y="153906"/>
                    <a:pt x="40091" y="153681"/>
                  </a:cubicBezTo>
                  <a:cubicBezTo>
                    <a:pt x="40091" y="153485"/>
                    <a:pt x="39895" y="153288"/>
                    <a:pt x="39698" y="153288"/>
                  </a:cubicBezTo>
                  <a:close/>
                  <a:moveTo>
                    <a:pt x="41663" y="153288"/>
                  </a:moveTo>
                  <a:cubicBezTo>
                    <a:pt x="41439" y="153316"/>
                    <a:pt x="41270" y="153485"/>
                    <a:pt x="41270" y="153681"/>
                  </a:cubicBezTo>
                  <a:cubicBezTo>
                    <a:pt x="41270" y="153906"/>
                    <a:pt x="41439" y="154074"/>
                    <a:pt x="41663" y="154074"/>
                  </a:cubicBezTo>
                  <a:cubicBezTo>
                    <a:pt x="41860" y="154074"/>
                    <a:pt x="42056" y="153906"/>
                    <a:pt x="42056" y="153681"/>
                  </a:cubicBezTo>
                  <a:cubicBezTo>
                    <a:pt x="42056" y="153485"/>
                    <a:pt x="41860" y="153288"/>
                    <a:pt x="41663" y="153288"/>
                  </a:cubicBezTo>
                  <a:close/>
                  <a:moveTo>
                    <a:pt x="29872" y="155282"/>
                  </a:moveTo>
                  <a:cubicBezTo>
                    <a:pt x="29647" y="155282"/>
                    <a:pt x="29479" y="155450"/>
                    <a:pt x="29479" y="155647"/>
                  </a:cubicBezTo>
                  <a:cubicBezTo>
                    <a:pt x="29479" y="155871"/>
                    <a:pt x="29647" y="156040"/>
                    <a:pt x="29872" y="156040"/>
                  </a:cubicBezTo>
                  <a:cubicBezTo>
                    <a:pt x="30069" y="156040"/>
                    <a:pt x="30265" y="155871"/>
                    <a:pt x="30265" y="155647"/>
                  </a:cubicBezTo>
                  <a:cubicBezTo>
                    <a:pt x="30265" y="155450"/>
                    <a:pt x="30069" y="155282"/>
                    <a:pt x="29872" y="155282"/>
                  </a:cubicBezTo>
                  <a:close/>
                  <a:moveTo>
                    <a:pt x="31837" y="155282"/>
                  </a:moveTo>
                  <a:cubicBezTo>
                    <a:pt x="31613" y="155282"/>
                    <a:pt x="31444" y="155450"/>
                    <a:pt x="31444" y="155647"/>
                  </a:cubicBezTo>
                  <a:cubicBezTo>
                    <a:pt x="31444" y="155871"/>
                    <a:pt x="31613" y="156040"/>
                    <a:pt x="31837" y="156040"/>
                  </a:cubicBezTo>
                  <a:cubicBezTo>
                    <a:pt x="32034" y="156040"/>
                    <a:pt x="32230" y="155871"/>
                    <a:pt x="32230" y="155647"/>
                  </a:cubicBezTo>
                  <a:cubicBezTo>
                    <a:pt x="32230" y="155450"/>
                    <a:pt x="32034" y="155282"/>
                    <a:pt x="31837" y="155282"/>
                  </a:cubicBezTo>
                  <a:close/>
                  <a:moveTo>
                    <a:pt x="33802" y="155282"/>
                  </a:moveTo>
                  <a:cubicBezTo>
                    <a:pt x="33578" y="155282"/>
                    <a:pt x="33409" y="155450"/>
                    <a:pt x="33409" y="155647"/>
                  </a:cubicBezTo>
                  <a:cubicBezTo>
                    <a:pt x="33409" y="155871"/>
                    <a:pt x="33578" y="156040"/>
                    <a:pt x="33802" y="156040"/>
                  </a:cubicBezTo>
                  <a:cubicBezTo>
                    <a:pt x="33999" y="156040"/>
                    <a:pt x="34195" y="155871"/>
                    <a:pt x="34195" y="155647"/>
                  </a:cubicBezTo>
                  <a:cubicBezTo>
                    <a:pt x="34195" y="155450"/>
                    <a:pt x="33999" y="155282"/>
                    <a:pt x="33802" y="155282"/>
                  </a:cubicBezTo>
                  <a:close/>
                  <a:moveTo>
                    <a:pt x="35768" y="155282"/>
                  </a:moveTo>
                  <a:cubicBezTo>
                    <a:pt x="35543" y="155282"/>
                    <a:pt x="35375" y="155450"/>
                    <a:pt x="35375" y="155647"/>
                  </a:cubicBezTo>
                  <a:cubicBezTo>
                    <a:pt x="35375" y="155871"/>
                    <a:pt x="35543" y="156040"/>
                    <a:pt x="35768" y="156040"/>
                  </a:cubicBezTo>
                  <a:cubicBezTo>
                    <a:pt x="35964" y="156040"/>
                    <a:pt x="36161" y="155871"/>
                    <a:pt x="36161" y="155647"/>
                  </a:cubicBezTo>
                  <a:cubicBezTo>
                    <a:pt x="36161" y="155450"/>
                    <a:pt x="35964" y="155282"/>
                    <a:pt x="35768" y="155282"/>
                  </a:cubicBezTo>
                  <a:close/>
                  <a:moveTo>
                    <a:pt x="37733" y="155282"/>
                  </a:moveTo>
                  <a:cubicBezTo>
                    <a:pt x="37508" y="155282"/>
                    <a:pt x="37340" y="155450"/>
                    <a:pt x="37340" y="155647"/>
                  </a:cubicBezTo>
                  <a:cubicBezTo>
                    <a:pt x="37340" y="155871"/>
                    <a:pt x="37508" y="156040"/>
                    <a:pt x="37733" y="156040"/>
                  </a:cubicBezTo>
                  <a:cubicBezTo>
                    <a:pt x="37929" y="156040"/>
                    <a:pt x="38126" y="155871"/>
                    <a:pt x="38126" y="155647"/>
                  </a:cubicBezTo>
                  <a:cubicBezTo>
                    <a:pt x="38126" y="155450"/>
                    <a:pt x="37929" y="155282"/>
                    <a:pt x="37733" y="155282"/>
                  </a:cubicBezTo>
                  <a:close/>
                  <a:moveTo>
                    <a:pt x="39698" y="155282"/>
                  </a:moveTo>
                  <a:cubicBezTo>
                    <a:pt x="39474" y="155282"/>
                    <a:pt x="39305" y="155450"/>
                    <a:pt x="39305" y="155647"/>
                  </a:cubicBezTo>
                  <a:cubicBezTo>
                    <a:pt x="39305" y="155871"/>
                    <a:pt x="39474" y="156040"/>
                    <a:pt x="39698" y="156040"/>
                  </a:cubicBezTo>
                  <a:cubicBezTo>
                    <a:pt x="39895" y="156040"/>
                    <a:pt x="40091" y="155871"/>
                    <a:pt x="40091" y="155647"/>
                  </a:cubicBezTo>
                  <a:cubicBezTo>
                    <a:pt x="40091" y="155450"/>
                    <a:pt x="39895" y="155282"/>
                    <a:pt x="39698" y="155282"/>
                  </a:cubicBezTo>
                  <a:close/>
                  <a:moveTo>
                    <a:pt x="41663" y="155282"/>
                  </a:moveTo>
                  <a:cubicBezTo>
                    <a:pt x="41439" y="155282"/>
                    <a:pt x="41270" y="155450"/>
                    <a:pt x="41270" y="155647"/>
                  </a:cubicBezTo>
                  <a:cubicBezTo>
                    <a:pt x="41270" y="155871"/>
                    <a:pt x="41439" y="156040"/>
                    <a:pt x="41663" y="156040"/>
                  </a:cubicBezTo>
                  <a:cubicBezTo>
                    <a:pt x="41860" y="156040"/>
                    <a:pt x="42056" y="155871"/>
                    <a:pt x="42056" y="155647"/>
                  </a:cubicBezTo>
                  <a:cubicBezTo>
                    <a:pt x="42056" y="155450"/>
                    <a:pt x="41860" y="155282"/>
                    <a:pt x="41663" y="155282"/>
                  </a:cubicBezTo>
                  <a:close/>
                  <a:moveTo>
                    <a:pt x="29872" y="157247"/>
                  </a:moveTo>
                  <a:cubicBezTo>
                    <a:pt x="29647" y="157247"/>
                    <a:pt x="29479" y="157415"/>
                    <a:pt x="29479" y="157612"/>
                  </a:cubicBezTo>
                  <a:cubicBezTo>
                    <a:pt x="29479" y="157837"/>
                    <a:pt x="29647" y="158005"/>
                    <a:pt x="29872" y="158005"/>
                  </a:cubicBezTo>
                  <a:cubicBezTo>
                    <a:pt x="30069" y="158005"/>
                    <a:pt x="30265" y="157837"/>
                    <a:pt x="30265" y="157612"/>
                  </a:cubicBezTo>
                  <a:cubicBezTo>
                    <a:pt x="30265" y="157415"/>
                    <a:pt x="30069" y="157247"/>
                    <a:pt x="29872" y="157247"/>
                  </a:cubicBezTo>
                  <a:close/>
                  <a:moveTo>
                    <a:pt x="31837" y="157247"/>
                  </a:moveTo>
                  <a:cubicBezTo>
                    <a:pt x="31613" y="157247"/>
                    <a:pt x="31444" y="157415"/>
                    <a:pt x="31444" y="157612"/>
                  </a:cubicBezTo>
                  <a:cubicBezTo>
                    <a:pt x="31444" y="157837"/>
                    <a:pt x="31613" y="158005"/>
                    <a:pt x="31837" y="158005"/>
                  </a:cubicBezTo>
                  <a:cubicBezTo>
                    <a:pt x="32034" y="158005"/>
                    <a:pt x="32230" y="157837"/>
                    <a:pt x="32230" y="157612"/>
                  </a:cubicBezTo>
                  <a:cubicBezTo>
                    <a:pt x="32230" y="157415"/>
                    <a:pt x="32034" y="157247"/>
                    <a:pt x="31837" y="157247"/>
                  </a:cubicBezTo>
                  <a:close/>
                  <a:moveTo>
                    <a:pt x="33802" y="157247"/>
                  </a:moveTo>
                  <a:cubicBezTo>
                    <a:pt x="33578" y="157247"/>
                    <a:pt x="33409" y="157415"/>
                    <a:pt x="33409" y="157612"/>
                  </a:cubicBezTo>
                  <a:cubicBezTo>
                    <a:pt x="33409" y="157837"/>
                    <a:pt x="33578" y="158005"/>
                    <a:pt x="33802" y="158005"/>
                  </a:cubicBezTo>
                  <a:cubicBezTo>
                    <a:pt x="33999" y="158005"/>
                    <a:pt x="34195" y="157837"/>
                    <a:pt x="34195" y="157612"/>
                  </a:cubicBezTo>
                  <a:cubicBezTo>
                    <a:pt x="34195" y="157415"/>
                    <a:pt x="33999" y="157247"/>
                    <a:pt x="33802" y="157247"/>
                  </a:cubicBezTo>
                  <a:close/>
                  <a:moveTo>
                    <a:pt x="35768" y="157247"/>
                  </a:moveTo>
                  <a:cubicBezTo>
                    <a:pt x="35543" y="157247"/>
                    <a:pt x="35375" y="157415"/>
                    <a:pt x="35375" y="157612"/>
                  </a:cubicBezTo>
                  <a:cubicBezTo>
                    <a:pt x="35375" y="157837"/>
                    <a:pt x="35543" y="158005"/>
                    <a:pt x="35768" y="158005"/>
                  </a:cubicBezTo>
                  <a:cubicBezTo>
                    <a:pt x="35964" y="158005"/>
                    <a:pt x="36161" y="157837"/>
                    <a:pt x="36161" y="157612"/>
                  </a:cubicBezTo>
                  <a:cubicBezTo>
                    <a:pt x="36161" y="157415"/>
                    <a:pt x="35964" y="157247"/>
                    <a:pt x="35768" y="157247"/>
                  </a:cubicBezTo>
                  <a:close/>
                  <a:moveTo>
                    <a:pt x="37733" y="157247"/>
                  </a:moveTo>
                  <a:cubicBezTo>
                    <a:pt x="37508" y="157247"/>
                    <a:pt x="37340" y="157415"/>
                    <a:pt x="37340" y="157612"/>
                  </a:cubicBezTo>
                  <a:cubicBezTo>
                    <a:pt x="37340" y="157837"/>
                    <a:pt x="37508" y="158005"/>
                    <a:pt x="37733" y="158005"/>
                  </a:cubicBezTo>
                  <a:cubicBezTo>
                    <a:pt x="37929" y="158005"/>
                    <a:pt x="38126" y="157837"/>
                    <a:pt x="38126" y="157612"/>
                  </a:cubicBezTo>
                  <a:cubicBezTo>
                    <a:pt x="38126" y="157415"/>
                    <a:pt x="37929" y="157247"/>
                    <a:pt x="37733" y="157247"/>
                  </a:cubicBezTo>
                  <a:close/>
                  <a:moveTo>
                    <a:pt x="39698" y="157247"/>
                  </a:moveTo>
                  <a:cubicBezTo>
                    <a:pt x="39474" y="157247"/>
                    <a:pt x="39305" y="157415"/>
                    <a:pt x="39305" y="157612"/>
                  </a:cubicBezTo>
                  <a:cubicBezTo>
                    <a:pt x="39305" y="157837"/>
                    <a:pt x="39474" y="158005"/>
                    <a:pt x="39698" y="158005"/>
                  </a:cubicBezTo>
                  <a:cubicBezTo>
                    <a:pt x="39895" y="158005"/>
                    <a:pt x="40091" y="157837"/>
                    <a:pt x="40091" y="157612"/>
                  </a:cubicBezTo>
                  <a:cubicBezTo>
                    <a:pt x="40091" y="157415"/>
                    <a:pt x="39895" y="157247"/>
                    <a:pt x="39698" y="157247"/>
                  </a:cubicBezTo>
                  <a:close/>
                  <a:moveTo>
                    <a:pt x="41663" y="157247"/>
                  </a:moveTo>
                  <a:cubicBezTo>
                    <a:pt x="41439" y="157247"/>
                    <a:pt x="41270" y="157415"/>
                    <a:pt x="41270" y="157612"/>
                  </a:cubicBezTo>
                  <a:cubicBezTo>
                    <a:pt x="41270" y="157837"/>
                    <a:pt x="41439" y="158005"/>
                    <a:pt x="41663" y="158005"/>
                  </a:cubicBezTo>
                  <a:cubicBezTo>
                    <a:pt x="41860" y="158005"/>
                    <a:pt x="42056" y="157837"/>
                    <a:pt x="42056" y="157612"/>
                  </a:cubicBezTo>
                  <a:cubicBezTo>
                    <a:pt x="42056" y="157415"/>
                    <a:pt x="41860" y="157247"/>
                    <a:pt x="41663" y="157247"/>
                  </a:cubicBezTo>
                  <a:close/>
                  <a:moveTo>
                    <a:pt x="29872" y="159212"/>
                  </a:moveTo>
                  <a:cubicBezTo>
                    <a:pt x="29647" y="159212"/>
                    <a:pt x="29479" y="159381"/>
                    <a:pt x="29479" y="159577"/>
                  </a:cubicBezTo>
                  <a:cubicBezTo>
                    <a:pt x="29479" y="159802"/>
                    <a:pt x="29647" y="159970"/>
                    <a:pt x="29872" y="159970"/>
                  </a:cubicBezTo>
                  <a:cubicBezTo>
                    <a:pt x="30069" y="159970"/>
                    <a:pt x="30265" y="159802"/>
                    <a:pt x="30265" y="159577"/>
                  </a:cubicBezTo>
                  <a:cubicBezTo>
                    <a:pt x="30265" y="159381"/>
                    <a:pt x="30069" y="159212"/>
                    <a:pt x="29872" y="159212"/>
                  </a:cubicBezTo>
                  <a:close/>
                  <a:moveTo>
                    <a:pt x="31837" y="159212"/>
                  </a:moveTo>
                  <a:cubicBezTo>
                    <a:pt x="31613" y="159212"/>
                    <a:pt x="31444" y="159381"/>
                    <a:pt x="31444" y="159577"/>
                  </a:cubicBezTo>
                  <a:cubicBezTo>
                    <a:pt x="31444" y="159802"/>
                    <a:pt x="31613" y="159970"/>
                    <a:pt x="31837" y="159970"/>
                  </a:cubicBezTo>
                  <a:cubicBezTo>
                    <a:pt x="32034" y="159970"/>
                    <a:pt x="32230" y="159802"/>
                    <a:pt x="32230" y="159577"/>
                  </a:cubicBezTo>
                  <a:cubicBezTo>
                    <a:pt x="32230" y="159381"/>
                    <a:pt x="32034" y="159212"/>
                    <a:pt x="31837" y="159212"/>
                  </a:cubicBezTo>
                  <a:close/>
                  <a:moveTo>
                    <a:pt x="33802" y="159212"/>
                  </a:moveTo>
                  <a:cubicBezTo>
                    <a:pt x="33578" y="159212"/>
                    <a:pt x="33409" y="159381"/>
                    <a:pt x="33409" y="159577"/>
                  </a:cubicBezTo>
                  <a:cubicBezTo>
                    <a:pt x="33409" y="159802"/>
                    <a:pt x="33578" y="159970"/>
                    <a:pt x="33802" y="159970"/>
                  </a:cubicBezTo>
                  <a:cubicBezTo>
                    <a:pt x="33999" y="159970"/>
                    <a:pt x="34195" y="159802"/>
                    <a:pt x="34195" y="159577"/>
                  </a:cubicBezTo>
                  <a:cubicBezTo>
                    <a:pt x="34195" y="159381"/>
                    <a:pt x="33999" y="159212"/>
                    <a:pt x="33802" y="159212"/>
                  </a:cubicBezTo>
                  <a:close/>
                  <a:moveTo>
                    <a:pt x="35768" y="159212"/>
                  </a:moveTo>
                  <a:cubicBezTo>
                    <a:pt x="35543" y="159212"/>
                    <a:pt x="35375" y="159381"/>
                    <a:pt x="35375" y="159577"/>
                  </a:cubicBezTo>
                  <a:cubicBezTo>
                    <a:pt x="35375" y="159802"/>
                    <a:pt x="35543" y="159970"/>
                    <a:pt x="35768" y="159970"/>
                  </a:cubicBezTo>
                  <a:cubicBezTo>
                    <a:pt x="35964" y="159970"/>
                    <a:pt x="36161" y="159802"/>
                    <a:pt x="36161" y="159577"/>
                  </a:cubicBezTo>
                  <a:cubicBezTo>
                    <a:pt x="36161" y="159381"/>
                    <a:pt x="35964" y="159212"/>
                    <a:pt x="35768" y="159212"/>
                  </a:cubicBezTo>
                  <a:close/>
                  <a:moveTo>
                    <a:pt x="37733" y="159212"/>
                  </a:moveTo>
                  <a:cubicBezTo>
                    <a:pt x="37508" y="159212"/>
                    <a:pt x="37340" y="159381"/>
                    <a:pt x="37340" y="159577"/>
                  </a:cubicBezTo>
                  <a:cubicBezTo>
                    <a:pt x="37340" y="159802"/>
                    <a:pt x="37508" y="159970"/>
                    <a:pt x="37733" y="159970"/>
                  </a:cubicBezTo>
                  <a:cubicBezTo>
                    <a:pt x="37929" y="159970"/>
                    <a:pt x="38126" y="159802"/>
                    <a:pt x="38126" y="159577"/>
                  </a:cubicBezTo>
                  <a:cubicBezTo>
                    <a:pt x="38126" y="159381"/>
                    <a:pt x="37929" y="159212"/>
                    <a:pt x="37733" y="159212"/>
                  </a:cubicBezTo>
                  <a:close/>
                  <a:moveTo>
                    <a:pt x="39698" y="159212"/>
                  </a:moveTo>
                  <a:cubicBezTo>
                    <a:pt x="39474" y="159212"/>
                    <a:pt x="39305" y="159381"/>
                    <a:pt x="39305" y="159577"/>
                  </a:cubicBezTo>
                  <a:cubicBezTo>
                    <a:pt x="39305" y="159802"/>
                    <a:pt x="39474" y="159970"/>
                    <a:pt x="39698" y="159970"/>
                  </a:cubicBezTo>
                  <a:cubicBezTo>
                    <a:pt x="39895" y="159970"/>
                    <a:pt x="40091" y="159802"/>
                    <a:pt x="40091" y="159577"/>
                  </a:cubicBezTo>
                  <a:cubicBezTo>
                    <a:pt x="40091" y="159381"/>
                    <a:pt x="39895" y="159212"/>
                    <a:pt x="39698" y="159212"/>
                  </a:cubicBezTo>
                  <a:close/>
                  <a:moveTo>
                    <a:pt x="41663" y="159212"/>
                  </a:moveTo>
                  <a:cubicBezTo>
                    <a:pt x="41439" y="159212"/>
                    <a:pt x="41270" y="159381"/>
                    <a:pt x="41270" y="159577"/>
                  </a:cubicBezTo>
                  <a:cubicBezTo>
                    <a:pt x="41270" y="159802"/>
                    <a:pt x="41439" y="159970"/>
                    <a:pt x="41663" y="159970"/>
                  </a:cubicBezTo>
                  <a:cubicBezTo>
                    <a:pt x="41860" y="159970"/>
                    <a:pt x="42056" y="159802"/>
                    <a:pt x="42056" y="159577"/>
                  </a:cubicBezTo>
                  <a:cubicBezTo>
                    <a:pt x="42056" y="159381"/>
                    <a:pt x="41860" y="159212"/>
                    <a:pt x="41663" y="159212"/>
                  </a:cubicBezTo>
                  <a:close/>
                  <a:moveTo>
                    <a:pt x="31837" y="161177"/>
                  </a:moveTo>
                  <a:cubicBezTo>
                    <a:pt x="31613" y="161177"/>
                    <a:pt x="31444" y="161346"/>
                    <a:pt x="31444" y="161542"/>
                  </a:cubicBezTo>
                  <a:cubicBezTo>
                    <a:pt x="31444" y="161767"/>
                    <a:pt x="31613" y="161935"/>
                    <a:pt x="31837" y="161935"/>
                  </a:cubicBezTo>
                  <a:cubicBezTo>
                    <a:pt x="32034" y="161935"/>
                    <a:pt x="32230" y="161767"/>
                    <a:pt x="32230" y="161542"/>
                  </a:cubicBezTo>
                  <a:cubicBezTo>
                    <a:pt x="32230" y="161346"/>
                    <a:pt x="32034" y="161177"/>
                    <a:pt x="31837" y="161177"/>
                  </a:cubicBezTo>
                  <a:close/>
                  <a:moveTo>
                    <a:pt x="33802" y="161177"/>
                  </a:moveTo>
                  <a:cubicBezTo>
                    <a:pt x="33578" y="161177"/>
                    <a:pt x="33409" y="161346"/>
                    <a:pt x="33409" y="161542"/>
                  </a:cubicBezTo>
                  <a:cubicBezTo>
                    <a:pt x="33409" y="161767"/>
                    <a:pt x="33578" y="161935"/>
                    <a:pt x="33802" y="161935"/>
                  </a:cubicBezTo>
                  <a:cubicBezTo>
                    <a:pt x="33999" y="161935"/>
                    <a:pt x="34195" y="161767"/>
                    <a:pt x="34195" y="161542"/>
                  </a:cubicBezTo>
                  <a:cubicBezTo>
                    <a:pt x="34195" y="161346"/>
                    <a:pt x="33999" y="161177"/>
                    <a:pt x="33802" y="161177"/>
                  </a:cubicBezTo>
                  <a:close/>
                  <a:moveTo>
                    <a:pt x="35768" y="161177"/>
                  </a:moveTo>
                  <a:cubicBezTo>
                    <a:pt x="35543" y="161177"/>
                    <a:pt x="35375" y="161346"/>
                    <a:pt x="35375" y="161542"/>
                  </a:cubicBezTo>
                  <a:cubicBezTo>
                    <a:pt x="35375" y="161767"/>
                    <a:pt x="35543" y="161935"/>
                    <a:pt x="35768" y="161935"/>
                  </a:cubicBezTo>
                  <a:cubicBezTo>
                    <a:pt x="35964" y="161935"/>
                    <a:pt x="36161" y="161767"/>
                    <a:pt x="36161" y="161542"/>
                  </a:cubicBezTo>
                  <a:cubicBezTo>
                    <a:pt x="36161" y="161346"/>
                    <a:pt x="35964" y="161177"/>
                    <a:pt x="35768" y="161177"/>
                  </a:cubicBezTo>
                  <a:close/>
                  <a:moveTo>
                    <a:pt x="37733" y="161177"/>
                  </a:moveTo>
                  <a:cubicBezTo>
                    <a:pt x="37508" y="161177"/>
                    <a:pt x="37340" y="161346"/>
                    <a:pt x="37340" y="161542"/>
                  </a:cubicBezTo>
                  <a:cubicBezTo>
                    <a:pt x="37340" y="161767"/>
                    <a:pt x="37508" y="161935"/>
                    <a:pt x="37733" y="161935"/>
                  </a:cubicBezTo>
                  <a:cubicBezTo>
                    <a:pt x="37929" y="161935"/>
                    <a:pt x="38126" y="161767"/>
                    <a:pt x="38126" y="161542"/>
                  </a:cubicBezTo>
                  <a:cubicBezTo>
                    <a:pt x="38126" y="161346"/>
                    <a:pt x="37929" y="161177"/>
                    <a:pt x="37733" y="161177"/>
                  </a:cubicBezTo>
                  <a:close/>
                  <a:moveTo>
                    <a:pt x="39698" y="161177"/>
                  </a:moveTo>
                  <a:cubicBezTo>
                    <a:pt x="39474" y="161177"/>
                    <a:pt x="39305" y="161346"/>
                    <a:pt x="39305" y="161542"/>
                  </a:cubicBezTo>
                  <a:cubicBezTo>
                    <a:pt x="39305" y="161767"/>
                    <a:pt x="39474" y="161935"/>
                    <a:pt x="39698" y="161935"/>
                  </a:cubicBezTo>
                  <a:cubicBezTo>
                    <a:pt x="39895" y="161935"/>
                    <a:pt x="40091" y="161767"/>
                    <a:pt x="40091" y="161542"/>
                  </a:cubicBezTo>
                  <a:cubicBezTo>
                    <a:pt x="40091" y="161346"/>
                    <a:pt x="39895" y="161177"/>
                    <a:pt x="39698" y="161177"/>
                  </a:cubicBezTo>
                  <a:close/>
                  <a:moveTo>
                    <a:pt x="41663" y="161177"/>
                  </a:moveTo>
                  <a:cubicBezTo>
                    <a:pt x="41439" y="161177"/>
                    <a:pt x="41270" y="161346"/>
                    <a:pt x="41270" y="161542"/>
                  </a:cubicBezTo>
                  <a:cubicBezTo>
                    <a:pt x="41270" y="161767"/>
                    <a:pt x="41439" y="161935"/>
                    <a:pt x="41663" y="161935"/>
                  </a:cubicBezTo>
                  <a:cubicBezTo>
                    <a:pt x="41860" y="161935"/>
                    <a:pt x="42056" y="161767"/>
                    <a:pt x="42056" y="161542"/>
                  </a:cubicBezTo>
                  <a:cubicBezTo>
                    <a:pt x="42056" y="161346"/>
                    <a:pt x="41860" y="161177"/>
                    <a:pt x="41663" y="161177"/>
                  </a:cubicBezTo>
                  <a:close/>
                  <a:moveTo>
                    <a:pt x="31837" y="163115"/>
                  </a:moveTo>
                  <a:cubicBezTo>
                    <a:pt x="31613" y="163143"/>
                    <a:pt x="31444" y="163311"/>
                    <a:pt x="31444" y="163508"/>
                  </a:cubicBezTo>
                  <a:cubicBezTo>
                    <a:pt x="31444" y="163732"/>
                    <a:pt x="31613" y="163901"/>
                    <a:pt x="31837" y="163901"/>
                  </a:cubicBezTo>
                  <a:cubicBezTo>
                    <a:pt x="32034" y="163901"/>
                    <a:pt x="32230" y="163732"/>
                    <a:pt x="32230" y="163508"/>
                  </a:cubicBezTo>
                  <a:cubicBezTo>
                    <a:pt x="32230" y="163311"/>
                    <a:pt x="32034" y="163115"/>
                    <a:pt x="31837" y="163115"/>
                  </a:cubicBezTo>
                  <a:close/>
                  <a:moveTo>
                    <a:pt x="33802" y="163115"/>
                  </a:moveTo>
                  <a:cubicBezTo>
                    <a:pt x="33578" y="163143"/>
                    <a:pt x="33409" y="163311"/>
                    <a:pt x="33409" y="163508"/>
                  </a:cubicBezTo>
                  <a:cubicBezTo>
                    <a:pt x="33409" y="163732"/>
                    <a:pt x="33578" y="163901"/>
                    <a:pt x="33802" y="163901"/>
                  </a:cubicBezTo>
                  <a:cubicBezTo>
                    <a:pt x="33999" y="163901"/>
                    <a:pt x="34195" y="163732"/>
                    <a:pt x="34195" y="163508"/>
                  </a:cubicBezTo>
                  <a:cubicBezTo>
                    <a:pt x="34195" y="163311"/>
                    <a:pt x="33999" y="163115"/>
                    <a:pt x="33802" y="163115"/>
                  </a:cubicBezTo>
                  <a:close/>
                  <a:moveTo>
                    <a:pt x="35768" y="163115"/>
                  </a:moveTo>
                  <a:cubicBezTo>
                    <a:pt x="35543" y="163143"/>
                    <a:pt x="35375" y="163311"/>
                    <a:pt x="35375" y="163508"/>
                  </a:cubicBezTo>
                  <a:cubicBezTo>
                    <a:pt x="35375" y="163732"/>
                    <a:pt x="35543" y="163901"/>
                    <a:pt x="35768" y="163901"/>
                  </a:cubicBezTo>
                  <a:cubicBezTo>
                    <a:pt x="35964" y="163901"/>
                    <a:pt x="36161" y="163732"/>
                    <a:pt x="36161" y="163508"/>
                  </a:cubicBezTo>
                  <a:cubicBezTo>
                    <a:pt x="36161" y="163311"/>
                    <a:pt x="35964" y="163115"/>
                    <a:pt x="35768" y="163115"/>
                  </a:cubicBezTo>
                  <a:close/>
                  <a:moveTo>
                    <a:pt x="37733" y="163115"/>
                  </a:moveTo>
                  <a:cubicBezTo>
                    <a:pt x="37508" y="163143"/>
                    <a:pt x="37340" y="163311"/>
                    <a:pt x="37340" y="163508"/>
                  </a:cubicBezTo>
                  <a:cubicBezTo>
                    <a:pt x="37340" y="163732"/>
                    <a:pt x="37508" y="163901"/>
                    <a:pt x="37733" y="163901"/>
                  </a:cubicBezTo>
                  <a:cubicBezTo>
                    <a:pt x="37929" y="163901"/>
                    <a:pt x="38126" y="163732"/>
                    <a:pt x="38126" y="163508"/>
                  </a:cubicBezTo>
                  <a:cubicBezTo>
                    <a:pt x="38126" y="163311"/>
                    <a:pt x="37929" y="163115"/>
                    <a:pt x="37733" y="163115"/>
                  </a:cubicBezTo>
                  <a:close/>
                  <a:moveTo>
                    <a:pt x="39698" y="163115"/>
                  </a:moveTo>
                  <a:cubicBezTo>
                    <a:pt x="39474" y="163143"/>
                    <a:pt x="39305" y="163311"/>
                    <a:pt x="39305" y="163508"/>
                  </a:cubicBezTo>
                  <a:cubicBezTo>
                    <a:pt x="39305" y="163732"/>
                    <a:pt x="39474" y="163901"/>
                    <a:pt x="39698" y="163901"/>
                  </a:cubicBezTo>
                  <a:cubicBezTo>
                    <a:pt x="39895" y="163901"/>
                    <a:pt x="40091" y="163732"/>
                    <a:pt x="40091" y="163508"/>
                  </a:cubicBezTo>
                  <a:cubicBezTo>
                    <a:pt x="40091" y="163311"/>
                    <a:pt x="39895" y="163115"/>
                    <a:pt x="39698" y="163115"/>
                  </a:cubicBezTo>
                  <a:close/>
                  <a:moveTo>
                    <a:pt x="41663" y="163115"/>
                  </a:moveTo>
                  <a:cubicBezTo>
                    <a:pt x="41439" y="163143"/>
                    <a:pt x="41270" y="163311"/>
                    <a:pt x="41270" y="163508"/>
                  </a:cubicBezTo>
                  <a:cubicBezTo>
                    <a:pt x="41270" y="163732"/>
                    <a:pt x="41439" y="163901"/>
                    <a:pt x="41663" y="163901"/>
                  </a:cubicBezTo>
                  <a:cubicBezTo>
                    <a:pt x="41860" y="163901"/>
                    <a:pt x="42056" y="163732"/>
                    <a:pt x="42056" y="163508"/>
                  </a:cubicBezTo>
                  <a:cubicBezTo>
                    <a:pt x="42056" y="163311"/>
                    <a:pt x="41860" y="163115"/>
                    <a:pt x="41663" y="163115"/>
                  </a:cubicBezTo>
                  <a:close/>
                  <a:moveTo>
                    <a:pt x="31837" y="165108"/>
                  </a:moveTo>
                  <a:cubicBezTo>
                    <a:pt x="31613" y="165108"/>
                    <a:pt x="31444" y="165276"/>
                    <a:pt x="31444" y="165473"/>
                  </a:cubicBezTo>
                  <a:cubicBezTo>
                    <a:pt x="31444" y="165697"/>
                    <a:pt x="31613" y="165866"/>
                    <a:pt x="31837" y="165866"/>
                  </a:cubicBezTo>
                  <a:cubicBezTo>
                    <a:pt x="32034" y="165866"/>
                    <a:pt x="32230" y="165697"/>
                    <a:pt x="32230" y="165473"/>
                  </a:cubicBezTo>
                  <a:cubicBezTo>
                    <a:pt x="32230" y="165276"/>
                    <a:pt x="32034" y="165108"/>
                    <a:pt x="31837" y="165108"/>
                  </a:cubicBezTo>
                  <a:close/>
                  <a:moveTo>
                    <a:pt x="33802" y="165108"/>
                  </a:moveTo>
                  <a:cubicBezTo>
                    <a:pt x="33578" y="165108"/>
                    <a:pt x="33409" y="165276"/>
                    <a:pt x="33409" y="165473"/>
                  </a:cubicBezTo>
                  <a:cubicBezTo>
                    <a:pt x="33409" y="165697"/>
                    <a:pt x="33578" y="165866"/>
                    <a:pt x="33802" y="165866"/>
                  </a:cubicBezTo>
                  <a:cubicBezTo>
                    <a:pt x="33999" y="165866"/>
                    <a:pt x="34195" y="165697"/>
                    <a:pt x="34195" y="165473"/>
                  </a:cubicBezTo>
                  <a:cubicBezTo>
                    <a:pt x="34195" y="165276"/>
                    <a:pt x="33999" y="165108"/>
                    <a:pt x="33802" y="165108"/>
                  </a:cubicBezTo>
                  <a:close/>
                  <a:moveTo>
                    <a:pt x="35768" y="165108"/>
                  </a:moveTo>
                  <a:cubicBezTo>
                    <a:pt x="35543" y="165108"/>
                    <a:pt x="35375" y="165276"/>
                    <a:pt x="35375" y="165473"/>
                  </a:cubicBezTo>
                  <a:cubicBezTo>
                    <a:pt x="35375" y="165697"/>
                    <a:pt x="35543" y="165866"/>
                    <a:pt x="35768" y="165866"/>
                  </a:cubicBezTo>
                  <a:cubicBezTo>
                    <a:pt x="35964" y="165866"/>
                    <a:pt x="36161" y="165697"/>
                    <a:pt x="36161" y="165473"/>
                  </a:cubicBezTo>
                  <a:cubicBezTo>
                    <a:pt x="36161" y="165276"/>
                    <a:pt x="35964" y="165108"/>
                    <a:pt x="35768" y="165108"/>
                  </a:cubicBezTo>
                  <a:close/>
                  <a:moveTo>
                    <a:pt x="37733" y="165108"/>
                  </a:moveTo>
                  <a:cubicBezTo>
                    <a:pt x="37508" y="165108"/>
                    <a:pt x="37340" y="165276"/>
                    <a:pt x="37340" y="165473"/>
                  </a:cubicBezTo>
                  <a:cubicBezTo>
                    <a:pt x="37340" y="165697"/>
                    <a:pt x="37508" y="165866"/>
                    <a:pt x="37733" y="165866"/>
                  </a:cubicBezTo>
                  <a:cubicBezTo>
                    <a:pt x="37929" y="165866"/>
                    <a:pt x="38126" y="165697"/>
                    <a:pt x="38126" y="165473"/>
                  </a:cubicBezTo>
                  <a:cubicBezTo>
                    <a:pt x="38126" y="165276"/>
                    <a:pt x="37929" y="165108"/>
                    <a:pt x="37733" y="165108"/>
                  </a:cubicBezTo>
                  <a:close/>
                  <a:moveTo>
                    <a:pt x="39698" y="165108"/>
                  </a:moveTo>
                  <a:cubicBezTo>
                    <a:pt x="39474" y="165108"/>
                    <a:pt x="39305" y="165276"/>
                    <a:pt x="39305" y="165473"/>
                  </a:cubicBezTo>
                  <a:cubicBezTo>
                    <a:pt x="39305" y="165697"/>
                    <a:pt x="39474" y="165866"/>
                    <a:pt x="39698" y="165866"/>
                  </a:cubicBezTo>
                  <a:cubicBezTo>
                    <a:pt x="39895" y="165866"/>
                    <a:pt x="40091" y="165697"/>
                    <a:pt x="40091" y="165473"/>
                  </a:cubicBezTo>
                  <a:cubicBezTo>
                    <a:pt x="40091" y="165276"/>
                    <a:pt x="39895" y="165108"/>
                    <a:pt x="39698" y="165108"/>
                  </a:cubicBezTo>
                  <a:close/>
                  <a:moveTo>
                    <a:pt x="41663" y="165108"/>
                  </a:moveTo>
                  <a:cubicBezTo>
                    <a:pt x="41439" y="165108"/>
                    <a:pt x="41270" y="165276"/>
                    <a:pt x="41270" y="165473"/>
                  </a:cubicBezTo>
                  <a:cubicBezTo>
                    <a:pt x="41270" y="165697"/>
                    <a:pt x="41439" y="165866"/>
                    <a:pt x="41663" y="165866"/>
                  </a:cubicBezTo>
                  <a:cubicBezTo>
                    <a:pt x="41860" y="165866"/>
                    <a:pt x="42056" y="165697"/>
                    <a:pt x="42056" y="165473"/>
                  </a:cubicBezTo>
                  <a:cubicBezTo>
                    <a:pt x="42056" y="165276"/>
                    <a:pt x="41860" y="165108"/>
                    <a:pt x="41663" y="165108"/>
                  </a:cubicBezTo>
                  <a:close/>
                  <a:moveTo>
                    <a:pt x="31837" y="167073"/>
                  </a:moveTo>
                  <a:cubicBezTo>
                    <a:pt x="31613" y="167073"/>
                    <a:pt x="31444" y="167242"/>
                    <a:pt x="31444" y="167438"/>
                  </a:cubicBezTo>
                  <a:cubicBezTo>
                    <a:pt x="31444" y="167663"/>
                    <a:pt x="31613" y="167831"/>
                    <a:pt x="31837" y="167831"/>
                  </a:cubicBezTo>
                  <a:cubicBezTo>
                    <a:pt x="32034" y="167831"/>
                    <a:pt x="32230" y="167663"/>
                    <a:pt x="32230" y="167438"/>
                  </a:cubicBezTo>
                  <a:cubicBezTo>
                    <a:pt x="32230" y="167242"/>
                    <a:pt x="32034" y="167073"/>
                    <a:pt x="31837" y="167073"/>
                  </a:cubicBezTo>
                  <a:close/>
                  <a:moveTo>
                    <a:pt x="33802" y="167073"/>
                  </a:moveTo>
                  <a:cubicBezTo>
                    <a:pt x="33578" y="167073"/>
                    <a:pt x="33409" y="167242"/>
                    <a:pt x="33409" y="167438"/>
                  </a:cubicBezTo>
                  <a:cubicBezTo>
                    <a:pt x="33409" y="167663"/>
                    <a:pt x="33578" y="167831"/>
                    <a:pt x="33802" y="167831"/>
                  </a:cubicBezTo>
                  <a:cubicBezTo>
                    <a:pt x="33999" y="167831"/>
                    <a:pt x="34195" y="167663"/>
                    <a:pt x="34195" y="167438"/>
                  </a:cubicBezTo>
                  <a:cubicBezTo>
                    <a:pt x="34195" y="167242"/>
                    <a:pt x="33999" y="167073"/>
                    <a:pt x="33802" y="167073"/>
                  </a:cubicBezTo>
                  <a:close/>
                  <a:moveTo>
                    <a:pt x="35768" y="167073"/>
                  </a:moveTo>
                  <a:cubicBezTo>
                    <a:pt x="35543" y="167073"/>
                    <a:pt x="35375" y="167242"/>
                    <a:pt x="35375" y="167438"/>
                  </a:cubicBezTo>
                  <a:cubicBezTo>
                    <a:pt x="35375" y="167663"/>
                    <a:pt x="35543" y="167831"/>
                    <a:pt x="35768" y="167831"/>
                  </a:cubicBezTo>
                  <a:cubicBezTo>
                    <a:pt x="35964" y="167831"/>
                    <a:pt x="36161" y="167663"/>
                    <a:pt x="36161" y="167438"/>
                  </a:cubicBezTo>
                  <a:cubicBezTo>
                    <a:pt x="36161" y="167242"/>
                    <a:pt x="35964" y="167073"/>
                    <a:pt x="35768" y="167073"/>
                  </a:cubicBezTo>
                  <a:close/>
                  <a:moveTo>
                    <a:pt x="37733" y="167073"/>
                  </a:moveTo>
                  <a:cubicBezTo>
                    <a:pt x="37508" y="167073"/>
                    <a:pt x="37340" y="167242"/>
                    <a:pt x="37340" y="167438"/>
                  </a:cubicBezTo>
                  <a:cubicBezTo>
                    <a:pt x="37340" y="167663"/>
                    <a:pt x="37508" y="167831"/>
                    <a:pt x="37733" y="167831"/>
                  </a:cubicBezTo>
                  <a:cubicBezTo>
                    <a:pt x="37929" y="167831"/>
                    <a:pt x="38126" y="167663"/>
                    <a:pt x="38126" y="167438"/>
                  </a:cubicBezTo>
                  <a:cubicBezTo>
                    <a:pt x="38126" y="167242"/>
                    <a:pt x="37929" y="167073"/>
                    <a:pt x="37733" y="167073"/>
                  </a:cubicBezTo>
                  <a:close/>
                  <a:moveTo>
                    <a:pt x="39698" y="167073"/>
                  </a:moveTo>
                  <a:cubicBezTo>
                    <a:pt x="39474" y="167073"/>
                    <a:pt x="39305" y="167242"/>
                    <a:pt x="39305" y="167438"/>
                  </a:cubicBezTo>
                  <a:cubicBezTo>
                    <a:pt x="39305" y="167663"/>
                    <a:pt x="39474" y="167831"/>
                    <a:pt x="39698" y="167831"/>
                  </a:cubicBezTo>
                  <a:cubicBezTo>
                    <a:pt x="39895" y="167831"/>
                    <a:pt x="40091" y="167663"/>
                    <a:pt x="40091" y="167438"/>
                  </a:cubicBezTo>
                  <a:cubicBezTo>
                    <a:pt x="40091" y="167242"/>
                    <a:pt x="39895" y="167073"/>
                    <a:pt x="39698" y="167073"/>
                  </a:cubicBezTo>
                  <a:close/>
                  <a:moveTo>
                    <a:pt x="41663" y="167073"/>
                  </a:moveTo>
                  <a:cubicBezTo>
                    <a:pt x="41439" y="167073"/>
                    <a:pt x="41270" y="167242"/>
                    <a:pt x="41270" y="167438"/>
                  </a:cubicBezTo>
                  <a:cubicBezTo>
                    <a:pt x="41270" y="167663"/>
                    <a:pt x="41439" y="167831"/>
                    <a:pt x="41663" y="167831"/>
                  </a:cubicBezTo>
                  <a:cubicBezTo>
                    <a:pt x="41860" y="167831"/>
                    <a:pt x="42056" y="167663"/>
                    <a:pt x="42056" y="167438"/>
                  </a:cubicBezTo>
                  <a:cubicBezTo>
                    <a:pt x="42056" y="167242"/>
                    <a:pt x="41860" y="167073"/>
                    <a:pt x="41663" y="167073"/>
                  </a:cubicBezTo>
                  <a:close/>
                  <a:moveTo>
                    <a:pt x="31837" y="169038"/>
                  </a:moveTo>
                  <a:cubicBezTo>
                    <a:pt x="31613" y="169038"/>
                    <a:pt x="31444" y="169207"/>
                    <a:pt x="31444" y="169403"/>
                  </a:cubicBezTo>
                  <a:cubicBezTo>
                    <a:pt x="31444" y="169628"/>
                    <a:pt x="31613" y="169796"/>
                    <a:pt x="31837" y="169796"/>
                  </a:cubicBezTo>
                  <a:cubicBezTo>
                    <a:pt x="32034" y="169796"/>
                    <a:pt x="32230" y="169628"/>
                    <a:pt x="32230" y="169403"/>
                  </a:cubicBezTo>
                  <a:cubicBezTo>
                    <a:pt x="32230" y="169207"/>
                    <a:pt x="32034" y="169038"/>
                    <a:pt x="31837" y="169038"/>
                  </a:cubicBezTo>
                  <a:close/>
                  <a:moveTo>
                    <a:pt x="33802" y="169038"/>
                  </a:moveTo>
                  <a:cubicBezTo>
                    <a:pt x="33578" y="169038"/>
                    <a:pt x="33409" y="169207"/>
                    <a:pt x="33409" y="169403"/>
                  </a:cubicBezTo>
                  <a:cubicBezTo>
                    <a:pt x="33409" y="169628"/>
                    <a:pt x="33578" y="169796"/>
                    <a:pt x="33802" y="169796"/>
                  </a:cubicBezTo>
                  <a:cubicBezTo>
                    <a:pt x="33999" y="169796"/>
                    <a:pt x="34195" y="169628"/>
                    <a:pt x="34195" y="169403"/>
                  </a:cubicBezTo>
                  <a:cubicBezTo>
                    <a:pt x="34195" y="169207"/>
                    <a:pt x="33999" y="169038"/>
                    <a:pt x="33802" y="169038"/>
                  </a:cubicBezTo>
                  <a:close/>
                  <a:moveTo>
                    <a:pt x="35768" y="169038"/>
                  </a:moveTo>
                  <a:cubicBezTo>
                    <a:pt x="35543" y="169038"/>
                    <a:pt x="35375" y="169207"/>
                    <a:pt x="35375" y="169403"/>
                  </a:cubicBezTo>
                  <a:cubicBezTo>
                    <a:pt x="35375" y="169628"/>
                    <a:pt x="35543" y="169796"/>
                    <a:pt x="35768" y="169796"/>
                  </a:cubicBezTo>
                  <a:cubicBezTo>
                    <a:pt x="35964" y="169796"/>
                    <a:pt x="36161" y="169628"/>
                    <a:pt x="36161" y="169403"/>
                  </a:cubicBezTo>
                  <a:cubicBezTo>
                    <a:pt x="36161" y="169207"/>
                    <a:pt x="35964" y="169038"/>
                    <a:pt x="35768" y="169038"/>
                  </a:cubicBezTo>
                  <a:close/>
                  <a:moveTo>
                    <a:pt x="37733" y="169038"/>
                  </a:moveTo>
                  <a:cubicBezTo>
                    <a:pt x="37508" y="169038"/>
                    <a:pt x="37340" y="169207"/>
                    <a:pt x="37340" y="169403"/>
                  </a:cubicBezTo>
                  <a:cubicBezTo>
                    <a:pt x="37340" y="169628"/>
                    <a:pt x="37508" y="169796"/>
                    <a:pt x="37733" y="169796"/>
                  </a:cubicBezTo>
                  <a:cubicBezTo>
                    <a:pt x="37929" y="169796"/>
                    <a:pt x="38126" y="169628"/>
                    <a:pt x="38126" y="169403"/>
                  </a:cubicBezTo>
                  <a:cubicBezTo>
                    <a:pt x="38126" y="169207"/>
                    <a:pt x="37929" y="169038"/>
                    <a:pt x="37733" y="169038"/>
                  </a:cubicBezTo>
                  <a:close/>
                  <a:moveTo>
                    <a:pt x="39698" y="169038"/>
                  </a:moveTo>
                  <a:cubicBezTo>
                    <a:pt x="39474" y="169038"/>
                    <a:pt x="39305" y="169207"/>
                    <a:pt x="39305" y="169403"/>
                  </a:cubicBezTo>
                  <a:cubicBezTo>
                    <a:pt x="39305" y="169628"/>
                    <a:pt x="39474" y="169796"/>
                    <a:pt x="39698" y="169796"/>
                  </a:cubicBezTo>
                  <a:cubicBezTo>
                    <a:pt x="39895" y="169796"/>
                    <a:pt x="40091" y="169628"/>
                    <a:pt x="40091" y="169403"/>
                  </a:cubicBezTo>
                  <a:cubicBezTo>
                    <a:pt x="40091" y="169207"/>
                    <a:pt x="39895" y="169038"/>
                    <a:pt x="39698" y="169038"/>
                  </a:cubicBezTo>
                  <a:close/>
                  <a:moveTo>
                    <a:pt x="41663" y="169038"/>
                  </a:moveTo>
                  <a:cubicBezTo>
                    <a:pt x="41439" y="169038"/>
                    <a:pt x="41270" y="169207"/>
                    <a:pt x="41270" y="169403"/>
                  </a:cubicBezTo>
                  <a:cubicBezTo>
                    <a:pt x="41270" y="169628"/>
                    <a:pt x="41439" y="169796"/>
                    <a:pt x="41663" y="169796"/>
                  </a:cubicBezTo>
                  <a:cubicBezTo>
                    <a:pt x="41860" y="169796"/>
                    <a:pt x="42056" y="169628"/>
                    <a:pt x="42056" y="169403"/>
                  </a:cubicBezTo>
                  <a:cubicBezTo>
                    <a:pt x="42056" y="169207"/>
                    <a:pt x="41860" y="169038"/>
                    <a:pt x="41663" y="169038"/>
                  </a:cubicBezTo>
                  <a:close/>
                  <a:moveTo>
                    <a:pt x="31837" y="171004"/>
                  </a:moveTo>
                  <a:cubicBezTo>
                    <a:pt x="31613" y="171004"/>
                    <a:pt x="31444" y="171172"/>
                    <a:pt x="31444" y="171369"/>
                  </a:cubicBezTo>
                  <a:cubicBezTo>
                    <a:pt x="31444" y="171593"/>
                    <a:pt x="31613" y="171762"/>
                    <a:pt x="31837" y="171762"/>
                  </a:cubicBezTo>
                  <a:cubicBezTo>
                    <a:pt x="32034" y="171762"/>
                    <a:pt x="32230" y="171593"/>
                    <a:pt x="32230" y="171369"/>
                  </a:cubicBezTo>
                  <a:cubicBezTo>
                    <a:pt x="32230" y="171172"/>
                    <a:pt x="32034" y="171004"/>
                    <a:pt x="31837" y="171004"/>
                  </a:cubicBezTo>
                  <a:close/>
                  <a:moveTo>
                    <a:pt x="33802" y="171004"/>
                  </a:moveTo>
                  <a:cubicBezTo>
                    <a:pt x="33578" y="171004"/>
                    <a:pt x="33409" y="171172"/>
                    <a:pt x="33409" y="171369"/>
                  </a:cubicBezTo>
                  <a:cubicBezTo>
                    <a:pt x="33409" y="171593"/>
                    <a:pt x="33578" y="171762"/>
                    <a:pt x="33802" y="171762"/>
                  </a:cubicBezTo>
                  <a:cubicBezTo>
                    <a:pt x="33999" y="171762"/>
                    <a:pt x="34195" y="171593"/>
                    <a:pt x="34195" y="171369"/>
                  </a:cubicBezTo>
                  <a:cubicBezTo>
                    <a:pt x="34195" y="171172"/>
                    <a:pt x="33999" y="171004"/>
                    <a:pt x="33802" y="171004"/>
                  </a:cubicBezTo>
                  <a:close/>
                  <a:moveTo>
                    <a:pt x="35768" y="171004"/>
                  </a:moveTo>
                  <a:cubicBezTo>
                    <a:pt x="35543" y="171004"/>
                    <a:pt x="35375" y="171172"/>
                    <a:pt x="35375" y="171369"/>
                  </a:cubicBezTo>
                  <a:cubicBezTo>
                    <a:pt x="35375" y="171593"/>
                    <a:pt x="35543" y="171762"/>
                    <a:pt x="35768" y="171762"/>
                  </a:cubicBezTo>
                  <a:cubicBezTo>
                    <a:pt x="35964" y="171762"/>
                    <a:pt x="36161" y="171593"/>
                    <a:pt x="36161" y="171369"/>
                  </a:cubicBezTo>
                  <a:cubicBezTo>
                    <a:pt x="36161" y="171172"/>
                    <a:pt x="35964" y="171004"/>
                    <a:pt x="35768" y="171004"/>
                  </a:cubicBezTo>
                  <a:close/>
                  <a:moveTo>
                    <a:pt x="37733" y="171004"/>
                  </a:moveTo>
                  <a:cubicBezTo>
                    <a:pt x="37508" y="171004"/>
                    <a:pt x="37340" y="171172"/>
                    <a:pt x="37340" y="171369"/>
                  </a:cubicBezTo>
                  <a:cubicBezTo>
                    <a:pt x="37340" y="171593"/>
                    <a:pt x="37508" y="171762"/>
                    <a:pt x="37733" y="171762"/>
                  </a:cubicBezTo>
                  <a:cubicBezTo>
                    <a:pt x="37929" y="171762"/>
                    <a:pt x="38126" y="171593"/>
                    <a:pt x="38126" y="171369"/>
                  </a:cubicBezTo>
                  <a:cubicBezTo>
                    <a:pt x="38126" y="171172"/>
                    <a:pt x="37929" y="171004"/>
                    <a:pt x="37733" y="171004"/>
                  </a:cubicBezTo>
                  <a:close/>
                  <a:moveTo>
                    <a:pt x="39698" y="171004"/>
                  </a:moveTo>
                  <a:cubicBezTo>
                    <a:pt x="39474" y="171004"/>
                    <a:pt x="39305" y="171172"/>
                    <a:pt x="39305" y="171369"/>
                  </a:cubicBezTo>
                  <a:cubicBezTo>
                    <a:pt x="39305" y="171593"/>
                    <a:pt x="39474" y="171762"/>
                    <a:pt x="39698" y="171762"/>
                  </a:cubicBezTo>
                  <a:cubicBezTo>
                    <a:pt x="39895" y="171762"/>
                    <a:pt x="40091" y="171593"/>
                    <a:pt x="40091" y="171369"/>
                  </a:cubicBezTo>
                  <a:cubicBezTo>
                    <a:pt x="40091" y="171172"/>
                    <a:pt x="39895" y="171004"/>
                    <a:pt x="39698" y="171004"/>
                  </a:cubicBezTo>
                  <a:close/>
                  <a:moveTo>
                    <a:pt x="41663" y="171004"/>
                  </a:moveTo>
                  <a:cubicBezTo>
                    <a:pt x="41439" y="171004"/>
                    <a:pt x="41270" y="171172"/>
                    <a:pt x="41270" y="171369"/>
                  </a:cubicBezTo>
                  <a:cubicBezTo>
                    <a:pt x="41270" y="171593"/>
                    <a:pt x="41439" y="171762"/>
                    <a:pt x="41663" y="171762"/>
                  </a:cubicBezTo>
                  <a:cubicBezTo>
                    <a:pt x="41860" y="171762"/>
                    <a:pt x="42056" y="171593"/>
                    <a:pt x="42056" y="171369"/>
                  </a:cubicBezTo>
                  <a:cubicBezTo>
                    <a:pt x="42056" y="171172"/>
                    <a:pt x="41860" y="171004"/>
                    <a:pt x="41663" y="171004"/>
                  </a:cubicBezTo>
                  <a:close/>
                  <a:moveTo>
                    <a:pt x="31837" y="172941"/>
                  </a:moveTo>
                  <a:cubicBezTo>
                    <a:pt x="31613" y="172969"/>
                    <a:pt x="31444" y="173137"/>
                    <a:pt x="31444" y="173334"/>
                  </a:cubicBezTo>
                  <a:cubicBezTo>
                    <a:pt x="31444" y="173558"/>
                    <a:pt x="31613" y="173727"/>
                    <a:pt x="31837" y="173727"/>
                  </a:cubicBezTo>
                  <a:cubicBezTo>
                    <a:pt x="32034" y="173727"/>
                    <a:pt x="32230" y="173558"/>
                    <a:pt x="32230" y="173334"/>
                  </a:cubicBezTo>
                  <a:cubicBezTo>
                    <a:pt x="32230" y="173137"/>
                    <a:pt x="32034" y="172941"/>
                    <a:pt x="31837" y="172941"/>
                  </a:cubicBezTo>
                  <a:close/>
                  <a:moveTo>
                    <a:pt x="33802" y="172941"/>
                  </a:moveTo>
                  <a:cubicBezTo>
                    <a:pt x="33578" y="172969"/>
                    <a:pt x="33409" y="173137"/>
                    <a:pt x="33409" y="173334"/>
                  </a:cubicBezTo>
                  <a:cubicBezTo>
                    <a:pt x="33409" y="173558"/>
                    <a:pt x="33578" y="173727"/>
                    <a:pt x="33802" y="173727"/>
                  </a:cubicBezTo>
                  <a:cubicBezTo>
                    <a:pt x="33999" y="173727"/>
                    <a:pt x="34195" y="173558"/>
                    <a:pt x="34195" y="173334"/>
                  </a:cubicBezTo>
                  <a:cubicBezTo>
                    <a:pt x="34195" y="173137"/>
                    <a:pt x="33999" y="172941"/>
                    <a:pt x="33802" y="172941"/>
                  </a:cubicBezTo>
                  <a:close/>
                  <a:moveTo>
                    <a:pt x="35768" y="172941"/>
                  </a:moveTo>
                  <a:cubicBezTo>
                    <a:pt x="35543" y="172969"/>
                    <a:pt x="35375" y="173137"/>
                    <a:pt x="35375" y="173334"/>
                  </a:cubicBezTo>
                  <a:cubicBezTo>
                    <a:pt x="35375" y="173558"/>
                    <a:pt x="35543" y="173727"/>
                    <a:pt x="35768" y="173727"/>
                  </a:cubicBezTo>
                  <a:cubicBezTo>
                    <a:pt x="35964" y="173727"/>
                    <a:pt x="36161" y="173558"/>
                    <a:pt x="36161" y="173334"/>
                  </a:cubicBezTo>
                  <a:cubicBezTo>
                    <a:pt x="36161" y="173137"/>
                    <a:pt x="35964" y="172941"/>
                    <a:pt x="35768" y="172941"/>
                  </a:cubicBezTo>
                  <a:close/>
                  <a:moveTo>
                    <a:pt x="37733" y="172941"/>
                  </a:moveTo>
                  <a:cubicBezTo>
                    <a:pt x="37508" y="172969"/>
                    <a:pt x="37340" y="173137"/>
                    <a:pt x="37340" y="173334"/>
                  </a:cubicBezTo>
                  <a:cubicBezTo>
                    <a:pt x="37340" y="173558"/>
                    <a:pt x="37508" y="173727"/>
                    <a:pt x="37733" y="173727"/>
                  </a:cubicBezTo>
                  <a:cubicBezTo>
                    <a:pt x="37929" y="173727"/>
                    <a:pt x="38126" y="173558"/>
                    <a:pt x="38126" y="173334"/>
                  </a:cubicBezTo>
                  <a:cubicBezTo>
                    <a:pt x="38126" y="173137"/>
                    <a:pt x="37929" y="172941"/>
                    <a:pt x="37733" y="172941"/>
                  </a:cubicBezTo>
                  <a:close/>
                  <a:moveTo>
                    <a:pt x="39698" y="172941"/>
                  </a:moveTo>
                  <a:cubicBezTo>
                    <a:pt x="39474" y="172969"/>
                    <a:pt x="39305" y="173137"/>
                    <a:pt x="39305" y="173334"/>
                  </a:cubicBezTo>
                  <a:cubicBezTo>
                    <a:pt x="39305" y="173558"/>
                    <a:pt x="39474" y="173727"/>
                    <a:pt x="39698" y="173727"/>
                  </a:cubicBezTo>
                  <a:cubicBezTo>
                    <a:pt x="39895" y="173727"/>
                    <a:pt x="40091" y="173558"/>
                    <a:pt x="40091" y="173334"/>
                  </a:cubicBezTo>
                  <a:cubicBezTo>
                    <a:pt x="40091" y="173137"/>
                    <a:pt x="39895" y="172941"/>
                    <a:pt x="39698" y="172941"/>
                  </a:cubicBezTo>
                  <a:close/>
                  <a:moveTo>
                    <a:pt x="41663" y="172941"/>
                  </a:moveTo>
                  <a:cubicBezTo>
                    <a:pt x="41439" y="172969"/>
                    <a:pt x="41270" y="173137"/>
                    <a:pt x="41270" y="173334"/>
                  </a:cubicBezTo>
                  <a:cubicBezTo>
                    <a:pt x="41270" y="173558"/>
                    <a:pt x="41439" y="173727"/>
                    <a:pt x="41663" y="173727"/>
                  </a:cubicBezTo>
                  <a:cubicBezTo>
                    <a:pt x="41860" y="173727"/>
                    <a:pt x="42056" y="173558"/>
                    <a:pt x="42056" y="173334"/>
                  </a:cubicBezTo>
                  <a:cubicBezTo>
                    <a:pt x="42056" y="173137"/>
                    <a:pt x="41860" y="172941"/>
                    <a:pt x="41663" y="172941"/>
                  </a:cubicBezTo>
                  <a:close/>
                  <a:moveTo>
                    <a:pt x="29872" y="174934"/>
                  </a:moveTo>
                  <a:cubicBezTo>
                    <a:pt x="29647" y="174934"/>
                    <a:pt x="29479" y="175102"/>
                    <a:pt x="29479" y="175299"/>
                  </a:cubicBezTo>
                  <a:cubicBezTo>
                    <a:pt x="29479" y="175524"/>
                    <a:pt x="29647" y="175692"/>
                    <a:pt x="29872" y="175692"/>
                  </a:cubicBezTo>
                  <a:cubicBezTo>
                    <a:pt x="30069" y="175692"/>
                    <a:pt x="30265" y="175524"/>
                    <a:pt x="30265" y="175299"/>
                  </a:cubicBezTo>
                  <a:cubicBezTo>
                    <a:pt x="30265" y="175102"/>
                    <a:pt x="30069" y="174934"/>
                    <a:pt x="29872" y="174934"/>
                  </a:cubicBezTo>
                  <a:close/>
                  <a:moveTo>
                    <a:pt x="31837" y="174934"/>
                  </a:moveTo>
                  <a:cubicBezTo>
                    <a:pt x="31613" y="174934"/>
                    <a:pt x="31444" y="175102"/>
                    <a:pt x="31444" y="175299"/>
                  </a:cubicBezTo>
                  <a:cubicBezTo>
                    <a:pt x="31444" y="175524"/>
                    <a:pt x="31613" y="175692"/>
                    <a:pt x="31837" y="175692"/>
                  </a:cubicBezTo>
                  <a:cubicBezTo>
                    <a:pt x="32034" y="175692"/>
                    <a:pt x="32230" y="175524"/>
                    <a:pt x="32230" y="175299"/>
                  </a:cubicBezTo>
                  <a:cubicBezTo>
                    <a:pt x="32230" y="175102"/>
                    <a:pt x="32034" y="174934"/>
                    <a:pt x="31837" y="174934"/>
                  </a:cubicBezTo>
                  <a:close/>
                  <a:moveTo>
                    <a:pt x="33802" y="174934"/>
                  </a:moveTo>
                  <a:cubicBezTo>
                    <a:pt x="33578" y="174934"/>
                    <a:pt x="33409" y="175102"/>
                    <a:pt x="33409" y="175299"/>
                  </a:cubicBezTo>
                  <a:cubicBezTo>
                    <a:pt x="33409" y="175524"/>
                    <a:pt x="33578" y="175692"/>
                    <a:pt x="33802" y="175692"/>
                  </a:cubicBezTo>
                  <a:cubicBezTo>
                    <a:pt x="33999" y="175692"/>
                    <a:pt x="34195" y="175524"/>
                    <a:pt x="34195" y="175299"/>
                  </a:cubicBezTo>
                  <a:cubicBezTo>
                    <a:pt x="34195" y="175102"/>
                    <a:pt x="33999" y="174934"/>
                    <a:pt x="33802" y="174934"/>
                  </a:cubicBezTo>
                  <a:close/>
                  <a:moveTo>
                    <a:pt x="35768" y="174934"/>
                  </a:moveTo>
                  <a:cubicBezTo>
                    <a:pt x="35543" y="174934"/>
                    <a:pt x="35375" y="175102"/>
                    <a:pt x="35375" y="175299"/>
                  </a:cubicBezTo>
                  <a:cubicBezTo>
                    <a:pt x="35375" y="175524"/>
                    <a:pt x="35543" y="175692"/>
                    <a:pt x="35768" y="175692"/>
                  </a:cubicBezTo>
                  <a:cubicBezTo>
                    <a:pt x="35964" y="175692"/>
                    <a:pt x="36161" y="175524"/>
                    <a:pt x="36161" y="175299"/>
                  </a:cubicBezTo>
                  <a:cubicBezTo>
                    <a:pt x="36161" y="175102"/>
                    <a:pt x="35964" y="174934"/>
                    <a:pt x="35768" y="174934"/>
                  </a:cubicBezTo>
                  <a:close/>
                  <a:moveTo>
                    <a:pt x="37733" y="174934"/>
                  </a:moveTo>
                  <a:cubicBezTo>
                    <a:pt x="37508" y="174934"/>
                    <a:pt x="37340" y="175102"/>
                    <a:pt x="37340" y="175299"/>
                  </a:cubicBezTo>
                  <a:cubicBezTo>
                    <a:pt x="37340" y="175524"/>
                    <a:pt x="37508" y="175692"/>
                    <a:pt x="37733" y="175692"/>
                  </a:cubicBezTo>
                  <a:cubicBezTo>
                    <a:pt x="37929" y="175692"/>
                    <a:pt x="38126" y="175524"/>
                    <a:pt x="38126" y="175299"/>
                  </a:cubicBezTo>
                  <a:cubicBezTo>
                    <a:pt x="38126" y="175102"/>
                    <a:pt x="37929" y="174934"/>
                    <a:pt x="37733" y="174934"/>
                  </a:cubicBezTo>
                  <a:close/>
                  <a:moveTo>
                    <a:pt x="39698" y="174934"/>
                  </a:moveTo>
                  <a:cubicBezTo>
                    <a:pt x="39474" y="174934"/>
                    <a:pt x="39305" y="175102"/>
                    <a:pt x="39305" y="175299"/>
                  </a:cubicBezTo>
                  <a:cubicBezTo>
                    <a:pt x="39305" y="175524"/>
                    <a:pt x="39474" y="175692"/>
                    <a:pt x="39698" y="175692"/>
                  </a:cubicBezTo>
                  <a:cubicBezTo>
                    <a:pt x="39895" y="175692"/>
                    <a:pt x="40091" y="175524"/>
                    <a:pt x="40091" y="175299"/>
                  </a:cubicBezTo>
                  <a:cubicBezTo>
                    <a:pt x="40091" y="175102"/>
                    <a:pt x="39895" y="174934"/>
                    <a:pt x="39698" y="174934"/>
                  </a:cubicBezTo>
                  <a:close/>
                  <a:moveTo>
                    <a:pt x="41663" y="174934"/>
                  </a:moveTo>
                  <a:cubicBezTo>
                    <a:pt x="41439" y="174934"/>
                    <a:pt x="41270" y="175102"/>
                    <a:pt x="41270" y="175299"/>
                  </a:cubicBezTo>
                  <a:cubicBezTo>
                    <a:pt x="41270" y="175524"/>
                    <a:pt x="41439" y="175692"/>
                    <a:pt x="41663" y="175692"/>
                  </a:cubicBezTo>
                  <a:cubicBezTo>
                    <a:pt x="41860" y="175692"/>
                    <a:pt x="42056" y="175524"/>
                    <a:pt x="42056" y="175299"/>
                  </a:cubicBezTo>
                  <a:cubicBezTo>
                    <a:pt x="42056" y="175102"/>
                    <a:pt x="41860" y="174934"/>
                    <a:pt x="41663" y="174934"/>
                  </a:cubicBezTo>
                  <a:close/>
                  <a:moveTo>
                    <a:pt x="29872" y="176899"/>
                  </a:moveTo>
                  <a:cubicBezTo>
                    <a:pt x="29647" y="176899"/>
                    <a:pt x="29479" y="177068"/>
                    <a:pt x="29479" y="177264"/>
                  </a:cubicBezTo>
                  <a:cubicBezTo>
                    <a:pt x="29479" y="177489"/>
                    <a:pt x="29647" y="177657"/>
                    <a:pt x="29872" y="177657"/>
                  </a:cubicBezTo>
                  <a:cubicBezTo>
                    <a:pt x="30069" y="177657"/>
                    <a:pt x="30265" y="177489"/>
                    <a:pt x="30265" y="177264"/>
                  </a:cubicBezTo>
                  <a:cubicBezTo>
                    <a:pt x="30265" y="177068"/>
                    <a:pt x="30069" y="176899"/>
                    <a:pt x="29872" y="176899"/>
                  </a:cubicBezTo>
                  <a:close/>
                  <a:moveTo>
                    <a:pt x="31837" y="176899"/>
                  </a:moveTo>
                  <a:cubicBezTo>
                    <a:pt x="31613" y="176899"/>
                    <a:pt x="31444" y="177068"/>
                    <a:pt x="31444" y="177264"/>
                  </a:cubicBezTo>
                  <a:cubicBezTo>
                    <a:pt x="31444" y="177489"/>
                    <a:pt x="31613" y="177657"/>
                    <a:pt x="31837" y="177657"/>
                  </a:cubicBezTo>
                  <a:cubicBezTo>
                    <a:pt x="32034" y="177657"/>
                    <a:pt x="32230" y="177489"/>
                    <a:pt x="32230" y="177264"/>
                  </a:cubicBezTo>
                  <a:cubicBezTo>
                    <a:pt x="32230" y="177068"/>
                    <a:pt x="32034" y="176899"/>
                    <a:pt x="31837" y="176899"/>
                  </a:cubicBezTo>
                  <a:close/>
                  <a:moveTo>
                    <a:pt x="33802" y="176899"/>
                  </a:moveTo>
                  <a:cubicBezTo>
                    <a:pt x="33578" y="176899"/>
                    <a:pt x="33409" y="177068"/>
                    <a:pt x="33409" y="177264"/>
                  </a:cubicBezTo>
                  <a:cubicBezTo>
                    <a:pt x="33409" y="177489"/>
                    <a:pt x="33578" y="177657"/>
                    <a:pt x="33802" y="177657"/>
                  </a:cubicBezTo>
                  <a:cubicBezTo>
                    <a:pt x="33999" y="177657"/>
                    <a:pt x="34195" y="177489"/>
                    <a:pt x="34195" y="177264"/>
                  </a:cubicBezTo>
                  <a:cubicBezTo>
                    <a:pt x="34195" y="177068"/>
                    <a:pt x="33999" y="176899"/>
                    <a:pt x="33802" y="176899"/>
                  </a:cubicBezTo>
                  <a:close/>
                  <a:moveTo>
                    <a:pt x="35768" y="176899"/>
                  </a:moveTo>
                  <a:cubicBezTo>
                    <a:pt x="35543" y="176899"/>
                    <a:pt x="35375" y="177068"/>
                    <a:pt x="35375" y="177264"/>
                  </a:cubicBezTo>
                  <a:cubicBezTo>
                    <a:pt x="35375" y="177489"/>
                    <a:pt x="35543" y="177657"/>
                    <a:pt x="35768" y="177657"/>
                  </a:cubicBezTo>
                  <a:cubicBezTo>
                    <a:pt x="35964" y="177657"/>
                    <a:pt x="36161" y="177489"/>
                    <a:pt x="36161" y="177264"/>
                  </a:cubicBezTo>
                  <a:cubicBezTo>
                    <a:pt x="36161" y="177068"/>
                    <a:pt x="35964" y="176899"/>
                    <a:pt x="35768" y="176899"/>
                  </a:cubicBezTo>
                  <a:close/>
                  <a:moveTo>
                    <a:pt x="37733" y="176899"/>
                  </a:moveTo>
                  <a:cubicBezTo>
                    <a:pt x="37508" y="176899"/>
                    <a:pt x="37340" y="177068"/>
                    <a:pt x="37340" y="177264"/>
                  </a:cubicBezTo>
                  <a:cubicBezTo>
                    <a:pt x="37340" y="177489"/>
                    <a:pt x="37508" y="177657"/>
                    <a:pt x="37733" y="177657"/>
                  </a:cubicBezTo>
                  <a:cubicBezTo>
                    <a:pt x="37929" y="177657"/>
                    <a:pt x="38126" y="177489"/>
                    <a:pt x="38126" y="177264"/>
                  </a:cubicBezTo>
                  <a:cubicBezTo>
                    <a:pt x="38126" y="177068"/>
                    <a:pt x="37929" y="176899"/>
                    <a:pt x="37733" y="176899"/>
                  </a:cubicBezTo>
                  <a:close/>
                  <a:moveTo>
                    <a:pt x="39698" y="176899"/>
                  </a:moveTo>
                  <a:cubicBezTo>
                    <a:pt x="39474" y="176899"/>
                    <a:pt x="39305" y="177068"/>
                    <a:pt x="39305" y="177264"/>
                  </a:cubicBezTo>
                  <a:cubicBezTo>
                    <a:pt x="39305" y="177489"/>
                    <a:pt x="39474" y="177657"/>
                    <a:pt x="39698" y="177657"/>
                  </a:cubicBezTo>
                  <a:cubicBezTo>
                    <a:pt x="39895" y="177657"/>
                    <a:pt x="40091" y="177489"/>
                    <a:pt x="40091" y="177264"/>
                  </a:cubicBezTo>
                  <a:cubicBezTo>
                    <a:pt x="40091" y="177068"/>
                    <a:pt x="39895" y="176899"/>
                    <a:pt x="39698" y="176899"/>
                  </a:cubicBezTo>
                  <a:close/>
                  <a:moveTo>
                    <a:pt x="29872" y="178865"/>
                  </a:moveTo>
                  <a:cubicBezTo>
                    <a:pt x="29647" y="178865"/>
                    <a:pt x="29479" y="179033"/>
                    <a:pt x="29479" y="179229"/>
                  </a:cubicBezTo>
                  <a:cubicBezTo>
                    <a:pt x="29479" y="179454"/>
                    <a:pt x="29647" y="179623"/>
                    <a:pt x="29872" y="179623"/>
                  </a:cubicBezTo>
                  <a:cubicBezTo>
                    <a:pt x="30069" y="179623"/>
                    <a:pt x="30265" y="179454"/>
                    <a:pt x="30265" y="179229"/>
                  </a:cubicBezTo>
                  <a:cubicBezTo>
                    <a:pt x="30265" y="179033"/>
                    <a:pt x="30069" y="178865"/>
                    <a:pt x="29872" y="178865"/>
                  </a:cubicBezTo>
                  <a:close/>
                  <a:moveTo>
                    <a:pt x="31837" y="178865"/>
                  </a:moveTo>
                  <a:cubicBezTo>
                    <a:pt x="31613" y="178865"/>
                    <a:pt x="31444" y="179033"/>
                    <a:pt x="31444" y="179229"/>
                  </a:cubicBezTo>
                  <a:cubicBezTo>
                    <a:pt x="31444" y="179454"/>
                    <a:pt x="31613" y="179623"/>
                    <a:pt x="31837" y="179623"/>
                  </a:cubicBezTo>
                  <a:cubicBezTo>
                    <a:pt x="32034" y="179623"/>
                    <a:pt x="32230" y="179454"/>
                    <a:pt x="32230" y="179229"/>
                  </a:cubicBezTo>
                  <a:cubicBezTo>
                    <a:pt x="32230" y="179033"/>
                    <a:pt x="32034" y="178865"/>
                    <a:pt x="31837" y="178865"/>
                  </a:cubicBezTo>
                  <a:close/>
                  <a:moveTo>
                    <a:pt x="33802" y="178865"/>
                  </a:moveTo>
                  <a:cubicBezTo>
                    <a:pt x="33578" y="178865"/>
                    <a:pt x="33409" y="179033"/>
                    <a:pt x="33409" y="179229"/>
                  </a:cubicBezTo>
                  <a:cubicBezTo>
                    <a:pt x="33409" y="179454"/>
                    <a:pt x="33578" y="179623"/>
                    <a:pt x="33802" y="179623"/>
                  </a:cubicBezTo>
                  <a:cubicBezTo>
                    <a:pt x="33999" y="179623"/>
                    <a:pt x="34195" y="179454"/>
                    <a:pt x="34195" y="179229"/>
                  </a:cubicBezTo>
                  <a:cubicBezTo>
                    <a:pt x="34195" y="179033"/>
                    <a:pt x="33999" y="178865"/>
                    <a:pt x="33802" y="178865"/>
                  </a:cubicBezTo>
                  <a:close/>
                  <a:moveTo>
                    <a:pt x="35768" y="178865"/>
                  </a:moveTo>
                  <a:cubicBezTo>
                    <a:pt x="35543" y="178865"/>
                    <a:pt x="35375" y="179033"/>
                    <a:pt x="35375" y="179229"/>
                  </a:cubicBezTo>
                  <a:cubicBezTo>
                    <a:pt x="35375" y="179454"/>
                    <a:pt x="35543" y="179623"/>
                    <a:pt x="35768" y="179623"/>
                  </a:cubicBezTo>
                  <a:cubicBezTo>
                    <a:pt x="35964" y="179623"/>
                    <a:pt x="36161" y="179454"/>
                    <a:pt x="36161" y="179229"/>
                  </a:cubicBezTo>
                  <a:cubicBezTo>
                    <a:pt x="36161" y="179033"/>
                    <a:pt x="35964" y="178865"/>
                    <a:pt x="35768" y="178865"/>
                  </a:cubicBezTo>
                  <a:close/>
                  <a:moveTo>
                    <a:pt x="37733" y="178865"/>
                  </a:moveTo>
                  <a:cubicBezTo>
                    <a:pt x="37508" y="178865"/>
                    <a:pt x="37340" y="179033"/>
                    <a:pt x="37340" y="179229"/>
                  </a:cubicBezTo>
                  <a:cubicBezTo>
                    <a:pt x="37340" y="179454"/>
                    <a:pt x="37508" y="179623"/>
                    <a:pt x="37733" y="179623"/>
                  </a:cubicBezTo>
                  <a:cubicBezTo>
                    <a:pt x="37929" y="179623"/>
                    <a:pt x="38126" y="179454"/>
                    <a:pt x="38126" y="179229"/>
                  </a:cubicBezTo>
                  <a:cubicBezTo>
                    <a:pt x="38126" y="179033"/>
                    <a:pt x="37929" y="178865"/>
                    <a:pt x="37733" y="178865"/>
                  </a:cubicBezTo>
                  <a:close/>
                  <a:moveTo>
                    <a:pt x="39698" y="178865"/>
                  </a:moveTo>
                  <a:cubicBezTo>
                    <a:pt x="39474" y="178865"/>
                    <a:pt x="39305" y="179033"/>
                    <a:pt x="39305" y="179229"/>
                  </a:cubicBezTo>
                  <a:cubicBezTo>
                    <a:pt x="39305" y="179454"/>
                    <a:pt x="39474" y="179623"/>
                    <a:pt x="39698" y="179623"/>
                  </a:cubicBezTo>
                  <a:cubicBezTo>
                    <a:pt x="39895" y="179623"/>
                    <a:pt x="40091" y="179454"/>
                    <a:pt x="40091" y="179229"/>
                  </a:cubicBezTo>
                  <a:cubicBezTo>
                    <a:pt x="40091" y="179033"/>
                    <a:pt x="39895" y="178865"/>
                    <a:pt x="39698" y="178865"/>
                  </a:cubicBezTo>
                  <a:close/>
                  <a:moveTo>
                    <a:pt x="29872" y="180830"/>
                  </a:moveTo>
                  <a:cubicBezTo>
                    <a:pt x="29647" y="180830"/>
                    <a:pt x="29479" y="180998"/>
                    <a:pt x="29479" y="181195"/>
                  </a:cubicBezTo>
                  <a:cubicBezTo>
                    <a:pt x="29479" y="181419"/>
                    <a:pt x="29647" y="181588"/>
                    <a:pt x="29872" y="181588"/>
                  </a:cubicBezTo>
                  <a:cubicBezTo>
                    <a:pt x="30069" y="181588"/>
                    <a:pt x="30265" y="181419"/>
                    <a:pt x="30265" y="181195"/>
                  </a:cubicBezTo>
                  <a:cubicBezTo>
                    <a:pt x="30265" y="180998"/>
                    <a:pt x="30069" y="180830"/>
                    <a:pt x="29872" y="180830"/>
                  </a:cubicBezTo>
                  <a:close/>
                  <a:moveTo>
                    <a:pt x="31837" y="180830"/>
                  </a:moveTo>
                  <a:cubicBezTo>
                    <a:pt x="31613" y="180830"/>
                    <a:pt x="31444" y="180998"/>
                    <a:pt x="31444" y="181195"/>
                  </a:cubicBezTo>
                  <a:cubicBezTo>
                    <a:pt x="31444" y="181419"/>
                    <a:pt x="31613" y="181588"/>
                    <a:pt x="31837" y="181588"/>
                  </a:cubicBezTo>
                  <a:cubicBezTo>
                    <a:pt x="32034" y="181588"/>
                    <a:pt x="32230" y="181419"/>
                    <a:pt x="32230" y="181195"/>
                  </a:cubicBezTo>
                  <a:cubicBezTo>
                    <a:pt x="32230" y="180998"/>
                    <a:pt x="32034" y="180830"/>
                    <a:pt x="31837" y="180830"/>
                  </a:cubicBezTo>
                  <a:close/>
                  <a:moveTo>
                    <a:pt x="33802" y="180830"/>
                  </a:moveTo>
                  <a:cubicBezTo>
                    <a:pt x="33578" y="180830"/>
                    <a:pt x="33409" y="180998"/>
                    <a:pt x="33409" y="181195"/>
                  </a:cubicBezTo>
                  <a:cubicBezTo>
                    <a:pt x="33409" y="181419"/>
                    <a:pt x="33578" y="181588"/>
                    <a:pt x="33802" y="181588"/>
                  </a:cubicBezTo>
                  <a:cubicBezTo>
                    <a:pt x="33999" y="181588"/>
                    <a:pt x="34195" y="181419"/>
                    <a:pt x="34195" y="181195"/>
                  </a:cubicBezTo>
                  <a:cubicBezTo>
                    <a:pt x="34195" y="180998"/>
                    <a:pt x="33999" y="180830"/>
                    <a:pt x="33802" y="180830"/>
                  </a:cubicBezTo>
                  <a:close/>
                  <a:moveTo>
                    <a:pt x="35768" y="180830"/>
                  </a:moveTo>
                  <a:cubicBezTo>
                    <a:pt x="35543" y="180830"/>
                    <a:pt x="35375" y="180998"/>
                    <a:pt x="35375" y="181195"/>
                  </a:cubicBezTo>
                  <a:cubicBezTo>
                    <a:pt x="35375" y="181419"/>
                    <a:pt x="35543" y="181588"/>
                    <a:pt x="35768" y="181588"/>
                  </a:cubicBezTo>
                  <a:cubicBezTo>
                    <a:pt x="35964" y="181588"/>
                    <a:pt x="36161" y="181419"/>
                    <a:pt x="36161" y="181195"/>
                  </a:cubicBezTo>
                  <a:cubicBezTo>
                    <a:pt x="36161" y="180998"/>
                    <a:pt x="35964" y="180830"/>
                    <a:pt x="35768" y="180830"/>
                  </a:cubicBezTo>
                  <a:close/>
                  <a:moveTo>
                    <a:pt x="37733" y="180830"/>
                  </a:moveTo>
                  <a:cubicBezTo>
                    <a:pt x="37508" y="180830"/>
                    <a:pt x="37340" y="180998"/>
                    <a:pt x="37340" y="181195"/>
                  </a:cubicBezTo>
                  <a:cubicBezTo>
                    <a:pt x="37340" y="181419"/>
                    <a:pt x="37508" y="181588"/>
                    <a:pt x="37733" y="181588"/>
                  </a:cubicBezTo>
                  <a:cubicBezTo>
                    <a:pt x="37929" y="181588"/>
                    <a:pt x="38126" y="181419"/>
                    <a:pt x="38126" y="181195"/>
                  </a:cubicBezTo>
                  <a:cubicBezTo>
                    <a:pt x="38126" y="180998"/>
                    <a:pt x="37929" y="180830"/>
                    <a:pt x="37733" y="180830"/>
                  </a:cubicBezTo>
                  <a:close/>
                  <a:moveTo>
                    <a:pt x="39698" y="180830"/>
                  </a:moveTo>
                  <a:cubicBezTo>
                    <a:pt x="39474" y="180830"/>
                    <a:pt x="39305" y="180998"/>
                    <a:pt x="39305" y="181195"/>
                  </a:cubicBezTo>
                  <a:cubicBezTo>
                    <a:pt x="39305" y="181419"/>
                    <a:pt x="39474" y="181588"/>
                    <a:pt x="39698" y="181588"/>
                  </a:cubicBezTo>
                  <a:cubicBezTo>
                    <a:pt x="39895" y="181588"/>
                    <a:pt x="40091" y="181419"/>
                    <a:pt x="40091" y="181195"/>
                  </a:cubicBezTo>
                  <a:cubicBezTo>
                    <a:pt x="40091" y="180998"/>
                    <a:pt x="39895" y="180830"/>
                    <a:pt x="39698" y="180830"/>
                  </a:cubicBezTo>
                  <a:close/>
                  <a:moveTo>
                    <a:pt x="27907" y="182767"/>
                  </a:moveTo>
                  <a:cubicBezTo>
                    <a:pt x="27682" y="182795"/>
                    <a:pt x="27514" y="182963"/>
                    <a:pt x="27514" y="183160"/>
                  </a:cubicBezTo>
                  <a:cubicBezTo>
                    <a:pt x="27514" y="183385"/>
                    <a:pt x="27682" y="183553"/>
                    <a:pt x="27907" y="183553"/>
                  </a:cubicBezTo>
                  <a:cubicBezTo>
                    <a:pt x="28103" y="183553"/>
                    <a:pt x="28300" y="183385"/>
                    <a:pt x="28300" y="183160"/>
                  </a:cubicBezTo>
                  <a:cubicBezTo>
                    <a:pt x="28300" y="182963"/>
                    <a:pt x="28103" y="182767"/>
                    <a:pt x="27907" y="182767"/>
                  </a:cubicBezTo>
                  <a:close/>
                  <a:moveTo>
                    <a:pt x="29872" y="182767"/>
                  </a:moveTo>
                  <a:cubicBezTo>
                    <a:pt x="29647" y="182795"/>
                    <a:pt x="29479" y="182963"/>
                    <a:pt x="29479" y="183160"/>
                  </a:cubicBezTo>
                  <a:cubicBezTo>
                    <a:pt x="29479" y="183385"/>
                    <a:pt x="29647" y="183553"/>
                    <a:pt x="29872" y="183553"/>
                  </a:cubicBezTo>
                  <a:cubicBezTo>
                    <a:pt x="30069" y="183553"/>
                    <a:pt x="30265" y="183385"/>
                    <a:pt x="30265" y="183160"/>
                  </a:cubicBezTo>
                  <a:cubicBezTo>
                    <a:pt x="30265" y="182963"/>
                    <a:pt x="30069" y="182767"/>
                    <a:pt x="29872" y="182767"/>
                  </a:cubicBezTo>
                  <a:close/>
                  <a:moveTo>
                    <a:pt x="31837" y="182767"/>
                  </a:moveTo>
                  <a:cubicBezTo>
                    <a:pt x="31613" y="182795"/>
                    <a:pt x="31444" y="182963"/>
                    <a:pt x="31444" y="183160"/>
                  </a:cubicBezTo>
                  <a:cubicBezTo>
                    <a:pt x="31444" y="183385"/>
                    <a:pt x="31613" y="183553"/>
                    <a:pt x="31837" y="183553"/>
                  </a:cubicBezTo>
                  <a:cubicBezTo>
                    <a:pt x="32034" y="183553"/>
                    <a:pt x="32230" y="183385"/>
                    <a:pt x="32230" y="183160"/>
                  </a:cubicBezTo>
                  <a:cubicBezTo>
                    <a:pt x="32230" y="182963"/>
                    <a:pt x="32034" y="182767"/>
                    <a:pt x="31837" y="182767"/>
                  </a:cubicBezTo>
                  <a:close/>
                  <a:moveTo>
                    <a:pt x="33802" y="182767"/>
                  </a:moveTo>
                  <a:cubicBezTo>
                    <a:pt x="33578" y="182795"/>
                    <a:pt x="33409" y="182963"/>
                    <a:pt x="33409" y="183160"/>
                  </a:cubicBezTo>
                  <a:cubicBezTo>
                    <a:pt x="33409" y="183385"/>
                    <a:pt x="33578" y="183553"/>
                    <a:pt x="33802" y="183553"/>
                  </a:cubicBezTo>
                  <a:cubicBezTo>
                    <a:pt x="33999" y="183553"/>
                    <a:pt x="34195" y="183385"/>
                    <a:pt x="34195" y="183160"/>
                  </a:cubicBezTo>
                  <a:cubicBezTo>
                    <a:pt x="34195" y="182963"/>
                    <a:pt x="33999" y="182767"/>
                    <a:pt x="33802" y="182767"/>
                  </a:cubicBezTo>
                  <a:close/>
                  <a:moveTo>
                    <a:pt x="35768" y="182767"/>
                  </a:moveTo>
                  <a:cubicBezTo>
                    <a:pt x="35543" y="182795"/>
                    <a:pt x="35375" y="182963"/>
                    <a:pt x="35375" y="183160"/>
                  </a:cubicBezTo>
                  <a:cubicBezTo>
                    <a:pt x="35375" y="183385"/>
                    <a:pt x="35543" y="183553"/>
                    <a:pt x="35768" y="183553"/>
                  </a:cubicBezTo>
                  <a:cubicBezTo>
                    <a:pt x="35964" y="183553"/>
                    <a:pt x="36161" y="183385"/>
                    <a:pt x="36161" y="183160"/>
                  </a:cubicBezTo>
                  <a:cubicBezTo>
                    <a:pt x="36161" y="182963"/>
                    <a:pt x="35964" y="182767"/>
                    <a:pt x="35768" y="182767"/>
                  </a:cubicBezTo>
                  <a:close/>
                  <a:moveTo>
                    <a:pt x="37733" y="182767"/>
                  </a:moveTo>
                  <a:cubicBezTo>
                    <a:pt x="37508" y="182795"/>
                    <a:pt x="37340" y="182963"/>
                    <a:pt x="37340" y="183160"/>
                  </a:cubicBezTo>
                  <a:cubicBezTo>
                    <a:pt x="37340" y="183385"/>
                    <a:pt x="37508" y="183553"/>
                    <a:pt x="37733" y="183553"/>
                  </a:cubicBezTo>
                  <a:cubicBezTo>
                    <a:pt x="37929" y="183553"/>
                    <a:pt x="38126" y="183385"/>
                    <a:pt x="38126" y="183160"/>
                  </a:cubicBezTo>
                  <a:cubicBezTo>
                    <a:pt x="38126" y="182963"/>
                    <a:pt x="37929" y="182767"/>
                    <a:pt x="37733" y="182767"/>
                  </a:cubicBezTo>
                  <a:close/>
                  <a:moveTo>
                    <a:pt x="27907" y="184760"/>
                  </a:moveTo>
                  <a:cubicBezTo>
                    <a:pt x="27682" y="184760"/>
                    <a:pt x="27514" y="184929"/>
                    <a:pt x="27514" y="185125"/>
                  </a:cubicBezTo>
                  <a:cubicBezTo>
                    <a:pt x="27514" y="185350"/>
                    <a:pt x="27682" y="185518"/>
                    <a:pt x="27907" y="185518"/>
                  </a:cubicBezTo>
                  <a:cubicBezTo>
                    <a:pt x="28103" y="185518"/>
                    <a:pt x="28300" y="185350"/>
                    <a:pt x="28300" y="185125"/>
                  </a:cubicBezTo>
                  <a:cubicBezTo>
                    <a:pt x="28300" y="184929"/>
                    <a:pt x="28103" y="184760"/>
                    <a:pt x="27907" y="184760"/>
                  </a:cubicBezTo>
                  <a:close/>
                  <a:moveTo>
                    <a:pt x="29872" y="184760"/>
                  </a:moveTo>
                  <a:cubicBezTo>
                    <a:pt x="29647" y="184760"/>
                    <a:pt x="29479" y="184929"/>
                    <a:pt x="29479" y="185125"/>
                  </a:cubicBezTo>
                  <a:cubicBezTo>
                    <a:pt x="29479" y="185350"/>
                    <a:pt x="29647" y="185518"/>
                    <a:pt x="29872" y="185518"/>
                  </a:cubicBezTo>
                  <a:cubicBezTo>
                    <a:pt x="30069" y="185518"/>
                    <a:pt x="30265" y="185350"/>
                    <a:pt x="30265" y="185125"/>
                  </a:cubicBezTo>
                  <a:cubicBezTo>
                    <a:pt x="30265" y="184929"/>
                    <a:pt x="30069" y="184760"/>
                    <a:pt x="29872" y="184760"/>
                  </a:cubicBezTo>
                  <a:close/>
                  <a:moveTo>
                    <a:pt x="31837" y="184760"/>
                  </a:moveTo>
                  <a:cubicBezTo>
                    <a:pt x="31613" y="184760"/>
                    <a:pt x="31444" y="184929"/>
                    <a:pt x="31444" y="185125"/>
                  </a:cubicBezTo>
                  <a:cubicBezTo>
                    <a:pt x="31444" y="185350"/>
                    <a:pt x="31613" y="185518"/>
                    <a:pt x="31837" y="185518"/>
                  </a:cubicBezTo>
                  <a:cubicBezTo>
                    <a:pt x="32034" y="185518"/>
                    <a:pt x="32230" y="185350"/>
                    <a:pt x="32230" y="185125"/>
                  </a:cubicBezTo>
                  <a:cubicBezTo>
                    <a:pt x="32230" y="184929"/>
                    <a:pt x="32034" y="184760"/>
                    <a:pt x="31837" y="184760"/>
                  </a:cubicBezTo>
                  <a:close/>
                  <a:moveTo>
                    <a:pt x="33802" y="184760"/>
                  </a:moveTo>
                  <a:cubicBezTo>
                    <a:pt x="33578" y="184760"/>
                    <a:pt x="33409" y="184929"/>
                    <a:pt x="33409" y="185125"/>
                  </a:cubicBezTo>
                  <a:cubicBezTo>
                    <a:pt x="33409" y="185350"/>
                    <a:pt x="33578" y="185518"/>
                    <a:pt x="33802" y="185518"/>
                  </a:cubicBezTo>
                  <a:cubicBezTo>
                    <a:pt x="33999" y="185518"/>
                    <a:pt x="34195" y="185350"/>
                    <a:pt x="34195" y="185125"/>
                  </a:cubicBezTo>
                  <a:cubicBezTo>
                    <a:pt x="34195" y="184929"/>
                    <a:pt x="33999" y="184760"/>
                    <a:pt x="33802" y="184760"/>
                  </a:cubicBezTo>
                  <a:close/>
                  <a:moveTo>
                    <a:pt x="35768" y="184760"/>
                  </a:moveTo>
                  <a:cubicBezTo>
                    <a:pt x="35543" y="184760"/>
                    <a:pt x="35375" y="184929"/>
                    <a:pt x="35375" y="185125"/>
                  </a:cubicBezTo>
                  <a:cubicBezTo>
                    <a:pt x="35375" y="185350"/>
                    <a:pt x="35543" y="185518"/>
                    <a:pt x="35768" y="185518"/>
                  </a:cubicBezTo>
                  <a:cubicBezTo>
                    <a:pt x="35964" y="185518"/>
                    <a:pt x="36161" y="185350"/>
                    <a:pt x="36161" y="185125"/>
                  </a:cubicBezTo>
                  <a:cubicBezTo>
                    <a:pt x="36161" y="184929"/>
                    <a:pt x="35964" y="184760"/>
                    <a:pt x="35768" y="184760"/>
                  </a:cubicBezTo>
                  <a:close/>
                  <a:moveTo>
                    <a:pt x="37733" y="184760"/>
                  </a:moveTo>
                  <a:cubicBezTo>
                    <a:pt x="37508" y="184760"/>
                    <a:pt x="37340" y="184929"/>
                    <a:pt x="37340" y="185125"/>
                  </a:cubicBezTo>
                  <a:cubicBezTo>
                    <a:pt x="37340" y="185350"/>
                    <a:pt x="37508" y="185518"/>
                    <a:pt x="37733" y="185518"/>
                  </a:cubicBezTo>
                  <a:cubicBezTo>
                    <a:pt x="37929" y="185518"/>
                    <a:pt x="38126" y="185350"/>
                    <a:pt x="38126" y="185125"/>
                  </a:cubicBezTo>
                  <a:cubicBezTo>
                    <a:pt x="38126" y="184929"/>
                    <a:pt x="37929" y="184760"/>
                    <a:pt x="37733" y="184760"/>
                  </a:cubicBezTo>
                  <a:close/>
                  <a:moveTo>
                    <a:pt x="25942" y="186725"/>
                  </a:moveTo>
                  <a:cubicBezTo>
                    <a:pt x="25717" y="186725"/>
                    <a:pt x="25549" y="186894"/>
                    <a:pt x="25549" y="187090"/>
                  </a:cubicBezTo>
                  <a:cubicBezTo>
                    <a:pt x="25549" y="187315"/>
                    <a:pt x="25717" y="187483"/>
                    <a:pt x="25942" y="187483"/>
                  </a:cubicBezTo>
                  <a:cubicBezTo>
                    <a:pt x="26138" y="187483"/>
                    <a:pt x="26335" y="187315"/>
                    <a:pt x="26335" y="187090"/>
                  </a:cubicBezTo>
                  <a:cubicBezTo>
                    <a:pt x="26335" y="186894"/>
                    <a:pt x="26138" y="186725"/>
                    <a:pt x="25942" y="186725"/>
                  </a:cubicBezTo>
                  <a:close/>
                  <a:moveTo>
                    <a:pt x="27907" y="186725"/>
                  </a:moveTo>
                  <a:cubicBezTo>
                    <a:pt x="27682" y="186725"/>
                    <a:pt x="27514" y="186894"/>
                    <a:pt x="27514" y="187090"/>
                  </a:cubicBezTo>
                  <a:cubicBezTo>
                    <a:pt x="27514" y="187315"/>
                    <a:pt x="27682" y="187483"/>
                    <a:pt x="27907" y="187483"/>
                  </a:cubicBezTo>
                  <a:cubicBezTo>
                    <a:pt x="28103" y="187483"/>
                    <a:pt x="28300" y="187315"/>
                    <a:pt x="28300" y="187090"/>
                  </a:cubicBezTo>
                  <a:cubicBezTo>
                    <a:pt x="28300" y="186894"/>
                    <a:pt x="28103" y="186725"/>
                    <a:pt x="27907" y="186725"/>
                  </a:cubicBezTo>
                  <a:close/>
                  <a:moveTo>
                    <a:pt x="29872" y="186725"/>
                  </a:moveTo>
                  <a:cubicBezTo>
                    <a:pt x="29647" y="186725"/>
                    <a:pt x="29479" y="186894"/>
                    <a:pt x="29479" y="187090"/>
                  </a:cubicBezTo>
                  <a:cubicBezTo>
                    <a:pt x="29479" y="187315"/>
                    <a:pt x="29647" y="187483"/>
                    <a:pt x="29872" y="187483"/>
                  </a:cubicBezTo>
                  <a:cubicBezTo>
                    <a:pt x="30069" y="187483"/>
                    <a:pt x="30265" y="187315"/>
                    <a:pt x="30265" y="187090"/>
                  </a:cubicBezTo>
                  <a:cubicBezTo>
                    <a:pt x="30265" y="186894"/>
                    <a:pt x="30069" y="186725"/>
                    <a:pt x="29872" y="186725"/>
                  </a:cubicBezTo>
                  <a:close/>
                  <a:moveTo>
                    <a:pt x="31837" y="186725"/>
                  </a:moveTo>
                  <a:cubicBezTo>
                    <a:pt x="31613" y="186725"/>
                    <a:pt x="31444" y="186894"/>
                    <a:pt x="31444" y="187090"/>
                  </a:cubicBezTo>
                  <a:cubicBezTo>
                    <a:pt x="31444" y="187315"/>
                    <a:pt x="31613" y="187483"/>
                    <a:pt x="31837" y="187483"/>
                  </a:cubicBezTo>
                  <a:cubicBezTo>
                    <a:pt x="32034" y="187483"/>
                    <a:pt x="32230" y="187315"/>
                    <a:pt x="32230" y="187090"/>
                  </a:cubicBezTo>
                  <a:cubicBezTo>
                    <a:pt x="32230" y="186894"/>
                    <a:pt x="32034" y="186725"/>
                    <a:pt x="31837" y="186725"/>
                  </a:cubicBezTo>
                  <a:close/>
                  <a:moveTo>
                    <a:pt x="33802" y="186725"/>
                  </a:moveTo>
                  <a:cubicBezTo>
                    <a:pt x="33578" y="186725"/>
                    <a:pt x="33409" y="186894"/>
                    <a:pt x="33409" y="187090"/>
                  </a:cubicBezTo>
                  <a:cubicBezTo>
                    <a:pt x="33409" y="187315"/>
                    <a:pt x="33578" y="187483"/>
                    <a:pt x="33802" y="187483"/>
                  </a:cubicBezTo>
                  <a:cubicBezTo>
                    <a:pt x="33999" y="187483"/>
                    <a:pt x="34195" y="187315"/>
                    <a:pt x="34195" y="187090"/>
                  </a:cubicBezTo>
                  <a:cubicBezTo>
                    <a:pt x="34195" y="186894"/>
                    <a:pt x="33999" y="186725"/>
                    <a:pt x="33802" y="186725"/>
                  </a:cubicBezTo>
                  <a:close/>
                  <a:moveTo>
                    <a:pt x="35768" y="186725"/>
                  </a:moveTo>
                  <a:cubicBezTo>
                    <a:pt x="35543" y="186725"/>
                    <a:pt x="35375" y="186894"/>
                    <a:pt x="35375" y="187090"/>
                  </a:cubicBezTo>
                  <a:cubicBezTo>
                    <a:pt x="35375" y="187315"/>
                    <a:pt x="35543" y="187483"/>
                    <a:pt x="35768" y="187483"/>
                  </a:cubicBezTo>
                  <a:cubicBezTo>
                    <a:pt x="35964" y="187483"/>
                    <a:pt x="36161" y="187315"/>
                    <a:pt x="36161" y="187090"/>
                  </a:cubicBezTo>
                  <a:cubicBezTo>
                    <a:pt x="36161" y="186894"/>
                    <a:pt x="35964" y="186725"/>
                    <a:pt x="35768" y="186725"/>
                  </a:cubicBezTo>
                  <a:close/>
                  <a:moveTo>
                    <a:pt x="25942" y="188691"/>
                  </a:moveTo>
                  <a:cubicBezTo>
                    <a:pt x="25717" y="188691"/>
                    <a:pt x="25549" y="188859"/>
                    <a:pt x="25549" y="189056"/>
                  </a:cubicBezTo>
                  <a:cubicBezTo>
                    <a:pt x="25549" y="189280"/>
                    <a:pt x="25717" y="189449"/>
                    <a:pt x="25942" y="189449"/>
                  </a:cubicBezTo>
                  <a:cubicBezTo>
                    <a:pt x="26138" y="189449"/>
                    <a:pt x="26335" y="189280"/>
                    <a:pt x="26335" y="189056"/>
                  </a:cubicBezTo>
                  <a:cubicBezTo>
                    <a:pt x="26335" y="188859"/>
                    <a:pt x="26138" y="188691"/>
                    <a:pt x="25942" y="188691"/>
                  </a:cubicBezTo>
                  <a:close/>
                  <a:moveTo>
                    <a:pt x="27907" y="188691"/>
                  </a:moveTo>
                  <a:cubicBezTo>
                    <a:pt x="27682" y="188691"/>
                    <a:pt x="27514" y="188859"/>
                    <a:pt x="27514" y="189056"/>
                  </a:cubicBezTo>
                  <a:cubicBezTo>
                    <a:pt x="27514" y="189280"/>
                    <a:pt x="27682" y="189449"/>
                    <a:pt x="27907" y="189449"/>
                  </a:cubicBezTo>
                  <a:cubicBezTo>
                    <a:pt x="28103" y="189449"/>
                    <a:pt x="28300" y="189280"/>
                    <a:pt x="28300" y="189056"/>
                  </a:cubicBezTo>
                  <a:cubicBezTo>
                    <a:pt x="28300" y="188859"/>
                    <a:pt x="28103" y="188691"/>
                    <a:pt x="27907" y="188691"/>
                  </a:cubicBezTo>
                  <a:close/>
                  <a:moveTo>
                    <a:pt x="29872" y="188691"/>
                  </a:moveTo>
                  <a:cubicBezTo>
                    <a:pt x="29647" y="188691"/>
                    <a:pt x="29479" y="188859"/>
                    <a:pt x="29479" y="189056"/>
                  </a:cubicBezTo>
                  <a:cubicBezTo>
                    <a:pt x="29479" y="189280"/>
                    <a:pt x="29647" y="189449"/>
                    <a:pt x="29872" y="189449"/>
                  </a:cubicBezTo>
                  <a:cubicBezTo>
                    <a:pt x="30069" y="189449"/>
                    <a:pt x="30265" y="189280"/>
                    <a:pt x="30265" y="189056"/>
                  </a:cubicBezTo>
                  <a:cubicBezTo>
                    <a:pt x="30265" y="188859"/>
                    <a:pt x="30069" y="188691"/>
                    <a:pt x="29872" y="188691"/>
                  </a:cubicBezTo>
                  <a:close/>
                  <a:moveTo>
                    <a:pt x="31837" y="188691"/>
                  </a:moveTo>
                  <a:cubicBezTo>
                    <a:pt x="31613" y="188691"/>
                    <a:pt x="31444" y="188859"/>
                    <a:pt x="31444" y="189056"/>
                  </a:cubicBezTo>
                  <a:cubicBezTo>
                    <a:pt x="31444" y="189280"/>
                    <a:pt x="31613" y="189449"/>
                    <a:pt x="31837" y="189449"/>
                  </a:cubicBezTo>
                  <a:cubicBezTo>
                    <a:pt x="32034" y="189449"/>
                    <a:pt x="32230" y="189280"/>
                    <a:pt x="32230" y="189056"/>
                  </a:cubicBezTo>
                  <a:cubicBezTo>
                    <a:pt x="32230" y="188859"/>
                    <a:pt x="32034" y="188691"/>
                    <a:pt x="31837" y="188691"/>
                  </a:cubicBezTo>
                  <a:close/>
                  <a:moveTo>
                    <a:pt x="33802" y="188691"/>
                  </a:moveTo>
                  <a:cubicBezTo>
                    <a:pt x="33578" y="188691"/>
                    <a:pt x="33409" y="188859"/>
                    <a:pt x="33409" y="189056"/>
                  </a:cubicBezTo>
                  <a:cubicBezTo>
                    <a:pt x="33409" y="189280"/>
                    <a:pt x="33578" y="189449"/>
                    <a:pt x="33802" y="189449"/>
                  </a:cubicBezTo>
                  <a:cubicBezTo>
                    <a:pt x="33999" y="189449"/>
                    <a:pt x="34195" y="189280"/>
                    <a:pt x="34195" y="189056"/>
                  </a:cubicBezTo>
                  <a:cubicBezTo>
                    <a:pt x="34195" y="188859"/>
                    <a:pt x="33999" y="188691"/>
                    <a:pt x="33802" y="188691"/>
                  </a:cubicBezTo>
                  <a:close/>
                  <a:moveTo>
                    <a:pt x="35768" y="188691"/>
                  </a:moveTo>
                  <a:cubicBezTo>
                    <a:pt x="35543" y="188691"/>
                    <a:pt x="35375" y="188859"/>
                    <a:pt x="35375" y="189056"/>
                  </a:cubicBezTo>
                  <a:cubicBezTo>
                    <a:pt x="35375" y="189280"/>
                    <a:pt x="35543" y="189449"/>
                    <a:pt x="35768" y="189449"/>
                  </a:cubicBezTo>
                  <a:cubicBezTo>
                    <a:pt x="35964" y="189449"/>
                    <a:pt x="36161" y="189280"/>
                    <a:pt x="36161" y="189056"/>
                  </a:cubicBezTo>
                  <a:cubicBezTo>
                    <a:pt x="36161" y="188859"/>
                    <a:pt x="35964" y="188691"/>
                    <a:pt x="35768" y="188691"/>
                  </a:cubicBezTo>
                  <a:close/>
                  <a:moveTo>
                    <a:pt x="23976" y="190628"/>
                  </a:moveTo>
                  <a:cubicBezTo>
                    <a:pt x="23752" y="190656"/>
                    <a:pt x="23583" y="190824"/>
                    <a:pt x="23583" y="191021"/>
                  </a:cubicBezTo>
                  <a:cubicBezTo>
                    <a:pt x="23583" y="191245"/>
                    <a:pt x="23752" y="191414"/>
                    <a:pt x="23976" y="191414"/>
                  </a:cubicBezTo>
                  <a:cubicBezTo>
                    <a:pt x="24173" y="191414"/>
                    <a:pt x="24369" y="191245"/>
                    <a:pt x="24369" y="191021"/>
                  </a:cubicBezTo>
                  <a:cubicBezTo>
                    <a:pt x="24369" y="190824"/>
                    <a:pt x="24173" y="190628"/>
                    <a:pt x="23976" y="190628"/>
                  </a:cubicBezTo>
                  <a:close/>
                  <a:moveTo>
                    <a:pt x="25942" y="190628"/>
                  </a:moveTo>
                  <a:cubicBezTo>
                    <a:pt x="25717" y="190656"/>
                    <a:pt x="25549" y="190824"/>
                    <a:pt x="25549" y="191021"/>
                  </a:cubicBezTo>
                  <a:cubicBezTo>
                    <a:pt x="25549" y="191245"/>
                    <a:pt x="25717" y="191414"/>
                    <a:pt x="25942" y="191414"/>
                  </a:cubicBezTo>
                  <a:cubicBezTo>
                    <a:pt x="26138" y="191414"/>
                    <a:pt x="26335" y="191245"/>
                    <a:pt x="26335" y="191021"/>
                  </a:cubicBezTo>
                  <a:cubicBezTo>
                    <a:pt x="26335" y="190824"/>
                    <a:pt x="26138" y="190628"/>
                    <a:pt x="25942" y="190628"/>
                  </a:cubicBezTo>
                  <a:close/>
                  <a:moveTo>
                    <a:pt x="27907" y="190628"/>
                  </a:moveTo>
                  <a:cubicBezTo>
                    <a:pt x="27682" y="190656"/>
                    <a:pt x="27514" y="190824"/>
                    <a:pt x="27514" y="191021"/>
                  </a:cubicBezTo>
                  <a:cubicBezTo>
                    <a:pt x="27514" y="191245"/>
                    <a:pt x="27682" y="191414"/>
                    <a:pt x="27907" y="191414"/>
                  </a:cubicBezTo>
                  <a:cubicBezTo>
                    <a:pt x="28103" y="191414"/>
                    <a:pt x="28300" y="191245"/>
                    <a:pt x="28300" y="191021"/>
                  </a:cubicBezTo>
                  <a:cubicBezTo>
                    <a:pt x="28300" y="190824"/>
                    <a:pt x="28103" y="190628"/>
                    <a:pt x="27907" y="190628"/>
                  </a:cubicBezTo>
                  <a:close/>
                  <a:moveTo>
                    <a:pt x="29872" y="190628"/>
                  </a:moveTo>
                  <a:cubicBezTo>
                    <a:pt x="29647" y="190656"/>
                    <a:pt x="29479" y="190824"/>
                    <a:pt x="29479" y="191021"/>
                  </a:cubicBezTo>
                  <a:cubicBezTo>
                    <a:pt x="29479" y="191245"/>
                    <a:pt x="29647" y="191414"/>
                    <a:pt x="29872" y="191414"/>
                  </a:cubicBezTo>
                  <a:cubicBezTo>
                    <a:pt x="30069" y="191414"/>
                    <a:pt x="30265" y="191245"/>
                    <a:pt x="30265" y="191021"/>
                  </a:cubicBezTo>
                  <a:cubicBezTo>
                    <a:pt x="30265" y="190824"/>
                    <a:pt x="30069" y="190628"/>
                    <a:pt x="29872" y="190628"/>
                  </a:cubicBezTo>
                  <a:close/>
                  <a:moveTo>
                    <a:pt x="31837" y="190628"/>
                  </a:moveTo>
                  <a:cubicBezTo>
                    <a:pt x="31613" y="190656"/>
                    <a:pt x="31444" y="190824"/>
                    <a:pt x="31444" y="191021"/>
                  </a:cubicBezTo>
                  <a:cubicBezTo>
                    <a:pt x="31444" y="191245"/>
                    <a:pt x="31613" y="191414"/>
                    <a:pt x="31837" y="191414"/>
                  </a:cubicBezTo>
                  <a:cubicBezTo>
                    <a:pt x="32034" y="191414"/>
                    <a:pt x="32230" y="191245"/>
                    <a:pt x="32230" y="191021"/>
                  </a:cubicBezTo>
                  <a:cubicBezTo>
                    <a:pt x="32230" y="190824"/>
                    <a:pt x="32034" y="190628"/>
                    <a:pt x="31837" y="190628"/>
                  </a:cubicBezTo>
                  <a:close/>
                  <a:moveTo>
                    <a:pt x="33802" y="190628"/>
                  </a:moveTo>
                  <a:cubicBezTo>
                    <a:pt x="33578" y="190656"/>
                    <a:pt x="33409" y="190824"/>
                    <a:pt x="33409" y="191021"/>
                  </a:cubicBezTo>
                  <a:cubicBezTo>
                    <a:pt x="33409" y="191245"/>
                    <a:pt x="33578" y="191414"/>
                    <a:pt x="33802" y="191414"/>
                  </a:cubicBezTo>
                  <a:cubicBezTo>
                    <a:pt x="33999" y="191414"/>
                    <a:pt x="34195" y="191245"/>
                    <a:pt x="34195" y="191021"/>
                  </a:cubicBezTo>
                  <a:cubicBezTo>
                    <a:pt x="34195" y="190824"/>
                    <a:pt x="33999" y="190628"/>
                    <a:pt x="33802" y="190628"/>
                  </a:cubicBezTo>
                  <a:close/>
                  <a:moveTo>
                    <a:pt x="23976" y="192593"/>
                  </a:moveTo>
                  <a:cubicBezTo>
                    <a:pt x="23752" y="192593"/>
                    <a:pt x="23583" y="192790"/>
                    <a:pt x="23583" y="192986"/>
                  </a:cubicBezTo>
                  <a:cubicBezTo>
                    <a:pt x="23583" y="193211"/>
                    <a:pt x="23752" y="193379"/>
                    <a:pt x="23976" y="193379"/>
                  </a:cubicBezTo>
                  <a:cubicBezTo>
                    <a:pt x="24173" y="193379"/>
                    <a:pt x="24369" y="193211"/>
                    <a:pt x="24369" y="192986"/>
                  </a:cubicBezTo>
                  <a:cubicBezTo>
                    <a:pt x="24369" y="192790"/>
                    <a:pt x="24173" y="192593"/>
                    <a:pt x="23976" y="192593"/>
                  </a:cubicBezTo>
                  <a:close/>
                  <a:moveTo>
                    <a:pt x="25942" y="192593"/>
                  </a:moveTo>
                  <a:cubicBezTo>
                    <a:pt x="25717" y="192593"/>
                    <a:pt x="25549" y="192790"/>
                    <a:pt x="25549" y="192986"/>
                  </a:cubicBezTo>
                  <a:cubicBezTo>
                    <a:pt x="25549" y="193211"/>
                    <a:pt x="25717" y="193379"/>
                    <a:pt x="25942" y="193379"/>
                  </a:cubicBezTo>
                  <a:cubicBezTo>
                    <a:pt x="26138" y="193379"/>
                    <a:pt x="26335" y="193211"/>
                    <a:pt x="26335" y="192986"/>
                  </a:cubicBezTo>
                  <a:cubicBezTo>
                    <a:pt x="26335" y="192790"/>
                    <a:pt x="26138" y="192593"/>
                    <a:pt x="25942" y="192593"/>
                  </a:cubicBezTo>
                  <a:close/>
                  <a:moveTo>
                    <a:pt x="27907" y="192593"/>
                  </a:moveTo>
                  <a:cubicBezTo>
                    <a:pt x="27682" y="192593"/>
                    <a:pt x="27514" y="192790"/>
                    <a:pt x="27514" y="192986"/>
                  </a:cubicBezTo>
                  <a:cubicBezTo>
                    <a:pt x="27514" y="193211"/>
                    <a:pt x="27682" y="193379"/>
                    <a:pt x="27907" y="193379"/>
                  </a:cubicBezTo>
                  <a:cubicBezTo>
                    <a:pt x="28103" y="193379"/>
                    <a:pt x="28300" y="193211"/>
                    <a:pt x="28300" y="192986"/>
                  </a:cubicBezTo>
                  <a:cubicBezTo>
                    <a:pt x="28300" y="192790"/>
                    <a:pt x="28103" y="192593"/>
                    <a:pt x="27907" y="192593"/>
                  </a:cubicBezTo>
                  <a:close/>
                  <a:moveTo>
                    <a:pt x="29872" y="192593"/>
                  </a:moveTo>
                  <a:cubicBezTo>
                    <a:pt x="29647" y="192593"/>
                    <a:pt x="29479" y="192790"/>
                    <a:pt x="29479" y="192986"/>
                  </a:cubicBezTo>
                  <a:cubicBezTo>
                    <a:pt x="29479" y="193211"/>
                    <a:pt x="29647" y="193379"/>
                    <a:pt x="29872" y="193379"/>
                  </a:cubicBezTo>
                  <a:cubicBezTo>
                    <a:pt x="30069" y="193379"/>
                    <a:pt x="30265" y="193211"/>
                    <a:pt x="30265" y="192986"/>
                  </a:cubicBezTo>
                  <a:cubicBezTo>
                    <a:pt x="30265" y="192790"/>
                    <a:pt x="30069" y="192593"/>
                    <a:pt x="29872" y="192593"/>
                  </a:cubicBezTo>
                  <a:close/>
                  <a:moveTo>
                    <a:pt x="31837" y="192593"/>
                  </a:moveTo>
                  <a:cubicBezTo>
                    <a:pt x="31613" y="192593"/>
                    <a:pt x="31444" y="192790"/>
                    <a:pt x="31444" y="192986"/>
                  </a:cubicBezTo>
                  <a:cubicBezTo>
                    <a:pt x="31444" y="193211"/>
                    <a:pt x="31613" y="193379"/>
                    <a:pt x="31837" y="193379"/>
                  </a:cubicBezTo>
                  <a:cubicBezTo>
                    <a:pt x="32034" y="193379"/>
                    <a:pt x="32230" y="193211"/>
                    <a:pt x="32230" y="192986"/>
                  </a:cubicBezTo>
                  <a:cubicBezTo>
                    <a:pt x="32230" y="192790"/>
                    <a:pt x="32034" y="192593"/>
                    <a:pt x="31837" y="192593"/>
                  </a:cubicBezTo>
                  <a:close/>
                  <a:moveTo>
                    <a:pt x="33802" y="192593"/>
                  </a:moveTo>
                  <a:cubicBezTo>
                    <a:pt x="33578" y="192593"/>
                    <a:pt x="33409" y="192790"/>
                    <a:pt x="33409" y="192986"/>
                  </a:cubicBezTo>
                  <a:cubicBezTo>
                    <a:pt x="33409" y="193211"/>
                    <a:pt x="33578" y="193379"/>
                    <a:pt x="33802" y="193379"/>
                  </a:cubicBezTo>
                  <a:cubicBezTo>
                    <a:pt x="33999" y="193379"/>
                    <a:pt x="34195" y="193211"/>
                    <a:pt x="34195" y="192986"/>
                  </a:cubicBezTo>
                  <a:cubicBezTo>
                    <a:pt x="34195" y="192790"/>
                    <a:pt x="33999" y="192593"/>
                    <a:pt x="33802" y="192593"/>
                  </a:cubicBezTo>
                  <a:close/>
                  <a:moveTo>
                    <a:pt x="22011" y="194586"/>
                  </a:moveTo>
                  <a:cubicBezTo>
                    <a:pt x="21787" y="194586"/>
                    <a:pt x="21618" y="194755"/>
                    <a:pt x="21618" y="194951"/>
                  </a:cubicBezTo>
                  <a:cubicBezTo>
                    <a:pt x="21618" y="195176"/>
                    <a:pt x="21787" y="195344"/>
                    <a:pt x="22011" y="195344"/>
                  </a:cubicBezTo>
                  <a:cubicBezTo>
                    <a:pt x="22208" y="195344"/>
                    <a:pt x="22404" y="195176"/>
                    <a:pt x="22404" y="194951"/>
                  </a:cubicBezTo>
                  <a:cubicBezTo>
                    <a:pt x="22404" y="194755"/>
                    <a:pt x="22208" y="194586"/>
                    <a:pt x="22011" y="194586"/>
                  </a:cubicBezTo>
                  <a:close/>
                  <a:moveTo>
                    <a:pt x="23976" y="194586"/>
                  </a:moveTo>
                  <a:cubicBezTo>
                    <a:pt x="23752" y="194586"/>
                    <a:pt x="23583" y="194755"/>
                    <a:pt x="23583" y="194951"/>
                  </a:cubicBezTo>
                  <a:cubicBezTo>
                    <a:pt x="23583" y="195176"/>
                    <a:pt x="23752" y="195344"/>
                    <a:pt x="23976" y="195344"/>
                  </a:cubicBezTo>
                  <a:cubicBezTo>
                    <a:pt x="24173" y="195344"/>
                    <a:pt x="24369" y="195176"/>
                    <a:pt x="24369" y="194951"/>
                  </a:cubicBezTo>
                  <a:cubicBezTo>
                    <a:pt x="24369" y="194755"/>
                    <a:pt x="24173" y="194586"/>
                    <a:pt x="23976" y="194586"/>
                  </a:cubicBezTo>
                  <a:close/>
                  <a:moveTo>
                    <a:pt x="25942" y="194586"/>
                  </a:moveTo>
                  <a:cubicBezTo>
                    <a:pt x="25717" y="194586"/>
                    <a:pt x="25549" y="194755"/>
                    <a:pt x="25549" y="194951"/>
                  </a:cubicBezTo>
                  <a:cubicBezTo>
                    <a:pt x="25549" y="195176"/>
                    <a:pt x="25717" y="195344"/>
                    <a:pt x="25942" y="195344"/>
                  </a:cubicBezTo>
                  <a:cubicBezTo>
                    <a:pt x="26138" y="195344"/>
                    <a:pt x="26335" y="195176"/>
                    <a:pt x="26335" y="194951"/>
                  </a:cubicBezTo>
                  <a:cubicBezTo>
                    <a:pt x="26335" y="194755"/>
                    <a:pt x="26138" y="194586"/>
                    <a:pt x="25942" y="194586"/>
                  </a:cubicBezTo>
                  <a:close/>
                  <a:moveTo>
                    <a:pt x="27907" y="194586"/>
                  </a:moveTo>
                  <a:cubicBezTo>
                    <a:pt x="27682" y="194586"/>
                    <a:pt x="27514" y="194755"/>
                    <a:pt x="27514" y="194951"/>
                  </a:cubicBezTo>
                  <a:cubicBezTo>
                    <a:pt x="27514" y="195176"/>
                    <a:pt x="27682" y="195344"/>
                    <a:pt x="27907" y="195344"/>
                  </a:cubicBezTo>
                  <a:cubicBezTo>
                    <a:pt x="28103" y="195344"/>
                    <a:pt x="28300" y="195176"/>
                    <a:pt x="28300" y="194951"/>
                  </a:cubicBezTo>
                  <a:cubicBezTo>
                    <a:pt x="28300" y="194755"/>
                    <a:pt x="28103" y="194586"/>
                    <a:pt x="27907" y="194586"/>
                  </a:cubicBezTo>
                  <a:close/>
                  <a:moveTo>
                    <a:pt x="29872" y="194586"/>
                  </a:moveTo>
                  <a:cubicBezTo>
                    <a:pt x="29647" y="194586"/>
                    <a:pt x="29479" y="194755"/>
                    <a:pt x="29479" y="194951"/>
                  </a:cubicBezTo>
                  <a:cubicBezTo>
                    <a:pt x="29479" y="195176"/>
                    <a:pt x="29647" y="195344"/>
                    <a:pt x="29872" y="195344"/>
                  </a:cubicBezTo>
                  <a:cubicBezTo>
                    <a:pt x="30069" y="195344"/>
                    <a:pt x="30265" y="195176"/>
                    <a:pt x="30265" y="194951"/>
                  </a:cubicBezTo>
                  <a:cubicBezTo>
                    <a:pt x="30265" y="194755"/>
                    <a:pt x="30069" y="194586"/>
                    <a:pt x="29872" y="194586"/>
                  </a:cubicBezTo>
                  <a:close/>
                  <a:moveTo>
                    <a:pt x="31837" y="194586"/>
                  </a:moveTo>
                  <a:cubicBezTo>
                    <a:pt x="31613" y="194586"/>
                    <a:pt x="31444" y="194755"/>
                    <a:pt x="31444" y="194951"/>
                  </a:cubicBezTo>
                  <a:cubicBezTo>
                    <a:pt x="31444" y="195176"/>
                    <a:pt x="31613" y="195344"/>
                    <a:pt x="31837" y="195344"/>
                  </a:cubicBezTo>
                  <a:cubicBezTo>
                    <a:pt x="32034" y="195344"/>
                    <a:pt x="32230" y="195176"/>
                    <a:pt x="32230" y="194951"/>
                  </a:cubicBezTo>
                  <a:cubicBezTo>
                    <a:pt x="32230" y="194755"/>
                    <a:pt x="32034" y="194586"/>
                    <a:pt x="31837" y="194586"/>
                  </a:cubicBezTo>
                  <a:close/>
                  <a:moveTo>
                    <a:pt x="20046" y="196552"/>
                  </a:moveTo>
                  <a:cubicBezTo>
                    <a:pt x="19821" y="196552"/>
                    <a:pt x="19653" y="196720"/>
                    <a:pt x="19653" y="196917"/>
                  </a:cubicBezTo>
                  <a:cubicBezTo>
                    <a:pt x="19653" y="197141"/>
                    <a:pt x="19821" y="197310"/>
                    <a:pt x="20046" y="197310"/>
                  </a:cubicBezTo>
                  <a:cubicBezTo>
                    <a:pt x="20242" y="197310"/>
                    <a:pt x="20411" y="197141"/>
                    <a:pt x="20411" y="196917"/>
                  </a:cubicBezTo>
                  <a:cubicBezTo>
                    <a:pt x="20411" y="196720"/>
                    <a:pt x="20242" y="196552"/>
                    <a:pt x="20046" y="196552"/>
                  </a:cubicBezTo>
                  <a:close/>
                  <a:moveTo>
                    <a:pt x="22011" y="196552"/>
                  </a:moveTo>
                  <a:cubicBezTo>
                    <a:pt x="21787" y="196552"/>
                    <a:pt x="21618" y="196720"/>
                    <a:pt x="21618" y="196917"/>
                  </a:cubicBezTo>
                  <a:cubicBezTo>
                    <a:pt x="21618" y="197141"/>
                    <a:pt x="21787" y="197310"/>
                    <a:pt x="22011" y="197310"/>
                  </a:cubicBezTo>
                  <a:cubicBezTo>
                    <a:pt x="22208" y="197310"/>
                    <a:pt x="22404" y="197141"/>
                    <a:pt x="22404" y="196917"/>
                  </a:cubicBezTo>
                  <a:cubicBezTo>
                    <a:pt x="22404" y="196720"/>
                    <a:pt x="22208" y="196552"/>
                    <a:pt x="22011" y="196552"/>
                  </a:cubicBezTo>
                  <a:close/>
                  <a:moveTo>
                    <a:pt x="23976" y="196552"/>
                  </a:moveTo>
                  <a:cubicBezTo>
                    <a:pt x="23752" y="196552"/>
                    <a:pt x="23583" y="196720"/>
                    <a:pt x="23583" y="196917"/>
                  </a:cubicBezTo>
                  <a:cubicBezTo>
                    <a:pt x="23583" y="197141"/>
                    <a:pt x="23752" y="197310"/>
                    <a:pt x="23976" y="197310"/>
                  </a:cubicBezTo>
                  <a:cubicBezTo>
                    <a:pt x="24173" y="197310"/>
                    <a:pt x="24369" y="197141"/>
                    <a:pt x="24369" y="196917"/>
                  </a:cubicBezTo>
                  <a:cubicBezTo>
                    <a:pt x="24369" y="196720"/>
                    <a:pt x="24173" y="196552"/>
                    <a:pt x="23976" y="196552"/>
                  </a:cubicBezTo>
                  <a:close/>
                  <a:moveTo>
                    <a:pt x="25942" y="196552"/>
                  </a:moveTo>
                  <a:cubicBezTo>
                    <a:pt x="25717" y="196552"/>
                    <a:pt x="25549" y="196720"/>
                    <a:pt x="25549" y="196917"/>
                  </a:cubicBezTo>
                  <a:cubicBezTo>
                    <a:pt x="25549" y="197141"/>
                    <a:pt x="25717" y="197310"/>
                    <a:pt x="25942" y="197310"/>
                  </a:cubicBezTo>
                  <a:cubicBezTo>
                    <a:pt x="26138" y="197310"/>
                    <a:pt x="26335" y="197141"/>
                    <a:pt x="26335" y="196917"/>
                  </a:cubicBezTo>
                  <a:cubicBezTo>
                    <a:pt x="26335" y="196720"/>
                    <a:pt x="26138" y="196552"/>
                    <a:pt x="25942" y="196552"/>
                  </a:cubicBezTo>
                  <a:close/>
                  <a:moveTo>
                    <a:pt x="27907" y="196552"/>
                  </a:moveTo>
                  <a:cubicBezTo>
                    <a:pt x="27682" y="196552"/>
                    <a:pt x="27514" y="196720"/>
                    <a:pt x="27514" y="196917"/>
                  </a:cubicBezTo>
                  <a:cubicBezTo>
                    <a:pt x="27514" y="197141"/>
                    <a:pt x="27682" y="197310"/>
                    <a:pt x="27907" y="197310"/>
                  </a:cubicBezTo>
                  <a:cubicBezTo>
                    <a:pt x="28103" y="197310"/>
                    <a:pt x="28300" y="197141"/>
                    <a:pt x="28300" y="196917"/>
                  </a:cubicBezTo>
                  <a:cubicBezTo>
                    <a:pt x="28300" y="196720"/>
                    <a:pt x="28103" y="196552"/>
                    <a:pt x="27907" y="196552"/>
                  </a:cubicBezTo>
                  <a:close/>
                  <a:moveTo>
                    <a:pt x="29872" y="196552"/>
                  </a:moveTo>
                  <a:cubicBezTo>
                    <a:pt x="29647" y="196552"/>
                    <a:pt x="29479" y="196720"/>
                    <a:pt x="29479" y="196917"/>
                  </a:cubicBezTo>
                  <a:cubicBezTo>
                    <a:pt x="29479" y="197141"/>
                    <a:pt x="29647" y="197310"/>
                    <a:pt x="29872" y="197310"/>
                  </a:cubicBezTo>
                  <a:cubicBezTo>
                    <a:pt x="30069" y="197310"/>
                    <a:pt x="30265" y="197141"/>
                    <a:pt x="30265" y="196917"/>
                  </a:cubicBezTo>
                  <a:cubicBezTo>
                    <a:pt x="30265" y="196720"/>
                    <a:pt x="30069" y="196552"/>
                    <a:pt x="29872" y="196552"/>
                  </a:cubicBezTo>
                  <a:close/>
                  <a:moveTo>
                    <a:pt x="18081" y="198517"/>
                  </a:moveTo>
                  <a:cubicBezTo>
                    <a:pt x="17856" y="198517"/>
                    <a:pt x="17688" y="198685"/>
                    <a:pt x="17688" y="198882"/>
                  </a:cubicBezTo>
                  <a:cubicBezTo>
                    <a:pt x="17688" y="199106"/>
                    <a:pt x="17856" y="199275"/>
                    <a:pt x="18081" y="199275"/>
                  </a:cubicBezTo>
                  <a:cubicBezTo>
                    <a:pt x="18277" y="199275"/>
                    <a:pt x="18474" y="199106"/>
                    <a:pt x="18474" y="198882"/>
                  </a:cubicBezTo>
                  <a:cubicBezTo>
                    <a:pt x="18474" y="198685"/>
                    <a:pt x="18277" y="198517"/>
                    <a:pt x="18081" y="198517"/>
                  </a:cubicBezTo>
                  <a:close/>
                  <a:moveTo>
                    <a:pt x="20046" y="198517"/>
                  </a:moveTo>
                  <a:cubicBezTo>
                    <a:pt x="19821" y="198517"/>
                    <a:pt x="19653" y="198685"/>
                    <a:pt x="19653" y="198882"/>
                  </a:cubicBezTo>
                  <a:cubicBezTo>
                    <a:pt x="19653" y="199106"/>
                    <a:pt x="19821" y="199275"/>
                    <a:pt x="20046" y="199275"/>
                  </a:cubicBezTo>
                  <a:cubicBezTo>
                    <a:pt x="20242" y="199275"/>
                    <a:pt x="20411" y="199106"/>
                    <a:pt x="20411" y="198882"/>
                  </a:cubicBezTo>
                  <a:cubicBezTo>
                    <a:pt x="20411" y="198685"/>
                    <a:pt x="20242" y="198517"/>
                    <a:pt x="20046" y="198517"/>
                  </a:cubicBezTo>
                  <a:close/>
                  <a:moveTo>
                    <a:pt x="22011" y="198517"/>
                  </a:moveTo>
                  <a:cubicBezTo>
                    <a:pt x="21787" y="198517"/>
                    <a:pt x="21618" y="198685"/>
                    <a:pt x="21618" y="198882"/>
                  </a:cubicBezTo>
                  <a:cubicBezTo>
                    <a:pt x="21618" y="199106"/>
                    <a:pt x="21787" y="199275"/>
                    <a:pt x="22011" y="199275"/>
                  </a:cubicBezTo>
                  <a:cubicBezTo>
                    <a:pt x="22208" y="199275"/>
                    <a:pt x="22404" y="199106"/>
                    <a:pt x="22404" y="198882"/>
                  </a:cubicBezTo>
                  <a:cubicBezTo>
                    <a:pt x="22404" y="198685"/>
                    <a:pt x="22208" y="198517"/>
                    <a:pt x="22011" y="198517"/>
                  </a:cubicBezTo>
                  <a:close/>
                  <a:moveTo>
                    <a:pt x="23976" y="198517"/>
                  </a:moveTo>
                  <a:cubicBezTo>
                    <a:pt x="23752" y="198517"/>
                    <a:pt x="23583" y="198685"/>
                    <a:pt x="23583" y="198882"/>
                  </a:cubicBezTo>
                  <a:cubicBezTo>
                    <a:pt x="23583" y="199106"/>
                    <a:pt x="23752" y="199275"/>
                    <a:pt x="23976" y="199275"/>
                  </a:cubicBezTo>
                  <a:cubicBezTo>
                    <a:pt x="24173" y="199275"/>
                    <a:pt x="24369" y="199106"/>
                    <a:pt x="24369" y="198882"/>
                  </a:cubicBezTo>
                  <a:cubicBezTo>
                    <a:pt x="24369" y="198685"/>
                    <a:pt x="24173" y="198517"/>
                    <a:pt x="23976" y="198517"/>
                  </a:cubicBezTo>
                  <a:close/>
                  <a:moveTo>
                    <a:pt x="25942" y="198517"/>
                  </a:moveTo>
                  <a:cubicBezTo>
                    <a:pt x="25717" y="198517"/>
                    <a:pt x="25549" y="198685"/>
                    <a:pt x="25549" y="198882"/>
                  </a:cubicBezTo>
                  <a:cubicBezTo>
                    <a:pt x="25549" y="199106"/>
                    <a:pt x="25717" y="199275"/>
                    <a:pt x="25942" y="199275"/>
                  </a:cubicBezTo>
                  <a:cubicBezTo>
                    <a:pt x="26138" y="199275"/>
                    <a:pt x="26335" y="199106"/>
                    <a:pt x="26335" y="198882"/>
                  </a:cubicBezTo>
                  <a:cubicBezTo>
                    <a:pt x="26335" y="198685"/>
                    <a:pt x="26138" y="198517"/>
                    <a:pt x="25942" y="198517"/>
                  </a:cubicBezTo>
                  <a:close/>
                  <a:moveTo>
                    <a:pt x="27907" y="198517"/>
                  </a:moveTo>
                  <a:cubicBezTo>
                    <a:pt x="27682" y="198517"/>
                    <a:pt x="27514" y="198685"/>
                    <a:pt x="27514" y="198882"/>
                  </a:cubicBezTo>
                  <a:cubicBezTo>
                    <a:pt x="27514" y="199106"/>
                    <a:pt x="27682" y="199275"/>
                    <a:pt x="27907" y="199275"/>
                  </a:cubicBezTo>
                  <a:cubicBezTo>
                    <a:pt x="28103" y="199275"/>
                    <a:pt x="28300" y="199106"/>
                    <a:pt x="28300" y="198882"/>
                  </a:cubicBezTo>
                  <a:cubicBezTo>
                    <a:pt x="28300" y="198685"/>
                    <a:pt x="28103" y="198517"/>
                    <a:pt x="27907" y="198517"/>
                  </a:cubicBezTo>
                  <a:close/>
                  <a:moveTo>
                    <a:pt x="29872" y="198517"/>
                  </a:moveTo>
                  <a:cubicBezTo>
                    <a:pt x="29647" y="198517"/>
                    <a:pt x="29479" y="198685"/>
                    <a:pt x="29479" y="198882"/>
                  </a:cubicBezTo>
                  <a:cubicBezTo>
                    <a:pt x="29479" y="199106"/>
                    <a:pt x="29647" y="199275"/>
                    <a:pt x="29872" y="199275"/>
                  </a:cubicBezTo>
                  <a:cubicBezTo>
                    <a:pt x="30069" y="199275"/>
                    <a:pt x="30265" y="199106"/>
                    <a:pt x="30265" y="198882"/>
                  </a:cubicBezTo>
                  <a:cubicBezTo>
                    <a:pt x="30265" y="198685"/>
                    <a:pt x="30069" y="198517"/>
                    <a:pt x="29872" y="198517"/>
                  </a:cubicBezTo>
                  <a:close/>
                  <a:moveTo>
                    <a:pt x="16115" y="200454"/>
                  </a:moveTo>
                  <a:cubicBezTo>
                    <a:pt x="15891" y="200454"/>
                    <a:pt x="15722" y="200651"/>
                    <a:pt x="15722" y="200847"/>
                  </a:cubicBezTo>
                  <a:cubicBezTo>
                    <a:pt x="15722" y="201072"/>
                    <a:pt x="15891" y="201240"/>
                    <a:pt x="16115" y="201240"/>
                  </a:cubicBezTo>
                  <a:cubicBezTo>
                    <a:pt x="16312" y="201240"/>
                    <a:pt x="16509" y="201072"/>
                    <a:pt x="16509" y="200847"/>
                  </a:cubicBezTo>
                  <a:cubicBezTo>
                    <a:pt x="16509" y="200651"/>
                    <a:pt x="16312" y="200454"/>
                    <a:pt x="16115" y="200454"/>
                  </a:cubicBezTo>
                  <a:close/>
                  <a:moveTo>
                    <a:pt x="18081" y="200454"/>
                  </a:moveTo>
                  <a:cubicBezTo>
                    <a:pt x="17856" y="200454"/>
                    <a:pt x="17688" y="200651"/>
                    <a:pt x="17688" y="200847"/>
                  </a:cubicBezTo>
                  <a:cubicBezTo>
                    <a:pt x="17688" y="201072"/>
                    <a:pt x="17856" y="201240"/>
                    <a:pt x="18081" y="201240"/>
                  </a:cubicBezTo>
                  <a:cubicBezTo>
                    <a:pt x="18277" y="201240"/>
                    <a:pt x="18474" y="201072"/>
                    <a:pt x="18474" y="200847"/>
                  </a:cubicBezTo>
                  <a:cubicBezTo>
                    <a:pt x="18474" y="200651"/>
                    <a:pt x="18277" y="200454"/>
                    <a:pt x="18081" y="200454"/>
                  </a:cubicBezTo>
                  <a:close/>
                  <a:moveTo>
                    <a:pt x="20046" y="200454"/>
                  </a:moveTo>
                  <a:cubicBezTo>
                    <a:pt x="19821" y="200454"/>
                    <a:pt x="19653" y="200651"/>
                    <a:pt x="19653" y="200847"/>
                  </a:cubicBezTo>
                  <a:cubicBezTo>
                    <a:pt x="19653" y="201072"/>
                    <a:pt x="19821" y="201240"/>
                    <a:pt x="20046" y="201240"/>
                  </a:cubicBezTo>
                  <a:cubicBezTo>
                    <a:pt x="20242" y="201240"/>
                    <a:pt x="20411" y="201072"/>
                    <a:pt x="20411" y="200847"/>
                  </a:cubicBezTo>
                  <a:cubicBezTo>
                    <a:pt x="20411" y="200651"/>
                    <a:pt x="20242" y="200454"/>
                    <a:pt x="20046" y="200454"/>
                  </a:cubicBezTo>
                  <a:close/>
                  <a:moveTo>
                    <a:pt x="22011" y="200454"/>
                  </a:moveTo>
                  <a:cubicBezTo>
                    <a:pt x="21787" y="200482"/>
                    <a:pt x="21618" y="200651"/>
                    <a:pt x="21618" y="200847"/>
                  </a:cubicBezTo>
                  <a:cubicBezTo>
                    <a:pt x="21618" y="201072"/>
                    <a:pt x="21787" y="201240"/>
                    <a:pt x="22011" y="201240"/>
                  </a:cubicBezTo>
                  <a:cubicBezTo>
                    <a:pt x="22208" y="201240"/>
                    <a:pt x="22404" y="201072"/>
                    <a:pt x="22404" y="200847"/>
                  </a:cubicBezTo>
                  <a:cubicBezTo>
                    <a:pt x="22404" y="200651"/>
                    <a:pt x="22208" y="200454"/>
                    <a:pt x="22011" y="200454"/>
                  </a:cubicBezTo>
                  <a:close/>
                  <a:moveTo>
                    <a:pt x="23976" y="200454"/>
                  </a:moveTo>
                  <a:cubicBezTo>
                    <a:pt x="23752" y="200482"/>
                    <a:pt x="23583" y="200651"/>
                    <a:pt x="23583" y="200847"/>
                  </a:cubicBezTo>
                  <a:cubicBezTo>
                    <a:pt x="23583" y="201072"/>
                    <a:pt x="23752" y="201240"/>
                    <a:pt x="23976" y="201240"/>
                  </a:cubicBezTo>
                  <a:cubicBezTo>
                    <a:pt x="24173" y="201240"/>
                    <a:pt x="24369" y="201072"/>
                    <a:pt x="24369" y="200847"/>
                  </a:cubicBezTo>
                  <a:cubicBezTo>
                    <a:pt x="24369" y="200651"/>
                    <a:pt x="24173" y="200454"/>
                    <a:pt x="23976" y="200454"/>
                  </a:cubicBezTo>
                  <a:close/>
                  <a:moveTo>
                    <a:pt x="25942" y="200454"/>
                  </a:moveTo>
                  <a:cubicBezTo>
                    <a:pt x="25717" y="200482"/>
                    <a:pt x="25549" y="200651"/>
                    <a:pt x="25549" y="200847"/>
                  </a:cubicBezTo>
                  <a:cubicBezTo>
                    <a:pt x="25549" y="201072"/>
                    <a:pt x="25717" y="201240"/>
                    <a:pt x="25942" y="201240"/>
                  </a:cubicBezTo>
                  <a:cubicBezTo>
                    <a:pt x="26138" y="201240"/>
                    <a:pt x="26335" y="201072"/>
                    <a:pt x="26335" y="200847"/>
                  </a:cubicBezTo>
                  <a:cubicBezTo>
                    <a:pt x="26335" y="200651"/>
                    <a:pt x="26138" y="200454"/>
                    <a:pt x="25942" y="200454"/>
                  </a:cubicBezTo>
                  <a:close/>
                  <a:moveTo>
                    <a:pt x="27907" y="200454"/>
                  </a:moveTo>
                  <a:cubicBezTo>
                    <a:pt x="27682" y="200482"/>
                    <a:pt x="27514" y="200651"/>
                    <a:pt x="27514" y="200847"/>
                  </a:cubicBezTo>
                  <a:cubicBezTo>
                    <a:pt x="27514" y="201072"/>
                    <a:pt x="27682" y="201240"/>
                    <a:pt x="27907" y="201240"/>
                  </a:cubicBezTo>
                  <a:cubicBezTo>
                    <a:pt x="28103" y="201240"/>
                    <a:pt x="28300" y="201072"/>
                    <a:pt x="28300" y="200847"/>
                  </a:cubicBezTo>
                  <a:cubicBezTo>
                    <a:pt x="28300" y="200651"/>
                    <a:pt x="28103" y="200454"/>
                    <a:pt x="27907" y="200454"/>
                  </a:cubicBezTo>
                  <a:close/>
                  <a:moveTo>
                    <a:pt x="16115" y="202419"/>
                  </a:moveTo>
                  <a:cubicBezTo>
                    <a:pt x="15891" y="202419"/>
                    <a:pt x="15722" y="202616"/>
                    <a:pt x="15722" y="202812"/>
                  </a:cubicBezTo>
                  <a:cubicBezTo>
                    <a:pt x="15722" y="203037"/>
                    <a:pt x="15891" y="203205"/>
                    <a:pt x="16115" y="203205"/>
                  </a:cubicBezTo>
                  <a:cubicBezTo>
                    <a:pt x="16312" y="203205"/>
                    <a:pt x="16509" y="203037"/>
                    <a:pt x="16509" y="202812"/>
                  </a:cubicBezTo>
                  <a:cubicBezTo>
                    <a:pt x="16509" y="202616"/>
                    <a:pt x="16312" y="202419"/>
                    <a:pt x="16115" y="202419"/>
                  </a:cubicBezTo>
                  <a:close/>
                  <a:moveTo>
                    <a:pt x="18081" y="202419"/>
                  </a:moveTo>
                  <a:cubicBezTo>
                    <a:pt x="17856" y="202419"/>
                    <a:pt x="17688" y="202616"/>
                    <a:pt x="17688" y="202812"/>
                  </a:cubicBezTo>
                  <a:cubicBezTo>
                    <a:pt x="17688" y="203037"/>
                    <a:pt x="17856" y="203205"/>
                    <a:pt x="18081" y="203205"/>
                  </a:cubicBezTo>
                  <a:cubicBezTo>
                    <a:pt x="18277" y="203205"/>
                    <a:pt x="18474" y="203037"/>
                    <a:pt x="18474" y="202812"/>
                  </a:cubicBezTo>
                  <a:cubicBezTo>
                    <a:pt x="18474" y="202616"/>
                    <a:pt x="18277" y="202419"/>
                    <a:pt x="18081" y="202419"/>
                  </a:cubicBezTo>
                  <a:close/>
                  <a:moveTo>
                    <a:pt x="20046" y="202419"/>
                  </a:moveTo>
                  <a:cubicBezTo>
                    <a:pt x="19821" y="202419"/>
                    <a:pt x="19653" y="202616"/>
                    <a:pt x="19653" y="202812"/>
                  </a:cubicBezTo>
                  <a:cubicBezTo>
                    <a:pt x="19653" y="203037"/>
                    <a:pt x="19821" y="203205"/>
                    <a:pt x="20046" y="203205"/>
                  </a:cubicBezTo>
                  <a:cubicBezTo>
                    <a:pt x="20242" y="203205"/>
                    <a:pt x="20411" y="203037"/>
                    <a:pt x="20411" y="202812"/>
                  </a:cubicBezTo>
                  <a:cubicBezTo>
                    <a:pt x="20411" y="202616"/>
                    <a:pt x="20242" y="202419"/>
                    <a:pt x="20046" y="202419"/>
                  </a:cubicBezTo>
                  <a:close/>
                  <a:moveTo>
                    <a:pt x="22011" y="202419"/>
                  </a:moveTo>
                  <a:cubicBezTo>
                    <a:pt x="21787" y="202419"/>
                    <a:pt x="21618" y="202616"/>
                    <a:pt x="21618" y="202812"/>
                  </a:cubicBezTo>
                  <a:cubicBezTo>
                    <a:pt x="21618" y="203037"/>
                    <a:pt x="21787" y="203205"/>
                    <a:pt x="22011" y="203205"/>
                  </a:cubicBezTo>
                  <a:cubicBezTo>
                    <a:pt x="22208" y="203205"/>
                    <a:pt x="22404" y="203037"/>
                    <a:pt x="22404" y="202812"/>
                  </a:cubicBezTo>
                  <a:cubicBezTo>
                    <a:pt x="22404" y="202616"/>
                    <a:pt x="22208" y="202419"/>
                    <a:pt x="22011" y="202419"/>
                  </a:cubicBezTo>
                  <a:close/>
                  <a:moveTo>
                    <a:pt x="23976" y="202419"/>
                  </a:moveTo>
                  <a:cubicBezTo>
                    <a:pt x="23752" y="202419"/>
                    <a:pt x="23583" y="202616"/>
                    <a:pt x="23583" y="202812"/>
                  </a:cubicBezTo>
                  <a:cubicBezTo>
                    <a:pt x="23583" y="203037"/>
                    <a:pt x="23752" y="203205"/>
                    <a:pt x="23976" y="203205"/>
                  </a:cubicBezTo>
                  <a:cubicBezTo>
                    <a:pt x="24173" y="203205"/>
                    <a:pt x="24369" y="203037"/>
                    <a:pt x="24369" y="202812"/>
                  </a:cubicBezTo>
                  <a:cubicBezTo>
                    <a:pt x="24369" y="202616"/>
                    <a:pt x="24173" y="202419"/>
                    <a:pt x="23976" y="202419"/>
                  </a:cubicBezTo>
                  <a:close/>
                  <a:moveTo>
                    <a:pt x="25942" y="202419"/>
                  </a:moveTo>
                  <a:cubicBezTo>
                    <a:pt x="25717" y="202419"/>
                    <a:pt x="25549" y="202616"/>
                    <a:pt x="25549" y="202812"/>
                  </a:cubicBezTo>
                  <a:cubicBezTo>
                    <a:pt x="25549" y="203037"/>
                    <a:pt x="25717" y="203205"/>
                    <a:pt x="25942" y="203205"/>
                  </a:cubicBezTo>
                  <a:cubicBezTo>
                    <a:pt x="26138" y="203205"/>
                    <a:pt x="26335" y="203037"/>
                    <a:pt x="26335" y="202812"/>
                  </a:cubicBezTo>
                  <a:cubicBezTo>
                    <a:pt x="26335" y="202616"/>
                    <a:pt x="26138" y="202419"/>
                    <a:pt x="25942" y="202419"/>
                  </a:cubicBezTo>
                  <a:close/>
                  <a:moveTo>
                    <a:pt x="12185" y="204413"/>
                  </a:moveTo>
                  <a:cubicBezTo>
                    <a:pt x="11960" y="204413"/>
                    <a:pt x="11792" y="204581"/>
                    <a:pt x="11792" y="204778"/>
                  </a:cubicBezTo>
                  <a:cubicBezTo>
                    <a:pt x="11792" y="205002"/>
                    <a:pt x="11960" y="205171"/>
                    <a:pt x="12185" y="205171"/>
                  </a:cubicBezTo>
                  <a:cubicBezTo>
                    <a:pt x="12382" y="205171"/>
                    <a:pt x="12578" y="205002"/>
                    <a:pt x="12578" y="204778"/>
                  </a:cubicBezTo>
                  <a:cubicBezTo>
                    <a:pt x="12578" y="204581"/>
                    <a:pt x="12382" y="204413"/>
                    <a:pt x="12185" y="204413"/>
                  </a:cubicBezTo>
                  <a:close/>
                  <a:moveTo>
                    <a:pt x="14150" y="204413"/>
                  </a:moveTo>
                  <a:cubicBezTo>
                    <a:pt x="13926" y="204413"/>
                    <a:pt x="13757" y="204581"/>
                    <a:pt x="13757" y="204778"/>
                  </a:cubicBezTo>
                  <a:cubicBezTo>
                    <a:pt x="13757" y="205002"/>
                    <a:pt x="13926" y="205171"/>
                    <a:pt x="14150" y="205171"/>
                  </a:cubicBezTo>
                  <a:cubicBezTo>
                    <a:pt x="14347" y="205171"/>
                    <a:pt x="14543" y="205002"/>
                    <a:pt x="14543" y="204778"/>
                  </a:cubicBezTo>
                  <a:cubicBezTo>
                    <a:pt x="14543" y="204581"/>
                    <a:pt x="14347" y="204413"/>
                    <a:pt x="14150" y="204413"/>
                  </a:cubicBezTo>
                  <a:close/>
                  <a:moveTo>
                    <a:pt x="16115" y="204413"/>
                  </a:moveTo>
                  <a:cubicBezTo>
                    <a:pt x="15891" y="204413"/>
                    <a:pt x="15722" y="204581"/>
                    <a:pt x="15722" y="204778"/>
                  </a:cubicBezTo>
                  <a:cubicBezTo>
                    <a:pt x="15722" y="205002"/>
                    <a:pt x="15891" y="205171"/>
                    <a:pt x="16115" y="205171"/>
                  </a:cubicBezTo>
                  <a:cubicBezTo>
                    <a:pt x="16312" y="205171"/>
                    <a:pt x="16509" y="205002"/>
                    <a:pt x="16509" y="204778"/>
                  </a:cubicBezTo>
                  <a:cubicBezTo>
                    <a:pt x="16509" y="204581"/>
                    <a:pt x="16312" y="204413"/>
                    <a:pt x="16115" y="204413"/>
                  </a:cubicBezTo>
                  <a:close/>
                  <a:moveTo>
                    <a:pt x="18081" y="204413"/>
                  </a:moveTo>
                  <a:cubicBezTo>
                    <a:pt x="17856" y="204413"/>
                    <a:pt x="17688" y="204581"/>
                    <a:pt x="17688" y="204778"/>
                  </a:cubicBezTo>
                  <a:cubicBezTo>
                    <a:pt x="17688" y="205002"/>
                    <a:pt x="17856" y="205171"/>
                    <a:pt x="18081" y="205171"/>
                  </a:cubicBezTo>
                  <a:cubicBezTo>
                    <a:pt x="18277" y="205171"/>
                    <a:pt x="18474" y="205002"/>
                    <a:pt x="18474" y="204778"/>
                  </a:cubicBezTo>
                  <a:cubicBezTo>
                    <a:pt x="18474" y="204581"/>
                    <a:pt x="18277" y="204413"/>
                    <a:pt x="18081" y="204413"/>
                  </a:cubicBezTo>
                  <a:close/>
                  <a:moveTo>
                    <a:pt x="20046" y="204413"/>
                  </a:moveTo>
                  <a:cubicBezTo>
                    <a:pt x="19821" y="204413"/>
                    <a:pt x="19653" y="204581"/>
                    <a:pt x="19653" y="204778"/>
                  </a:cubicBezTo>
                  <a:cubicBezTo>
                    <a:pt x="19653" y="205002"/>
                    <a:pt x="19821" y="205171"/>
                    <a:pt x="20046" y="205171"/>
                  </a:cubicBezTo>
                  <a:cubicBezTo>
                    <a:pt x="20242" y="205171"/>
                    <a:pt x="20411" y="205002"/>
                    <a:pt x="20411" y="204778"/>
                  </a:cubicBezTo>
                  <a:cubicBezTo>
                    <a:pt x="20411" y="204581"/>
                    <a:pt x="20242" y="204413"/>
                    <a:pt x="20046" y="204413"/>
                  </a:cubicBezTo>
                  <a:close/>
                  <a:moveTo>
                    <a:pt x="22011" y="204413"/>
                  </a:moveTo>
                  <a:cubicBezTo>
                    <a:pt x="21787" y="204413"/>
                    <a:pt x="21618" y="204581"/>
                    <a:pt x="21618" y="204778"/>
                  </a:cubicBezTo>
                  <a:cubicBezTo>
                    <a:pt x="21618" y="205002"/>
                    <a:pt x="21787" y="205171"/>
                    <a:pt x="22011" y="205171"/>
                  </a:cubicBezTo>
                  <a:cubicBezTo>
                    <a:pt x="22208" y="205171"/>
                    <a:pt x="22404" y="205002"/>
                    <a:pt x="22404" y="204778"/>
                  </a:cubicBezTo>
                  <a:cubicBezTo>
                    <a:pt x="22404" y="204581"/>
                    <a:pt x="22208" y="204413"/>
                    <a:pt x="22011" y="204413"/>
                  </a:cubicBezTo>
                  <a:close/>
                  <a:moveTo>
                    <a:pt x="23976" y="204413"/>
                  </a:moveTo>
                  <a:cubicBezTo>
                    <a:pt x="23752" y="204413"/>
                    <a:pt x="23583" y="204581"/>
                    <a:pt x="23583" y="204778"/>
                  </a:cubicBezTo>
                  <a:cubicBezTo>
                    <a:pt x="23583" y="205002"/>
                    <a:pt x="23752" y="205171"/>
                    <a:pt x="23976" y="205171"/>
                  </a:cubicBezTo>
                  <a:cubicBezTo>
                    <a:pt x="24173" y="205171"/>
                    <a:pt x="24369" y="205002"/>
                    <a:pt x="24369" y="204778"/>
                  </a:cubicBezTo>
                  <a:cubicBezTo>
                    <a:pt x="24369" y="204581"/>
                    <a:pt x="24173" y="204413"/>
                    <a:pt x="23976" y="204413"/>
                  </a:cubicBezTo>
                  <a:close/>
                  <a:moveTo>
                    <a:pt x="10220" y="206378"/>
                  </a:moveTo>
                  <a:cubicBezTo>
                    <a:pt x="9995" y="206378"/>
                    <a:pt x="9827" y="206546"/>
                    <a:pt x="9827" y="206743"/>
                  </a:cubicBezTo>
                  <a:cubicBezTo>
                    <a:pt x="9827" y="206967"/>
                    <a:pt x="9995" y="207136"/>
                    <a:pt x="10220" y="207136"/>
                  </a:cubicBezTo>
                  <a:cubicBezTo>
                    <a:pt x="10416" y="207136"/>
                    <a:pt x="10585" y="206967"/>
                    <a:pt x="10585" y="206743"/>
                  </a:cubicBezTo>
                  <a:cubicBezTo>
                    <a:pt x="10585" y="206546"/>
                    <a:pt x="10416" y="206378"/>
                    <a:pt x="10220" y="206378"/>
                  </a:cubicBezTo>
                  <a:close/>
                  <a:moveTo>
                    <a:pt x="12185" y="206378"/>
                  </a:moveTo>
                  <a:cubicBezTo>
                    <a:pt x="11960" y="206378"/>
                    <a:pt x="11792" y="206546"/>
                    <a:pt x="11792" y="206743"/>
                  </a:cubicBezTo>
                  <a:cubicBezTo>
                    <a:pt x="11792" y="206967"/>
                    <a:pt x="11960" y="207136"/>
                    <a:pt x="12185" y="207136"/>
                  </a:cubicBezTo>
                  <a:cubicBezTo>
                    <a:pt x="12382" y="207136"/>
                    <a:pt x="12578" y="206967"/>
                    <a:pt x="12578" y="206743"/>
                  </a:cubicBezTo>
                  <a:cubicBezTo>
                    <a:pt x="12578" y="206546"/>
                    <a:pt x="12382" y="206378"/>
                    <a:pt x="12185" y="206378"/>
                  </a:cubicBezTo>
                  <a:close/>
                  <a:moveTo>
                    <a:pt x="14150" y="206378"/>
                  </a:moveTo>
                  <a:cubicBezTo>
                    <a:pt x="13926" y="206378"/>
                    <a:pt x="13757" y="206546"/>
                    <a:pt x="13757" y="206743"/>
                  </a:cubicBezTo>
                  <a:cubicBezTo>
                    <a:pt x="13757" y="206967"/>
                    <a:pt x="13926" y="207136"/>
                    <a:pt x="14150" y="207136"/>
                  </a:cubicBezTo>
                  <a:cubicBezTo>
                    <a:pt x="14347" y="207136"/>
                    <a:pt x="14543" y="206967"/>
                    <a:pt x="14543" y="206743"/>
                  </a:cubicBezTo>
                  <a:cubicBezTo>
                    <a:pt x="14543" y="206546"/>
                    <a:pt x="14347" y="206378"/>
                    <a:pt x="14150" y="206378"/>
                  </a:cubicBezTo>
                  <a:close/>
                  <a:moveTo>
                    <a:pt x="16115" y="206378"/>
                  </a:moveTo>
                  <a:cubicBezTo>
                    <a:pt x="15891" y="206378"/>
                    <a:pt x="15722" y="206546"/>
                    <a:pt x="15722" y="206743"/>
                  </a:cubicBezTo>
                  <a:cubicBezTo>
                    <a:pt x="15722" y="206967"/>
                    <a:pt x="15891" y="207136"/>
                    <a:pt x="16115" y="207136"/>
                  </a:cubicBezTo>
                  <a:cubicBezTo>
                    <a:pt x="16312" y="207136"/>
                    <a:pt x="16509" y="206967"/>
                    <a:pt x="16509" y="206743"/>
                  </a:cubicBezTo>
                  <a:cubicBezTo>
                    <a:pt x="16509" y="206546"/>
                    <a:pt x="16312" y="206378"/>
                    <a:pt x="16115" y="206378"/>
                  </a:cubicBezTo>
                  <a:close/>
                  <a:moveTo>
                    <a:pt x="18081" y="206378"/>
                  </a:moveTo>
                  <a:cubicBezTo>
                    <a:pt x="17856" y="206378"/>
                    <a:pt x="17688" y="206546"/>
                    <a:pt x="17688" y="206743"/>
                  </a:cubicBezTo>
                  <a:cubicBezTo>
                    <a:pt x="17688" y="206967"/>
                    <a:pt x="17856" y="207136"/>
                    <a:pt x="18081" y="207136"/>
                  </a:cubicBezTo>
                  <a:cubicBezTo>
                    <a:pt x="18277" y="207136"/>
                    <a:pt x="18474" y="206967"/>
                    <a:pt x="18474" y="206743"/>
                  </a:cubicBezTo>
                  <a:cubicBezTo>
                    <a:pt x="18474" y="206546"/>
                    <a:pt x="18277" y="206378"/>
                    <a:pt x="18081" y="206378"/>
                  </a:cubicBezTo>
                  <a:close/>
                  <a:moveTo>
                    <a:pt x="20046" y="206378"/>
                  </a:moveTo>
                  <a:cubicBezTo>
                    <a:pt x="19821" y="206378"/>
                    <a:pt x="19653" y="206546"/>
                    <a:pt x="19653" y="206743"/>
                  </a:cubicBezTo>
                  <a:cubicBezTo>
                    <a:pt x="19653" y="206967"/>
                    <a:pt x="19821" y="207136"/>
                    <a:pt x="20046" y="207136"/>
                  </a:cubicBezTo>
                  <a:cubicBezTo>
                    <a:pt x="20242" y="207136"/>
                    <a:pt x="20411" y="206967"/>
                    <a:pt x="20411" y="206743"/>
                  </a:cubicBezTo>
                  <a:cubicBezTo>
                    <a:pt x="20411" y="206546"/>
                    <a:pt x="20242" y="206378"/>
                    <a:pt x="20046" y="206378"/>
                  </a:cubicBezTo>
                  <a:close/>
                  <a:moveTo>
                    <a:pt x="22011" y="206378"/>
                  </a:moveTo>
                  <a:cubicBezTo>
                    <a:pt x="21787" y="206378"/>
                    <a:pt x="21618" y="206546"/>
                    <a:pt x="21618" y="206743"/>
                  </a:cubicBezTo>
                  <a:cubicBezTo>
                    <a:pt x="21618" y="206967"/>
                    <a:pt x="21787" y="207136"/>
                    <a:pt x="22011" y="207136"/>
                  </a:cubicBezTo>
                  <a:cubicBezTo>
                    <a:pt x="22208" y="207136"/>
                    <a:pt x="22404" y="206967"/>
                    <a:pt x="22404" y="206743"/>
                  </a:cubicBezTo>
                  <a:cubicBezTo>
                    <a:pt x="22404" y="206546"/>
                    <a:pt x="22208" y="206378"/>
                    <a:pt x="22011" y="206378"/>
                  </a:cubicBezTo>
                  <a:close/>
                  <a:moveTo>
                    <a:pt x="8255" y="208343"/>
                  </a:moveTo>
                  <a:cubicBezTo>
                    <a:pt x="8030" y="208343"/>
                    <a:pt x="7862" y="208511"/>
                    <a:pt x="7862" y="208708"/>
                  </a:cubicBezTo>
                  <a:cubicBezTo>
                    <a:pt x="7862" y="208933"/>
                    <a:pt x="8030" y="209101"/>
                    <a:pt x="8255" y="209101"/>
                  </a:cubicBezTo>
                  <a:cubicBezTo>
                    <a:pt x="8451" y="209101"/>
                    <a:pt x="8648" y="208933"/>
                    <a:pt x="8648" y="208708"/>
                  </a:cubicBezTo>
                  <a:cubicBezTo>
                    <a:pt x="8648" y="208511"/>
                    <a:pt x="8451" y="208343"/>
                    <a:pt x="8255" y="208343"/>
                  </a:cubicBezTo>
                  <a:close/>
                  <a:moveTo>
                    <a:pt x="10220" y="208343"/>
                  </a:moveTo>
                  <a:cubicBezTo>
                    <a:pt x="9995" y="208343"/>
                    <a:pt x="9827" y="208511"/>
                    <a:pt x="9827" y="208708"/>
                  </a:cubicBezTo>
                  <a:cubicBezTo>
                    <a:pt x="9827" y="208933"/>
                    <a:pt x="9995" y="209101"/>
                    <a:pt x="10220" y="209101"/>
                  </a:cubicBezTo>
                  <a:cubicBezTo>
                    <a:pt x="10416" y="209101"/>
                    <a:pt x="10585" y="208933"/>
                    <a:pt x="10585" y="208708"/>
                  </a:cubicBezTo>
                  <a:cubicBezTo>
                    <a:pt x="10585" y="208511"/>
                    <a:pt x="10416" y="208343"/>
                    <a:pt x="10220" y="208343"/>
                  </a:cubicBezTo>
                  <a:close/>
                  <a:moveTo>
                    <a:pt x="12185" y="208343"/>
                  </a:moveTo>
                  <a:cubicBezTo>
                    <a:pt x="11960" y="208343"/>
                    <a:pt x="11792" y="208511"/>
                    <a:pt x="11792" y="208708"/>
                  </a:cubicBezTo>
                  <a:cubicBezTo>
                    <a:pt x="11792" y="208933"/>
                    <a:pt x="11960" y="209101"/>
                    <a:pt x="12185" y="209101"/>
                  </a:cubicBezTo>
                  <a:cubicBezTo>
                    <a:pt x="12382" y="209101"/>
                    <a:pt x="12578" y="208933"/>
                    <a:pt x="12578" y="208708"/>
                  </a:cubicBezTo>
                  <a:cubicBezTo>
                    <a:pt x="12578" y="208511"/>
                    <a:pt x="12382" y="208343"/>
                    <a:pt x="12185" y="208343"/>
                  </a:cubicBezTo>
                  <a:close/>
                  <a:moveTo>
                    <a:pt x="14150" y="208343"/>
                  </a:moveTo>
                  <a:cubicBezTo>
                    <a:pt x="13926" y="208343"/>
                    <a:pt x="13757" y="208511"/>
                    <a:pt x="13757" y="208708"/>
                  </a:cubicBezTo>
                  <a:cubicBezTo>
                    <a:pt x="13757" y="208933"/>
                    <a:pt x="13926" y="209101"/>
                    <a:pt x="14150" y="209101"/>
                  </a:cubicBezTo>
                  <a:cubicBezTo>
                    <a:pt x="14347" y="209101"/>
                    <a:pt x="14543" y="208933"/>
                    <a:pt x="14543" y="208708"/>
                  </a:cubicBezTo>
                  <a:cubicBezTo>
                    <a:pt x="14543" y="208511"/>
                    <a:pt x="14347" y="208343"/>
                    <a:pt x="14150" y="208343"/>
                  </a:cubicBezTo>
                  <a:close/>
                  <a:moveTo>
                    <a:pt x="16115" y="208343"/>
                  </a:moveTo>
                  <a:cubicBezTo>
                    <a:pt x="15891" y="208343"/>
                    <a:pt x="15722" y="208511"/>
                    <a:pt x="15722" y="208708"/>
                  </a:cubicBezTo>
                  <a:cubicBezTo>
                    <a:pt x="15722" y="208933"/>
                    <a:pt x="15891" y="209101"/>
                    <a:pt x="16115" y="209101"/>
                  </a:cubicBezTo>
                  <a:cubicBezTo>
                    <a:pt x="16312" y="209101"/>
                    <a:pt x="16509" y="208933"/>
                    <a:pt x="16509" y="208708"/>
                  </a:cubicBezTo>
                  <a:cubicBezTo>
                    <a:pt x="16509" y="208511"/>
                    <a:pt x="16312" y="208343"/>
                    <a:pt x="16115" y="208343"/>
                  </a:cubicBezTo>
                  <a:close/>
                  <a:moveTo>
                    <a:pt x="18081" y="208343"/>
                  </a:moveTo>
                  <a:cubicBezTo>
                    <a:pt x="17856" y="208343"/>
                    <a:pt x="17688" y="208511"/>
                    <a:pt x="17688" y="208708"/>
                  </a:cubicBezTo>
                  <a:cubicBezTo>
                    <a:pt x="17688" y="208933"/>
                    <a:pt x="17856" y="209101"/>
                    <a:pt x="18081" y="209101"/>
                  </a:cubicBezTo>
                  <a:cubicBezTo>
                    <a:pt x="18277" y="209101"/>
                    <a:pt x="18474" y="208933"/>
                    <a:pt x="18474" y="208708"/>
                  </a:cubicBezTo>
                  <a:cubicBezTo>
                    <a:pt x="18474" y="208511"/>
                    <a:pt x="18277" y="208343"/>
                    <a:pt x="18081" y="208343"/>
                  </a:cubicBezTo>
                  <a:close/>
                  <a:moveTo>
                    <a:pt x="20046" y="208343"/>
                  </a:moveTo>
                  <a:cubicBezTo>
                    <a:pt x="19821" y="208343"/>
                    <a:pt x="19653" y="208511"/>
                    <a:pt x="19653" y="208708"/>
                  </a:cubicBezTo>
                  <a:cubicBezTo>
                    <a:pt x="19653" y="208933"/>
                    <a:pt x="19821" y="209101"/>
                    <a:pt x="20046" y="209101"/>
                  </a:cubicBezTo>
                  <a:cubicBezTo>
                    <a:pt x="20242" y="209101"/>
                    <a:pt x="20411" y="208933"/>
                    <a:pt x="20411" y="208708"/>
                  </a:cubicBezTo>
                  <a:cubicBezTo>
                    <a:pt x="20411" y="208511"/>
                    <a:pt x="20242" y="208343"/>
                    <a:pt x="20046" y="208343"/>
                  </a:cubicBezTo>
                  <a:close/>
                  <a:moveTo>
                    <a:pt x="6289" y="210280"/>
                  </a:moveTo>
                  <a:cubicBezTo>
                    <a:pt x="6065" y="210308"/>
                    <a:pt x="5896" y="210477"/>
                    <a:pt x="5896" y="210673"/>
                  </a:cubicBezTo>
                  <a:cubicBezTo>
                    <a:pt x="5896" y="210898"/>
                    <a:pt x="6065" y="211066"/>
                    <a:pt x="6289" y="211066"/>
                  </a:cubicBezTo>
                  <a:cubicBezTo>
                    <a:pt x="6486" y="211066"/>
                    <a:pt x="6682" y="210898"/>
                    <a:pt x="6682" y="210673"/>
                  </a:cubicBezTo>
                  <a:cubicBezTo>
                    <a:pt x="6682" y="210477"/>
                    <a:pt x="6486" y="210280"/>
                    <a:pt x="6289" y="210280"/>
                  </a:cubicBezTo>
                  <a:close/>
                  <a:moveTo>
                    <a:pt x="8255" y="210280"/>
                  </a:moveTo>
                  <a:cubicBezTo>
                    <a:pt x="8030" y="210308"/>
                    <a:pt x="7862" y="210477"/>
                    <a:pt x="7862" y="210673"/>
                  </a:cubicBezTo>
                  <a:cubicBezTo>
                    <a:pt x="7862" y="210898"/>
                    <a:pt x="8030" y="211066"/>
                    <a:pt x="8255" y="211066"/>
                  </a:cubicBezTo>
                  <a:cubicBezTo>
                    <a:pt x="8451" y="211066"/>
                    <a:pt x="8648" y="210898"/>
                    <a:pt x="8648" y="210673"/>
                  </a:cubicBezTo>
                  <a:cubicBezTo>
                    <a:pt x="8648" y="210477"/>
                    <a:pt x="8451" y="210280"/>
                    <a:pt x="8255" y="210280"/>
                  </a:cubicBezTo>
                  <a:close/>
                  <a:moveTo>
                    <a:pt x="10220" y="210280"/>
                  </a:moveTo>
                  <a:cubicBezTo>
                    <a:pt x="9995" y="210308"/>
                    <a:pt x="9827" y="210477"/>
                    <a:pt x="9827" y="210673"/>
                  </a:cubicBezTo>
                  <a:cubicBezTo>
                    <a:pt x="9827" y="210898"/>
                    <a:pt x="9995" y="211066"/>
                    <a:pt x="10220" y="211066"/>
                  </a:cubicBezTo>
                  <a:cubicBezTo>
                    <a:pt x="10416" y="211066"/>
                    <a:pt x="10585" y="210898"/>
                    <a:pt x="10585" y="210673"/>
                  </a:cubicBezTo>
                  <a:cubicBezTo>
                    <a:pt x="10585" y="210477"/>
                    <a:pt x="10416" y="210280"/>
                    <a:pt x="10220" y="210280"/>
                  </a:cubicBezTo>
                  <a:close/>
                  <a:moveTo>
                    <a:pt x="12185" y="210280"/>
                  </a:moveTo>
                  <a:cubicBezTo>
                    <a:pt x="11960" y="210280"/>
                    <a:pt x="11792" y="210477"/>
                    <a:pt x="11792" y="210673"/>
                  </a:cubicBezTo>
                  <a:cubicBezTo>
                    <a:pt x="11792" y="210898"/>
                    <a:pt x="11960" y="211066"/>
                    <a:pt x="12185" y="211066"/>
                  </a:cubicBezTo>
                  <a:cubicBezTo>
                    <a:pt x="12382" y="211066"/>
                    <a:pt x="12578" y="210898"/>
                    <a:pt x="12578" y="210673"/>
                  </a:cubicBezTo>
                  <a:cubicBezTo>
                    <a:pt x="12578" y="210477"/>
                    <a:pt x="12382" y="210280"/>
                    <a:pt x="12185" y="210280"/>
                  </a:cubicBezTo>
                  <a:close/>
                  <a:moveTo>
                    <a:pt x="14150" y="210280"/>
                  </a:moveTo>
                  <a:cubicBezTo>
                    <a:pt x="13926" y="210308"/>
                    <a:pt x="13757" y="210477"/>
                    <a:pt x="13757" y="210673"/>
                  </a:cubicBezTo>
                  <a:cubicBezTo>
                    <a:pt x="13757" y="210898"/>
                    <a:pt x="13926" y="211066"/>
                    <a:pt x="14150" y="211066"/>
                  </a:cubicBezTo>
                  <a:cubicBezTo>
                    <a:pt x="14347" y="211066"/>
                    <a:pt x="14543" y="210898"/>
                    <a:pt x="14543" y="210673"/>
                  </a:cubicBezTo>
                  <a:cubicBezTo>
                    <a:pt x="14543" y="210477"/>
                    <a:pt x="14347" y="210280"/>
                    <a:pt x="14150" y="210280"/>
                  </a:cubicBezTo>
                  <a:close/>
                  <a:moveTo>
                    <a:pt x="16115" y="210280"/>
                  </a:moveTo>
                  <a:cubicBezTo>
                    <a:pt x="15891" y="210280"/>
                    <a:pt x="15722" y="210477"/>
                    <a:pt x="15722" y="210673"/>
                  </a:cubicBezTo>
                  <a:cubicBezTo>
                    <a:pt x="15722" y="210898"/>
                    <a:pt x="15891" y="211066"/>
                    <a:pt x="16115" y="211066"/>
                  </a:cubicBezTo>
                  <a:cubicBezTo>
                    <a:pt x="16312" y="211066"/>
                    <a:pt x="16509" y="210898"/>
                    <a:pt x="16509" y="210673"/>
                  </a:cubicBezTo>
                  <a:cubicBezTo>
                    <a:pt x="16509" y="210477"/>
                    <a:pt x="16312" y="210280"/>
                    <a:pt x="16115" y="210280"/>
                  </a:cubicBezTo>
                  <a:close/>
                  <a:moveTo>
                    <a:pt x="18081" y="210280"/>
                  </a:moveTo>
                  <a:cubicBezTo>
                    <a:pt x="17856" y="210280"/>
                    <a:pt x="17688" y="210477"/>
                    <a:pt x="17688" y="210673"/>
                  </a:cubicBezTo>
                  <a:cubicBezTo>
                    <a:pt x="17688" y="210898"/>
                    <a:pt x="17856" y="211066"/>
                    <a:pt x="18081" y="211066"/>
                  </a:cubicBezTo>
                  <a:cubicBezTo>
                    <a:pt x="18277" y="211066"/>
                    <a:pt x="18474" y="210898"/>
                    <a:pt x="18474" y="210673"/>
                  </a:cubicBezTo>
                  <a:cubicBezTo>
                    <a:pt x="18474" y="210477"/>
                    <a:pt x="18277" y="210280"/>
                    <a:pt x="18081" y="210280"/>
                  </a:cubicBezTo>
                  <a:close/>
                  <a:moveTo>
                    <a:pt x="2359" y="212245"/>
                  </a:moveTo>
                  <a:cubicBezTo>
                    <a:pt x="2134" y="212245"/>
                    <a:pt x="1966" y="212442"/>
                    <a:pt x="1966" y="212638"/>
                  </a:cubicBezTo>
                  <a:cubicBezTo>
                    <a:pt x="1966" y="212863"/>
                    <a:pt x="2134" y="213031"/>
                    <a:pt x="2359" y="213031"/>
                  </a:cubicBezTo>
                  <a:cubicBezTo>
                    <a:pt x="2555" y="213031"/>
                    <a:pt x="2752" y="212863"/>
                    <a:pt x="2752" y="212638"/>
                  </a:cubicBezTo>
                  <a:cubicBezTo>
                    <a:pt x="2752" y="212442"/>
                    <a:pt x="2555" y="212245"/>
                    <a:pt x="2359" y="212245"/>
                  </a:cubicBezTo>
                  <a:close/>
                  <a:moveTo>
                    <a:pt x="4324" y="212245"/>
                  </a:moveTo>
                  <a:cubicBezTo>
                    <a:pt x="4100" y="212245"/>
                    <a:pt x="3931" y="212442"/>
                    <a:pt x="3931" y="212638"/>
                  </a:cubicBezTo>
                  <a:cubicBezTo>
                    <a:pt x="3931" y="212863"/>
                    <a:pt x="4100" y="213031"/>
                    <a:pt x="4324" y="213031"/>
                  </a:cubicBezTo>
                  <a:cubicBezTo>
                    <a:pt x="4521" y="213031"/>
                    <a:pt x="4717" y="212863"/>
                    <a:pt x="4717" y="212638"/>
                  </a:cubicBezTo>
                  <a:cubicBezTo>
                    <a:pt x="4717" y="212442"/>
                    <a:pt x="4521" y="212245"/>
                    <a:pt x="4324" y="212245"/>
                  </a:cubicBezTo>
                  <a:close/>
                  <a:moveTo>
                    <a:pt x="6289" y="212245"/>
                  </a:moveTo>
                  <a:cubicBezTo>
                    <a:pt x="6065" y="212245"/>
                    <a:pt x="5896" y="212442"/>
                    <a:pt x="5896" y="212638"/>
                  </a:cubicBezTo>
                  <a:cubicBezTo>
                    <a:pt x="5896" y="212863"/>
                    <a:pt x="6065" y="213031"/>
                    <a:pt x="6289" y="213031"/>
                  </a:cubicBezTo>
                  <a:cubicBezTo>
                    <a:pt x="6486" y="213031"/>
                    <a:pt x="6682" y="212863"/>
                    <a:pt x="6682" y="212638"/>
                  </a:cubicBezTo>
                  <a:cubicBezTo>
                    <a:pt x="6682" y="212442"/>
                    <a:pt x="6486" y="212245"/>
                    <a:pt x="6289" y="212245"/>
                  </a:cubicBezTo>
                  <a:close/>
                  <a:moveTo>
                    <a:pt x="8255" y="212245"/>
                  </a:moveTo>
                  <a:cubicBezTo>
                    <a:pt x="8030" y="212245"/>
                    <a:pt x="7862" y="212442"/>
                    <a:pt x="7862" y="212638"/>
                  </a:cubicBezTo>
                  <a:cubicBezTo>
                    <a:pt x="7862" y="212863"/>
                    <a:pt x="8030" y="213031"/>
                    <a:pt x="8255" y="213031"/>
                  </a:cubicBezTo>
                  <a:cubicBezTo>
                    <a:pt x="8451" y="213031"/>
                    <a:pt x="8648" y="212863"/>
                    <a:pt x="8648" y="212638"/>
                  </a:cubicBezTo>
                  <a:cubicBezTo>
                    <a:pt x="8648" y="212442"/>
                    <a:pt x="8451" y="212245"/>
                    <a:pt x="8255" y="212245"/>
                  </a:cubicBezTo>
                  <a:close/>
                  <a:moveTo>
                    <a:pt x="10220" y="212245"/>
                  </a:moveTo>
                  <a:cubicBezTo>
                    <a:pt x="9995" y="212245"/>
                    <a:pt x="9827" y="212442"/>
                    <a:pt x="9827" y="212638"/>
                  </a:cubicBezTo>
                  <a:cubicBezTo>
                    <a:pt x="9827" y="212863"/>
                    <a:pt x="9995" y="213031"/>
                    <a:pt x="10220" y="213031"/>
                  </a:cubicBezTo>
                  <a:cubicBezTo>
                    <a:pt x="10416" y="213031"/>
                    <a:pt x="10585" y="212863"/>
                    <a:pt x="10585" y="212638"/>
                  </a:cubicBezTo>
                  <a:cubicBezTo>
                    <a:pt x="10585" y="212442"/>
                    <a:pt x="10416" y="212245"/>
                    <a:pt x="10220" y="212245"/>
                  </a:cubicBezTo>
                  <a:close/>
                  <a:moveTo>
                    <a:pt x="12185" y="212245"/>
                  </a:moveTo>
                  <a:cubicBezTo>
                    <a:pt x="11960" y="212245"/>
                    <a:pt x="11792" y="212442"/>
                    <a:pt x="11792" y="212638"/>
                  </a:cubicBezTo>
                  <a:cubicBezTo>
                    <a:pt x="11792" y="212863"/>
                    <a:pt x="11960" y="213031"/>
                    <a:pt x="12185" y="213031"/>
                  </a:cubicBezTo>
                  <a:cubicBezTo>
                    <a:pt x="12382" y="213031"/>
                    <a:pt x="12578" y="212863"/>
                    <a:pt x="12578" y="212638"/>
                  </a:cubicBezTo>
                  <a:cubicBezTo>
                    <a:pt x="12578" y="212442"/>
                    <a:pt x="12382" y="212245"/>
                    <a:pt x="12185" y="212245"/>
                  </a:cubicBezTo>
                  <a:close/>
                  <a:moveTo>
                    <a:pt x="14150" y="212245"/>
                  </a:moveTo>
                  <a:cubicBezTo>
                    <a:pt x="13926" y="212245"/>
                    <a:pt x="13757" y="212442"/>
                    <a:pt x="13757" y="212638"/>
                  </a:cubicBezTo>
                  <a:cubicBezTo>
                    <a:pt x="13757" y="212863"/>
                    <a:pt x="13926" y="213031"/>
                    <a:pt x="14150" y="213031"/>
                  </a:cubicBezTo>
                  <a:cubicBezTo>
                    <a:pt x="14347" y="213031"/>
                    <a:pt x="14543" y="212863"/>
                    <a:pt x="14543" y="212638"/>
                  </a:cubicBezTo>
                  <a:cubicBezTo>
                    <a:pt x="14543" y="212442"/>
                    <a:pt x="14347" y="212245"/>
                    <a:pt x="14150" y="212245"/>
                  </a:cubicBezTo>
                  <a:close/>
                  <a:moveTo>
                    <a:pt x="394" y="214239"/>
                  </a:moveTo>
                  <a:cubicBezTo>
                    <a:pt x="169" y="214239"/>
                    <a:pt x="1" y="214407"/>
                    <a:pt x="1" y="214604"/>
                  </a:cubicBezTo>
                  <a:cubicBezTo>
                    <a:pt x="1" y="214828"/>
                    <a:pt x="169" y="214997"/>
                    <a:pt x="394" y="214997"/>
                  </a:cubicBezTo>
                  <a:cubicBezTo>
                    <a:pt x="590" y="214997"/>
                    <a:pt x="759" y="214828"/>
                    <a:pt x="759" y="214604"/>
                  </a:cubicBezTo>
                  <a:cubicBezTo>
                    <a:pt x="759" y="214407"/>
                    <a:pt x="590" y="214239"/>
                    <a:pt x="394" y="214239"/>
                  </a:cubicBezTo>
                  <a:close/>
                  <a:moveTo>
                    <a:pt x="2359" y="214239"/>
                  </a:moveTo>
                  <a:cubicBezTo>
                    <a:pt x="2134" y="214239"/>
                    <a:pt x="1966" y="214407"/>
                    <a:pt x="1966" y="214604"/>
                  </a:cubicBezTo>
                  <a:cubicBezTo>
                    <a:pt x="1966" y="214828"/>
                    <a:pt x="2134" y="214997"/>
                    <a:pt x="2359" y="214997"/>
                  </a:cubicBezTo>
                  <a:cubicBezTo>
                    <a:pt x="2555" y="214997"/>
                    <a:pt x="2752" y="214828"/>
                    <a:pt x="2752" y="214604"/>
                  </a:cubicBezTo>
                  <a:cubicBezTo>
                    <a:pt x="2752" y="214407"/>
                    <a:pt x="2555" y="214239"/>
                    <a:pt x="2359" y="214239"/>
                  </a:cubicBezTo>
                  <a:close/>
                  <a:moveTo>
                    <a:pt x="4324" y="214239"/>
                  </a:moveTo>
                  <a:cubicBezTo>
                    <a:pt x="4100" y="214239"/>
                    <a:pt x="3931" y="214407"/>
                    <a:pt x="3931" y="214604"/>
                  </a:cubicBezTo>
                  <a:cubicBezTo>
                    <a:pt x="3931" y="214828"/>
                    <a:pt x="4100" y="214997"/>
                    <a:pt x="4324" y="214997"/>
                  </a:cubicBezTo>
                  <a:cubicBezTo>
                    <a:pt x="4521" y="214997"/>
                    <a:pt x="4717" y="214828"/>
                    <a:pt x="4717" y="214604"/>
                  </a:cubicBezTo>
                  <a:cubicBezTo>
                    <a:pt x="4717" y="214407"/>
                    <a:pt x="4521" y="214239"/>
                    <a:pt x="4324" y="214239"/>
                  </a:cubicBezTo>
                  <a:close/>
                  <a:moveTo>
                    <a:pt x="6289" y="214239"/>
                  </a:moveTo>
                  <a:cubicBezTo>
                    <a:pt x="6065" y="214239"/>
                    <a:pt x="5896" y="214407"/>
                    <a:pt x="5896" y="214604"/>
                  </a:cubicBezTo>
                  <a:cubicBezTo>
                    <a:pt x="5896" y="214828"/>
                    <a:pt x="6065" y="214997"/>
                    <a:pt x="6289" y="214997"/>
                  </a:cubicBezTo>
                  <a:cubicBezTo>
                    <a:pt x="6486" y="214997"/>
                    <a:pt x="6682" y="214828"/>
                    <a:pt x="6682" y="214604"/>
                  </a:cubicBezTo>
                  <a:cubicBezTo>
                    <a:pt x="6682" y="214407"/>
                    <a:pt x="6486" y="214239"/>
                    <a:pt x="6289" y="214239"/>
                  </a:cubicBezTo>
                  <a:close/>
                  <a:moveTo>
                    <a:pt x="8255" y="214239"/>
                  </a:moveTo>
                  <a:cubicBezTo>
                    <a:pt x="8030" y="214239"/>
                    <a:pt x="7862" y="214407"/>
                    <a:pt x="7862" y="214604"/>
                  </a:cubicBezTo>
                  <a:cubicBezTo>
                    <a:pt x="7862" y="214828"/>
                    <a:pt x="8030" y="214997"/>
                    <a:pt x="8255" y="214997"/>
                  </a:cubicBezTo>
                  <a:cubicBezTo>
                    <a:pt x="8451" y="214997"/>
                    <a:pt x="8648" y="214828"/>
                    <a:pt x="8648" y="214604"/>
                  </a:cubicBezTo>
                  <a:cubicBezTo>
                    <a:pt x="8648" y="214407"/>
                    <a:pt x="8451" y="214239"/>
                    <a:pt x="8255" y="214239"/>
                  </a:cubicBezTo>
                  <a:close/>
                  <a:moveTo>
                    <a:pt x="10220" y="214239"/>
                  </a:moveTo>
                  <a:cubicBezTo>
                    <a:pt x="9995" y="214239"/>
                    <a:pt x="9827" y="214407"/>
                    <a:pt x="9827" y="214604"/>
                  </a:cubicBezTo>
                  <a:cubicBezTo>
                    <a:pt x="9827" y="214828"/>
                    <a:pt x="9995" y="214997"/>
                    <a:pt x="10220" y="214997"/>
                  </a:cubicBezTo>
                  <a:cubicBezTo>
                    <a:pt x="10416" y="214997"/>
                    <a:pt x="10585" y="214828"/>
                    <a:pt x="10585" y="214604"/>
                  </a:cubicBezTo>
                  <a:cubicBezTo>
                    <a:pt x="10585" y="214407"/>
                    <a:pt x="10416" y="214239"/>
                    <a:pt x="10220" y="214239"/>
                  </a:cubicBezTo>
                  <a:close/>
                  <a:moveTo>
                    <a:pt x="12185" y="214239"/>
                  </a:moveTo>
                  <a:cubicBezTo>
                    <a:pt x="11960" y="214239"/>
                    <a:pt x="11792" y="214407"/>
                    <a:pt x="11792" y="214604"/>
                  </a:cubicBezTo>
                  <a:cubicBezTo>
                    <a:pt x="11792" y="214828"/>
                    <a:pt x="11960" y="214997"/>
                    <a:pt x="12185" y="214997"/>
                  </a:cubicBezTo>
                  <a:cubicBezTo>
                    <a:pt x="12382" y="214997"/>
                    <a:pt x="12578" y="214828"/>
                    <a:pt x="12578" y="214604"/>
                  </a:cubicBezTo>
                  <a:cubicBezTo>
                    <a:pt x="12578" y="214407"/>
                    <a:pt x="12382" y="214239"/>
                    <a:pt x="12185" y="214239"/>
                  </a:cubicBezTo>
                  <a:close/>
                  <a:moveTo>
                    <a:pt x="394" y="216204"/>
                  </a:moveTo>
                  <a:cubicBezTo>
                    <a:pt x="169" y="216204"/>
                    <a:pt x="1" y="216372"/>
                    <a:pt x="1" y="216569"/>
                  </a:cubicBezTo>
                  <a:cubicBezTo>
                    <a:pt x="1" y="216794"/>
                    <a:pt x="169" y="216962"/>
                    <a:pt x="394" y="216962"/>
                  </a:cubicBezTo>
                  <a:cubicBezTo>
                    <a:pt x="590" y="216962"/>
                    <a:pt x="759" y="216794"/>
                    <a:pt x="759" y="216569"/>
                  </a:cubicBezTo>
                  <a:cubicBezTo>
                    <a:pt x="759" y="216372"/>
                    <a:pt x="590" y="216204"/>
                    <a:pt x="394" y="216204"/>
                  </a:cubicBezTo>
                  <a:close/>
                  <a:moveTo>
                    <a:pt x="2359" y="216204"/>
                  </a:moveTo>
                  <a:cubicBezTo>
                    <a:pt x="2134" y="216204"/>
                    <a:pt x="1966" y="216372"/>
                    <a:pt x="1966" y="216569"/>
                  </a:cubicBezTo>
                  <a:cubicBezTo>
                    <a:pt x="1966" y="216794"/>
                    <a:pt x="2134" y="216962"/>
                    <a:pt x="2359" y="216962"/>
                  </a:cubicBezTo>
                  <a:cubicBezTo>
                    <a:pt x="2555" y="216962"/>
                    <a:pt x="2752" y="216794"/>
                    <a:pt x="2752" y="216569"/>
                  </a:cubicBezTo>
                  <a:cubicBezTo>
                    <a:pt x="2752" y="216372"/>
                    <a:pt x="2555" y="216204"/>
                    <a:pt x="2359" y="216204"/>
                  </a:cubicBezTo>
                  <a:close/>
                  <a:moveTo>
                    <a:pt x="4324" y="216204"/>
                  </a:moveTo>
                  <a:cubicBezTo>
                    <a:pt x="4100" y="216204"/>
                    <a:pt x="3931" y="216372"/>
                    <a:pt x="3931" y="216569"/>
                  </a:cubicBezTo>
                  <a:cubicBezTo>
                    <a:pt x="3931" y="216794"/>
                    <a:pt x="4100" y="216962"/>
                    <a:pt x="4324" y="216962"/>
                  </a:cubicBezTo>
                  <a:cubicBezTo>
                    <a:pt x="4521" y="216962"/>
                    <a:pt x="4717" y="216794"/>
                    <a:pt x="4717" y="216569"/>
                  </a:cubicBezTo>
                  <a:cubicBezTo>
                    <a:pt x="4717" y="216372"/>
                    <a:pt x="4521" y="216204"/>
                    <a:pt x="4324" y="216204"/>
                  </a:cubicBezTo>
                  <a:close/>
                  <a:moveTo>
                    <a:pt x="6289" y="216204"/>
                  </a:moveTo>
                  <a:cubicBezTo>
                    <a:pt x="6065" y="216204"/>
                    <a:pt x="5896" y="216372"/>
                    <a:pt x="5896" y="216569"/>
                  </a:cubicBezTo>
                  <a:cubicBezTo>
                    <a:pt x="5896" y="216794"/>
                    <a:pt x="6065" y="216962"/>
                    <a:pt x="6289" y="216962"/>
                  </a:cubicBezTo>
                  <a:cubicBezTo>
                    <a:pt x="6486" y="216962"/>
                    <a:pt x="6682" y="216794"/>
                    <a:pt x="6682" y="216569"/>
                  </a:cubicBezTo>
                  <a:cubicBezTo>
                    <a:pt x="6682" y="216372"/>
                    <a:pt x="6486" y="216204"/>
                    <a:pt x="6289" y="216204"/>
                  </a:cubicBezTo>
                  <a:close/>
                  <a:moveTo>
                    <a:pt x="8255" y="216204"/>
                  </a:moveTo>
                  <a:cubicBezTo>
                    <a:pt x="8030" y="216204"/>
                    <a:pt x="7862" y="216372"/>
                    <a:pt x="7862" y="216569"/>
                  </a:cubicBezTo>
                  <a:cubicBezTo>
                    <a:pt x="7862" y="216794"/>
                    <a:pt x="8030" y="216962"/>
                    <a:pt x="8255" y="216962"/>
                  </a:cubicBezTo>
                  <a:cubicBezTo>
                    <a:pt x="8451" y="216962"/>
                    <a:pt x="8648" y="216794"/>
                    <a:pt x="8648" y="216569"/>
                  </a:cubicBezTo>
                  <a:cubicBezTo>
                    <a:pt x="8648" y="216372"/>
                    <a:pt x="8451" y="216204"/>
                    <a:pt x="8255" y="216204"/>
                  </a:cubicBezTo>
                  <a:close/>
                  <a:moveTo>
                    <a:pt x="10220" y="216204"/>
                  </a:moveTo>
                  <a:cubicBezTo>
                    <a:pt x="9995" y="216204"/>
                    <a:pt x="9827" y="216372"/>
                    <a:pt x="9827" y="216569"/>
                  </a:cubicBezTo>
                  <a:cubicBezTo>
                    <a:pt x="9827" y="216794"/>
                    <a:pt x="9995" y="216962"/>
                    <a:pt x="10220" y="216962"/>
                  </a:cubicBezTo>
                  <a:cubicBezTo>
                    <a:pt x="10416" y="216962"/>
                    <a:pt x="10585" y="216794"/>
                    <a:pt x="10585" y="216569"/>
                  </a:cubicBezTo>
                  <a:cubicBezTo>
                    <a:pt x="10585" y="216372"/>
                    <a:pt x="10416" y="216204"/>
                    <a:pt x="10220" y="216204"/>
                  </a:cubicBezTo>
                  <a:close/>
                  <a:moveTo>
                    <a:pt x="394" y="218169"/>
                  </a:moveTo>
                  <a:cubicBezTo>
                    <a:pt x="169" y="218169"/>
                    <a:pt x="1" y="218338"/>
                    <a:pt x="1" y="218534"/>
                  </a:cubicBezTo>
                  <a:cubicBezTo>
                    <a:pt x="1" y="218759"/>
                    <a:pt x="169" y="218927"/>
                    <a:pt x="394" y="218927"/>
                  </a:cubicBezTo>
                  <a:cubicBezTo>
                    <a:pt x="590" y="218927"/>
                    <a:pt x="759" y="218759"/>
                    <a:pt x="759" y="218534"/>
                  </a:cubicBezTo>
                  <a:cubicBezTo>
                    <a:pt x="759" y="218338"/>
                    <a:pt x="590" y="218169"/>
                    <a:pt x="394" y="218169"/>
                  </a:cubicBezTo>
                  <a:close/>
                  <a:moveTo>
                    <a:pt x="2359" y="218169"/>
                  </a:moveTo>
                  <a:cubicBezTo>
                    <a:pt x="2134" y="218169"/>
                    <a:pt x="1966" y="218338"/>
                    <a:pt x="1966" y="218534"/>
                  </a:cubicBezTo>
                  <a:cubicBezTo>
                    <a:pt x="1966" y="218759"/>
                    <a:pt x="2134" y="218927"/>
                    <a:pt x="2359" y="218927"/>
                  </a:cubicBezTo>
                  <a:cubicBezTo>
                    <a:pt x="2555" y="218927"/>
                    <a:pt x="2752" y="218759"/>
                    <a:pt x="2752" y="218534"/>
                  </a:cubicBezTo>
                  <a:cubicBezTo>
                    <a:pt x="2752" y="218338"/>
                    <a:pt x="2555" y="218169"/>
                    <a:pt x="2359" y="218169"/>
                  </a:cubicBezTo>
                  <a:close/>
                  <a:moveTo>
                    <a:pt x="4324" y="218169"/>
                  </a:moveTo>
                  <a:cubicBezTo>
                    <a:pt x="4100" y="218169"/>
                    <a:pt x="3931" y="218338"/>
                    <a:pt x="3931" y="218534"/>
                  </a:cubicBezTo>
                  <a:cubicBezTo>
                    <a:pt x="3931" y="218759"/>
                    <a:pt x="4100" y="218927"/>
                    <a:pt x="4324" y="218927"/>
                  </a:cubicBezTo>
                  <a:cubicBezTo>
                    <a:pt x="4521" y="218927"/>
                    <a:pt x="4717" y="218759"/>
                    <a:pt x="4717" y="218534"/>
                  </a:cubicBezTo>
                  <a:cubicBezTo>
                    <a:pt x="4717" y="218338"/>
                    <a:pt x="4521" y="218169"/>
                    <a:pt x="4324" y="218169"/>
                  </a:cubicBezTo>
                  <a:close/>
                  <a:moveTo>
                    <a:pt x="6289" y="218169"/>
                  </a:moveTo>
                  <a:cubicBezTo>
                    <a:pt x="6065" y="218169"/>
                    <a:pt x="5896" y="218338"/>
                    <a:pt x="5896" y="218534"/>
                  </a:cubicBezTo>
                  <a:cubicBezTo>
                    <a:pt x="5896" y="218759"/>
                    <a:pt x="6065" y="218927"/>
                    <a:pt x="6289" y="218927"/>
                  </a:cubicBezTo>
                  <a:cubicBezTo>
                    <a:pt x="6486" y="218927"/>
                    <a:pt x="6682" y="218759"/>
                    <a:pt x="6682" y="218534"/>
                  </a:cubicBezTo>
                  <a:cubicBezTo>
                    <a:pt x="6682" y="218338"/>
                    <a:pt x="6486" y="218169"/>
                    <a:pt x="6289" y="218169"/>
                  </a:cubicBezTo>
                  <a:close/>
                  <a:moveTo>
                    <a:pt x="394" y="220106"/>
                  </a:moveTo>
                  <a:cubicBezTo>
                    <a:pt x="169" y="220134"/>
                    <a:pt x="1" y="220303"/>
                    <a:pt x="1" y="220499"/>
                  </a:cubicBezTo>
                  <a:cubicBezTo>
                    <a:pt x="1" y="220724"/>
                    <a:pt x="169" y="220892"/>
                    <a:pt x="394" y="220892"/>
                  </a:cubicBezTo>
                  <a:cubicBezTo>
                    <a:pt x="590" y="220892"/>
                    <a:pt x="759" y="220724"/>
                    <a:pt x="759" y="220499"/>
                  </a:cubicBezTo>
                  <a:cubicBezTo>
                    <a:pt x="759" y="220303"/>
                    <a:pt x="590" y="220106"/>
                    <a:pt x="394" y="220106"/>
                  </a:cubicBezTo>
                  <a:close/>
                  <a:moveTo>
                    <a:pt x="2359" y="220106"/>
                  </a:moveTo>
                  <a:cubicBezTo>
                    <a:pt x="2134" y="220134"/>
                    <a:pt x="1966" y="220303"/>
                    <a:pt x="1966" y="220499"/>
                  </a:cubicBezTo>
                  <a:cubicBezTo>
                    <a:pt x="1966" y="220724"/>
                    <a:pt x="2134" y="220892"/>
                    <a:pt x="2359" y="220892"/>
                  </a:cubicBezTo>
                  <a:cubicBezTo>
                    <a:pt x="2555" y="220892"/>
                    <a:pt x="2752" y="220724"/>
                    <a:pt x="2752" y="220499"/>
                  </a:cubicBezTo>
                  <a:cubicBezTo>
                    <a:pt x="2752" y="220303"/>
                    <a:pt x="2555" y="220106"/>
                    <a:pt x="2359" y="220106"/>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5"/>
        <p:cNvGrpSpPr/>
        <p:nvPr/>
      </p:nvGrpSpPr>
      <p:grpSpPr>
        <a:xfrm>
          <a:off x="0" y="0"/>
          <a:ext cx="0" cy="0"/>
          <a:chOff x="0" y="0"/>
          <a:chExt cx="0" cy="0"/>
        </a:xfrm>
      </p:grpSpPr>
      <p:sp>
        <p:nvSpPr>
          <p:cNvPr id="176" name="Google Shape;176;p25"/>
          <p:cNvSpPr/>
          <p:nvPr/>
        </p:nvSpPr>
        <p:spPr>
          <a:xfrm rot="5400000">
            <a:off x="-2356350" y="2352600"/>
            <a:ext cx="5151000" cy="4383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rot="10800000" flipH="1">
            <a:off x="7728450" y="-753124"/>
            <a:ext cx="2473442" cy="8323800"/>
          </a:xfrm>
          <a:custGeom>
            <a:avLst/>
            <a:gdLst/>
            <a:ahLst/>
            <a:cxnLst/>
            <a:rect l="l" t="t" r="r" b="b"/>
            <a:pathLst>
              <a:path w="65639" h="220893" extrusionOk="0">
                <a:moveTo>
                  <a:pt x="25942" y="0"/>
                </a:moveTo>
                <a:cubicBezTo>
                  <a:pt x="25717" y="0"/>
                  <a:pt x="25549" y="197"/>
                  <a:pt x="25549" y="393"/>
                </a:cubicBezTo>
                <a:cubicBezTo>
                  <a:pt x="25549" y="618"/>
                  <a:pt x="25717" y="786"/>
                  <a:pt x="25942" y="786"/>
                </a:cubicBezTo>
                <a:cubicBezTo>
                  <a:pt x="26138" y="786"/>
                  <a:pt x="26335" y="618"/>
                  <a:pt x="26335" y="393"/>
                </a:cubicBezTo>
                <a:cubicBezTo>
                  <a:pt x="26335" y="197"/>
                  <a:pt x="26138" y="0"/>
                  <a:pt x="25942" y="0"/>
                </a:cubicBezTo>
                <a:close/>
                <a:moveTo>
                  <a:pt x="27907" y="0"/>
                </a:moveTo>
                <a:cubicBezTo>
                  <a:pt x="27682" y="0"/>
                  <a:pt x="27514" y="197"/>
                  <a:pt x="27514" y="393"/>
                </a:cubicBezTo>
                <a:cubicBezTo>
                  <a:pt x="27514" y="618"/>
                  <a:pt x="27682" y="786"/>
                  <a:pt x="27907" y="786"/>
                </a:cubicBezTo>
                <a:cubicBezTo>
                  <a:pt x="28103" y="786"/>
                  <a:pt x="28300" y="618"/>
                  <a:pt x="28300" y="393"/>
                </a:cubicBezTo>
                <a:cubicBezTo>
                  <a:pt x="28300" y="197"/>
                  <a:pt x="28103" y="0"/>
                  <a:pt x="27907" y="0"/>
                </a:cubicBezTo>
                <a:close/>
                <a:moveTo>
                  <a:pt x="29872" y="0"/>
                </a:moveTo>
                <a:cubicBezTo>
                  <a:pt x="29647" y="0"/>
                  <a:pt x="29479" y="197"/>
                  <a:pt x="29479" y="393"/>
                </a:cubicBezTo>
                <a:cubicBezTo>
                  <a:pt x="29479" y="618"/>
                  <a:pt x="29647" y="786"/>
                  <a:pt x="29872" y="786"/>
                </a:cubicBezTo>
                <a:cubicBezTo>
                  <a:pt x="30069" y="786"/>
                  <a:pt x="30265" y="618"/>
                  <a:pt x="30265" y="393"/>
                </a:cubicBezTo>
                <a:cubicBezTo>
                  <a:pt x="30265" y="197"/>
                  <a:pt x="30069" y="0"/>
                  <a:pt x="29872" y="0"/>
                </a:cubicBezTo>
                <a:close/>
                <a:moveTo>
                  <a:pt x="31837" y="0"/>
                </a:moveTo>
                <a:cubicBezTo>
                  <a:pt x="31613" y="0"/>
                  <a:pt x="31444" y="197"/>
                  <a:pt x="31444" y="393"/>
                </a:cubicBezTo>
                <a:cubicBezTo>
                  <a:pt x="31444" y="618"/>
                  <a:pt x="31613" y="786"/>
                  <a:pt x="31837" y="786"/>
                </a:cubicBezTo>
                <a:cubicBezTo>
                  <a:pt x="32034" y="786"/>
                  <a:pt x="32230" y="618"/>
                  <a:pt x="32230" y="393"/>
                </a:cubicBezTo>
                <a:cubicBezTo>
                  <a:pt x="32230" y="197"/>
                  <a:pt x="32034" y="0"/>
                  <a:pt x="31837" y="0"/>
                </a:cubicBezTo>
                <a:close/>
                <a:moveTo>
                  <a:pt x="33802" y="0"/>
                </a:moveTo>
                <a:cubicBezTo>
                  <a:pt x="33578" y="0"/>
                  <a:pt x="33409" y="197"/>
                  <a:pt x="33409" y="393"/>
                </a:cubicBezTo>
                <a:cubicBezTo>
                  <a:pt x="33409" y="618"/>
                  <a:pt x="33578" y="786"/>
                  <a:pt x="33802" y="786"/>
                </a:cubicBezTo>
                <a:cubicBezTo>
                  <a:pt x="33999" y="786"/>
                  <a:pt x="34195" y="618"/>
                  <a:pt x="34195" y="393"/>
                </a:cubicBezTo>
                <a:cubicBezTo>
                  <a:pt x="34195" y="197"/>
                  <a:pt x="33999" y="0"/>
                  <a:pt x="33802" y="0"/>
                </a:cubicBezTo>
                <a:close/>
                <a:moveTo>
                  <a:pt x="35768" y="0"/>
                </a:moveTo>
                <a:cubicBezTo>
                  <a:pt x="35543" y="0"/>
                  <a:pt x="35375" y="197"/>
                  <a:pt x="35375" y="393"/>
                </a:cubicBezTo>
                <a:cubicBezTo>
                  <a:pt x="35375" y="618"/>
                  <a:pt x="35543" y="786"/>
                  <a:pt x="35768" y="786"/>
                </a:cubicBezTo>
                <a:cubicBezTo>
                  <a:pt x="35964" y="786"/>
                  <a:pt x="36161" y="618"/>
                  <a:pt x="36161" y="393"/>
                </a:cubicBezTo>
                <a:cubicBezTo>
                  <a:pt x="36161" y="197"/>
                  <a:pt x="35964" y="0"/>
                  <a:pt x="35768" y="0"/>
                </a:cubicBezTo>
                <a:close/>
                <a:moveTo>
                  <a:pt x="37733" y="0"/>
                </a:moveTo>
                <a:cubicBezTo>
                  <a:pt x="37508" y="0"/>
                  <a:pt x="37340" y="197"/>
                  <a:pt x="37340" y="393"/>
                </a:cubicBezTo>
                <a:cubicBezTo>
                  <a:pt x="37340" y="618"/>
                  <a:pt x="37508" y="786"/>
                  <a:pt x="37733" y="786"/>
                </a:cubicBezTo>
                <a:cubicBezTo>
                  <a:pt x="37929" y="786"/>
                  <a:pt x="38126" y="618"/>
                  <a:pt x="38126" y="393"/>
                </a:cubicBezTo>
                <a:cubicBezTo>
                  <a:pt x="38126" y="197"/>
                  <a:pt x="37929" y="0"/>
                  <a:pt x="37733" y="0"/>
                </a:cubicBezTo>
                <a:close/>
                <a:moveTo>
                  <a:pt x="39698" y="0"/>
                </a:moveTo>
                <a:cubicBezTo>
                  <a:pt x="39474" y="0"/>
                  <a:pt x="39305" y="197"/>
                  <a:pt x="39305" y="393"/>
                </a:cubicBezTo>
                <a:cubicBezTo>
                  <a:pt x="39305" y="618"/>
                  <a:pt x="39474" y="786"/>
                  <a:pt x="39698" y="786"/>
                </a:cubicBezTo>
                <a:cubicBezTo>
                  <a:pt x="39895" y="786"/>
                  <a:pt x="40091" y="618"/>
                  <a:pt x="40091" y="393"/>
                </a:cubicBezTo>
                <a:cubicBezTo>
                  <a:pt x="40091" y="197"/>
                  <a:pt x="39895" y="0"/>
                  <a:pt x="39698" y="0"/>
                </a:cubicBezTo>
                <a:close/>
                <a:moveTo>
                  <a:pt x="41663" y="0"/>
                </a:moveTo>
                <a:cubicBezTo>
                  <a:pt x="41439" y="0"/>
                  <a:pt x="41270" y="197"/>
                  <a:pt x="41270" y="393"/>
                </a:cubicBezTo>
                <a:cubicBezTo>
                  <a:pt x="41270" y="618"/>
                  <a:pt x="41439" y="786"/>
                  <a:pt x="41663" y="786"/>
                </a:cubicBezTo>
                <a:cubicBezTo>
                  <a:pt x="41860" y="786"/>
                  <a:pt x="42056" y="618"/>
                  <a:pt x="42056" y="393"/>
                </a:cubicBezTo>
                <a:cubicBezTo>
                  <a:pt x="42056" y="197"/>
                  <a:pt x="41860" y="0"/>
                  <a:pt x="41663" y="0"/>
                </a:cubicBezTo>
                <a:close/>
                <a:moveTo>
                  <a:pt x="43629" y="0"/>
                </a:moveTo>
                <a:cubicBezTo>
                  <a:pt x="43404" y="0"/>
                  <a:pt x="43235" y="197"/>
                  <a:pt x="43235" y="393"/>
                </a:cubicBezTo>
                <a:cubicBezTo>
                  <a:pt x="43235" y="618"/>
                  <a:pt x="43404" y="786"/>
                  <a:pt x="43629" y="786"/>
                </a:cubicBezTo>
                <a:cubicBezTo>
                  <a:pt x="43825" y="786"/>
                  <a:pt x="44022" y="618"/>
                  <a:pt x="44022" y="393"/>
                </a:cubicBezTo>
                <a:cubicBezTo>
                  <a:pt x="44022" y="197"/>
                  <a:pt x="43825" y="0"/>
                  <a:pt x="43629" y="0"/>
                </a:cubicBezTo>
                <a:close/>
                <a:moveTo>
                  <a:pt x="25942" y="1965"/>
                </a:moveTo>
                <a:cubicBezTo>
                  <a:pt x="25717" y="1965"/>
                  <a:pt x="25549" y="2162"/>
                  <a:pt x="25549" y="2358"/>
                </a:cubicBezTo>
                <a:cubicBezTo>
                  <a:pt x="25549" y="2583"/>
                  <a:pt x="25717" y="2752"/>
                  <a:pt x="25942" y="2752"/>
                </a:cubicBezTo>
                <a:cubicBezTo>
                  <a:pt x="26138" y="2752"/>
                  <a:pt x="26335" y="2583"/>
                  <a:pt x="26335" y="2358"/>
                </a:cubicBezTo>
                <a:cubicBezTo>
                  <a:pt x="26335" y="2162"/>
                  <a:pt x="26138" y="1965"/>
                  <a:pt x="25942" y="1965"/>
                </a:cubicBezTo>
                <a:close/>
                <a:moveTo>
                  <a:pt x="27907" y="1965"/>
                </a:moveTo>
                <a:cubicBezTo>
                  <a:pt x="27682" y="1965"/>
                  <a:pt x="27514" y="2162"/>
                  <a:pt x="27514" y="2358"/>
                </a:cubicBezTo>
                <a:cubicBezTo>
                  <a:pt x="27514" y="2583"/>
                  <a:pt x="27682" y="2752"/>
                  <a:pt x="27907" y="2752"/>
                </a:cubicBezTo>
                <a:cubicBezTo>
                  <a:pt x="28103" y="2752"/>
                  <a:pt x="28300" y="2583"/>
                  <a:pt x="28300" y="2358"/>
                </a:cubicBezTo>
                <a:cubicBezTo>
                  <a:pt x="28300" y="2162"/>
                  <a:pt x="28103" y="1965"/>
                  <a:pt x="27907" y="1965"/>
                </a:cubicBezTo>
                <a:close/>
                <a:moveTo>
                  <a:pt x="29872" y="1965"/>
                </a:moveTo>
                <a:cubicBezTo>
                  <a:pt x="29647" y="1965"/>
                  <a:pt x="29479" y="2162"/>
                  <a:pt x="29479" y="2358"/>
                </a:cubicBezTo>
                <a:cubicBezTo>
                  <a:pt x="29479" y="2583"/>
                  <a:pt x="29647" y="2752"/>
                  <a:pt x="29872" y="2752"/>
                </a:cubicBezTo>
                <a:cubicBezTo>
                  <a:pt x="30069" y="2752"/>
                  <a:pt x="30265" y="2583"/>
                  <a:pt x="30265" y="2358"/>
                </a:cubicBezTo>
                <a:cubicBezTo>
                  <a:pt x="30265" y="2162"/>
                  <a:pt x="30069" y="1965"/>
                  <a:pt x="29872" y="1965"/>
                </a:cubicBezTo>
                <a:close/>
                <a:moveTo>
                  <a:pt x="31837" y="1965"/>
                </a:moveTo>
                <a:cubicBezTo>
                  <a:pt x="31613" y="1965"/>
                  <a:pt x="31444" y="2162"/>
                  <a:pt x="31444" y="2358"/>
                </a:cubicBezTo>
                <a:cubicBezTo>
                  <a:pt x="31444" y="2583"/>
                  <a:pt x="31613" y="2752"/>
                  <a:pt x="31837" y="2752"/>
                </a:cubicBezTo>
                <a:cubicBezTo>
                  <a:pt x="32034" y="2752"/>
                  <a:pt x="32230" y="2583"/>
                  <a:pt x="32230" y="2358"/>
                </a:cubicBezTo>
                <a:cubicBezTo>
                  <a:pt x="32230" y="2162"/>
                  <a:pt x="32034" y="1965"/>
                  <a:pt x="31837" y="1965"/>
                </a:cubicBezTo>
                <a:close/>
                <a:moveTo>
                  <a:pt x="33802" y="1965"/>
                </a:moveTo>
                <a:cubicBezTo>
                  <a:pt x="33578" y="1965"/>
                  <a:pt x="33409" y="2162"/>
                  <a:pt x="33409" y="2358"/>
                </a:cubicBezTo>
                <a:cubicBezTo>
                  <a:pt x="33409" y="2583"/>
                  <a:pt x="33578" y="2752"/>
                  <a:pt x="33802" y="2752"/>
                </a:cubicBezTo>
                <a:cubicBezTo>
                  <a:pt x="33999" y="2752"/>
                  <a:pt x="34195" y="2583"/>
                  <a:pt x="34195" y="2358"/>
                </a:cubicBezTo>
                <a:cubicBezTo>
                  <a:pt x="34195" y="2162"/>
                  <a:pt x="33999" y="1965"/>
                  <a:pt x="33802" y="1965"/>
                </a:cubicBezTo>
                <a:close/>
                <a:moveTo>
                  <a:pt x="35768" y="1965"/>
                </a:moveTo>
                <a:cubicBezTo>
                  <a:pt x="35543" y="1965"/>
                  <a:pt x="35375" y="2162"/>
                  <a:pt x="35375" y="2358"/>
                </a:cubicBezTo>
                <a:cubicBezTo>
                  <a:pt x="35375" y="2583"/>
                  <a:pt x="35543" y="2752"/>
                  <a:pt x="35768" y="2752"/>
                </a:cubicBezTo>
                <a:cubicBezTo>
                  <a:pt x="35964" y="2752"/>
                  <a:pt x="36161" y="2583"/>
                  <a:pt x="36161" y="2358"/>
                </a:cubicBezTo>
                <a:cubicBezTo>
                  <a:pt x="36161" y="2162"/>
                  <a:pt x="35964" y="1965"/>
                  <a:pt x="35768" y="1965"/>
                </a:cubicBezTo>
                <a:close/>
                <a:moveTo>
                  <a:pt x="37733" y="1965"/>
                </a:moveTo>
                <a:cubicBezTo>
                  <a:pt x="37508" y="1965"/>
                  <a:pt x="37340" y="2162"/>
                  <a:pt x="37340" y="2358"/>
                </a:cubicBezTo>
                <a:cubicBezTo>
                  <a:pt x="37340" y="2583"/>
                  <a:pt x="37508" y="2752"/>
                  <a:pt x="37733" y="2752"/>
                </a:cubicBezTo>
                <a:cubicBezTo>
                  <a:pt x="37929" y="2752"/>
                  <a:pt x="38126" y="2583"/>
                  <a:pt x="38126" y="2358"/>
                </a:cubicBezTo>
                <a:cubicBezTo>
                  <a:pt x="38126" y="2162"/>
                  <a:pt x="37929" y="1965"/>
                  <a:pt x="37733" y="1965"/>
                </a:cubicBezTo>
                <a:close/>
                <a:moveTo>
                  <a:pt x="39698" y="1965"/>
                </a:moveTo>
                <a:cubicBezTo>
                  <a:pt x="39474" y="1965"/>
                  <a:pt x="39305" y="2162"/>
                  <a:pt x="39305" y="2358"/>
                </a:cubicBezTo>
                <a:cubicBezTo>
                  <a:pt x="39305" y="2583"/>
                  <a:pt x="39474" y="2752"/>
                  <a:pt x="39698" y="2752"/>
                </a:cubicBezTo>
                <a:cubicBezTo>
                  <a:pt x="39895" y="2752"/>
                  <a:pt x="40091" y="2583"/>
                  <a:pt x="40091" y="2358"/>
                </a:cubicBezTo>
                <a:cubicBezTo>
                  <a:pt x="40091" y="2162"/>
                  <a:pt x="39895" y="1965"/>
                  <a:pt x="39698" y="1965"/>
                </a:cubicBezTo>
                <a:close/>
                <a:moveTo>
                  <a:pt x="41663" y="1965"/>
                </a:moveTo>
                <a:cubicBezTo>
                  <a:pt x="41439" y="1965"/>
                  <a:pt x="41270" y="2162"/>
                  <a:pt x="41270" y="2358"/>
                </a:cubicBezTo>
                <a:cubicBezTo>
                  <a:pt x="41270" y="2583"/>
                  <a:pt x="41439" y="2752"/>
                  <a:pt x="41663" y="2752"/>
                </a:cubicBezTo>
                <a:cubicBezTo>
                  <a:pt x="41860" y="2752"/>
                  <a:pt x="42056" y="2583"/>
                  <a:pt x="42056" y="2358"/>
                </a:cubicBezTo>
                <a:cubicBezTo>
                  <a:pt x="42056" y="2162"/>
                  <a:pt x="41860" y="1965"/>
                  <a:pt x="41663" y="1965"/>
                </a:cubicBezTo>
                <a:close/>
                <a:moveTo>
                  <a:pt x="43629" y="1965"/>
                </a:moveTo>
                <a:cubicBezTo>
                  <a:pt x="43404" y="1965"/>
                  <a:pt x="43235" y="2162"/>
                  <a:pt x="43235" y="2358"/>
                </a:cubicBezTo>
                <a:cubicBezTo>
                  <a:pt x="43235" y="2583"/>
                  <a:pt x="43404" y="2752"/>
                  <a:pt x="43629" y="2752"/>
                </a:cubicBezTo>
                <a:cubicBezTo>
                  <a:pt x="43825" y="2752"/>
                  <a:pt x="44022" y="2583"/>
                  <a:pt x="44022" y="2358"/>
                </a:cubicBezTo>
                <a:cubicBezTo>
                  <a:pt x="44022" y="2162"/>
                  <a:pt x="43825" y="1965"/>
                  <a:pt x="43629" y="1965"/>
                </a:cubicBezTo>
                <a:close/>
                <a:moveTo>
                  <a:pt x="27864" y="3956"/>
                </a:moveTo>
                <a:cubicBezTo>
                  <a:pt x="27661" y="3956"/>
                  <a:pt x="27514" y="4140"/>
                  <a:pt x="27514" y="4324"/>
                </a:cubicBezTo>
                <a:cubicBezTo>
                  <a:pt x="27514" y="4548"/>
                  <a:pt x="27682" y="4717"/>
                  <a:pt x="27907" y="4717"/>
                </a:cubicBezTo>
                <a:cubicBezTo>
                  <a:pt x="28103" y="4717"/>
                  <a:pt x="28300" y="4548"/>
                  <a:pt x="28300" y="4324"/>
                </a:cubicBezTo>
                <a:cubicBezTo>
                  <a:pt x="28300" y="4127"/>
                  <a:pt x="28103" y="3959"/>
                  <a:pt x="27907" y="3959"/>
                </a:cubicBezTo>
                <a:cubicBezTo>
                  <a:pt x="27892" y="3957"/>
                  <a:pt x="27878" y="3956"/>
                  <a:pt x="27864" y="3956"/>
                </a:cubicBezTo>
                <a:close/>
                <a:moveTo>
                  <a:pt x="29829" y="3956"/>
                </a:moveTo>
                <a:cubicBezTo>
                  <a:pt x="29626" y="3956"/>
                  <a:pt x="29479" y="4140"/>
                  <a:pt x="29479" y="4324"/>
                </a:cubicBezTo>
                <a:cubicBezTo>
                  <a:pt x="29479" y="4548"/>
                  <a:pt x="29647" y="4717"/>
                  <a:pt x="29872" y="4717"/>
                </a:cubicBezTo>
                <a:cubicBezTo>
                  <a:pt x="30069" y="4717"/>
                  <a:pt x="30265" y="4548"/>
                  <a:pt x="30265" y="4324"/>
                </a:cubicBezTo>
                <a:cubicBezTo>
                  <a:pt x="30265" y="4127"/>
                  <a:pt x="30069" y="3959"/>
                  <a:pt x="29872" y="3959"/>
                </a:cubicBezTo>
                <a:cubicBezTo>
                  <a:pt x="29857" y="3957"/>
                  <a:pt x="29843" y="3956"/>
                  <a:pt x="29829" y="3956"/>
                </a:cubicBezTo>
                <a:close/>
                <a:moveTo>
                  <a:pt x="31794" y="3956"/>
                </a:moveTo>
                <a:cubicBezTo>
                  <a:pt x="31592" y="3956"/>
                  <a:pt x="31444" y="4140"/>
                  <a:pt x="31444" y="4324"/>
                </a:cubicBezTo>
                <a:cubicBezTo>
                  <a:pt x="31444" y="4548"/>
                  <a:pt x="31613" y="4717"/>
                  <a:pt x="31837" y="4717"/>
                </a:cubicBezTo>
                <a:cubicBezTo>
                  <a:pt x="32034" y="4717"/>
                  <a:pt x="32230" y="4548"/>
                  <a:pt x="32230" y="4324"/>
                </a:cubicBezTo>
                <a:cubicBezTo>
                  <a:pt x="32230" y="4127"/>
                  <a:pt x="32034" y="3959"/>
                  <a:pt x="31837" y="3959"/>
                </a:cubicBezTo>
                <a:cubicBezTo>
                  <a:pt x="31823" y="3957"/>
                  <a:pt x="31808" y="3956"/>
                  <a:pt x="31794" y="3956"/>
                </a:cubicBezTo>
                <a:close/>
                <a:moveTo>
                  <a:pt x="33760" y="3956"/>
                </a:moveTo>
                <a:cubicBezTo>
                  <a:pt x="33557" y="3956"/>
                  <a:pt x="33409" y="4140"/>
                  <a:pt x="33409" y="4324"/>
                </a:cubicBezTo>
                <a:cubicBezTo>
                  <a:pt x="33409" y="4548"/>
                  <a:pt x="33578" y="4717"/>
                  <a:pt x="33802" y="4717"/>
                </a:cubicBezTo>
                <a:cubicBezTo>
                  <a:pt x="33999" y="4717"/>
                  <a:pt x="34195" y="4548"/>
                  <a:pt x="34195" y="4324"/>
                </a:cubicBezTo>
                <a:cubicBezTo>
                  <a:pt x="34195" y="4127"/>
                  <a:pt x="33999" y="3959"/>
                  <a:pt x="33802" y="3959"/>
                </a:cubicBezTo>
                <a:cubicBezTo>
                  <a:pt x="33788" y="3957"/>
                  <a:pt x="33774" y="3956"/>
                  <a:pt x="33760" y="3956"/>
                </a:cubicBezTo>
                <a:close/>
                <a:moveTo>
                  <a:pt x="35725" y="3956"/>
                </a:moveTo>
                <a:cubicBezTo>
                  <a:pt x="35522" y="3956"/>
                  <a:pt x="35375" y="4140"/>
                  <a:pt x="35375" y="4324"/>
                </a:cubicBezTo>
                <a:cubicBezTo>
                  <a:pt x="35375" y="4548"/>
                  <a:pt x="35543" y="4717"/>
                  <a:pt x="35768" y="4717"/>
                </a:cubicBezTo>
                <a:cubicBezTo>
                  <a:pt x="35964" y="4717"/>
                  <a:pt x="36161" y="4548"/>
                  <a:pt x="36161" y="4324"/>
                </a:cubicBezTo>
                <a:cubicBezTo>
                  <a:pt x="36161" y="4127"/>
                  <a:pt x="35964" y="3959"/>
                  <a:pt x="35768" y="3959"/>
                </a:cubicBezTo>
                <a:cubicBezTo>
                  <a:pt x="35753" y="3957"/>
                  <a:pt x="35739" y="3956"/>
                  <a:pt x="35725" y="3956"/>
                </a:cubicBezTo>
                <a:close/>
                <a:moveTo>
                  <a:pt x="37690" y="3956"/>
                </a:moveTo>
                <a:cubicBezTo>
                  <a:pt x="37487" y="3956"/>
                  <a:pt x="37340" y="4140"/>
                  <a:pt x="37340" y="4324"/>
                </a:cubicBezTo>
                <a:cubicBezTo>
                  <a:pt x="37340" y="4548"/>
                  <a:pt x="37508" y="4717"/>
                  <a:pt x="37733" y="4717"/>
                </a:cubicBezTo>
                <a:cubicBezTo>
                  <a:pt x="37929" y="4717"/>
                  <a:pt x="38126" y="4548"/>
                  <a:pt x="38126" y="4324"/>
                </a:cubicBezTo>
                <a:cubicBezTo>
                  <a:pt x="38126" y="4127"/>
                  <a:pt x="37929" y="3959"/>
                  <a:pt x="37733" y="3959"/>
                </a:cubicBezTo>
                <a:cubicBezTo>
                  <a:pt x="37718" y="3957"/>
                  <a:pt x="37704" y="3956"/>
                  <a:pt x="37690" y="3956"/>
                </a:cubicBezTo>
                <a:close/>
                <a:moveTo>
                  <a:pt x="39655" y="3956"/>
                </a:moveTo>
                <a:cubicBezTo>
                  <a:pt x="39452" y="3956"/>
                  <a:pt x="39305" y="4140"/>
                  <a:pt x="39305" y="4324"/>
                </a:cubicBezTo>
                <a:cubicBezTo>
                  <a:pt x="39305" y="4548"/>
                  <a:pt x="39474" y="4717"/>
                  <a:pt x="39698" y="4717"/>
                </a:cubicBezTo>
                <a:cubicBezTo>
                  <a:pt x="39895" y="4717"/>
                  <a:pt x="40091" y="4548"/>
                  <a:pt x="40091" y="4324"/>
                </a:cubicBezTo>
                <a:cubicBezTo>
                  <a:pt x="40091" y="4127"/>
                  <a:pt x="39895" y="3959"/>
                  <a:pt x="39698" y="3959"/>
                </a:cubicBezTo>
                <a:cubicBezTo>
                  <a:pt x="39684" y="3957"/>
                  <a:pt x="39669" y="3956"/>
                  <a:pt x="39655" y="3956"/>
                </a:cubicBezTo>
                <a:close/>
                <a:moveTo>
                  <a:pt x="41621" y="3956"/>
                </a:moveTo>
                <a:cubicBezTo>
                  <a:pt x="41418" y="3956"/>
                  <a:pt x="41270" y="4140"/>
                  <a:pt x="41270" y="4324"/>
                </a:cubicBezTo>
                <a:cubicBezTo>
                  <a:pt x="41270" y="4548"/>
                  <a:pt x="41439" y="4717"/>
                  <a:pt x="41663" y="4717"/>
                </a:cubicBezTo>
                <a:cubicBezTo>
                  <a:pt x="41860" y="4717"/>
                  <a:pt x="42056" y="4548"/>
                  <a:pt x="42056" y="4324"/>
                </a:cubicBezTo>
                <a:cubicBezTo>
                  <a:pt x="42056" y="4127"/>
                  <a:pt x="41860" y="3959"/>
                  <a:pt x="41663" y="3959"/>
                </a:cubicBezTo>
                <a:cubicBezTo>
                  <a:pt x="41649" y="3957"/>
                  <a:pt x="41635" y="3956"/>
                  <a:pt x="41621" y="3956"/>
                </a:cubicBezTo>
                <a:close/>
                <a:moveTo>
                  <a:pt x="43586" y="3956"/>
                </a:moveTo>
                <a:cubicBezTo>
                  <a:pt x="43383" y="3956"/>
                  <a:pt x="43235" y="4140"/>
                  <a:pt x="43235" y="4324"/>
                </a:cubicBezTo>
                <a:cubicBezTo>
                  <a:pt x="43235" y="4548"/>
                  <a:pt x="43404" y="4717"/>
                  <a:pt x="43629" y="4717"/>
                </a:cubicBezTo>
                <a:cubicBezTo>
                  <a:pt x="43825" y="4717"/>
                  <a:pt x="44022" y="4548"/>
                  <a:pt x="44022" y="4324"/>
                </a:cubicBezTo>
                <a:cubicBezTo>
                  <a:pt x="44022" y="4127"/>
                  <a:pt x="43825" y="3959"/>
                  <a:pt x="43629" y="3959"/>
                </a:cubicBezTo>
                <a:cubicBezTo>
                  <a:pt x="43614" y="3957"/>
                  <a:pt x="43600" y="3956"/>
                  <a:pt x="43586" y="3956"/>
                </a:cubicBezTo>
                <a:close/>
                <a:moveTo>
                  <a:pt x="45551" y="3956"/>
                </a:moveTo>
                <a:cubicBezTo>
                  <a:pt x="45348" y="3956"/>
                  <a:pt x="45201" y="4140"/>
                  <a:pt x="45201" y="4324"/>
                </a:cubicBezTo>
                <a:cubicBezTo>
                  <a:pt x="45201" y="4548"/>
                  <a:pt x="45369" y="4717"/>
                  <a:pt x="45594" y="4717"/>
                </a:cubicBezTo>
                <a:cubicBezTo>
                  <a:pt x="45790" y="4717"/>
                  <a:pt x="45987" y="4548"/>
                  <a:pt x="45987" y="4324"/>
                </a:cubicBezTo>
                <a:cubicBezTo>
                  <a:pt x="45987" y="4127"/>
                  <a:pt x="45790" y="3959"/>
                  <a:pt x="45594" y="3959"/>
                </a:cubicBezTo>
                <a:cubicBezTo>
                  <a:pt x="45579" y="3957"/>
                  <a:pt x="45565" y="3956"/>
                  <a:pt x="45551" y="3956"/>
                </a:cubicBezTo>
                <a:close/>
                <a:moveTo>
                  <a:pt x="29872" y="5896"/>
                </a:moveTo>
                <a:cubicBezTo>
                  <a:pt x="29647" y="5896"/>
                  <a:pt x="29479" y="6092"/>
                  <a:pt x="29479" y="6289"/>
                </a:cubicBezTo>
                <a:cubicBezTo>
                  <a:pt x="29479" y="6514"/>
                  <a:pt x="29647" y="6682"/>
                  <a:pt x="29872" y="6682"/>
                </a:cubicBezTo>
                <a:cubicBezTo>
                  <a:pt x="30069" y="6682"/>
                  <a:pt x="30265" y="6514"/>
                  <a:pt x="30265" y="6289"/>
                </a:cubicBezTo>
                <a:cubicBezTo>
                  <a:pt x="30265" y="6092"/>
                  <a:pt x="30069" y="5896"/>
                  <a:pt x="29872" y="5896"/>
                </a:cubicBezTo>
                <a:close/>
                <a:moveTo>
                  <a:pt x="31837" y="5896"/>
                </a:moveTo>
                <a:cubicBezTo>
                  <a:pt x="31613" y="5896"/>
                  <a:pt x="31444" y="6092"/>
                  <a:pt x="31444" y="6289"/>
                </a:cubicBezTo>
                <a:cubicBezTo>
                  <a:pt x="31444" y="6514"/>
                  <a:pt x="31613" y="6682"/>
                  <a:pt x="31837" y="6682"/>
                </a:cubicBezTo>
                <a:cubicBezTo>
                  <a:pt x="32034" y="6682"/>
                  <a:pt x="32230" y="6514"/>
                  <a:pt x="32230" y="6289"/>
                </a:cubicBezTo>
                <a:cubicBezTo>
                  <a:pt x="32230" y="6092"/>
                  <a:pt x="32034" y="5896"/>
                  <a:pt x="31837" y="5896"/>
                </a:cubicBezTo>
                <a:close/>
                <a:moveTo>
                  <a:pt x="33802" y="5896"/>
                </a:moveTo>
                <a:cubicBezTo>
                  <a:pt x="33578" y="5896"/>
                  <a:pt x="33409" y="6092"/>
                  <a:pt x="33409" y="6289"/>
                </a:cubicBezTo>
                <a:cubicBezTo>
                  <a:pt x="33409" y="6514"/>
                  <a:pt x="33578" y="6682"/>
                  <a:pt x="33802" y="6682"/>
                </a:cubicBezTo>
                <a:cubicBezTo>
                  <a:pt x="33999" y="6682"/>
                  <a:pt x="34195" y="6514"/>
                  <a:pt x="34195" y="6289"/>
                </a:cubicBezTo>
                <a:cubicBezTo>
                  <a:pt x="34195" y="6092"/>
                  <a:pt x="33999" y="5896"/>
                  <a:pt x="33802" y="5896"/>
                </a:cubicBezTo>
                <a:close/>
                <a:moveTo>
                  <a:pt x="35768" y="5896"/>
                </a:moveTo>
                <a:cubicBezTo>
                  <a:pt x="35543" y="5896"/>
                  <a:pt x="35375" y="6092"/>
                  <a:pt x="35375" y="6289"/>
                </a:cubicBezTo>
                <a:cubicBezTo>
                  <a:pt x="35375" y="6514"/>
                  <a:pt x="35543" y="6682"/>
                  <a:pt x="35768" y="6682"/>
                </a:cubicBezTo>
                <a:cubicBezTo>
                  <a:pt x="35964" y="6682"/>
                  <a:pt x="36161" y="6514"/>
                  <a:pt x="36161" y="6289"/>
                </a:cubicBezTo>
                <a:cubicBezTo>
                  <a:pt x="36161" y="6092"/>
                  <a:pt x="35964" y="5896"/>
                  <a:pt x="35768" y="5896"/>
                </a:cubicBezTo>
                <a:close/>
                <a:moveTo>
                  <a:pt x="37733" y="5896"/>
                </a:moveTo>
                <a:cubicBezTo>
                  <a:pt x="37508" y="5896"/>
                  <a:pt x="37340" y="6092"/>
                  <a:pt x="37340" y="6289"/>
                </a:cubicBezTo>
                <a:cubicBezTo>
                  <a:pt x="37340" y="6514"/>
                  <a:pt x="37508" y="6682"/>
                  <a:pt x="37733" y="6682"/>
                </a:cubicBezTo>
                <a:cubicBezTo>
                  <a:pt x="37929" y="6682"/>
                  <a:pt x="38126" y="6514"/>
                  <a:pt x="38126" y="6289"/>
                </a:cubicBezTo>
                <a:cubicBezTo>
                  <a:pt x="38126" y="6092"/>
                  <a:pt x="37929" y="5896"/>
                  <a:pt x="37733" y="5896"/>
                </a:cubicBezTo>
                <a:close/>
                <a:moveTo>
                  <a:pt x="39698" y="5896"/>
                </a:moveTo>
                <a:cubicBezTo>
                  <a:pt x="39474" y="5896"/>
                  <a:pt x="39305" y="6092"/>
                  <a:pt x="39305" y="6289"/>
                </a:cubicBezTo>
                <a:cubicBezTo>
                  <a:pt x="39305" y="6514"/>
                  <a:pt x="39474" y="6682"/>
                  <a:pt x="39698" y="6682"/>
                </a:cubicBezTo>
                <a:cubicBezTo>
                  <a:pt x="39895" y="6682"/>
                  <a:pt x="40091" y="6514"/>
                  <a:pt x="40091" y="6289"/>
                </a:cubicBezTo>
                <a:cubicBezTo>
                  <a:pt x="40091" y="6092"/>
                  <a:pt x="39895" y="5896"/>
                  <a:pt x="39698" y="5896"/>
                </a:cubicBezTo>
                <a:close/>
                <a:moveTo>
                  <a:pt x="41663" y="5896"/>
                </a:moveTo>
                <a:cubicBezTo>
                  <a:pt x="41439" y="5896"/>
                  <a:pt x="41270" y="6092"/>
                  <a:pt x="41270" y="6289"/>
                </a:cubicBezTo>
                <a:cubicBezTo>
                  <a:pt x="41270" y="6514"/>
                  <a:pt x="41439" y="6682"/>
                  <a:pt x="41663" y="6682"/>
                </a:cubicBezTo>
                <a:cubicBezTo>
                  <a:pt x="41860" y="6682"/>
                  <a:pt x="42056" y="6514"/>
                  <a:pt x="42056" y="6289"/>
                </a:cubicBezTo>
                <a:cubicBezTo>
                  <a:pt x="42056" y="6092"/>
                  <a:pt x="41860" y="5896"/>
                  <a:pt x="41663" y="5896"/>
                </a:cubicBezTo>
                <a:close/>
                <a:moveTo>
                  <a:pt x="43629" y="5896"/>
                </a:moveTo>
                <a:cubicBezTo>
                  <a:pt x="43404" y="5896"/>
                  <a:pt x="43235" y="6092"/>
                  <a:pt x="43235" y="6289"/>
                </a:cubicBezTo>
                <a:cubicBezTo>
                  <a:pt x="43235" y="6514"/>
                  <a:pt x="43404" y="6682"/>
                  <a:pt x="43629" y="6682"/>
                </a:cubicBezTo>
                <a:cubicBezTo>
                  <a:pt x="43825" y="6682"/>
                  <a:pt x="44022" y="6514"/>
                  <a:pt x="44022" y="6289"/>
                </a:cubicBezTo>
                <a:cubicBezTo>
                  <a:pt x="44022" y="6092"/>
                  <a:pt x="43825" y="5896"/>
                  <a:pt x="43629" y="5896"/>
                </a:cubicBezTo>
                <a:close/>
                <a:moveTo>
                  <a:pt x="45594" y="5896"/>
                </a:moveTo>
                <a:cubicBezTo>
                  <a:pt x="45369" y="5896"/>
                  <a:pt x="45201" y="6092"/>
                  <a:pt x="45201" y="6289"/>
                </a:cubicBezTo>
                <a:cubicBezTo>
                  <a:pt x="45201" y="6514"/>
                  <a:pt x="45369" y="6682"/>
                  <a:pt x="45594" y="6682"/>
                </a:cubicBezTo>
                <a:cubicBezTo>
                  <a:pt x="45790" y="6682"/>
                  <a:pt x="45987" y="6514"/>
                  <a:pt x="45987" y="6289"/>
                </a:cubicBezTo>
                <a:cubicBezTo>
                  <a:pt x="45987" y="6092"/>
                  <a:pt x="45790" y="5896"/>
                  <a:pt x="45594" y="5896"/>
                </a:cubicBezTo>
                <a:close/>
                <a:moveTo>
                  <a:pt x="31837" y="7889"/>
                </a:moveTo>
                <a:cubicBezTo>
                  <a:pt x="31613" y="7889"/>
                  <a:pt x="31444" y="8058"/>
                  <a:pt x="31444" y="8254"/>
                </a:cubicBezTo>
                <a:cubicBezTo>
                  <a:pt x="31444" y="8479"/>
                  <a:pt x="31613" y="8647"/>
                  <a:pt x="31837" y="8647"/>
                </a:cubicBezTo>
                <a:cubicBezTo>
                  <a:pt x="32034" y="8647"/>
                  <a:pt x="32230" y="8479"/>
                  <a:pt x="32230" y="8254"/>
                </a:cubicBezTo>
                <a:cubicBezTo>
                  <a:pt x="32230" y="8058"/>
                  <a:pt x="32034" y="7889"/>
                  <a:pt x="31837" y="7889"/>
                </a:cubicBezTo>
                <a:close/>
                <a:moveTo>
                  <a:pt x="33802" y="7889"/>
                </a:moveTo>
                <a:cubicBezTo>
                  <a:pt x="33578" y="7889"/>
                  <a:pt x="33409" y="8058"/>
                  <a:pt x="33409" y="8254"/>
                </a:cubicBezTo>
                <a:cubicBezTo>
                  <a:pt x="33409" y="8479"/>
                  <a:pt x="33578" y="8647"/>
                  <a:pt x="33802" y="8647"/>
                </a:cubicBezTo>
                <a:cubicBezTo>
                  <a:pt x="33999" y="8647"/>
                  <a:pt x="34195" y="8479"/>
                  <a:pt x="34195" y="8254"/>
                </a:cubicBezTo>
                <a:cubicBezTo>
                  <a:pt x="34195" y="8058"/>
                  <a:pt x="33999" y="7889"/>
                  <a:pt x="33802" y="7889"/>
                </a:cubicBezTo>
                <a:close/>
                <a:moveTo>
                  <a:pt x="35768" y="7889"/>
                </a:moveTo>
                <a:cubicBezTo>
                  <a:pt x="35543" y="7889"/>
                  <a:pt x="35375" y="8058"/>
                  <a:pt x="35375" y="8254"/>
                </a:cubicBezTo>
                <a:cubicBezTo>
                  <a:pt x="35375" y="8479"/>
                  <a:pt x="35543" y="8647"/>
                  <a:pt x="35768" y="8647"/>
                </a:cubicBezTo>
                <a:cubicBezTo>
                  <a:pt x="35964" y="8647"/>
                  <a:pt x="36161" y="8479"/>
                  <a:pt x="36161" y="8254"/>
                </a:cubicBezTo>
                <a:cubicBezTo>
                  <a:pt x="36161" y="8058"/>
                  <a:pt x="35964" y="7889"/>
                  <a:pt x="35768" y="7889"/>
                </a:cubicBezTo>
                <a:close/>
                <a:moveTo>
                  <a:pt x="37733" y="7889"/>
                </a:moveTo>
                <a:cubicBezTo>
                  <a:pt x="37508" y="7889"/>
                  <a:pt x="37340" y="8058"/>
                  <a:pt x="37340" y="8254"/>
                </a:cubicBezTo>
                <a:cubicBezTo>
                  <a:pt x="37340" y="8479"/>
                  <a:pt x="37508" y="8647"/>
                  <a:pt x="37733" y="8647"/>
                </a:cubicBezTo>
                <a:cubicBezTo>
                  <a:pt x="37929" y="8647"/>
                  <a:pt x="38126" y="8479"/>
                  <a:pt x="38126" y="8254"/>
                </a:cubicBezTo>
                <a:cubicBezTo>
                  <a:pt x="38126" y="8058"/>
                  <a:pt x="37929" y="7889"/>
                  <a:pt x="37733" y="7889"/>
                </a:cubicBezTo>
                <a:close/>
                <a:moveTo>
                  <a:pt x="39698" y="7889"/>
                </a:moveTo>
                <a:cubicBezTo>
                  <a:pt x="39474" y="7889"/>
                  <a:pt x="39305" y="8058"/>
                  <a:pt x="39305" y="8254"/>
                </a:cubicBezTo>
                <a:cubicBezTo>
                  <a:pt x="39305" y="8479"/>
                  <a:pt x="39474" y="8647"/>
                  <a:pt x="39698" y="8647"/>
                </a:cubicBezTo>
                <a:cubicBezTo>
                  <a:pt x="39895" y="8647"/>
                  <a:pt x="40091" y="8479"/>
                  <a:pt x="40091" y="8254"/>
                </a:cubicBezTo>
                <a:cubicBezTo>
                  <a:pt x="40091" y="8058"/>
                  <a:pt x="39895" y="7889"/>
                  <a:pt x="39698" y="7889"/>
                </a:cubicBezTo>
                <a:close/>
                <a:moveTo>
                  <a:pt x="41663" y="7889"/>
                </a:moveTo>
                <a:cubicBezTo>
                  <a:pt x="41439" y="7889"/>
                  <a:pt x="41270" y="8058"/>
                  <a:pt x="41270" y="8254"/>
                </a:cubicBezTo>
                <a:cubicBezTo>
                  <a:pt x="41270" y="8479"/>
                  <a:pt x="41439" y="8647"/>
                  <a:pt x="41663" y="8647"/>
                </a:cubicBezTo>
                <a:cubicBezTo>
                  <a:pt x="41860" y="8647"/>
                  <a:pt x="42056" y="8479"/>
                  <a:pt x="42056" y="8254"/>
                </a:cubicBezTo>
                <a:cubicBezTo>
                  <a:pt x="42056" y="8058"/>
                  <a:pt x="41860" y="7889"/>
                  <a:pt x="41663" y="7889"/>
                </a:cubicBezTo>
                <a:close/>
                <a:moveTo>
                  <a:pt x="43629" y="7889"/>
                </a:moveTo>
                <a:cubicBezTo>
                  <a:pt x="43404" y="7889"/>
                  <a:pt x="43235" y="8058"/>
                  <a:pt x="43235" y="8254"/>
                </a:cubicBezTo>
                <a:cubicBezTo>
                  <a:pt x="43235" y="8479"/>
                  <a:pt x="43404" y="8647"/>
                  <a:pt x="43629" y="8647"/>
                </a:cubicBezTo>
                <a:cubicBezTo>
                  <a:pt x="43825" y="8647"/>
                  <a:pt x="44022" y="8479"/>
                  <a:pt x="44022" y="8254"/>
                </a:cubicBezTo>
                <a:cubicBezTo>
                  <a:pt x="44022" y="8058"/>
                  <a:pt x="43825" y="7889"/>
                  <a:pt x="43629" y="7889"/>
                </a:cubicBezTo>
                <a:close/>
                <a:moveTo>
                  <a:pt x="45594" y="7889"/>
                </a:moveTo>
                <a:cubicBezTo>
                  <a:pt x="45369" y="7889"/>
                  <a:pt x="45201" y="8058"/>
                  <a:pt x="45201" y="8254"/>
                </a:cubicBezTo>
                <a:cubicBezTo>
                  <a:pt x="45201" y="8479"/>
                  <a:pt x="45369" y="8647"/>
                  <a:pt x="45594" y="8647"/>
                </a:cubicBezTo>
                <a:cubicBezTo>
                  <a:pt x="45790" y="8647"/>
                  <a:pt x="45987" y="8479"/>
                  <a:pt x="45987" y="8254"/>
                </a:cubicBezTo>
                <a:cubicBezTo>
                  <a:pt x="45987" y="8058"/>
                  <a:pt x="45790" y="7889"/>
                  <a:pt x="45594" y="7889"/>
                </a:cubicBezTo>
                <a:close/>
                <a:moveTo>
                  <a:pt x="47559" y="7889"/>
                </a:moveTo>
                <a:cubicBezTo>
                  <a:pt x="47334" y="7889"/>
                  <a:pt x="47166" y="8058"/>
                  <a:pt x="47166" y="8254"/>
                </a:cubicBezTo>
                <a:cubicBezTo>
                  <a:pt x="47166" y="8479"/>
                  <a:pt x="47334" y="8647"/>
                  <a:pt x="47559" y="8647"/>
                </a:cubicBezTo>
                <a:cubicBezTo>
                  <a:pt x="47756" y="8647"/>
                  <a:pt x="47952" y="8479"/>
                  <a:pt x="47952" y="8254"/>
                </a:cubicBezTo>
                <a:cubicBezTo>
                  <a:pt x="47952" y="8058"/>
                  <a:pt x="47756" y="7889"/>
                  <a:pt x="47559" y="7889"/>
                </a:cubicBezTo>
                <a:close/>
                <a:moveTo>
                  <a:pt x="31837" y="9854"/>
                </a:moveTo>
                <a:cubicBezTo>
                  <a:pt x="31613" y="9854"/>
                  <a:pt x="31444" y="10023"/>
                  <a:pt x="31444" y="10219"/>
                </a:cubicBezTo>
                <a:cubicBezTo>
                  <a:pt x="31444" y="10444"/>
                  <a:pt x="31613" y="10612"/>
                  <a:pt x="31837" y="10612"/>
                </a:cubicBezTo>
                <a:cubicBezTo>
                  <a:pt x="32034" y="10612"/>
                  <a:pt x="32230" y="10444"/>
                  <a:pt x="32230" y="10219"/>
                </a:cubicBezTo>
                <a:cubicBezTo>
                  <a:pt x="32230" y="10023"/>
                  <a:pt x="32034" y="9854"/>
                  <a:pt x="31837" y="9854"/>
                </a:cubicBezTo>
                <a:close/>
                <a:moveTo>
                  <a:pt x="33802" y="9854"/>
                </a:moveTo>
                <a:cubicBezTo>
                  <a:pt x="33578" y="9854"/>
                  <a:pt x="33409" y="10023"/>
                  <a:pt x="33409" y="10219"/>
                </a:cubicBezTo>
                <a:cubicBezTo>
                  <a:pt x="33409" y="10444"/>
                  <a:pt x="33578" y="10612"/>
                  <a:pt x="33802" y="10612"/>
                </a:cubicBezTo>
                <a:cubicBezTo>
                  <a:pt x="33999" y="10612"/>
                  <a:pt x="34195" y="10444"/>
                  <a:pt x="34195" y="10219"/>
                </a:cubicBezTo>
                <a:cubicBezTo>
                  <a:pt x="34195" y="10023"/>
                  <a:pt x="33999" y="9854"/>
                  <a:pt x="33802" y="9854"/>
                </a:cubicBezTo>
                <a:close/>
                <a:moveTo>
                  <a:pt x="35768" y="9854"/>
                </a:moveTo>
                <a:cubicBezTo>
                  <a:pt x="35543" y="9854"/>
                  <a:pt x="35375" y="10023"/>
                  <a:pt x="35375" y="10219"/>
                </a:cubicBezTo>
                <a:cubicBezTo>
                  <a:pt x="35375" y="10444"/>
                  <a:pt x="35543" y="10612"/>
                  <a:pt x="35768" y="10612"/>
                </a:cubicBezTo>
                <a:cubicBezTo>
                  <a:pt x="35964" y="10612"/>
                  <a:pt x="36161" y="10444"/>
                  <a:pt x="36161" y="10219"/>
                </a:cubicBezTo>
                <a:cubicBezTo>
                  <a:pt x="36161" y="10023"/>
                  <a:pt x="35964" y="9854"/>
                  <a:pt x="35768" y="9854"/>
                </a:cubicBezTo>
                <a:close/>
                <a:moveTo>
                  <a:pt x="37733" y="9854"/>
                </a:moveTo>
                <a:cubicBezTo>
                  <a:pt x="37508" y="9854"/>
                  <a:pt x="37340" y="10023"/>
                  <a:pt x="37340" y="10219"/>
                </a:cubicBezTo>
                <a:cubicBezTo>
                  <a:pt x="37340" y="10444"/>
                  <a:pt x="37508" y="10612"/>
                  <a:pt x="37733" y="10612"/>
                </a:cubicBezTo>
                <a:cubicBezTo>
                  <a:pt x="37929" y="10612"/>
                  <a:pt x="38126" y="10444"/>
                  <a:pt x="38126" y="10219"/>
                </a:cubicBezTo>
                <a:cubicBezTo>
                  <a:pt x="38126" y="10023"/>
                  <a:pt x="37929" y="9854"/>
                  <a:pt x="37733" y="9854"/>
                </a:cubicBezTo>
                <a:close/>
                <a:moveTo>
                  <a:pt x="39698" y="9854"/>
                </a:moveTo>
                <a:cubicBezTo>
                  <a:pt x="39474" y="9854"/>
                  <a:pt x="39305" y="10023"/>
                  <a:pt x="39305" y="10219"/>
                </a:cubicBezTo>
                <a:cubicBezTo>
                  <a:pt x="39305" y="10444"/>
                  <a:pt x="39474" y="10612"/>
                  <a:pt x="39698" y="10612"/>
                </a:cubicBezTo>
                <a:cubicBezTo>
                  <a:pt x="39895" y="10612"/>
                  <a:pt x="40091" y="10444"/>
                  <a:pt x="40091" y="10219"/>
                </a:cubicBezTo>
                <a:cubicBezTo>
                  <a:pt x="40091" y="10023"/>
                  <a:pt x="39895" y="9854"/>
                  <a:pt x="39698" y="9854"/>
                </a:cubicBezTo>
                <a:close/>
                <a:moveTo>
                  <a:pt x="41663" y="9854"/>
                </a:moveTo>
                <a:cubicBezTo>
                  <a:pt x="41439" y="9854"/>
                  <a:pt x="41270" y="10023"/>
                  <a:pt x="41270" y="10219"/>
                </a:cubicBezTo>
                <a:cubicBezTo>
                  <a:pt x="41270" y="10444"/>
                  <a:pt x="41439" y="10612"/>
                  <a:pt x="41663" y="10612"/>
                </a:cubicBezTo>
                <a:cubicBezTo>
                  <a:pt x="41860" y="10612"/>
                  <a:pt x="42056" y="10444"/>
                  <a:pt x="42056" y="10219"/>
                </a:cubicBezTo>
                <a:cubicBezTo>
                  <a:pt x="42056" y="10023"/>
                  <a:pt x="41860" y="9854"/>
                  <a:pt x="41663" y="9854"/>
                </a:cubicBezTo>
                <a:close/>
                <a:moveTo>
                  <a:pt x="43629" y="9854"/>
                </a:moveTo>
                <a:cubicBezTo>
                  <a:pt x="43404" y="9854"/>
                  <a:pt x="43235" y="10023"/>
                  <a:pt x="43235" y="10219"/>
                </a:cubicBezTo>
                <a:cubicBezTo>
                  <a:pt x="43235" y="10444"/>
                  <a:pt x="43404" y="10612"/>
                  <a:pt x="43629" y="10612"/>
                </a:cubicBezTo>
                <a:cubicBezTo>
                  <a:pt x="43825" y="10612"/>
                  <a:pt x="44022" y="10444"/>
                  <a:pt x="44022" y="10219"/>
                </a:cubicBezTo>
                <a:cubicBezTo>
                  <a:pt x="44022" y="10023"/>
                  <a:pt x="43825" y="9854"/>
                  <a:pt x="43629" y="9854"/>
                </a:cubicBezTo>
                <a:close/>
                <a:moveTo>
                  <a:pt x="45594" y="9854"/>
                </a:moveTo>
                <a:cubicBezTo>
                  <a:pt x="45369" y="9854"/>
                  <a:pt x="45201" y="10023"/>
                  <a:pt x="45201" y="10219"/>
                </a:cubicBezTo>
                <a:cubicBezTo>
                  <a:pt x="45201" y="10444"/>
                  <a:pt x="45369" y="10612"/>
                  <a:pt x="45594" y="10612"/>
                </a:cubicBezTo>
                <a:cubicBezTo>
                  <a:pt x="45790" y="10612"/>
                  <a:pt x="45987" y="10444"/>
                  <a:pt x="45987" y="10219"/>
                </a:cubicBezTo>
                <a:cubicBezTo>
                  <a:pt x="45987" y="10023"/>
                  <a:pt x="45790" y="9854"/>
                  <a:pt x="45594" y="9854"/>
                </a:cubicBezTo>
                <a:close/>
                <a:moveTo>
                  <a:pt x="47559" y="9854"/>
                </a:moveTo>
                <a:cubicBezTo>
                  <a:pt x="47334" y="9854"/>
                  <a:pt x="47166" y="10023"/>
                  <a:pt x="47166" y="10219"/>
                </a:cubicBezTo>
                <a:cubicBezTo>
                  <a:pt x="47166" y="10444"/>
                  <a:pt x="47334" y="10612"/>
                  <a:pt x="47559" y="10612"/>
                </a:cubicBezTo>
                <a:cubicBezTo>
                  <a:pt x="47756" y="10612"/>
                  <a:pt x="47952" y="10444"/>
                  <a:pt x="47952" y="10219"/>
                </a:cubicBezTo>
                <a:cubicBezTo>
                  <a:pt x="47952" y="10023"/>
                  <a:pt x="47756" y="9854"/>
                  <a:pt x="47559" y="9854"/>
                </a:cubicBezTo>
                <a:close/>
                <a:moveTo>
                  <a:pt x="49524" y="9854"/>
                </a:moveTo>
                <a:cubicBezTo>
                  <a:pt x="49300" y="9854"/>
                  <a:pt x="49131" y="10023"/>
                  <a:pt x="49131" y="10219"/>
                </a:cubicBezTo>
                <a:cubicBezTo>
                  <a:pt x="49131" y="10444"/>
                  <a:pt x="49300" y="10612"/>
                  <a:pt x="49524" y="10612"/>
                </a:cubicBezTo>
                <a:cubicBezTo>
                  <a:pt x="49721" y="10612"/>
                  <a:pt x="49917" y="10444"/>
                  <a:pt x="49917" y="10219"/>
                </a:cubicBezTo>
                <a:cubicBezTo>
                  <a:pt x="49917" y="10023"/>
                  <a:pt x="49721" y="9854"/>
                  <a:pt x="49524" y="9854"/>
                </a:cubicBezTo>
                <a:close/>
                <a:moveTo>
                  <a:pt x="33802" y="11820"/>
                </a:moveTo>
                <a:cubicBezTo>
                  <a:pt x="33578" y="11820"/>
                  <a:pt x="33409" y="11988"/>
                  <a:pt x="33409" y="12185"/>
                </a:cubicBezTo>
                <a:cubicBezTo>
                  <a:pt x="33409" y="12409"/>
                  <a:pt x="33578" y="12578"/>
                  <a:pt x="33802" y="12578"/>
                </a:cubicBezTo>
                <a:cubicBezTo>
                  <a:pt x="33999" y="12578"/>
                  <a:pt x="34195" y="12409"/>
                  <a:pt x="34195" y="12185"/>
                </a:cubicBezTo>
                <a:cubicBezTo>
                  <a:pt x="34195" y="11988"/>
                  <a:pt x="33999" y="11820"/>
                  <a:pt x="33802" y="11820"/>
                </a:cubicBezTo>
                <a:close/>
                <a:moveTo>
                  <a:pt x="35768" y="11820"/>
                </a:moveTo>
                <a:cubicBezTo>
                  <a:pt x="35543" y="11820"/>
                  <a:pt x="35375" y="11988"/>
                  <a:pt x="35375" y="12185"/>
                </a:cubicBezTo>
                <a:cubicBezTo>
                  <a:pt x="35375" y="12409"/>
                  <a:pt x="35543" y="12578"/>
                  <a:pt x="35768" y="12578"/>
                </a:cubicBezTo>
                <a:cubicBezTo>
                  <a:pt x="35964" y="12578"/>
                  <a:pt x="36161" y="12409"/>
                  <a:pt x="36161" y="12185"/>
                </a:cubicBezTo>
                <a:cubicBezTo>
                  <a:pt x="36161" y="11988"/>
                  <a:pt x="35964" y="11820"/>
                  <a:pt x="35768" y="11820"/>
                </a:cubicBezTo>
                <a:close/>
                <a:moveTo>
                  <a:pt x="37733" y="11820"/>
                </a:moveTo>
                <a:cubicBezTo>
                  <a:pt x="37508" y="11820"/>
                  <a:pt x="37340" y="11988"/>
                  <a:pt x="37340" y="12185"/>
                </a:cubicBezTo>
                <a:cubicBezTo>
                  <a:pt x="37340" y="12409"/>
                  <a:pt x="37508" y="12578"/>
                  <a:pt x="37733" y="12578"/>
                </a:cubicBezTo>
                <a:cubicBezTo>
                  <a:pt x="37929" y="12578"/>
                  <a:pt x="38126" y="12409"/>
                  <a:pt x="38126" y="12185"/>
                </a:cubicBezTo>
                <a:cubicBezTo>
                  <a:pt x="38126" y="11988"/>
                  <a:pt x="37929" y="11820"/>
                  <a:pt x="37733" y="11820"/>
                </a:cubicBezTo>
                <a:close/>
                <a:moveTo>
                  <a:pt x="39698" y="11820"/>
                </a:moveTo>
                <a:cubicBezTo>
                  <a:pt x="39474" y="11820"/>
                  <a:pt x="39305" y="11988"/>
                  <a:pt x="39305" y="12185"/>
                </a:cubicBezTo>
                <a:cubicBezTo>
                  <a:pt x="39305" y="12409"/>
                  <a:pt x="39474" y="12578"/>
                  <a:pt x="39698" y="12578"/>
                </a:cubicBezTo>
                <a:cubicBezTo>
                  <a:pt x="39895" y="12578"/>
                  <a:pt x="40091" y="12409"/>
                  <a:pt x="40091" y="12185"/>
                </a:cubicBezTo>
                <a:cubicBezTo>
                  <a:pt x="40091" y="11988"/>
                  <a:pt x="39895" y="11820"/>
                  <a:pt x="39698" y="11820"/>
                </a:cubicBezTo>
                <a:close/>
                <a:moveTo>
                  <a:pt x="41663" y="11820"/>
                </a:moveTo>
                <a:cubicBezTo>
                  <a:pt x="41439" y="11820"/>
                  <a:pt x="41270" y="11988"/>
                  <a:pt x="41270" y="12185"/>
                </a:cubicBezTo>
                <a:cubicBezTo>
                  <a:pt x="41270" y="12409"/>
                  <a:pt x="41439" y="12578"/>
                  <a:pt x="41663" y="12578"/>
                </a:cubicBezTo>
                <a:cubicBezTo>
                  <a:pt x="41860" y="12578"/>
                  <a:pt x="42056" y="12409"/>
                  <a:pt x="42056" y="12185"/>
                </a:cubicBezTo>
                <a:cubicBezTo>
                  <a:pt x="42056" y="11988"/>
                  <a:pt x="41860" y="11820"/>
                  <a:pt x="41663" y="11820"/>
                </a:cubicBezTo>
                <a:close/>
                <a:moveTo>
                  <a:pt x="43629" y="11820"/>
                </a:moveTo>
                <a:cubicBezTo>
                  <a:pt x="43404" y="11820"/>
                  <a:pt x="43235" y="11988"/>
                  <a:pt x="43235" y="12185"/>
                </a:cubicBezTo>
                <a:cubicBezTo>
                  <a:pt x="43235" y="12409"/>
                  <a:pt x="43404" y="12578"/>
                  <a:pt x="43629" y="12578"/>
                </a:cubicBezTo>
                <a:cubicBezTo>
                  <a:pt x="43825" y="12578"/>
                  <a:pt x="44022" y="12409"/>
                  <a:pt x="44022" y="12185"/>
                </a:cubicBezTo>
                <a:cubicBezTo>
                  <a:pt x="44022" y="11988"/>
                  <a:pt x="43825" y="11820"/>
                  <a:pt x="43629" y="11820"/>
                </a:cubicBezTo>
                <a:close/>
                <a:moveTo>
                  <a:pt x="45594" y="11820"/>
                </a:moveTo>
                <a:cubicBezTo>
                  <a:pt x="45369" y="11820"/>
                  <a:pt x="45201" y="11988"/>
                  <a:pt x="45201" y="12185"/>
                </a:cubicBezTo>
                <a:cubicBezTo>
                  <a:pt x="45201" y="12409"/>
                  <a:pt x="45369" y="12578"/>
                  <a:pt x="45594" y="12578"/>
                </a:cubicBezTo>
                <a:cubicBezTo>
                  <a:pt x="45790" y="12578"/>
                  <a:pt x="45987" y="12409"/>
                  <a:pt x="45987" y="12185"/>
                </a:cubicBezTo>
                <a:cubicBezTo>
                  <a:pt x="45987" y="11988"/>
                  <a:pt x="45790" y="11820"/>
                  <a:pt x="45594" y="11820"/>
                </a:cubicBezTo>
                <a:close/>
                <a:moveTo>
                  <a:pt x="47559" y="11820"/>
                </a:moveTo>
                <a:cubicBezTo>
                  <a:pt x="47334" y="11820"/>
                  <a:pt x="47166" y="11988"/>
                  <a:pt x="47166" y="12185"/>
                </a:cubicBezTo>
                <a:cubicBezTo>
                  <a:pt x="47166" y="12409"/>
                  <a:pt x="47334" y="12578"/>
                  <a:pt x="47559" y="12578"/>
                </a:cubicBezTo>
                <a:cubicBezTo>
                  <a:pt x="47756" y="12578"/>
                  <a:pt x="47952" y="12409"/>
                  <a:pt x="47952" y="12185"/>
                </a:cubicBezTo>
                <a:cubicBezTo>
                  <a:pt x="47952" y="11988"/>
                  <a:pt x="47756" y="11820"/>
                  <a:pt x="47559" y="11820"/>
                </a:cubicBezTo>
                <a:close/>
                <a:moveTo>
                  <a:pt x="49524" y="11820"/>
                </a:moveTo>
                <a:cubicBezTo>
                  <a:pt x="49300" y="11820"/>
                  <a:pt x="49131" y="11988"/>
                  <a:pt x="49131" y="12185"/>
                </a:cubicBezTo>
                <a:cubicBezTo>
                  <a:pt x="49131" y="12409"/>
                  <a:pt x="49300" y="12578"/>
                  <a:pt x="49524" y="12578"/>
                </a:cubicBezTo>
                <a:cubicBezTo>
                  <a:pt x="49721" y="12578"/>
                  <a:pt x="49917" y="12409"/>
                  <a:pt x="49917" y="12185"/>
                </a:cubicBezTo>
                <a:cubicBezTo>
                  <a:pt x="49917" y="11988"/>
                  <a:pt x="49721" y="11820"/>
                  <a:pt x="49524" y="11820"/>
                </a:cubicBezTo>
                <a:close/>
                <a:moveTo>
                  <a:pt x="35768" y="13785"/>
                </a:moveTo>
                <a:cubicBezTo>
                  <a:pt x="35543" y="13785"/>
                  <a:pt x="35375" y="13953"/>
                  <a:pt x="35375" y="14150"/>
                </a:cubicBezTo>
                <a:cubicBezTo>
                  <a:pt x="35375" y="14374"/>
                  <a:pt x="35543" y="14543"/>
                  <a:pt x="35768" y="14543"/>
                </a:cubicBezTo>
                <a:cubicBezTo>
                  <a:pt x="35964" y="14543"/>
                  <a:pt x="36161" y="14374"/>
                  <a:pt x="36161" y="14150"/>
                </a:cubicBezTo>
                <a:cubicBezTo>
                  <a:pt x="36161" y="13953"/>
                  <a:pt x="35964" y="13785"/>
                  <a:pt x="35768" y="13785"/>
                </a:cubicBezTo>
                <a:close/>
                <a:moveTo>
                  <a:pt x="37733" y="13785"/>
                </a:moveTo>
                <a:cubicBezTo>
                  <a:pt x="37508" y="13785"/>
                  <a:pt x="37340" y="13953"/>
                  <a:pt x="37340" y="14150"/>
                </a:cubicBezTo>
                <a:cubicBezTo>
                  <a:pt x="37340" y="14374"/>
                  <a:pt x="37508" y="14543"/>
                  <a:pt x="37733" y="14543"/>
                </a:cubicBezTo>
                <a:cubicBezTo>
                  <a:pt x="37929" y="14543"/>
                  <a:pt x="38126" y="14374"/>
                  <a:pt x="38126" y="14150"/>
                </a:cubicBezTo>
                <a:cubicBezTo>
                  <a:pt x="38126" y="13953"/>
                  <a:pt x="37929" y="13785"/>
                  <a:pt x="37733" y="13785"/>
                </a:cubicBezTo>
                <a:close/>
                <a:moveTo>
                  <a:pt x="39698" y="13785"/>
                </a:moveTo>
                <a:cubicBezTo>
                  <a:pt x="39474" y="13785"/>
                  <a:pt x="39305" y="13953"/>
                  <a:pt x="39305" y="14150"/>
                </a:cubicBezTo>
                <a:cubicBezTo>
                  <a:pt x="39305" y="14374"/>
                  <a:pt x="39474" y="14543"/>
                  <a:pt x="39698" y="14543"/>
                </a:cubicBezTo>
                <a:cubicBezTo>
                  <a:pt x="39895" y="14543"/>
                  <a:pt x="40091" y="14374"/>
                  <a:pt x="40091" y="14150"/>
                </a:cubicBezTo>
                <a:cubicBezTo>
                  <a:pt x="40091" y="13953"/>
                  <a:pt x="39895" y="13785"/>
                  <a:pt x="39698" y="13785"/>
                </a:cubicBezTo>
                <a:close/>
                <a:moveTo>
                  <a:pt x="41663" y="13785"/>
                </a:moveTo>
                <a:cubicBezTo>
                  <a:pt x="41439" y="13785"/>
                  <a:pt x="41270" y="13953"/>
                  <a:pt x="41270" y="14150"/>
                </a:cubicBezTo>
                <a:cubicBezTo>
                  <a:pt x="41270" y="14374"/>
                  <a:pt x="41439" y="14543"/>
                  <a:pt x="41663" y="14543"/>
                </a:cubicBezTo>
                <a:cubicBezTo>
                  <a:pt x="41860" y="14543"/>
                  <a:pt x="42056" y="14374"/>
                  <a:pt x="42056" y="14150"/>
                </a:cubicBezTo>
                <a:cubicBezTo>
                  <a:pt x="42056" y="13953"/>
                  <a:pt x="41860" y="13785"/>
                  <a:pt x="41663" y="13785"/>
                </a:cubicBezTo>
                <a:close/>
                <a:moveTo>
                  <a:pt x="43629" y="13785"/>
                </a:moveTo>
                <a:cubicBezTo>
                  <a:pt x="43404" y="13785"/>
                  <a:pt x="43235" y="13953"/>
                  <a:pt x="43235" y="14150"/>
                </a:cubicBezTo>
                <a:cubicBezTo>
                  <a:pt x="43235" y="14374"/>
                  <a:pt x="43404" y="14543"/>
                  <a:pt x="43629" y="14543"/>
                </a:cubicBezTo>
                <a:cubicBezTo>
                  <a:pt x="43825" y="14543"/>
                  <a:pt x="44022" y="14374"/>
                  <a:pt x="44022" y="14150"/>
                </a:cubicBezTo>
                <a:cubicBezTo>
                  <a:pt x="44022" y="13953"/>
                  <a:pt x="43825" y="13785"/>
                  <a:pt x="43629" y="13785"/>
                </a:cubicBezTo>
                <a:close/>
                <a:moveTo>
                  <a:pt x="45594" y="13785"/>
                </a:moveTo>
                <a:cubicBezTo>
                  <a:pt x="45369" y="13785"/>
                  <a:pt x="45201" y="13953"/>
                  <a:pt x="45201" y="14150"/>
                </a:cubicBezTo>
                <a:cubicBezTo>
                  <a:pt x="45201" y="14374"/>
                  <a:pt x="45369" y="14543"/>
                  <a:pt x="45594" y="14543"/>
                </a:cubicBezTo>
                <a:cubicBezTo>
                  <a:pt x="45790" y="14543"/>
                  <a:pt x="45987" y="14374"/>
                  <a:pt x="45987" y="14150"/>
                </a:cubicBezTo>
                <a:cubicBezTo>
                  <a:pt x="45987" y="13953"/>
                  <a:pt x="45790" y="13785"/>
                  <a:pt x="45594" y="13785"/>
                </a:cubicBezTo>
                <a:close/>
                <a:moveTo>
                  <a:pt x="47559" y="13785"/>
                </a:moveTo>
                <a:cubicBezTo>
                  <a:pt x="47334" y="13785"/>
                  <a:pt x="47166" y="13953"/>
                  <a:pt x="47166" y="14150"/>
                </a:cubicBezTo>
                <a:cubicBezTo>
                  <a:pt x="47166" y="14374"/>
                  <a:pt x="47334" y="14543"/>
                  <a:pt x="47559" y="14543"/>
                </a:cubicBezTo>
                <a:cubicBezTo>
                  <a:pt x="47756" y="14543"/>
                  <a:pt x="47952" y="14374"/>
                  <a:pt x="47952" y="14150"/>
                </a:cubicBezTo>
                <a:cubicBezTo>
                  <a:pt x="47952" y="13953"/>
                  <a:pt x="47756" y="13785"/>
                  <a:pt x="47559" y="13785"/>
                </a:cubicBezTo>
                <a:close/>
                <a:moveTo>
                  <a:pt x="49524" y="13785"/>
                </a:moveTo>
                <a:cubicBezTo>
                  <a:pt x="49300" y="13785"/>
                  <a:pt x="49131" y="13953"/>
                  <a:pt x="49131" y="14150"/>
                </a:cubicBezTo>
                <a:cubicBezTo>
                  <a:pt x="49131" y="14374"/>
                  <a:pt x="49300" y="14543"/>
                  <a:pt x="49524" y="14543"/>
                </a:cubicBezTo>
                <a:cubicBezTo>
                  <a:pt x="49721" y="14543"/>
                  <a:pt x="49917" y="14374"/>
                  <a:pt x="49917" y="14150"/>
                </a:cubicBezTo>
                <a:cubicBezTo>
                  <a:pt x="49917" y="13953"/>
                  <a:pt x="49721" y="13785"/>
                  <a:pt x="49524" y="13785"/>
                </a:cubicBezTo>
                <a:close/>
                <a:moveTo>
                  <a:pt x="51489" y="13785"/>
                </a:moveTo>
                <a:cubicBezTo>
                  <a:pt x="51265" y="13785"/>
                  <a:pt x="51096" y="13953"/>
                  <a:pt x="51096" y="14150"/>
                </a:cubicBezTo>
                <a:cubicBezTo>
                  <a:pt x="51096" y="14374"/>
                  <a:pt x="51265" y="14543"/>
                  <a:pt x="51489" y="14543"/>
                </a:cubicBezTo>
                <a:cubicBezTo>
                  <a:pt x="51686" y="14543"/>
                  <a:pt x="51882" y="14374"/>
                  <a:pt x="51882" y="14150"/>
                </a:cubicBezTo>
                <a:cubicBezTo>
                  <a:pt x="51882" y="13953"/>
                  <a:pt x="51686" y="13785"/>
                  <a:pt x="51489" y="13785"/>
                </a:cubicBezTo>
                <a:close/>
                <a:moveTo>
                  <a:pt x="35768" y="15722"/>
                </a:moveTo>
                <a:cubicBezTo>
                  <a:pt x="35543" y="15750"/>
                  <a:pt x="35375" y="15919"/>
                  <a:pt x="35375" y="16115"/>
                </a:cubicBezTo>
                <a:cubicBezTo>
                  <a:pt x="35375" y="16340"/>
                  <a:pt x="35543" y="16508"/>
                  <a:pt x="35768" y="16508"/>
                </a:cubicBezTo>
                <a:cubicBezTo>
                  <a:pt x="35964" y="16508"/>
                  <a:pt x="36161" y="16340"/>
                  <a:pt x="36161" y="16115"/>
                </a:cubicBezTo>
                <a:cubicBezTo>
                  <a:pt x="36161" y="15919"/>
                  <a:pt x="35964" y="15722"/>
                  <a:pt x="35768" y="15722"/>
                </a:cubicBezTo>
                <a:close/>
                <a:moveTo>
                  <a:pt x="37733" y="15722"/>
                </a:moveTo>
                <a:cubicBezTo>
                  <a:pt x="37508" y="15750"/>
                  <a:pt x="37340" y="15919"/>
                  <a:pt x="37340" y="16115"/>
                </a:cubicBezTo>
                <a:cubicBezTo>
                  <a:pt x="37340" y="16340"/>
                  <a:pt x="37508" y="16508"/>
                  <a:pt x="37733" y="16508"/>
                </a:cubicBezTo>
                <a:cubicBezTo>
                  <a:pt x="37929" y="16508"/>
                  <a:pt x="38126" y="16340"/>
                  <a:pt x="38126" y="16115"/>
                </a:cubicBezTo>
                <a:cubicBezTo>
                  <a:pt x="38126" y="15919"/>
                  <a:pt x="37929" y="15722"/>
                  <a:pt x="37733" y="15722"/>
                </a:cubicBezTo>
                <a:close/>
                <a:moveTo>
                  <a:pt x="39698" y="15722"/>
                </a:moveTo>
                <a:cubicBezTo>
                  <a:pt x="39474" y="15750"/>
                  <a:pt x="39305" y="15919"/>
                  <a:pt x="39305" y="16115"/>
                </a:cubicBezTo>
                <a:cubicBezTo>
                  <a:pt x="39305" y="16340"/>
                  <a:pt x="39474" y="16508"/>
                  <a:pt x="39698" y="16508"/>
                </a:cubicBezTo>
                <a:cubicBezTo>
                  <a:pt x="39895" y="16508"/>
                  <a:pt x="40091" y="16340"/>
                  <a:pt x="40091" y="16115"/>
                </a:cubicBezTo>
                <a:cubicBezTo>
                  <a:pt x="40091" y="15919"/>
                  <a:pt x="39895" y="15722"/>
                  <a:pt x="39698" y="15722"/>
                </a:cubicBezTo>
                <a:close/>
                <a:moveTo>
                  <a:pt x="41663" y="15722"/>
                </a:moveTo>
                <a:cubicBezTo>
                  <a:pt x="41439" y="15750"/>
                  <a:pt x="41270" y="15919"/>
                  <a:pt x="41270" y="16115"/>
                </a:cubicBezTo>
                <a:cubicBezTo>
                  <a:pt x="41270" y="16340"/>
                  <a:pt x="41439" y="16508"/>
                  <a:pt x="41663" y="16508"/>
                </a:cubicBezTo>
                <a:cubicBezTo>
                  <a:pt x="41860" y="16508"/>
                  <a:pt x="42056" y="16340"/>
                  <a:pt x="42056" y="16115"/>
                </a:cubicBezTo>
                <a:cubicBezTo>
                  <a:pt x="42056" y="15919"/>
                  <a:pt x="41860" y="15722"/>
                  <a:pt x="41663" y="15722"/>
                </a:cubicBezTo>
                <a:close/>
                <a:moveTo>
                  <a:pt x="43629" y="15722"/>
                </a:moveTo>
                <a:cubicBezTo>
                  <a:pt x="43404" y="15750"/>
                  <a:pt x="43235" y="15919"/>
                  <a:pt x="43235" y="16115"/>
                </a:cubicBezTo>
                <a:cubicBezTo>
                  <a:pt x="43235" y="16340"/>
                  <a:pt x="43404" y="16508"/>
                  <a:pt x="43629" y="16508"/>
                </a:cubicBezTo>
                <a:cubicBezTo>
                  <a:pt x="43825" y="16508"/>
                  <a:pt x="44022" y="16340"/>
                  <a:pt x="44022" y="16115"/>
                </a:cubicBezTo>
                <a:cubicBezTo>
                  <a:pt x="44022" y="15919"/>
                  <a:pt x="43825" y="15722"/>
                  <a:pt x="43629" y="15722"/>
                </a:cubicBezTo>
                <a:close/>
                <a:moveTo>
                  <a:pt x="45594" y="15722"/>
                </a:moveTo>
                <a:cubicBezTo>
                  <a:pt x="45369" y="15750"/>
                  <a:pt x="45201" y="15919"/>
                  <a:pt x="45201" y="16115"/>
                </a:cubicBezTo>
                <a:cubicBezTo>
                  <a:pt x="45201" y="16340"/>
                  <a:pt x="45369" y="16508"/>
                  <a:pt x="45594" y="16508"/>
                </a:cubicBezTo>
                <a:cubicBezTo>
                  <a:pt x="45790" y="16508"/>
                  <a:pt x="45987" y="16340"/>
                  <a:pt x="45987" y="16115"/>
                </a:cubicBezTo>
                <a:cubicBezTo>
                  <a:pt x="45987" y="15919"/>
                  <a:pt x="45790" y="15722"/>
                  <a:pt x="45594" y="15722"/>
                </a:cubicBezTo>
                <a:close/>
                <a:moveTo>
                  <a:pt x="47559" y="15722"/>
                </a:moveTo>
                <a:cubicBezTo>
                  <a:pt x="47334" y="15750"/>
                  <a:pt x="47166" y="15919"/>
                  <a:pt x="47166" y="16115"/>
                </a:cubicBezTo>
                <a:cubicBezTo>
                  <a:pt x="47166" y="16340"/>
                  <a:pt x="47334" y="16508"/>
                  <a:pt x="47559" y="16508"/>
                </a:cubicBezTo>
                <a:cubicBezTo>
                  <a:pt x="47756" y="16508"/>
                  <a:pt x="47952" y="16340"/>
                  <a:pt x="47952" y="16115"/>
                </a:cubicBezTo>
                <a:cubicBezTo>
                  <a:pt x="47952" y="15919"/>
                  <a:pt x="47756" y="15722"/>
                  <a:pt x="47559" y="15722"/>
                </a:cubicBezTo>
                <a:close/>
                <a:moveTo>
                  <a:pt x="49524" y="15722"/>
                </a:moveTo>
                <a:cubicBezTo>
                  <a:pt x="49300" y="15750"/>
                  <a:pt x="49131" y="15919"/>
                  <a:pt x="49131" y="16115"/>
                </a:cubicBezTo>
                <a:cubicBezTo>
                  <a:pt x="49131" y="16340"/>
                  <a:pt x="49300" y="16508"/>
                  <a:pt x="49524" y="16508"/>
                </a:cubicBezTo>
                <a:cubicBezTo>
                  <a:pt x="49721" y="16508"/>
                  <a:pt x="49917" y="16340"/>
                  <a:pt x="49917" y="16115"/>
                </a:cubicBezTo>
                <a:cubicBezTo>
                  <a:pt x="49917" y="15919"/>
                  <a:pt x="49721" y="15722"/>
                  <a:pt x="49524" y="15722"/>
                </a:cubicBezTo>
                <a:close/>
                <a:moveTo>
                  <a:pt x="51489" y="15722"/>
                </a:moveTo>
                <a:cubicBezTo>
                  <a:pt x="51265" y="15750"/>
                  <a:pt x="51096" y="15919"/>
                  <a:pt x="51096" y="16115"/>
                </a:cubicBezTo>
                <a:cubicBezTo>
                  <a:pt x="51096" y="16340"/>
                  <a:pt x="51265" y="16508"/>
                  <a:pt x="51489" y="16508"/>
                </a:cubicBezTo>
                <a:cubicBezTo>
                  <a:pt x="51686" y="16508"/>
                  <a:pt x="51882" y="16340"/>
                  <a:pt x="51882" y="16115"/>
                </a:cubicBezTo>
                <a:cubicBezTo>
                  <a:pt x="51882" y="15919"/>
                  <a:pt x="51686" y="15722"/>
                  <a:pt x="51489" y="15722"/>
                </a:cubicBezTo>
                <a:close/>
                <a:moveTo>
                  <a:pt x="37733" y="17715"/>
                </a:moveTo>
                <a:cubicBezTo>
                  <a:pt x="37508" y="17715"/>
                  <a:pt x="37340" y="17884"/>
                  <a:pt x="37340" y="18080"/>
                </a:cubicBezTo>
                <a:cubicBezTo>
                  <a:pt x="37340" y="18305"/>
                  <a:pt x="37508" y="18473"/>
                  <a:pt x="37733" y="18473"/>
                </a:cubicBezTo>
                <a:cubicBezTo>
                  <a:pt x="37929" y="18473"/>
                  <a:pt x="38126" y="18305"/>
                  <a:pt x="38126" y="18080"/>
                </a:cubicBezTo>
                <a:cubicBezTo>
                  <a:pt x="38126" y="17884"/>
                  <a:pt x="37929" y="17715"/>
                  <a:pt x="37733" y="17715"/>
                </a:cubicBezTo>
                <a:close/>
                <a:moveTo>
                  <a:pt x="39698" y="17715"/>
                </a:moveTo>
                <a:cubicBezTo>
                  <a:pt x="39474" y="17715"/>
                  <a:pt x="39305" y="17884"/>
                  <a:pt x="39305" y="18080"/>
                </a:cubicBezTo>
                <a:cubicBezTo>
                  <a:pt x="39305" y="18305"/>
                  <a:pt x="39474" y="18473"/>
                  <a:pt x="39698" y="18473"/>
                </a:cubicBezTo>
                <a:cubicBezTo>
                  <a:pt x="39895" y="18473"/>
                  <a:pt x="40091" y="18305"/>
                  <a:pt x="40091" y="18080"/>
                </a:cubicBezTo>
                <a:cubicBezTo>
                  <a:pt x="40091" y="17884"/>
                  <a:pt x="39895" y="17715"/>
                  <a:pt x="39698" y="17715"/>
                </a:cubicBezTo>
                <a:close/>
                <a:moveTo>
                  <a:pt x="41663" y="17715"/>
                </a:moveTo>
                <a:cubicBezTo>
                  <a:pt x="41439" y="17715"/>
                  <a:pt x="41270" y="17884"/>
                  <a:pt x="41270" y="18080"/>
                </a:cubicBezTo>
                <a:cubicBezTo>
                  <a:pt x="41270" y="18305"/>
                  <a:pt x="41439" y="18473"/>
                  <a:pt x="41663" y="18473"/>
                </a:cubicBezTo>
                <a:cubicBezTo>
                  <a:pt x="41860" y="18473"/>
                  <a:pt x="42056" y="18305"/>
                  <a:pt x="42056" y="18080"/>
                </a:cubicBezTo>
                <a:cubicBezTo>
                  <a:pt x="42056" y="17884"/>
                  <a:pt x="41860" y="17715"/>
                  <a:pt x="41663" y="17715"/>
                </a:cubicBezTo>
                <a:close/>
                <a:moveTo>
                  <a:pt x="43629" y="17715"/>
                </a:moveTo>
                <a:cubicBezTo>
                  <a:pt x="43404" y="17715"/>
                  <a:pt x="43235" y="17884"/>
                  <a:pt x="43235" y="18080"/>
                </a:cubicBezTo>
                <a:cubicBezTo>
                  <a:pt x="43235" y="18305"/>
                  <a:pt x="43404" y="18473"/>
                  <a:pt x="43629" y="18473"/>
                </a:cubicBezTo>
                <a:cubicBezTo>
                  <a:pt x="43825" y="18473"/>
                  <a:pt x="44022" y="18305"/>
                  <a:pt x="44022" y="18080"/>
                </a:cubicBezTo>
                <a:cubicBezTo>
                  <a:pt x="44022" y="17884"/>
                  <a:pt x="43825" y="17715"/>
                  <a:pt x="43629" y="17715"/>
                </a:cubicBezTo>
                <a:close/>
                <a:moveTo>
                  <a:pt x="45594" y="17715"/>
                </a:moveTo>
                <a:cubicBezTo>
                  <a:pt x="45369" y="17715"/>
                  <a:pt x="45201" y="17884"/>
                  <a:pt x="45201" y="18080"/>
                </a:cubicBezTo>
                <a:cubicBezTo>
                  <a:pt x="45201" y="18305"/>
                  <a:pt x="45369" y="18473"/>
                  <a:pt x="45594" y="18473"/>
                </a:cubicBezTo>
                <a:cubicBezTo>
                  <a:pt x="45790" y="18473"/>
                  <a:pt x="45987" y="18305"/>
                  <a:pt x="45987" y="18080"/>
                </a:cubicBezTo>
                <a:cubicBezTo>
                  <a:pt x="45987" y="17884"/>
                  <a:pt x="45790" y="17715"/>
                  <a:pt x="45594" y="17715"/>
                </a:cubicBezTo>
                <a:close/>
                <a:moveTo>
                  <a:pt x="47559" y="17715"/>
                </a:moveTo>
                <a:cubicBezTo>
                  <a:pt x="47334" y="17715"/>
                  <a:pt x="47166" y="17884"/>
                  <a:pt x="47166" y="18080"/>
                </a:cubicBezTo>
                <a:cubicBezTo>
                  <a:pt x="47166" y="18305"/>
                  <a:pt x="47334" y="18473"/>
                  <a:pt x="47559" y="18473"/>
                </a:cubicBezTo>
                <a:cubicBezTo>
                  <a:pt x="47756" y="18473"/>
                  <a:pt x="47952" y="18305"/>
                  <a:pt x="47952" y="18080"/>
                </a:cubicBezTo>
                <a:cubicBezTo>
                  <a:pt x="47952" y="17884"/>
                  <a:pt x="47756" y="17715"/>
                  <a:pt x="47559" y="17715"/>
                </a:cubicBezTo>
                <a:close/>
                <a:moveTo>
                  <a:pt x="49524" y="17715"/>
                </a:moveTo>
                <a:cubicBezTo>
                  <a:pt x="49300" y="17715"/>
                  <a:pt x="49131" y="17884"/>
                  <a:pt x="49131" y="18080"/>
                </a:cubicBezTo>
                <a:cubicBezTo>
                  <a:pt x="49131" y="18305"/>
                  <a:pt x="49300" y="18473"/>
                  <a:pt x="49524" y="18473"/>
                </a:cubicBezTo>
                <a:cubicBezTo>
                  <a:pt x="49721" y="18473"/>
                  <a:pt x="49917" y="18305"/>
                  <a:pt x="49917" y="18080"/>
                </a:cubicBezTo>
                <a:cubicBezTo>
                  <a:pt x="49917" y="17884"/>
                  <a:pt x="49721" y="17715"/>
                  <a:pt x="49524" y="17715"/>
                </a:cubicBezTo>
                <a:close/>
                <a:moveTo>
                  <a:pt x="51489" y="17715"/>
                </a:moveTo>
                <a:cubicBezTo>
                  <a:pt x="51265" y="17715"/>
                  <a:pt x="51096" y="17884"/>
                  <a:pt x="51096" y="18080"/>
                </a:cubicBezTo>
                <a:cubicBezTo>
                  <a:pt x="51096" y="18305"/>
                  <a:pt x="51265" y="18473"/>
                  <a:pt x="51489" y="18473"/>
                </a:cubicBezTo>
                <a:cubicBezTo>
                  <a:pt x="51686" y="18473"/>
                  <a:pt x="51882" y="18305"/>
                  <a:pt x="51882" y="18080"/>
                </a:cubicBezTo>
                <a:cubicBezTo>
                  <a:pt x="51882" y="17884"/>
                  <a:pt x="51686" y="17715"/>
                  <a:pt x="51489" y="17715"/>
                </a:cubicBezTo>
                <a:close/>
                <a:moveTo>
                  <a:pt x="53455" y="17715"/>
                </a:moveTo>
                <a:cubicBezTo>
                  <a:pt x="53230" y="17715"/>
                  <a:pt x="53062" y="17884"/>
                  <a:pt x="53062" y="18080"/>
                </a:cubicBezTo>
                <a:cubicBezTo>
                  <a:pt x="53062" y="18305"/>
                  <a:pt x="53230" y="18473"/>
                  <a:pt x="53455" y="18473"/>
                </a:cubicBezTo>
                <a:cubicBezTo>
                  <a:pt x="53651" y="18473"/>
                  <a:pt x="53848" y="18305"/>
                  <a:pt x="53848" y="18080"/>
                </a:cubicBezTo>
                <a:cubicBezTo>
                  <a:pt x="53848" y="17884"/>
                  <a:pt x="53651" y="17715"/>
                  <a:pt x="53455" y="17715"/>
                </a:cubicBezTo>
                <a:close/>
                <a:moveTo>
                  <a:pt x="37733" y="19681"/>
                </a:moveTo>
                <a:cubicBezTo>
                  <a:pt x="37508" y="19681"/>
                  <a:pt x="37340" y="19849"/>
                  <a:pt x="37340" y="20046"/>
                </a:cubicBezTo>
                <a:cubicBezTo>
                  <a:pt x="37340" y="20270"/>
                  <a:pt x="37508" y="20439"/>
                  <a:pt x="37733" y="20439"/>
                </a:cubicBezTo>
                <a:cubicBezTo>
                  <a:pt x="37929" y="20439"/>
                  <a:pt x="38126" y="20270"/>
                  <a:pt x="38126" y="20046"/>
                </a:cubicBezTo>
                <a:cubicBezTo>
                  <a:pt x="38126" y="19849"/>
                  <a:pt x="37929" y="19681"/>
                  <a:pt x="37733" y="19681"/>
                </a:cubicBezTo>
                <a:close/>
                <a:moveTo>
                  <a:pt x="39698" y="19681"/>
                </a:moveTo>
                <a:cubicBezTo>
                  <a:pt x="39474" y="19681"/>
                  <a:pt x="39305" y="19849"/>
                  <a:pt x="39305" y="20046"/>
                </a:cubicBezTo>
                <a:cubicBezTo>
                  <a:pt x="39305" y="20270"/>
                  <a:pt x="39474" y="20439"/>
                  <a:pt x="39698" y="20439"/>
                </a:cubicBezTo>
                <a:cubicBezTo>
                  <a:pt x="39895" y="20439"/>
                  <a:pt x="40091" y="20270"/>
                  <a:pt x="40091" y="20046"/>
                </a:cubicBezTo>
                <a:cubicBezTo>
                  <a:pt x="40091" y="19849"/>
                  <a:pt x="39895" y="19681"/>
                  <a:pt x="39698" y="19681"/>
                </a:cubicBezTo>
                <a:close/>
                <a:moveTo>
                  <a:pt x="41663" y="19681"/>
                </a:moveTo>
                <a:cubicBezTo>
                  <a:pt x="41439" y="19681"/>
                  <a:pt x="41270" y="19849"/>
                  <a:pt x="41270" y="20046"/>
                </a:cubicBezTo>
                <a:cubicBezTo>
                  <a:pt x="41270" y="20270"/>
                  <a:pt x="41439" y="20439"/>
                  <a:pt x="41663" y="20439"/>
                </a:cubicBezTo>
                <a:cubicBezTo>
                  <a:pt x="41860" y="20439"/>
                  <a:pt x="42056" y="20270"/>
                  <a:pt x="42056" y="20046"/>
                </a:cubicBezTo>
                <a:cubicBezTo>
                  <a:pt x="42056" y="19849"/>
                  <a:pt x="41860" y="19681"/>
                  <a:pt x="41663" y="19681"/>
                </a:cubicBezTo>
                <a:close/>
                <a:moveTo>
                  <a:pt x="43629" y="19681"/>
                </a:moveTo>
                <a:cubicBezTo>
                  <a:pt x="43404" y="19681"/>
                  <a:pt x="43235" y="19849"/>
                  <a:pt x="43235" y="20046"/>
                </a:cubicBezTo>
                <a:cubicBezTo>
                  <a:pt x="43235" y="20270"/>
                  <a:pt x="43404" y="20439"/>
                  <a:pt x="43629" y="20439"/>
                </a:cubicBezTo>
                <a:cubicBezTo>
                  <a:pt x="43825" y="20439"/>
                  <a:pt x="44022" y="20270"/>
                  <a:pt x="44022" y="20046"/>
                </a:cubicBezTo>
                <a:cubicBezTo>
                  <a:pt x="44022" y="19849"/>
                  <a:pt x="43825" y="19681"/>
                  <a:pt x="43629" y="19681"/>
                </a:cubicBezTo>
                <a:close/>
                <a:moveTo>
                  <a:pt x="45594" y="19681"/>
                </a:moveTo>
                <a:cubicBezTo>
                  <a:pt x="45369" y="19681"/>
                  <a:pt x="45201" y="19849"/>
                  <a:pt x="45201" y="20046"/>
                </a:cubicBezTo>
                <a:cubicBezTo>
                  <a:pt x="45201" y="20270"/>
                  <a:pt x="45369" y="20439"/>
                  <a:pt x="45594" y="20439"/>
                </a:cubicBezTo>
                <a:cubicBezTo>
                  <a:pt x="45790" y="20439"/>
                  <a:pt x="45987" y="20270"/>
                  <a:pt x="45987" y="20046"/>
                </a:cubicBezTo>
                <a:cubicBezTo>
                  <a:pt x="45987" y="19849"/>
                  <a:pt x="45790" y="19681"/>
                  <a:pt x="45594" y="19681"/>
                </a:cubicBezTo>
                <a:close/>
                <a:moveTo>
                  <a:pt x="47559" y="19681"/>
                </a:moveTo>
                <a:cubicBezTo>
                  <a:pt x="47334" y="19681"/>
                  <a:pt x="47166" y="19849"/>
                  <a:pt x="47166" y="20046"/>
                </a:cubicBezTo>
                <a:cubicBezTo>
                  <a:pt x="47166" y="20270"/>
                  <a:pt x="47334" y="20439"/>
                  <a:pt x="47559" y="20439"/>
                </a:cubicBezTo>
                <a:cubicBezTo>
                  <a:pt x="47756" y="20439"/>
                  <a:pt x="47952" y="20270"/>
                  <a:pt x="47952" y="20046"/>
                </a:cubicBezTo>
                <a:cubicBezTo>
                  <a:pt x="47952" y="19849"/>
                  <a:pt x="47756" y="19681"/>
                  <a:pt x="47559" y="19681"/>
                </a:cubicBezTo>
                <a:close/>
                <a:moveTo>
                  <a:pt x="49524" y="19681"/>
                </a:moveTo>
                <a:cubicBezTo>
                  <a:pt x="49300" y="19681"/>
                  <a:pt x="49131" y="19849"/>
                  <a:pt x="49131" y="20046"/>
                </a:cubicBezTo>
                <a:cubicBezTo>
                  <a:pt x="49131" y="20270"/>
                  <a:pt x="49300" y="20439"/>
                  <a:pt x="49524" y="20439"/>
                </a:cubicBezTo>
                <a:cubicBezTo>
                  <a:pt x="49721" y="20439"/>
                  <a:pt x="49917" y="20270"/>
                  <a:pt x="49917" y="20046"/>
                </a:cubicBezTo>
                <a:cubicBezTo>
                  <a:pt x="49917" y="19849"/>
                  <a:pt x="49721" y="19681"/>
                  <a:pt x="49524" y="19681"/>
                </a:cubicBezTo>
                <a:close/>
                <a:moveTo>
                  <a:pt x="51489" y="19681"/>
                </a:moveTo>
                <a:cubicBezTo>
                  <a:pt x="51265" y="19681"/>
                  <a:pt x="51096" y="19849"/>
                  <a:pt x="51096" y="20046"/>
                </a:cubicBezTo>
                <a:cubicBezTo>
                  <a:pt x="51096" y="20270"/>
                  <a:pt x="51265" y="20439"/>
                  <a:pt x="51489" y="20439"/>
                </a:cubicBezTo>
                <a:cubicBezTo>
                  <a:pt x="51686" y="20439"/>
                  <a:pt x="51882" y="20270"/>
                  <a:pt x="51882" y="20046"/>
                </a:cubicBezTo>
                <a:cubicBezTo>
                  <a:pt x="51882" y="19849"/>
                  <a:pt x="51686" y="19681"/>
                  <a:pt x="51489" y="19681"/>
                </a:cubicBezTo>
                <a:close/>
                <a:moveTo>
                  <a:pt x="53455" y="19681"/>
                </a:moveTo>
                <a:cubicBezTo>
                  <a:pt x="53230" y="19681"/>
                  <a:pt x="53062" y="19849"/>
                  <a:pt x="53062" y="20046"/>
                </a:cubicBezTo>
                <a:cubicBezTo>
                  <a:pt x="53062" y="20270"/>
                  <a:pt x="53230" y="20439"/>
                  <a:pt x="53455" y="20439"/>
                </a:cubicBezTo>
                <a:cubicBezTo>
                  <a:pt x="53651" y="20439"/>
                  <a:pt x="53848" y="20270"/>
                  <a:pt x="53848" y="20046"/>
                </a:cubicBezTo>
                <a:cubicBezTo>
                  <a:pt x="53848" y="19849"/>
                  <a:pt x="53651" y="19681"/>
                  <a:pt x="53455" y="19681"/>
                </a:cubicBezTo>
                <a:close/>
                <a:moveTo>
                  <a:pt x="39698" y="21646"/>
                </a:moveTo>
                <a:cubicBezTo>
                  <a:pt x="39474" y="21646"/>
                  <a:pt x="39305" y="21814"/>
                  <a:pt x="39305" y="22011"/>
                </a:cubicBezTo>
                <a:cubicBezTo>
                  <a:pt x="39305" y="22235"/>
                  <a:pt x="39474" y="22404"/>
                  <a:pt x="39698" y="22404"/>
                </a:cubicBezTo>
                <a:cubicBezTo>
                  <a:pt x="39895" y="22404"/>
                  <a:pt x="40091" y="22235"/>
                  <a:pt x="40091" y="22011"/>
                </a:cubicBezTo>
                <a:cubicBezTo>
                  <a:pt x="40091" y="21814"/>
                  <a:pt x="39895" y="21646"/>
                  <a:pt x="39698" y="21646"/>
                </a:cubicBezTo>
                <a:close/>
                <a:moveTo>
                  <a:pt x="41663" y="21646"/>
                </a:moveTo>
                <a:cubicBezTo>
                  <a:pt x="41439" y="21646"/>
                  <a:pt x="41270" y="21814"/>
                  <a:pt x="41270" y="22011"/>
                </a:cubicBezTo>
                <a:cubicBezTo>
                  <a:pt x="41270" y="22235"/>
                  <a:pt x="41439" y="22404"/>
                  <a:pt x="41663" y="22404"/>
                </a:cubicBezTo>
                <a:cubicBezTo>
                  <a:pt x="41860" y="22404"/>
                  <a:pt x="42056" y="22235"/>
                  <a:pt x="42056" y="22011"/>
                </a:cubicBezTo>
                <a:cubicBezTo>
                  <a:pt x="42056" y="21814"/>
                  <a:pt x="41860" y="21646"/>
                  <a:pt x="41663" y="21646"/>
                </a:cubicBezTo>
                <a:close/>
                <a:moveTo>
                  <a:pt x="43629" y="21646"/>
                </a:moveTo>
                <a:cubicBezTo>
                  <a:pt x="43404" y="21646"/>
                  <a:pt x="43235" y="21814"/>
                  <a:pt x="43235" y="22011"/>
                </a:cubicBezTo>
                <a:cubicBezTo>
                  <a:pt x="43235" y="22235"/>
                  <a:pt x="43404" y="22404"/>
                  <a:pt x="43629" y="22404"/>
                </a:cubicBezTo>
                <a:cubicBezTo>
                  <a:pt x="43825" y="22404"/>
                  <a:pt x="44022" y="22235"/>
                  <a:pt x="44022" y="22011"/>
                </a:cubicBezTo>
                <a:cubicBezTo>
                  <a:pt x="44022" y="21814"/>
                  <a:pt x="43825" y="21646"/>
                  <a:pt x="43629" y="21646"/>
                </a:cubicBezTo>
                <a:close/>
                <a:moveTo>
                  <a:pt x="45594" y="21646"/>
                </a:moveTo>
                <a:cubicBezTo>
                  <a:pt x="45369" y="21646"/>
                  <a:pt x="45201" y="21814"/>
                  <a:pt x="45201" y="22011"/>
                </a:cubicBezTo>
                <a:cubicBezTo>
                  <a:pt x="45201" y="22235"/>
                  <a:pt x="45369" y="22404"/>
                  <a:pt x="45594" y="22404"/>
                </a:cubicBezTo>
                <a:cubicBezTo>
                  <a:pt x="45790" y="22404"/>
                  <a:pt x="45987" y="22235"/>
                  <a:pt x="45987" y="22011"/>
                </a:cubicBezTo>
                <a:cubicBezTo>
                  <a:pt x="45987" y="21814"/>
                  <a:pt x="45790" y="21646"/>
                  <a:pt x="45594" y="21646"/>
                </a:cubicBezTo>
                <a:close/>
                <a:moveTo>
                  <a:pt x="47559" y="21646"/>
                </a:moveTo>
                <a:cubicBezTo>
                  <a:pt x="47334" y="21646"/>
                  <a:pt x="47166" y="21814"/>
                  <a:pt x="47166" y="22011"/>
                </a:cubicBezTo>
                <a:cubicBezTo>
                  <a:pt x="47166" y="22235"/>
                  <a:pt x="47334" y="22404"/>
                  <a:pt x="47559" y="22404"/>
                </a:cubicBezTo>
                <a:cubicBezTo>
                  <a:pt x="47756" y="22404"/>
                  <a:pt x="47952" y="22235"/>
                  <a:pt x="47952" y="22011"/>
                </a:cubicBezTo>
                <a:cubicBezTo>
                  <a:pt x="47952" y="21814"/>
                  <a:pt x="47756" y="21646"/>
                  <a:pt x="47559" y="21646"/>
                </a:cubicBezTo>
                <a:close/>
                <a:moveTo>
                  <a:pt x="49524" y="21646"/>
                </a:moveTo>
                <a:cubicBezTo>
                  <a:pt x="49300" y="21646"/>
                  <a:pt x="49131" y="21814"/>
                  <a:pt x="49131" y="22011"/>
                </a:cubicBezTo>
                <a:cubicBezTo>
                  <a:pt x="49131" y="22235"/>
                  <a:pt x="49300" y="22404"/>
                  <a:pt x="49524" y="22404"/>
                </a:cubicBezTo>
                <a:cubicBezTo>
                  <a:pt x="49721" y="22404"/>
                  <a:pt x="49917" y="22235"/>
                  <a:pt x="49917" y="22011"/>
                </a:cubicBezTo>
                <a:cubicBezTo>
                  <a:pt x="49917" y="21814"/>
                  <a:pt x="49721" y="21646"/>
                  <a:pt x="49524" y="21646"/>
                </a:cubicBezTo>
                <a:close/>
                <a:moveTo>
                  <a:pt x="51489" y="21646"/>
                </a:moveTo>
                <a:cubicBezTo>
                  <a:pt x="51265" y="21646"/>
                  <a:pt x="51096" y="21814"/>
                  <a:pt x="51096" y="22011"/>
                </a:cubicBezTo>
                <a:cubicBezTo>
                  <a:pt x="51096" y="22235"/>
                  <a:pt x="51265" y="22404"/>
                  <a:pt x="51489" y="22404"/>
                </a:cubicBezTo>
                <a:cubicBezTo>
                  <a:pt x="51686" y="22404"/>
                  <a:pt x="51882" y="22235"/>
                  <a:pt x="51882" y="22011"/>
                </a:cubicBezTo>
                <a:cubicBezTo>
                  <a:pt x="51882" y="21814"/>
                  <a:pt x="51686" y="21646"/>
                  <a:pt x="51489" y="21646"/>
                </a:cubicBezTo>
                <a:close/>
                <a:moveTo>
                  <a:pt x="53455" y="21646"/>
                </a:moveTo>
                <a:cubicBezTo>
                  <a:pt x="53230" y="21646"/>
                  <a:pt x="53062" y="21814"/>
                  <a:pt x="53062" y="22011"/>
                </a:cubicBezTo>
                <a:cubicBezTo>
                  <a:pt x="53062" y="22235"/>
                  <a:pt x="53230" y="22404"/>
                  <a:pt x="53455" y="22404"/>
                </a:cubicBezTo>
                <a:cubicBezTo>
                  <a:pt x="53651" y="22404"/>
                  <a:pt x="53848" y="22235"/>
                  <a:pt x="53848" y="22011"/>
                </a:cubicBezTo>
                <a:cubicBezTo>
                  <a:pt x="53848" y="21814"/>
                  <a:pt x="53651" y="21646"/>
                  <a:pt x="53455" y="21646"/>
                </a:cubicBezTo>
                <a:close/>
                <a:moveTo>
                  <a:pt x="55420" y="21646"/>
                </a:moveTo>
                <a:cubicBezTo>
                  <a:pt x="55195" y="21646"/>
                  <a:pt x="55027" y="21814"/>
                  <a:pt x="55027" y="22011"/>
                </a:cubicBezTo>
                <a:cubicBezTo>
                  <a:pt x="55027" y="22235"/>
                  <a:pt x="55195" y="22404"/>
                  <a:pt x="55420" y="22404"/>
                </a:cubicBezTo>
                <a:cubicBezTo>
                  <a:pt x="55616" y="22404"/>
                  <a:pt x="55813" y="22235"/>
                  <a:pt x="55813" y="22011"/>
                </a:cubicBezTo>
                <a:cubicBezTo>
                  <a:pt x="55813" y="21814"/>
                  <a:pt x="55616" y="21646"/>
                  <a:pt x="55420" y="21646"/>
                </a:cubicBezTo>
                <a:close/>
                <a:moveTo>
                  <a:pt x="39698" y="23611"/>
                </a:moveTo>
                <a:cubicBezTo>
                  <a:pt x="39474" y="23611"/>
                  <a:pt x="39305" y="23780"/>
                  <a:pt x="39305" y="23976"/>
                </a:cubicBezTo>
                <a:cubicBezTo>
                  <a:pt x="39305" y="24201"/>
                  <a:pt x="39474" y="24369"/>
                  <a:pt x="39698" y="24369"/>
                </a:cubicBezTo>
                <a:cubicBezTo>
                  <a:pt x="39895" y="24369"/>
                  <a:pt x="40091" y="24201"/>
                  <a:pt x="40091" y="23976"/>
                </a:cubicBezTo>
                <a:cubicBezTo>
                  <a:pt x="40091" y="23780"/>
                  <a:pt x="39895" y="23611"/>
                  <a:pt x="39698" y="23611"/>
                </a:cubicBezTo>
                <a:close/>
                <a:moveTo>
                  <a:pt x="41663" y="23611"/>
                </a:moveTo>
                <a:cubicBezTo>
                  <a:pt x="41439" y="23611"/>
                  <a:pt x="41270" y="23780"/>
                  <a:pt x="41270" y="23976"/>
                </a:cubicBezTo>
                <a:cubicBezTo>
                  <a:pt x="41270" y="24201"/>
                  <a:pt x="41439" y="24369"/>
                  <a:pt x="41663" y="24369"/>
                </a:cubicBezTo>
                <a:cubicBezTo>
                  <a:pt x="41860" y="24369"/>
                  <a:pt x="42056" y="24201"/>
                  <a:pt x="42056" y="23976"/>
                </a:cubicBezTo>
                <a:cubicBezTo>
                  <a:pt x="42056" y="23780"/>
                  <a:pt x="41860" y="23611"/>
                  <a:pt x="41663" y="23611"/>
                </a:cubicBezTo>
                <a:close/>
                <a:moveTo>
                  <a:pt x="43629" y="23611"/>
                </a:moveTo>
                <a:cubicBezTo>
                  <a:pt x="43404" y="23611"/>
                  <a:pt x="43235" y="23780"/>
                  <a:pt x="43235" y="23976"/>
                </a:cubicBezTo>
                <a:cubicBezTo>
                  <a:pt x="43235" y="24201"/>
                  <a:pt x="43404" y="24369"/>
                  <a:pt x="43629" y="24369"/>
                </a:cubicBezTo>
                <a:cubicBezTo>
                  <a:pt x="43825" y="24369"/>
                  <a:pt x="44022" y="24201"/>
                  <a:pt x="44022" y="23976"/>
                </a:cubicBezTo>
                <a:cubicBezTo>
                  <a:pt x="44022" y="23780"/>
                  <a:pt x="43825" y="23611"/>
                  <a:pt x="43629" y="23611"/>
                </a:cubicBezTo>
                <a:close/>
                <a:moveTo>
                  <a:pt x="45594" y="23611"/>
                </a:moveTo>
                <a:cubicBezTo>
                  <a:pt x="45369" y="23611"/>
                  <a:pt x="45201" y="23780"/>
                  <a:pt x="45201" y="23976"/>
                </a:cubicBezTo>
                <a:cubicBezTo>
                  <a:pt x="45201" y="24201"/>
                  <a:pt x="45369" y="24369"/>
                  <a:pt x="45594" y="24369"/>
                </a:cubicBezTo>
                <a:cubicBezTo>
                  <a:pt x="45790" y="24369"/>
                  <a:pt x="45987" y="24201"/>
                  <a:pt x="45987" y="23976"/>
                </a:cubicBezTo>
                <a:cubicBezTo>
                  <a:pt x="45987" y="23780"/>
                  <a:pt x="45790" y="23611"/>
                  <a:pt x="45594" y="23611"/>
                </a:cubicBezTo>
                <a:close/>
                <a:moveTo>
                  <a:pt x="47559" y="23611"/>
                </a:moveTo>
                <a:cubicBezTo>
                  <a:pt x="47334" y="23611"/>
                  <a:pt x="47166" y="23780"/>
                  <a:pt x="47166" y="23976"/>
                </a:cubicBezTo>
                <a:cubicBezTo>
                  <a:pt x="47166" y="24201"/>
                  <a:pt x="47334" y="24369"/>
                  <a:pt x="47559" y="24369"/>
                </a:cubicBezTo>
                <a:cubicBezTo>
                  <a:pt x="47756" y="24369"/>
                  <a:pt x="47952" y="24201"/>
                  <a:pt x="47952" y="23976"/>
                </a:cubicBezTo>
                <a:cubicBezTo>
                  <a:pt x="47952" y="23780"/>
                  <a:pt x="47756" y="23611"/>
                  <a:pt x="47559" y="23611"/>
                </a:cubicBezTo>
                <a:close/>
                <a:moveTo>
                  <a:pt x="49524" y="23611"/>
                </a:moveTo>
                <a:cubicBezTo>
                  <a:pt x="49300" y="23611"/>
                  <a:pt x="49131" y="23780"/>
                  <a:pt x="49131" y="23976"/>
                </a:cubicBezTo>
                <a:cubicBezTo>
                  <a:pt x="49131" y="24201"/>
                  <a:pt x="49300" y="24369"/>
                  <a:pt x="49524" y="24369"/>
                </a:cubicBezTo>
                <a:cubicBezTo>
                  <a:pt x="49721" y="24369"/>
                  <a:pt x="49917" y="24201"/>
                  <a:pt x="49917" y="23976"/>
                </a:cubicBezTo>
                <a:cubicBezTo>
                  <a:pt x="49917" y="23780"/>
                  <a:pt x="49721" y="23611"/>
                  <a:pt x="49524" y="23611"/>
                </a:cubicBezTo>
                <a:close/>
                <a:moveTo>
                  <a:pt x="51489" y="23611"/>
                </a:moveTo>
                <a:cubicBezTo>
                  <a:pt x="51265" y="23611"/>
                  <a:pt x="51096" y="23780"/>
                  <a:pt x="51096" y="23976"/>
                </a:cubicBezTo>
                <a:cubicBezTo>
                  <a:pt x="51096" y="24201"/>
                  <a:pt x="51265" y="24369"/>
                  <a:pt x="51489" y="24369"/>
                </a:cubicBezTo>
                <a:cubicBezTo>
                  <a:pt x="51686" y="24369"/>
                  <a:pt x="51882" y="24201"/>
                  <a:pt x="51882" y="23976"/>
                </a:cubicBezTo>
                <a:cubicBezTo>
                  <a:pt x="51882" y="23780"/>
                  <a:pt x="51686" y="23611"/>
                  <a:pt x="51489" y="23611"/>
                </a:cubicBezTo>
                <a:close/>
                <a:moveTo>
                  <a:pt x="53455" y="23611"/>
                </a:moveTo>
                <a:cubicBezTo>
                  <a:pt x="53230" y="23611"/>
                  <a:pt x="53062" y="23780"/>
                  <a:pt x="53062" y="23976"/>
                </a:cubicBezTo>
                <a:cubicBezTo>
                  <a:pt x="53062" y="24201"/>
                  <a:pt x="53230" y="24369"/>
                  <a:pt x="53455" y="24369"/>
                </a:cubicBezTo>
                <a:cubicBezTo>
                  <a:pt x="53651" y="24369"/>
                  <a:pt x="53848" y="24201"/>
                  <a:pt x="53848" y="23976"/>
                </a:cubicBezTo>
                <a:cubicBezTo>
                  <a:pt x="53848" y="23780"/>
                  <a:pt x="53651" y="23611"/>
                  <a:pt x="53455" y="23611"/>
                </a:cubicBezTo>
                <a:close/>
                <a:moveTo>
                  <a:pt x="55420" y="23611"/>
                </a:moveTo>
                <a:cubicBezTo>
                  <a:pt x="55195" y="23611"/>
                  <a:pt x="55027" y="23780"/>
                  <a:pt x="55027" y="23976"/>
                </a:cubicBezTo>
                <a:cubicBezTo>
                  <a:pt x="55027" y="24201"/>
                  <a:pt x="55195" y="24369"/>
                  <a:pt x="55420" y="24369"/>
                </a:cubicBezTo>
                <a:cubicBezTo>
                  <a:pt x="55616" y="24369"/>
                  <a:pt x="55813" y="24201"/>
                  <a:pt x="55813" y="23976"/>
                </a:cubicBezTo>
                <a:cubicBezTo>
                  <a:pt x="55813" y="23780"/>
                  <a:pt x="55616" y="23611"/>
                  <a:pt x="55420" y="23611"/>
                </a:cubicBezTo>
                <a:close/>
                <a:moveTo>
                  <a:pt x="41663" y="25576"/>
                </a:moveTo>
                <a:cubicBezTo>
                  <a:pt x="41439" y="25576"/>
                  <a:pt x="41270" y="25745"/>
                  <a:pt x="41270" y="25941"/>
                </a:cubicBezTo>
                <a:cubicBezTo>
                  <a:pt x="41270" y="26166"/>
                  <a:pt x="41439" y="26334"/>
                  <a:pt x="41663" y="26334"/>
                </a:cubicBezTo>
                <a:cubicBezTo>
                  <a:pt x="41860" y="26334"/>
                  <a:pt x="42056" y="26166"/>
                  <a:pt x="42056" y="25941"/>
                </a:cubicBezTo>
                <a:cubicBezTo>
                  <a:pt x="42056" y="25745"/>
                  <a:pt x="41860" y="25576"/>
                  <a:pt x="41663" y="25576"/>
                </a:cubicBezTo>
                <a:close/>
                <a:moveTo>
                  <a:pt x="43629" y="25576"/>
                </a:moveTo>
                <a:cubicBezTo>
                  <a:pt x="43404" y="25576"/>
                  <a:pt x="43235" y="25745"/>
                  <a:pt x="43235" y="25941"/>
                </a:cubicBezTo>
                <a:cubicBezTo>
                  <a:pt x="43235" y="26166"/>
                  <a:pt x="43404" y="26334"/>
                  <a:pt x="43629" y="26334"/>
                </a:cubicBezTo>
                <a:cubicBezTo>
                  <a:pt x="43825" y="26334"/>
                  <a:pt x="44022" y="26166"/>
                  <a:pt x="44022" y="25941"/>
                </a:cubicBezTo>
                <a:cubicBezTo>
                  <a:pt x="44022" y="25745"/>
                  <a:pt x="43825" y="25576"/>
                  <a:pt x="43629" y="25576"/>
                </a:cubicBezTo>
                <a:close/>
                <a:moveTo>
                  <a:pt x="45594" y="25576"/>
                </a:moveTo>
                <a:cubicBezTo>
                  <a:pt x="45369" y="25576"/>
                  <a:pt x="45201" y="25745"/>
                  <a:pt x="45201" y="25941"/>
                </a:cubicBezTo>
                <a:cubicBezTo>
                  <a:pt x="45201" y="26166"/>
                  <a:pt x="45369" y="26334"/>
                  <a:pt x="45594" y="26334"/>
                </a:cubicBezTo>
                <a:cubicBezTo>
                  <a:pt x="45790" y="26334"/>
                  <a:pt x="45987" y="26166"/>
                  <a:pt x="45987" y="25941"/>
                </a:cubicBezTo>
                <a:cubicBezTo>
                  <a:pt x="45987" y="25745"/>
                  <a:pt x="45790" y="25576"/>
                  <a:pt x="45594" y="25576"/>
                </a:cubicBezTo>
                <a:close/>
                <a:moveTo>
                  <a:pt x="47559" y="25576"/>
                </a:moveTo>
                <a:cubicBezTo>
                  <a:pt x="47334" y="25576"/>
                  <a:pt x="47166" y="25745"/>
                  <a:pt x="47166" y="25941"/>
                </a:cubicBezTo>
                <a:cubicBezTo>
                  <a:pt x="47166" y="26166"/>
                  <a:pt x="47334" y="26334"/>
                  <a:pt x="47559" y="26334"/>
                </a:cubicBezTo>
                <a:cubicBezTo>
                  <a:pt x="47756" y="26334"/>
                  <a:pt x="47952" y="26166"/>
                  <a:pt x="47952" y="25941"/>
                </a:cubicBezTo>
                <a:cubicBezTo>
                  <a:pt x="47952" y="25745"/>
                  <a:pt x="47756" y="25576"/>
                  <a:pt x="47559" y="25576"/>
                </a:cubicBezTo>
                <a:close/>
                <a:moveTo>
                  <a:pt x="49524" y="25576"/>
                </a:moveTo>
                <a:cubicBezTo>
                  <a:pt x="49300" y="25576"/>
                  <a:pt x="49131" y="25745"/>
                  <a:pt x="49131" y="25941"/>
                </a:cubicBezTo>
                <a:cubicBezTo>
                  <a:pt x="49131" y="26166"/>
                  <a:pt x="49300" y="26334"/>
                  <a:pt x="49524" y="26334"/>
                </a:cubicBezTo>
                <a:cubicBezTo>
                  <a:pt x="49721" y="26334"/>
                  <a:pt x="49917" y="26166"/>
                  <a:pt x="49917" y="25941"/>
                </a:cubicBezTo>
                <a:cubicBezTo>
                  <a:pt x="49917" y="25745"/>
                  <a:pt x="49721" y="25576"/>
                  <a:pt x="49524" y="25576"/>
                </a:cubicBezTo>
                <a:close/>
                <a:moveTo>
                  <a:pt x="51489" y="25576"/>
                </a:moveTo>
                <a:cubicBezTo>
                  <a:pt x="51265" y="25576"/>
                  <a:pt x="51096" y="25745"/>
                  <a:pt x="51096" y="25941"/>
                </a:cubicBezTo>
                <a:cubicBezTo>
                  <a:pt x="51096" y="26166"/>
                  <a:pt x="51265" y="26334"/>
                  <a:pt x="51489" y="26334"/>
                </a:cubicBezTo>
                <a:cubicBezTo>
                  <a:pt x="51686" y="26334"/>
                  <a:pt x="51882" y="26166"/>
                  <a:pt x="51882" y="25941"/>
                </a:cubicBezTo>
                <a:cubicBezTo>
                  <a:pt x="51882" y="25745"/>
                  <a:pt x="51686" y="25576"/>
                  <a:pt x="51489" y="25576"/>
                </a:cubicBezTo>
                <a:close/>
                <a:moveTo>
                  <a:pt x="53455" y="25576"/>
                </a:moveTo>
                <a:cubicBezTo>
                  <a:pt x="53230" y="25576"/>
                  <a:pt x="53062" y="25745"/>
                  <a:pt x="53062" y="25941"/>
                </a:cubicBezTo>
                <a:cubicBezTo>
                  <a:pt x="53062" y="26166"/>
                  <a:pt x="53230" y="26334"/>
                  <a:pt x="53455" y="26334"/>
                </a:cubicBezTo>
                <a:cubicBezTo>
                  <a:pt x="53651" y="26334"/>
                  <a:pt x="53848" y="26166"/>
                  <a:pt x="53848" y="25941"/>
                </a:cubicBezTo>
                <a:cubicBezTo>
                  <a:pt x="53848" y="25745"/>
                  <a:pt x="53651" y="25576"/>
                  <a:pt x="53455" y="25576"/>
                </a:cubicBezTo>
                <a:close/>
                <a:moveTo>
                  <a:pt x="55420" y="25576"/>
                </a:moveTo>
                <a:cubicBezTo>
                  <a:pt x="55195" y="25576"/>
                  <a:pt x="55027" y="25745"/>
                  <a:pt x="55027" y="25941"/>
                </a:cubicBezTo>
                <a:cubicBezTo>
                  <a:pt x="55027" y="26166"/>
                  <a:pt x="55195" y="26334"/>
                  <a:pt x="55420" y="26334"/>
                </a:cubicBezTo>
                <a:cubicBezTo>
                  <a:pt x="55616" y="26334"/>
                  <a:pt x="55813" y="26166"/>
                  <a:pt x="55813" y="25941"/>
                </a:cubicBezTo>
                <a:cubicBezTo>
                  <a:pt x="55813" y="25745"/>
                  <a:pt x="55616" y="25576"/>
                  <a:pt x="55420" y="25576"/>
                </a:cubicBezTo>
                <a:close/>
                <a:moveTo>
                  <a:pt x="57385" y="25576"/>
                </a:moveTo>
                <a:cubicBezTo>
                  <a:pt x="57160" y="25576"/>
                  <a:pt x="56992" y="25745"/>
                  <a:pt x="56992" y="25941"/>
                </a:cubicBezTo>
                <a:cubicBezTo>
                  <a:pt x="56992" y="26166"/>
                  <a:pt x="57160" y="26334"/>
                  <a:pt x="57385" y="26334"/>
                </a:cubicBezTo>
                <a:cubicBezTo>
                  <a:pt x="57582" y="26334"/>
                  <a:pt x="57778" y="26166"/>
                  <a:pt x="57778" y="25941"/>
                </a:cubicBezTo>
                <a:cubicBezTo>
                  <a:pt x="57778" y="25745"/>
                  <a:pt x="57582" y="25576"/>
                  <a:pt x="57385" y="25576"/>
                </a:cubicBezTo>
                <a:close/>
                <a:moveTo>
                  <a:pt x="41663" y="27542"/>
                </a:moveTo>
                <a:cubicBezTo>
                  <a:pt x="41439" y="27542"/>
                  <a:pt x="41270" y="27710"/>
                  <a:pt x="41270" y="27907"/>
                </a:cubicBezTo>
                <a:cubicBezTo>
                  <a:pt x="41270" y="28131"/>
                  <a:pt x="41439" y="28300"/>
                  <a:pt x="41663" y="28300"/>
                </a:cubicBezTo>
                <a:cubicBezTo>
                  <a:pt x="41860" y="28300"/>
                  <a:pt x="42056" y="28131"/>
                  <a:pt x="42056" y="27907"/>
                </a:cubicBezTo>
                <a:cubicBezTo>
                  <a:pt x="42056" y="27710"/>
                  <a:pt x="41860" y="27542"/>
                  <a:pt x="41663" y="27542"/>
                </a:cubicBezTo>
                <a:close/>
                <a:moveTo>
                  <a:pt x="43629" y="27542"/>
                </a:moveTo>
                <a:cubicBezTo>
                  <a:pt x="43404" y="27542"/>
                  <a:pt x="43235" y="27710"/>
                  <a:pt x="43235" y="27907"/>
                </a:cubicBezTo>
                <a:cubicBezTo>
                  <a:pt x="43235" y="28131"/>
                  <a:pt x="43404" y="28300"/>
                  <a:pt x="43629" y="28300"/>
                </a:cubicBezTo>
                <a:cubicBezTo>
                  <a:pt x="43825" y="28300"/>
                  <a:pt x="44022" y="28131"/>
                  <a:pt x="44022" y="27907"/>
                </a:cubicBezTo>
                <a:cubicBezTo>
                  <a:pt x="44022" y="27710"/>
                  <a:pt x="43825" y="27542"/>
                  <a:pt x="43629" y="27542"/>
                </a:cubicBezTo>
                <a:close/>
                <a:moveTo>
                  <a:pt x="45594" y="27542"/>
                </a:moveTo>
                <a:cubicBezTo>
                  <a:pt x="45369" y="27542"/>
                  <a:pt x="45201" y="27710"/>
                  <a:pt x="45201" y="27907"/>
                </a:cubicBezTo>
                <a:cubicBezTo>
                  <a:pt x="45201" y="28131"/>
                  <a:pt x="45369" y="28300"/>
                  <a:pt x="45594" y="28300"/>
                </a:cubicBezTo>
                <a:cubicBezTo>
                  <a:pt x="45790" y="28300"/>
                  <a:pt x="45987" y="28131"/>
                  <a:pt x="45987" y="27907"/>
                </a:cubicBezTo>
                <a:cubicBezTo>
                  <a:pt x="45987" y="27710"/>
                  <a:pt x="45790" y="27542"/>
                  <a:pt x="45594" y="27542"/>
                </a:cubicBezTo>
                <a:close/>
                <a:moveTo>
                  <a:pt x="47559" y="27542"/>
                </a:moveTo>
                <a:cubicBezTo>
                  <a:pt x="47334" y="27542"/>
                  <a:pt x="47166" y="27710"/>
                  <a:pt x="47166" y="27907"/>
                </a:cubicBezTo>
                <a:cubicBezTo>
                  <a:pt x="47166" y="28131"/>
                  <a:pt x="47334" y="28300"/>
                  <a:pt x="47559" y="28300"/>
                </a:cubicBezTo>
                <a:cubicBezTo>
                  <a:pt x="47756" y="28300"/>
                  <a:pt x="47952" y="28131"/>
                  <a:pt x="47952" y="27907"/>
                </a:cubicBezTo>
                <a:cubicBezTo>
                  <a:pt x="47952" y="27710"/>
                  <a:pt x="47756" y="27542"/>
                  <a:pt x="47559" y="27542"/>
                </a:cubicBezTo>
                <a:close/>
                <a:moveTo>
                  <a:pt x="49524" y="27542"/>
                </a:moveTo>
                <a:cubicBezTo>
                  <a:pt x="49300" y="27542"/>
                  <a:pt x="49131" y="27710"/>
                  <a:pt x="49131" y="27907"/>
                </a:cubicBezTo>
                <a:cubicBezTo>
                  <a:pt x="49131" y="28131"/>
                  <a:pt x="49300" y="28300"/>
                  <a:pt x="49524" y="28300"/>
                </a:cubicBezTo>
                <a:cubicBezTo>
                  <a:pt x="49721" y="28300"/>
                  <a:pt x="49917" y="28131"/>
                  <a:pt x="49917" y="27907"/>
                </a:cubicBezTo>
                <a:cubicBezTo>
                  <a:pt x="49917" y="27710"/>
                  <a:pt x="49721" y="27542"/>
                  <a:pt x="49524" y="27542"/>
                </a:cubicBezTo>
                <a:close/>
                <a:moveTo>
                  <a:pt x="51489" y="27542"/>
                </a:moveTo>
                <a:cubicBezTo>
                  <a:pt x="51265" y="27542"/>
                  <a:pt x="51096" y="27710"/>
                  <a:pt x="51096" y="27907"/>
                </a:cubicBezTo>
                <a:cubicBezTo>
                  <a:pt x="51096" y="28131"/>
                  <a:pt x="51265" y="28300"/>
                  <a:pt x="51489" y="28300"/>
                </a:cubicBezTo>
                <a:cubicBezTo>
                  <a:pt x="51686" y="28300"/>
                  <a:pt x="51882" y="28131"/>
                  <a:pt x="51882" y="27907"/>
                </a:cubicBezTo>
                <a:cubicBezTo>
                  <a:pt x="51882" y="27710"/>
                  <a:pt x="51686" y="27542"/>
                  <a:pt x="51489" y="27542"/>
                </a:cubicBezTo>
                <a:close/>
                <a:moveTo>
                  <a:pt x="53455" y="27542"/>
                </a:moveTo>
                <a:cubicBezTo>
                  <a:pt x="53230" y="27542"/>
                  <a:pt x="53062" y="27710"/>
                  <a:pt x="53062" y="27907"/>
                </a:cubicBezTo>
                <a:cubicBezTo>
                  <a:pt x="53062" y="28131"/>
                  <a:pt x="53230" y="28300"/>
                  <a:pt x="53455" y="28300"/>
                </a:cubicBezTo>
                <a:cubicBezTo>
                  <a:pt x="53651" y="28300"/>
                  <a:pt x="53848" y="28131"/>
                  <a:pt x="53848" y="27907"/>
                </a:cubicBezTo>
                <a:cubicBezTo>
                  <a:pt x="53848" y="27710"/>
                  <a:pt x="53651" y="27542"/>
                  <a:pt x="53455" y="27542"/>
                </a:cubicBezTo>
                <a:close/>
                <a:moveTo>
                  <a:pt x="55420" y="27542"/>
                </a:moveTo>
                <a:cubicBezTo>
                  <a:pt x="55195" y="27542"/>
                  <a:pt x="55027" y="27710"/>
                  <a:pt x="55027" y="27907"/>
                </a:cubicBezTo>
                <a:cubicBezTo>
                  <a:pt x="55027" y="28131"/>
                  <a:pt x="55195" y="28300"/>
                  <a:pt x="55420" y="28300"/>
                </a:cubicBezTo>
                <a:cubicBezTo>
                  <a:pt x="55616" y="28300"/>
                  <a:pt x="55813" y="28131"/>
                  <a:pt x="55813" y="27907"/>
                </a:cubicBezTo>
                <a:cubicBezTo>
                  <a:pt x="55813" y="27710"/>
                  <a:pt x="55616" y="27542"/>
                  <a:pt x="55420" y="27542"/>
                </a:cubicBezTo>
                <a:close/>
                <a:moveTo>
                  <a:pt x="57385" y="27542"/>
                </a:moveTo>
                <a:cubicBezTo>
                  <a:pt x="57160" y="27542"/>
                  <a:pt x="56992" y="27710"/>
                  <a:pt x="56992" y="27907"/>
                </a:cubicBezTo>
                <a:cubicBezTo>
                  <a:pt x="56992" y="28131"/>
                  <a:pt x="57160" y="28300"/>
                  <a:pt x="57385" y="28300"/>
                </a:cubicBezTo>
                <a:cubicBezTo>
                  <a:pt x="57582" y="28300"/>
                  <a:pt x="57778" y="28131"/>
                  <a:pt x="57778" y="27907"/>
                </a:cubicBezTo>
                <a:cubicBezTo>
                  <a:pt x="57778" y="27710"/>
                  <a:pt x="57582" y="27542"/>
                  <a:pt x="57385" y="27542"/>
                </a:cubicBezTo>
                <a:close/>
                <a:moveTo>
                  <a:pt x="43629" y="29507"/>
                </a:moveTo>
                <a:cubicBezTo>
                  <a:pt x="43404" y="29507"/>
                  <a:pt x="43235" y="29675"/>
                  <a:pt x="43235" y="29872"/>
                </a:cubicBezTo>
                <a:cubicBezTo>
                  <a:pt x="43235" y="30096"/>
                  <a:pt x="43404" y="30265"/>
                  <a:pt x="43629" y="30265"/>
                </a:cubicBezTo>
                <a:cubicBezTo>
                  <a:pt x="43825" y="30265"/>
                  <a:pt x="44022" y="30096"/>
                  <a:pt x="44022" y="29872"/>
                </a:cubicBezTo>
                <a:cubicBezTo>
                  <a:pt x="44022" y="29675"/>
                  <a:pt x="43825" y="29507"/>
                  <a:pt x="43629" y="29507"/>
                </a:cubicBezTo>
                <a:close/>
                <a:moveTo>
                  <a:pt x="45594" y="29507"/>
                </a:moveTo>
                <a:cubicBezTo>
                  <a:pt x="45369" y="29507"/>
                  <a:pt x="45201" y="29675"/>
                  <a:pt x="45201" y="29872"/>
                </a:cubicBezTo>
                <a:cubicBezTo>
                  <a:pt x="45201" y="30096"/>
                  <a:pt x="45369" y="30265"/>
                  <a:pt x="45594" y="30265"/>
                </a:cubicBezTo>
                <a:cubicBezTo>
                  <a:pt x="45790" y="30265"/>
                  <a:pt x="45987" y="30096"/>
                  <a:pt x="45987" y="29872"/>
                </a:cubicBezTo>
                <a:cubicBezTo>
                  <a:pt x="45987" y="29675"/>
                  <a:pt x="45790" y="29507"/>
                  <a:pt x="45594" y="29507"/>
                </a:cubicBezTo>
                <a:close/>
                <a:moveTo>
                  <a:pt x="47559" y="29507"/>
                </a:moveTo>
                <a:cubicBezTo>
                  <a:pt x="47334" y="29507"/>
                  <a:pt x="47166" y="29675"/>
                  <a:pt x="47166" y="29872"/>
                </a:cubicBezTo>
                <a:cubicBezTo>
                  <a:pt x="47166" y="30096"/>
                  <a:pt x="47334" y="30265"/>
                  <a:pt x="47559" y="30265"/>
                </a:cubicBezTo>
                <a:cubicBezTo>
                  <a:pt x="47756" y="30265"/>
                  <a:pt x="47952" y="30096"/>
                  <a:pt x="47952" y="29872"/>
                </a:cubicBezTo>
                <a:cubicBezTo>
                  <a:pt x="47952" y="29675"/>
                  <a:pt x="47756" y="29507"/>
                  <a:pt x="47559" y="29507"/>
                </a:cubicBezTo>
                <a:close/>
                <a:moveTo>
                  <a:pt x="49524" y="29507"/>
                </a:moveTo>
                <a:cubicBezTo>
                  <a:pt x="49300" y="29507"/>
                  <a:pt x="49131" y="29675"/>
                  <a:pt x="49131" y="29872"/>
                </a:cubicBezTo>
                <a:cubicBezTo>
                  <a:pt x="49131" y="30096"/>
                  <a:pt x="49300" y="30265"/>
                  <a:pt x="49524" y="30265"/>
                </a:cubicBezTo>
                <a:cubicBezTo>
                  <a:pt x="49721" y="30265"/>
                  <a:pt x="49917" y="30096"/>
                  <a:pt x="49917" y="29872"/>
                </a:cubicBezTo>
                <a:cubicBezTo>
                  <a:pt x="49917" y="29675"/>
                  <a:pt x="49721" y="29507"/>
                  <a:pt x="49524" y="29507"/>
                </a:cubicBezTo>
                <a:close/>
                <a:moveTo>
                  <a:pt x="51489" y="29507"/>
                </a:moveTo>
                <a:cubicBezTo>
                  <a:pt x="51265" y="29507"/>
                  <a:pt x="51096" y="29675"/>
                  <a:pt x="51096" y="29872"/>
                </a:cubicBezTo>
                <a:cubicBezTo>
                  <a:pt x="51096" y="30096"/>
                  <a:pt x="51265" y="30265"/>
                  <a:pt x="51489" y="30265"/>
                </a:cubicBezTo>
                <a:cubicBezTo>
                  <a:pt x="51686" y="30265"/>
                  <a:pt x="51882" y="30096"/>
                  <a:pt x="51882" y="29872"/>
                </a:cubicBezTo>
                <a:cubicBezTo>
                  <a:pt x="51882" y="29675"/>
                  <a:pt x="51686" y="29507"/>
                  <a:pt x="51489" y="29507"/>
                </a:cubicBezTo>
                <a:close/>
                <a:moveTo>
                  <a:pt x="53455" y="29507"/>
                </a:moveTo>
                <a:cubicBezTo>
                  <a:pt x="53230" y="29507"/>
                  <a:pt x="53062" y="29675"/>
                  <a:pt x="53062" y="29872"/>
                </a:cubicBezTo>
                <a:cubicBezTo>
                  <a:pt x="53062" y="30096"/>
                  <a:pt x="53230" y="30265"/>
                  <a:pt x="53455" y="30265"/>
                </a:cubicBezTo>
                <a:cubicBezTo>
                  <a:pt x="53651" y="30265"/>
                  <a:pt x="53848" y="30096"/>
                  <a:pt x="53848" y="29872"/>
                </a:cubicBezTo>
                <a:cubicBezTo>
                  <a:pt x="53848" y="29675"/>
                  <a:pt x="53651" y="29507"/>
                  <a:pt x="53455" y="29507"/>
                </a:cubicBezTo>
                <a:close/>
                <a:moveTo>
                  <a:pt x="55420" y="29507"/>
                </a:moveTo>
                <a:cubicBezTo>
                  <a:pt x="55195" y="29507"/>
                  <a:pt x="55027" y="29675"/>
                  <a:pt x="55027" y="29872"/>
                </a:cubicBezTo>
                <a:cubicBezTo>
                  <a:pt x="55027" y="30096"/>
                  <a:pt x="55195" y="30265"/>
                  <a:pt x="55420" y="30265"/>
                </a:cubicBezTo>
                <a:cubicBezTo>
                  <a:pt x="55616" y="30265"/>
                  <a:pt x="55813" y="30096"/>
                  <a:pt x="55813" y="29872"/>
                </a:cubicBezTo>
                <a:cubicBezTo>
                  <a:pt x="55813" y="29675"/>
                  <a:pt x="55616" y="29507"/>
                  <a:pt x="55420" y="29507"/>
                </a:cubicBezTo>
                <a:close/>
                <a:moveTo>
                  <a:pt x="57385" y="29507"/>
                </a:moveTo>
                <a:cubicBezTo>
                  <a:pt x="57160" y="29507"/>
                  <a:pt x="56992" y="29675"/>
                  <a:pt x="56992" y="29872"/>
                </a:cubicBezTo>
                <a:cubicBezTo>
                  <a:pt x="56992" y="30096"/>
                  <a:pt x="57160" y="30265"/>
                  <a:pt x="57385" y="30265"/>
                </a:cubicBezTo>
                <a:cubicBezTo>
                  <a:pt x="57582" y="30265"/>
                  <a:pt x="57778" y="30096"/>
                  <a:pt x="57778" y="29872"/>
                </a:cubicBezTo>
                <a:cubicBezTo>
                  <a:pt x="57778" y="29675"/>
                  <a:pt x="57582" y="29507"/>
                  <a:pt x="57385" y="29507"/>
                </a:cubicBezTo>
                <a:close/>
                <a:moveTo>
                  <a:pt x="59350" y="29507"/>
                </a:moveTo>
                <a:cubicBezTo>
                  <a:pt x="59126" y="29507"/>
                  <a:pt x="58957" y="29675"/>
                  <a:pt x="58957" y="29872"/>
                </a:cubicBezTo>
                <a:cubicBezTo>
                  <a:pt x="58957" y="30096"/>
                  <a:pt x="59126" y="30265"/>
                  <a:pt x="59350" y="30265"/>
                </a:cubicBezTo>
                <a:cubicBezTo>
                  <a:pt x="59547" y="30265"/>
                  <a:pt x="59743" y="30096"/>
                  <a:pt x="59743" y="29872"/>
                </a:cubicBezTo>
                <a:cubicBezTo>
                  <a:pt x="59743" y="29675"/>
                  <a:pt x="59547" y="29507"/>
                  <a:pt x="59350" y="29507"/>
                </a:cubicBezTo>
                <a:close/>
                <a:moveTo>
                  <a:pt x="43586" y="31469"/>
                </a:moveTo>
                <a:cubicBezTo>
                  <a:pt x="43383" y="31469"/>
                  <a:pt x="43235" y="31653"/>
                  <a:pt x="43235" y="31837"/>
                </a:cubicBezTo>
                <a:cubicBezTo>
                  <a:pt x="43235" y="32062"/>
                  <a:pt x="43404" y="32230"/>
                  <a:pt x="43629" y="32230"/>
                </a:cubicBezTo>
                <a:cubicBezTo>
                  <a:pt x="43825" y="32230"/>
                  <a:pt x="44022" y="32062"/>
                  <a:pt x="44022" y="31837"/>
                </a:cubicBezTo>
                <a:cubicBezTo>
                  <a:pt x="44022" y="31640"/>
                  <a:pt x="43825" y="31472"/>
                  <a:pt x="43629" y="31472"/>
                </a:cubicBezTo>
                <a:cubicBezTo>
                  <a:pt x="43614" y="31470"/>
                  <a:pt x="43600" y="31469"/>
                  <a:pt x="43586" y="31469"/>
                </a:cubicBezTo>
                <a:close/>
                <a:moveTo>
                  <a:pt x="45551" y="31469"/>
                </a:moveTo>
                <a:cubicBezTo>
                  <a:pt x="45348" y="31469"/>
                  <a:pt x="45201" y="31653"/>
                  <a:pt x="45201" y="31837"/>
                </a:cubicBezTo>
                <a:cubicBezTo>
                  <a:pt x="45201" y="32062"/>
                  <a:pt x="45369" y="32230"/>
                  <a:pt x="45594" y="32230"/>
                </a:cubicBezTo>
                <a:cubicBezTo>
                  <a:pt x="45790" y="32230"/>
                  <a:pt x="45987" y="32062"/>
                  <a:pt x="45987" y="31837"/>
                </a:cubicBezTo>
                <a:cubicBezTo>
                  <a:pt x="45987" y="31640"/>
                  <a:pt x="45790" y="31472"/>
                  <a:pt x="45594" y="31472"/>
                </a:cubicBezTo>
                <a:cubicBezTo>
                  <a:pt x="45579" y="31470"/>
                  <a:pt x="45565" y="31469"/>
                  <a:pt x="45551" y="31469"/>
                </a:cubicBezTo>
                <a:close/>
                <a:moveTo>
                  <a:pt x="47516" y="31469"/>
                </a:moveTo>
                <a:cubicBezTo>
                  <a:pt x="47313" y="31469"/>
                  <a:pt x="47166" y="31653"/>
                  <a:pt x="47166" y="31837"/>
                </a:cubicBezTo>
                <a:cubicBezTo>
                  <a:pt x="47166" y="32062"/>
                  <a:pt x="47334" y="32230"/>
                  <a:pt x="47559" y="32230"/>
                </a:cubicBezTo>
                <a:cubicBezTo>
                  <a:pt x="47756" y="32230"/>
                  <a:pt x="47952" y="32062"/>
                  <a:pt x="47952" y="31837"/>
                </a:cubicBezTo>
                <a:cubicBezTo>
                  <a:pt x="47952" y="31640"/>
                  <a:pt x="47756" y="31472"/>
                  <a:pt x="47559" y="31472"/>
                </a:cubicBezTo>
                <a:cubicBezTo>
                  <a:pt x="47544" y="31470"/>
                  <a:pt x="47530" y="31469"/>
                  <a:pt x="47516" y="31469"/>
                </a:cubicBezTo>
                <a:close/>
                <a:moveTo>
                  <a:pt x="49481" y="31469"/>
                </a:moveTo>
                <a:cubicBezTo>
                  <a:pt x="49279" y="31469"/>
                  <a:pt x="49131" y="31653"/>
                  <a:pt x="49131" y="31837"/>
                </a:cubicBezTo>
                <a:cubicBezTo>
                  <a:pt x="49131" y="32062"/>
                  <a:pt x="49300" y="32230"/>
                  <a:pt x="49524" y="32230"/>
                </a:cubicBezTo>
                <a:cubicBezTo>
                  <a:pt x="49721" y="32230"/>
                  <a:pt x="49917" y="32062"/>
                  <a:pt x="49917" y="31837"/>
                </a:cubicBezTo>
                <a:cubicBezTo>
                  <a:pt x="49917" y="31640"/>
                  <a:pt x="49721" y="31472"/>
                  <a:pt x="49524" y="31472"/>
                </a:cubicBezTo>
                <a:cubicBezTo>
                  <a:pt x="49510" y="31470"/>
                  <a:pt x="49495" y="31469"/>
                  <a:pt x="49481" y="31469"/>
                </a:cubicBezTo>
                <a:close/>
                <a:moveTo>
                  <a:pt x="51447" y="31469"/>
                </a:moveTo>
                <a:cubicBezTo>
                  <a:pt x="51244" y="31469"/>
                  <a:pt x="51096" y="31653"/>
                  <a:pt x="51096" y="31837"/>
                </a:cubicBezTo>
                <a:cubicBezTo>
                  <a:pt x="51096" y="32062"/>
                  <a:pt x="51265" y="32230"/>
                  <a:pt x="51489" y="32230"/>
                </a:cubicBezTo>
                <a:cubicBezTo>
                  <a:pt x="51686" y="32230"/>
                  <a:pt x="51882" y="32062"/>
                  <a:pt x="51882" y="31837"/>
                </a:cubicBezTo>
                <a:cubicBezTo>
                  <a:pt x="51882" y="31640"/>
                  <a:pt x="51686" y="31472"/>
                  <a:pt x="51489" y="31472"/>
                </a:cubicBezTo>
                <a:cubicBezTo>
                  <a:pt x="51475" y="31470"/>
                  <a:pt x="51461" y="31469"/>
                  <a:pt x="51447" y="31469"/>
                </a:cubicBezTo>
                <a:close/>
                <a:moveTo>
                  <a:pt x="53412" y="31469"/>
                </a:moveTo>
                <a:cubicBezTo>
                  <a:pt x="53209" y="31469"/>
                  <a:pt x="53062" y="31653"/>
                  <a:pt x="53062" y="31837"/>
                </a:cubicBezTo>
                <a:cubicBezTo>
                  <a:pt x="53062" y="32062"/>
                  <a:pt x="53230" y="32230"/>
                  <a:pt x="53455" y="32230"/>
                </a:cubicBezTo>
                <a:cubicBezTo>
                  <a:pt x="53651" y="32230"/>
                  <a:pt x="53848" y="32062"/>
                  <a:pt x="53848" y="31837"/>
                </a:cubicBezTo>
                <a:cubicBezTo>
                  <a:pt x="53848" y="31640"/>
                  <a:pt x="53651" y="31472"/>
                  <a:pt x="53455" y="31472"/>
                </a:cubicBezTo>
                <a:cubicBezTo>
                  <a:pt x="53440" y="31470"/>
                  <a:pt x="53426" y="31469"/>
                  <a:pt x="53412" y="31469"/>
                </a:cubicBezTo>
                <a:close/>
                <a:moveTo>
                  <a:pt x="55377" y="31469"/>
                </a:moveTo>
                <a:cubicBezTo>
                  <a:pt x="55174" y="31469"/>
                  <a:pt x="55027" y="31653"/>
                  <a:pt x="55027" y="31837"/>
                </a:cubicBezTo>
                <a:cubicBezTo>
                  <a:pt x="55027" y="32062"/>
                  <a:pt x="55195" y="32230"/>
                  <a:pt x="55420" y="32230"/>
                </a:cubicBezTo>
                <a:cubicBezTo>
                  <a:pt x="55616" y="32230"/>
                  <a:pt x="55813" y="32062"/>
                  <a:pt x="55813" y="31837"/>
                </a:cubicBezTo>
                <a:cubicBezTo>
                  <a:pt x="55813" y="31640"/>
                  <a:pt x="55616" y="31472"/>
                  <a:pt x="55420" y="31472"/>
                </a:cubicBezTo>
                <a:cubicBezTo>
                  <a:pt x="55405" y="31470"/>
                  <a:pt x="55391" y="31469"/>
                  <a:pt x="55377" y="31469"/>
                </a:cubicBezTo>
                <a:close/>
                <a:moveTo>
                  <a:pt x="57342" y="31469"/>
                </a:moveTo>
                <a:cubicBezTo>
                  <a:pt x="57139" y="31469"/>
                  <a:pt x="56992" y="31653"/>
                  <a:pt x="56992" y="31837"/>
                </a:cubicBezTo>
                <a:cubicBezTo>
                  <a:pt x="56992" y="32062"/>
                  <a:pt x="57160" y="32230"/>
                  <a:pt x="57385" y="32230"/>
                </a:cubicBezTo>
                <a:cubicBezTo>
                  <a:pt x="57582" y="32230"/>
                  <a:pt x="57778" y="32062"/>
                  <a:pt x="57778" y="31837"/>
                </a:cubicBezTo>
                <a:cubicBezTo>
                  <a:pt x="57778" y="31640"/>
                  <a:pt x="57582" y="31472"/>
                  <a:pt x="57385" y="31472"/>
                </a:cubicBezTo>
                <a:cubicBezTo>
                  <a:pt x="57371" y="31470"/>
                  <a:pt x="57356" y="31469"/>
                  <a:pt x="57342" y="31469"/>
                </a:cubicBezTo>
                <a:close/>
                <a:moveTo>
                  <a:pt x="59308" y="31469"/>
                </a:moveTo>
                <a:cubicBezTo>
                  <a:pt x="59105" y="31469"/>
                  <a:pt x="58957" y="31653"/>
                  <a:pt x="58957" y="31837"/>
                </a:cubicBezTo>
                <a:cubicBezTo>
                  <a:pt x="58957" y="32062"/>
                  <a:pt x="59126" y="32230"/>
                  <a:pt x="59350" y="32230"/>
                </a:cubicBezTo>
                <a:cubicBezTo>
                  <a:pt x="59547" y="32230"/>
                  <a:pt x="59743" y="32062"/>
                  <a:pt x="59743" y="31837"/>
                </a:cubicBezTo>
                <a:cubicBezTo>
                  <a:pt x="59743" y="31640"/>
                  <a:pt x="59547" y="31472"/>
                  <a:pt x="59350" y="31472"/>
                </a:cubicBezTo>
                <a:cubicBezTo>
                  <a:pt x="59336" y="31470"/>
                  <a:pt x="59322" y="31469"/>
                  <a:pt x="59308" y="31469"/>
                </a:cubicBezTo>
                <a:close/>
                <a:moveTo>
                  <a:pt x="43629" y="33437"/>
                </a:moveTo>
                <a:cubicBezTo>
                  <a:pt x="43404" y="33437"/>
                  <a:pt x="43235" y="33606"/>
                  <a:pt x="43235" y="33802"/>
                </a:cubicBezTo>
                <a:cubicBezTo>
                  <a:pt x="43235" y="34027"/>
                  <a:pt x="43404" y="34195"/>
                  <a:pt x="43629" y="34195"/>
                </a:cubicBezTo>
                <a:cubicBezTo>
                  <a:pt x="43825" y="34195"/>
                  <a:pt x="44022" y="34027"/>
                  <a:pt x="44022" y="33802"/>
                </a:cubicBezTo>
                <a:cubicBezTo>
                  <a:pt x="44022" y="33606"/>
                  <a:pt x="43825" y="33437"/>
                  <a:pt x="43629" y="33437"/>
                </a:cubicBezTo>
                <a:close/>
                <a:moveTo>
                  <a:pt x="45594" y="33437"/>
                </a:moveTo>
                <a:cubicBezTo>
                  <a:pt x="45369" y="33437"/>
                  <a:pt x="45201" y="33606"/>
                  <a:pt x="45201" y="33802"/>
                </a:cubicBezTo>
                <a:cubicBezTo>
                  <a:pt x="45201" y="34027"/>
                  <a:pt x="45369" y="34195"/>
                  <a:pt x="45594" y="34195"/>
                </a:cubicBezTo>
                <a:cubicBezTo>
                  <a:pt x="45790" y="34195"/>
                  <a:pt x="45987" y="34027"/>
                  <a:pt x="45987" y="33802"/>
                </a:cubicBezTo>
                <a:cubicBezTo>
                  <a:pt x="45987" y="33606"/>
                  <a:pt x="45790" y="33437"/>
                  <a:pt x="45594" y="33437"/>
                </a:cubicBezTo>
                <a:close/>
                <a:moveTo>
                  <a:pt x="47559" y="33437"/>
                </a:moveTo>
                <a:cubicBezTo>
                  <a:pt x="47334" y="33437"/>
                  <a:pt x="47166" y="33606"/>
                  <a:pt x="47166" y="33802"/>
                </a:cubicBezTo>
                <a:cubicBezTo>
                  <a:pt x="47166" y="34027"/>
                  <a:pt x="47334" y="34195"/>
                  <a:pt x="47559" y="34195"/>
                </a:cubicBezTo>
                <a:cubicBezTo>
                  <a:pt x="47756" y="34195"/>
                  <a:pt x="47952" y="34027"/>
                  <a:pt x="47952" y="33802"/>
                </a:cubicBezTo>
                <a:cubicBezTo>
                  <a:pt x="47952" y="33606"/>
                  <a:pt x="47756" y="33437"/>
                  <a:pt x="47559" y="33437"/>
                </a:cubicBezTo>
                <a:close/>
                <a:moveTo>
                  <a:pt x="49524" y="33437"/>
                </a:moveTo>
                <a:cubicBezTo>
                  <a:pt x="49300" y="33437"/>
                  <a:pt x="49131" y="33606"/>
                  <a:pt x="49131" y="33802"/>
                </a:cubicBezTo>
                <a:cubicBezTo>
                  <a:pt x="49131" y="34027"/>
                  <a:pt x="49300" y="34195"/>
                  <a:pt x="49524" y="34195"/>
                </a:cubicBezTo>
                <a:cubicBezTo>
                  <a:pt x="49721" y="34195"/>
                  <a:pt x="49917" y="34027"/>
                  <a:pt x="49917" y="33802"/>
                </a:cubicBezTo>
                <a:cubicBezTo>
                  <a:pt x="49917" y="33606"/>
                  <a:pt x="49721" y="33437"/>
                  <a:pt x="49524" y="33437"/>
                </a:cubicBezTo>
                <a:close/>
                <a:moveTo>
                  <a:pt x="51489" y="33437"/>
                </a:moveTo>
                <a:cubicBezTo>
                  <a:pt x="51265" y="33437"/>
                  <a:pt x="51096" y="33606"/>
                  <a:pt x="51096" y="33802"/>
                </a:cubicBezTo>
                <a:cubicBezTo>
                  <a:pt x="51096" y="34027"/>
                  <a:pt x="51265" y="34195"/>
                  <a:pt x="51489" y="34195"/>
                </a:cubicBezTo>
                <a:cubicBezTo>
                  <a:pt x="51686" y="34195"/>
                  <a:pt x="51882" y="34027"/>
                  <a:pt x="51882" y="33802"/>
                </a:cubicBezTo>
                <a:cubicBezTo>
                  <a:pt x="51882" y="33606"/>
                  <a:pt x="51686" y="33437"/>
                  <a:pt x="51489" y="33437"/>
                </a:cubicBezTo>
                <a:close/>
                <a:moveTo>
                  <a:pt x="53455" y="33437"/>
                </a:moveTo>
                <a:cubicBezTo>
                  <a:pt x="53230" y="33437"/>
                  <a:pt x="53062" y="33606"/>
                  <a:pt x="53062" y="33802"/>
                </a:cubicBezTo>
                <a:cubicBezTo>
                  <a:pt x="53062" y="34027"/>
                  <a:pt x="53230" y="34195"/>
                  <a:pt x="53455" y="34195"/>
                </a:cubicBezTo>
                <a:cubicBezTo>
                  <a:pt x="53651" y="34195"/>
                  <a:pt x="53848" y="34027"/>
                  <a:pt x="53848" y="33802"/>
                </a:cubicBezTo>
                <a:cubicBezTo>
                  <a:pt x="53848" y="33606"/>
                  <a:pt x="53651" y="33437"/>
                  <a:pt x="53455" y="33437"/>
                </a:cubicBezTo>
                <a:close/>
                <a:moveTo>
                  <a:pt x="55420" y="33437"/>
                </a:moveTo>
                <a:cubicBezTo>
                  <a:pt x="55195" y="33437"/>
                  <a:pt x="55027" y="33606"/>
                  <a:pt x="55027" y="33802"/>
                </a:cubicBezTo>
                <a:cubicBezTo>
                  <a:pt x="55027" y="34027"/>
                  <a:pt x="55195" y="34195"/>
                  <a:pt x="55420" y="34195"/>
                </a:cubicBezTo>
                <a:cubicBezTo>
                  <a:pt x="55616" y="34195"/>
                  <a:pt x="55813" y="34027"/>
                  <a:pt x="55813" y="33802"/>
                </a:cubicBezTo>
                <a:cubicBezTo>
                  <a:pt x="55813" y="33606"/>
                  <a:pt x="55616" y="33437"/>
                  <a:pt x="55420" y="33437"/>
                </a:cubicBezTo>
                <a:close/>
                <a:moveTo>
                  <a:pt x="57385" y="33437"/>
                </a:moveTo>
                <a:cubicBezTo>
                  <a:pt x="57160" y="33437"/>
                  <a:pt x="56992" y="33606"/>
                  <a:pt x="56992" y="33802"/>
                </a:cubicBezTo>
                <a:cubicBezTo>
                  <a:pt x="56992" y="34027"/>
                  <a:pt x="57160" y="34195"/>
                  <a:pt x="57385" y="34195"/>
                </a:cubicBezTo>
                <a:cubicBezTo>
                  <a:pt x="57582" y="34195"/>
                  <a:pt x="57778" y="34027"/>
                  <a:pt x="57778" y="33802"/>
                </a:cubicBezTo>
                <a:cubicBezTo>
                  <a:pt x="57778" y="33606"/>
                  <a:pt x="57582" y="33437"/>
                  <a:pt x="57385" y="33437"/>
                </a:cubicBezTo>
                <a:close/>
                <a:moveTo>
                  <a:pt x="59350" y="33437"/>
                </a:moveTo>
                <a:cubicBezTo>
                  <a:pt x="59126" y="33437"/>
                  <a:pt x="58957" y="33606"/>
                  <a:pt x="58957" y="33802"/>
                </a:cubicBezTo>
                <a:cubicBezTo>
                  <a:pt x="58957" y="34027"/>
                  <a:pt x="59126" y="34195"/>
                  <a:pt x="59350" y="34195"/>
                </a:cubicBezTo>
                <a:cubicBezTo>
                  <a:pt x="59547" y="34195"/>
                  <a:pt x="59743" y="34027"/>
                  <a:pt x="59743" y="33802"/>
                </a:cubicBezTo>
                <a:cubicBezTo>
                  <a:pt x="59743" y="33606"/>
                  <a:pt x="59547" y="33437"/>
                  <a:pt x="59350" y="33437"/>
                </a:cubicBezTo>
                <a:close/>
                <a:moveTo>
                  <a:pt x="45594" y="35402"/>
                </a:moveTo>
                <a:cubicBezTo>
                  <a:pt x="45369" y="35402"/>
                  <a:pt x="45201" y="35571"/>
                  <a:pt x="45201" y="35767"/>
                </a:cubicBezTo>
                <a:cubicBezTo>
                  <a:pt x="45201" y="35992"/>
                  <a:pt x="45369" y="36160"/>
                  <a:pt x="45594" y="36160"/>
                </a:cubicBezTo>
                <a:cubicBezTo>
                  <a:pt x="45790" y="36160"/>
                  <a:pt x="45987" y="35992"/>
                  <a:pt x="45987" y="35767"/>
                </a:cubicBezTo>
                <a:cubicBezTo>
                  <a:pt x="45987" y="35571"/>
                  <a:pt x="45790" y="35402"/>
                  <a:pt x="45594" y="35402"/>
                </a:cubicBezTo>
                <a:close/>
                <a:moveTo>
                  <a:pt x="47559" y="35402"/>
                </a:moveTo>
                <a:cubicBezTo>
                  <a:pt x="47334" y="35402"/>
                  <a:pt x="47166" y="35571"/>
                  <a:pt x="47166" y="35767"/>
                </a:cubicBezTo>
                <a:cubicBezTo>
                  <a:pt x="47166" y="35992"/>
                  <a:pt x="47334" y="36160"/>
                  <a:pt x="47559" y="36160"/>
                </a:cubicBezTo>
                <a:cubicBezTo>
                  <a:pt x="47756" y="36160"/>
                  <a:pt x="47952" y="35992"/>
                  <a:pt x="47952" y="35767"/>
                </a:cubicBezTo>
                <a:cubicBezTo>
                  <a:pt x="47952" y="35571"/>
                  <a:pt x="47756" y="35402"/>
                  <a:pt x="47559" y="35402"/>
                </a:cubicBezTo>
                <a:close/>
                <a:moveTo>
                  <a:pt x="49524" y="35402"/>
                </a:moveTo>
                <a:cubicBezTo>
                  <a:pt x="49300" y="35402"/>
                  <a:pt x="49131" y="35571"/>
                  <a:pt x="49131" y="35767"/>
                </a:cubicBezTo>
                <a:cubicBezTo>
                  <a:pt x="49131" y="35992"/>
                  <a:pt x="49300" y="36160"/>
                  <a:pt x="49524" y="36160"/>
                </a:cubicBezTo>
                <a:cubicBezTo>
                  <a:pt x="49721" y="36160"/>
                  <a:pt x="49917" y="35992"/>
                  <a:pt x="49917" y="35767"/>
                </a:cubicBezTo>
                <a:cubicBezTo>
                  <a:pt x="49917" y="35571"/>
                  <a:pt x="49721" y="35402"/>
                  <a:pt x="49524" y="35402"/>
                </a:cubicBezTo>
                <a:close/>
                <a:moveTo>
                  <a:pt x="51489" y="35402"/>
                </a:moveTo>
                <a:cubicBezTo>
                  <a:pt x="51265" y="35402"/>
                  <a:pt x="51096" y="35571"/>
                  <a:pt x="51096" y="35767"/>
                </a:cubicBezTo>
                <a:cubicBezTo>
                  <a:pt x="51096" y="35992"/>
                  <a:pt x="51265" y="36160"/>
                  <a:pt x="51489" y="36160"/>
                </a:cubicBezTo>
                <a:cubicBezTo>
                  <a:pt x="51686" y="36160"/>
                  <a:pt x="51882" y="35992"/>
                  <a:pt x="51882" y="35767"/>
                </a:cubicBezTo>
                <a:cubicBezTo>
                  <a:pt x="51882" y="35571"/>
                  <a:pt x="51686" y="35402"/>
                  <a:pt x="51489" y="35402"/>
                </a:cubicBezTo>
                <a:close/>
                <a:moveTo>
                  <a:pt x="53455" y="35402"/>
                </a:moveTo>
                <a:cubicBezTo>
                  <a:pt x="53230" y="35402"/>
                  <a:pt x="53062" y="35571"/>
                  <a:pt x="53062" y="35767"/>
                </a:cubicBezTo>
                <a:cubicBezTo>
                  <a:pt x="53062" y="35992"/>
                  <a:pt x="53230" y="36160"/>
                  <a:pt x="53455" y="36160"/>
                </a:cubicBezTo>
                <a:cubicBezTo>
                  <a:pt x="53651" y="36160"/>
                  <a:pt x="53848" y="35992"/>
                  <a:pt x="53848" y="35767"/>
                </a:cubicBezTo>
                <a:cubicBezTo>
                  <a:pt x="53848" y="35571"/>
                  <a:pt x="53651" y="35402"/>
                  <a:pt x="53455" y="35402"/>
                </a:cubicBezTo>
                <a:close/>
                <a:moveTo>
                  <a:pt x="55420" y="35402"/>
                </a:moveTo>
                <a:cubicBezTo>
                  <a:pt x="55195" y="35402"/>
                  <a:pt x="55027" y="35571"/>
                  <a:pt x="55027" y="35767"/>
                </a:cubicBezTo>
                <a:cubicBezTo>
                  <a:pt x="55027" y="35992"/>
                  <a:pt x="55195" y="36160"/>
                  <a:pt x="55420" y="36160"/>
                </a:cubicBezTo>
                <a:cubicBezTo>
                  <a:pt x="55616" y="36160"/>
                  <a:pt x="55813" y="35992"/>
                  <a:pt x="55813" y="35767"/>
                </a:cubicBezTo>
                <a:cubicBezTo>
                  <a:pt x="55813" y="35571"/>
                  <a:pt x="55616" y="35402"/>
                  <a:pt x="55420" y="35402"/>
                </a:cubicBezTo>
                <a:close/>
                <a:moveTo>
                  <a:pt x="57385" y="35402"/>
                </a:moveTo>
                <a:cubicBezTo>
                  <a:pt x="57160" y="35402"/>
                  <a:pt x="56992" y="35571"/>
                  <a:pt x="56992" y="35767"/>
                </a:cubicBezTo>
                <a:cubicBezTo>
                  <a:pt x="56992" y="35992"/>
                  <a:pt x="57160" y="36160"/>
                  <a:pt x="57385" y="36160"/>
                </a:cubicBezTo>
                <a:cubicBezTo>
                  <a:pt x="57582" y="36160"/>
                  <a:pt x="57778" y="35992"/>
                  <a:pt x="57778" y="35767"/>
                </a:cubicBezTo>
                <a:cubicBezTo>
                  <a:pt x="57778" y="35571"/>
                  <a:pt x="57582" y="35402"/>
                  <a:pt x="57385" y="35402"/>
                </a:cubicBezTo>
                <a:close/>
                <a:moveTo>
                  <a:pt x="59350" y="35402"/>
                </a:moveTo>
                <a:cubicBezTo>
                  <a:pt x="59126" y="35402"/>
                  <a:pt x="58957" y="35571"/>
                  <a:pt x="58957" y="35767"/>
                </a:cubicBezTo>
                <a:cubicBezTo>
                  <a:pt x="58957" y="35992"/>
                  <a:pt x="59126" y="36160"/>
                  <a:pt x="59350" y="36160"/>
                </a:cubicBezTo>
                <a:cubicBezTo>
                  <a:pt x="59547" y="36160"/>
                  <a:pt x="59743" y="35992"/>
                  <a:pt x="59743" y="35767"/>
                </a:cubicBezTo>
                <a:cubicBezTo>
                  <a:pt x="59743" y="35571"/>
                  <a:pt x="59547" y="35402"/>
                  <a:pt x="59350" y="35402"/>
                </a:cubicBezTo>
                <a:close/>
                <a:moveTo>
                  <a:pt x="61316" y="35402"/>
                </a:moveTo>
                <a:cubicBezTo>
                  <a:pt x="61091" y="35402"/>
                  <a:pt x="60922" y="35571"/>
                  <a:pt x="60922" y="35767"/>
                </a:cubicBezTo>
                <a:cubicBezTo>
                  <a:pt x="60922" y="35992"/>
                  <a:pt x="61091" y="36160"/>
                  <a:pt x="61316" y="36160"/>
                </a:cubicBezTo>
                <a:cubicBezTo>
                  <a:pt x="61512" y="36160"/>
                  <a:pt x="61709" y="35992"/>
                  <a:pt x="61709" y="35767"/>
                </a:cubicBezTo>
                <a:cubicBezTo>
                  <a:pt x="61709" y="35571"/>
                  <a:pt x="61512" y="35402"/>
                  <a:pt x="61316" y="35402"/>
                </a:cubicBezTo>
                <a:close/>
                <a:moveTo>
                  <a:pt x="45594" y="37368"/>
                </a:moveTo>
                <a:cubicBezTo>
                  <a:pt x="45369" y="37368"/>
                  <a:pt x="45201" y="37536"/>
                  <a:pt x="45201" y="37733"/>
                </a:cubicBezTo>
                <a:cubicBezTo>
                  <a:pt x="45201" y="37957"/>
                  <a:pt x="45369" y="38126"/>
                  <a:pt x="45594" y="38126"/>
                </a:cubicBezTo>
                <a:cubicBezTo>
                  <a:pt x="45790" y="38126"/>
                  <a:pt x="45987" y="37957"/>
                  <a:pt x="45987" y="37733"/>
                </a:cubicBezTo>
                <a:cubicBezTo>
                  <a:pt x="45987" y="37536"/>
                  <a:pt x="45790" y="37368"/>
                  <a:pt x="45594" y="37368"/>
                </a:cubicBezTo>
                <a:close/>
                <a:moveTo>
                  <a:pt x="47559" y="37368"/>
                </a:moveTo>
                <a:cubicBezTo>
                  <a:pt x="47334" y="37368"/>
                  <a:pt x="47166" y="37536"/>
                  <a:pt x="47166" y="37733"/>
                </a:cubicBezTo>
                <a:cubicBezTo>
                  <a:pt x="47166" y="37957"/>
                  <a:pt x="47334" y="38126"/>
                  <a:pt x="47559" y="38126"/>
                </a:cubicBezTo>
                <a:cubicBezTo>
                  <a:pt x="47756" y="38126"/>
                  <a:pt x="47952" y="37957"/>
                  <a:pt x="47952" y="37733"/>
                </a:cubicBezTo>
                <a:cubicBezTo>
                  <a:pt x="47952" y="37536"/>
                  <a:pt x="47756" y="37368"/>
                  <a:pt x="47559" y="37368"/>
                </a:cubicBezTo>
                <a:close/>
                <a:moveTo>
                  <a:pt x="49524" y="37368"/>
                </a:moveTo>
                <a:cubicBezTo>
                  <a:pt x="49300" y="37368"/>
                  <a:pt x="49131" y="37536"/>
                  <a:pt x="49131" y="37733"/>
                </a:cubicBezTo>
                <a:cubicBezTo>
                  <a:pt x="49131" y="37957"/>
                  <a:pt x="49300" y="38126"/>
                  <a:pt x="49524" y="38126"/>
                </a:cubicBezTo>
                <a:cubicBezTo>
                  <a:pt x="49721" y="38126"/>
                  <a:pt x="49917" y="37957"/>
                  <a:pt x="49917" y="37733"/>
                </a:cubicBezTo>
                <a:cubicBezTo>
                  <a:pt x="49917" y="37536"/>
                  <a:pt x="49721" y="37368"/>
                  <a:pt x="49524" y="37368"/>
                </a:cubicBezTo>
                <a:close/>
                <a:moveTo>
                  <a:pt x="51489" y="37368"/>
                </a:moveTo>
                <a:cubicBezTo>
                  <a:pt x="51265" y="37368"/>
                  <a:pt x="51096" y="37536"/>
                  <a:pt x="51096" y="37733"/>
                </a:cubicBezTo>
                <a:cubicBezTo>
                  <a:pt x="51096" y="37957"/>
                  <a:pt x="51265" y="38126"/>
                  <a:pt x="51489" y="38126"/>
                </a:cubicBezTo>
                <a:cubicBezTo>
                  <a:pt x="51686" y="38126"/>
                  <a:pt x="51882" y="37957"/>
                  <a:pt x="51882" y="37733"/>
                </a:cubicBezTo>
                <a:cubicBezTo>
                  <a:pt x="51882" y="37536"/>
                  <a:pt x="51686" y="37368"/>
                  <a:pt x="51489" y="37368"/>
                </a:cubicBezTo>
                <a:close/>
                <a:moveTo>
                  <a:pt x="53455" y="37368"/>
                </a:moveTo>
                <a:cubicBezTo>
                  <a:pt x="53230" y="37368"/>
                  <a:pt x="53062" y="37536"/>
                  <a:pt x="53062" y="37733"/>
                </a:cubicBezTo>
                <a:cubicBezTo>
                  <a:pt x="53062" y="37957"/>
                  <a:pt x="53230" y="38126"/>
                  <a:pt x="53455" y="38126"/>
                </a:cubicBezTo>
                <a:cubicBezTo>
                  <a:pt x="53651" y="38126"/>
                  <a:pt x="53848" y="37957"/>
                  <a:pt x="53848" y="37733"/>
                </a:cubicBezTo>
                <a:cubicBezTo>
                  <a:pt x="53848" y="37536"/>
                  <a:pt x="53651" y="37368"/>
                  <a:pt x="53455" y="37368"/>
                </a:cubicBezTo>
                <a:close/>
                <a:moveTo>
                  <a:pt x="55420" y="37368"/>
                </a:moveTo>
                <a:cubicBezTo>
                  <a:pt x="55195" y="37368"/>
                  <a:pt x="55027" y="37536"/>
                  <a:pt x="55027" y="37733"/>
                </a:cubicBezTo>
                <a:cubicBezTo>
                  <a:pt x="55027" y="37957"/>
                  <a:pt x="55195" y="38126"/>
                  <a:pt x="55420" y="38126"/>
                </a:cubicBezTo>
                <a:cubicBezTo>
                  <a:pt x="55616" y="38126"/>
                  <a:pt x="55813" y="37957"/>
                  <a:pt x="55813" y="37733"/>
                </a:cubicBezTo>
                <a:cubicBezTo>
                  <a:pt x="55813" y="37536"/>
                  <a:pt x="55616" y="37368"/>
                  <a:pt x="55420" y="37368"/>
                </a:cubicBezTo>
                <a:close/>
                <a:moveTo>
                  <a:pt x="57385" y="37368"/>
                </a:moveTo>
                <a:cubicBezTo>
                  <a:pt x="57160" y="37368"/>
                  <a:pt x="56992" y="37536"/>
                  <a:pt x="56992" y="37733"/>
                </a:cubicBezTo>
                <a:cubicBezTo>
                  <a:pt x="56992" y="37957"/>
                  <a:pt x="57160" y="38126"/>
                  <a:pt x="57385" y="38126"/>
                </a:cubicBezTo>
                <a:cubicBezTo>
                  <a:pt x="57582" y="38126"/>
                  <a:pt x="57778" y="37957"/>
                  <a:pt x="57778" y="37733"/>
                </a:cubicBezTo>
                <a:cubicBezTo>
                  <a:pt x="57778" y="37536"/>
                  <a:pt x="57582" y="37368"/>
                  <a:pt x="57385" y="37368"/>
                </a:cubicBezTo>
                <a:close/>
                <a:moveTo>
                  <a:pt x="59350" y="37368"/>
                </a:moveTo>
                <a:cubicBezTo>
                  <a:pt x="59126" y="37368"/>
                  <a:pt x="58957" y="37536"/>
                  <a:pt x="58957" y="37733"/>
                </a:cubicBezTo>
                <a:cubicBezTo>
                  <a:pt x="58957" y="37957"/>
                  <a:pt x="59126" y="38126"/>
                  <a:pt x="59350" y="38126"/>
                </a:cubicBezTo>
                <a:cubicBezTo>
                  <a:pt x="59547" y="38126"/>
                  <a:pt x="59743" y="37957"/>
                  <a:pt x="59743" y="37733"/>
                </a:cubicBezTo>
                <a:cubicBezTo>
                  <a:pt x="59743" y="37536"/>
                  <a:pt x="59547" y="37368"/>
                  <a:pt x="59350" y="37368"/>
                </a:cubicBezTo>
                <a:close/>
                <a:moveTo>
                  <a:pt x="61316" y="37368"/>
                </a:moveTo>
                <a:cubicBezTo>
                  <a:pt x="61091" y="37368"/>
                  <a:pt x="60922" y="37536"/>
                  <a:pt x="60922" y="37733"/>
                </a:cubicBezTo>
                <a:cubicBezTo>
                  <a:pt x="60922" y="37957"/>
                  <a:pt x="61091" y="38126"/>
                  <a:pt x="61316" y="38126"/>
                </a:cubicBezTo>
                <a:cubicBezTo>
                  <a:pt x="61512" y="38126"/>
                  <a:pt x="61709" y="37957"/>
                  <a:pt x="61709" y="37733"/>
                </a:cubicBezTo>
                <a:cubicBezTo>
                  <a:pt x="61709" y="37536"/>
                  <a:pt x="61512" y="37368"/>
                  <a:pt x="61316" y="37368"/>
                </a:cubicBezTo>
                <a:close/>
                <a:moveTo>
                  <a:pt x="45594" y="39333"/>
                </a:moveTo>
                <a:cubicBezTo>
                  <a:pt x="45369" y="39333"/>
                  <a:pt x="45201" y="39501"/>
                  <a:pt x="45201" y="39698"/>
                </a:cubicBezTo>
                <a:cubicBezTo>
                  <a:pt x="45201" y="39923"/>
                  <a:pt x="45369" y="40091"/>
                  <a:pt x="45594" y="40091"/>
                </a:cubicBezTo>
                <a:cubicBezTo>
                  <a:pt x="45790" y="40091"/>
                  <a:pt x="45987" y="39923"/>
                  <a:pt x="45987" y="39698"/>
                </a:cubicBezTo>
                <a:cubicBezTo>
                  <a:pt x="45987" y="39501"/>
                  <a:pt x="45790" y="39333"/>
                  <a:pt x="45594" y="39333"/>
                </a:cubicBezTo>
                <a:close/>
                <a:moveTo>
                  <a:pt x="47559" y="39333"/>
                </a:moveTo>
                <a:cubicBezTo>
                  <a:pt x="47334" y="39333"/>
                  <a:pt x="47166" y="39501"/>
                  <a:pt x="47166" y="39698"/>
                </a:cubicBezTo>
                <a:cubicBezTo>
                  <a:pt x="47166" y="39923"/>
                  <a:pt x="47334" y="40091"/>
                  <a:pt x="47559" y="40091"/>
                </a:cubicBezTo>
                <a:cubicBezTo>
                  <a:pt x="47756" y="40091"/>
                  <a:pt x="47952" y="39923"/>
                  <a:pt x="47952" y="39698"/>
                </a:cubicBezTo>
                <a:cubicBezTo>
                  <a:pt x="47952" y="39501"/>
                  <a:pt x="47756" y="39333"/>
                  <a:pt x="47559" y="39333"/>
                </a:cubicBezTo>
                <a:close/>
                <a:moveTo>
                  <a:pt x="49524" y="39333"/>
                </a:moveTo>
                <a:cubicBezTo>
                  <a:pt x="49300" y="39333"/>
                  <a:pt x="49131" y="39501"/>
                  <a:pt x="49131" y="39698"/>
                </a:cubicBezTo>
                <a:cubicBezTo>
                  <a:pt x="49131" y="39923"/>
                  <a:pt x="49300" y="40091"/>
                  <a:pt x="49524" y="40091"/>
                </a:cubicBezTo>
                <a:cubicBezTo>
                  <a:pt x="49721" y="40091"/>
                  <a:pt x="49917" y="39923"/>
                  <a:pt x="49917" y="39698"/>
                </a:cubicBezTo>
                <a:cubicBezTo>
                  <a:pt x="49917" y="39501"/>
                  <a:pt x="49721" y="39333"/>
                  <a:pt x="49524" y="39333"/>
                </a:cubicBezTo>
                <a:close/>
                <a:moveTo>
                  <a:pt x="51489" y="39333"/>
                </a:moveTo>
                <a:cubicBezTo>
                  <a:pt x="51265" y="39333"/>
                  <a:pt x="51096" y="39501"/>
                  <a:pt x="51096" y="39698"/>
                </a:cubicBezTo>
                <a:cubicBezTo>
                  <a:pt x="51096" y="39923"/>
                  <a:pt x="51265" y="40091"/>
                  <a:pt x="51489" y="40091"/>
                </a:cubicBezTo>
                <a:cubicBezTo>
                  <a:pt x="51686" y="40091"/>
                  <a:pt x="51882" y="39923"/>
                  <a:pt x="51882" y="39698"/>
                </a:cubicBezTo>
                <a:cubicBezTo>
                  <a:pt x="51882" y="39501"/>
                  <a:pt x="51686" y="39333"/>
                  <a:pt x="51489" y="39333"/>
                </a:cubicBezTo>
                <a:close/>
                <a:moveTo>
                  <a:pt x="53455" y="39333"/>
                </a:moveTo>
                <a:cubicBezTo>
                  <a:pt x="53230" y="39333"/>
                  <a:pt x="53062" y="39501"/>
                  <a:pt x="53062" y="39698"/>
                </a:cubicBezTo>
                <a:cubicBezTo>
                  <a:pt x="53062" y="39923"/>
                  <a:pt x="53230" y="40091"/>
                  <a:pt x="53455" y="40091"/>
                </a:cubicBezTo>
                <a:cubicBezTo>
                  <a:pt x="53651" y="40091"/>
                  <a:pt x="53848" y="39923"/>
                  <a:pt x="53848" y="39698"/>
                </a:cubicBezTo>
                <a:cubicBezTo>
                  <a:pt x="53848" y="39501"/>
                  <a:pt x="53651" y="39333"/>
                  <a:pt x="53455" y="39333"/>
                </a:cubicBezTo>
                <a:close/>
                <a:moveTo>
                  <a:pt x="55420" y="39333"/>
                </a:moveTo>
                <a:cubicBezTo>
                  <a:pt x="55195" y="39333"/>
                  <a:pt x="55027" y="39501"/>
                  <a:pt x="55027" y="39698"/>
                </a:cubicBezTo>
                <a:cubicBezTo>
                  <a:pt x="55027" y="39923"/>
                  <a:pt x="55195" y="40091"/>
                  <a:pt x="55420" y="40091"/>
                </a:cubicBezTo>
                <a:cubicBezTo>
                  <a:pt x="55616" y="40091"/>
                  <a:pt x="55813" y="39923"/>
                  <a:pt x="55813" y="39698"/>
                </a:cubicBezTo>
                <a:cubicBezTo>
                  <a:pt x="55813" y="39501"/>
                  <a:pt x="55616" y="39333"/>
                  <a:pt x="55420" y="39333"/>
                </a:cubicBezTo>
                <a:close/>
                <a:moveTo>
                  <a:pt x="57385" y="39333"/>
                </a:moveTo>
                <a:cubicBezTo>
                  <a:pt x="57160" y="39333"/>
                  <a:pt x="56992" y="39501"/>
                  <a:pt x="56992" y="39698"/>
                </a:cubicBezTo>
                <a:cubicBezTo>
                  <a:pt x="56992" y="39923"/>
                  <a:pt x="57160" y="40091"/>
                  <a:pt x="57385" y="40091"/>
                </a:cubicBezTo>
                <a:cubicBezTo>
                  <a:pt x="57582" y="40091"/>
                  <a:pt x="57778" y="39923"/>
                  <a:pt x="57778" y="39698"/>
                </a:cubicBezTo>
                <a:cubicBezTo>
                  <a:pt x="57778" y="39501"/>
                  <a:pt x="57582" y="39333"/>
                  <a:pt x="57385" y="39333"/>
                </a:cubicBezTo>
                <a:close/>
                <a:moveTo>
                  <a:pt x="59350" y="39333"/>
                </a:moveTo>
                <a:cubicBezTo>
                  <a:pt x="59126" y="39333"/>
                  <a:pt x="58957" y="39501"/>
                  <a:pt x="58957" y="39698"/>
                </a:cubicBezTo>
                <a:cubicBezTo>
                  <a:pt x="58957" y="39923"/>
                  <a:pt x="59126" y="40091"/>
                  <a:pt x="59350" y="40091"/>
                </a:cubicBezTo>
                <a:cubicBezTo>
                  <a:pt x="59547" y="40091"/>
                  <a:pt x="59743" y="39923"/>
                  <a:pt x="59743" y="39698"/>
                </a:cubicBezTo>
                <a:cubicBezTo>
                  <a:pt x="59743" y="39501"/>
                  <a:pt x="59547" y="39333"/>
                  <a:pt x="59350" y="39333"/>
                </a:cubicBezTo>
                <a:close/>
                <a:moveTo>
                  <a:pt x="61316" y="39333"/>
                </a:moveTo>
                <a:cubicBezTo>
                  <a:pt x="61091" y="39333"/>
                  <a:pt x="60922" y="39501"/>
                  <a:pt x="60922" y="39698"/>
                </a:cubicBezTo>
                <a:cubicBezTo>
                  <a:pt x="60922" y="39923"/>
                  <a:pt x="61091" y="40091"/>
                  <a:pt x="61316" y="40091"/>
                </a:cubicBezTo>
                <a:cubicBezTo>
                  <a:pt x="61512" y="40091"/>
                  <a:pt x="61709" y="39923"/>
                  <a:pt x="61709" y="39698"/>
                </a:cubicBezTo>
                <a:cubicBezTo>
                  <a:pt x="61709" y="39501"/>
                  <a:pt x="61512" y="39333"/>
                  <a:pt x="61316" y="39333"/>
                </a:cubicBezTo>
                <a:close/>
                <a:moveTo>
                  <a:pt x="47559" y="41298"/>
                </a:moveTo>
                <a:cubicBezTo>
                  <a:pt x="47334" y="41298"/>
                  <a:pt x="47166" y="41467"/>
                  <a:pt x="47166" y="41663"/>
                </a:cubicBezTo>
                <a:cubicBezTo>
                  <a:pt x="47166" y="41888"/>
                  <a:pt x="47334" y="42056"/>
                  <a:pt x="47559" y="42056"/>
                </a:cubicBezTo>
                <a:cubicBezTo>
                  <a:pt x="47756" y="42056"/>
                  <a:pt x="47952" y="41888"/>
                  <a:pt x="47952" y="41663"/>
                </a:cubicBezTo>
                <a:cubicBezTo>
                  <a:pt x="47952" y="41467"/>
                  <a:pt x="47756" y="41298"/>
                  <a:pt x="47559" y="41298"/>
                </a:cubicBezTo>
                <a:close/>
                <a:moveTo>
                  <a:pt x="49524" y="41298"/>
                </a:moveTo>
                <a:cubicBezTo>
                  <a:pt x="49300" y="41298"/>
                  <a:pt x="49131" y="41467"/>
                  <a:pt x="49131" y="41663"/>
                </a:cubicBezTo>
                <a:cubicBezTo>
                  <a:pt x="49131" y="41888"/>
                  <a:pt x="49300" y="42056"/>
                  <a:pt x="49524" y="42056"/>
                </a:cubicBezTo>
                <a:cubicBezTo>
                  <a:pt x="49721" y="42056"/>
                  <a:pt x="49917" y="41888"/>
                  <a:pt x="49917" y="41663"/>
                </a:cubicBezTo>
                <a:cubicBezTo>
                  <a:pt x="49917" y="41467"/>
                  <a:pt x="49721" y="41298"/>
                  <a:pt x="49524" y="41298"/>
                </a:cubicBezTo>
                <a:close/>
                <a:moveTo>
                  <a:pt x="51489" y="41298"/>
                </a:moveTo>
                <a:cubicBezTo>
                  <a:pt x="51265" y="41298"/>
                  <a:pt x="51096" y="41467"/>
                  <a:pt x="51096" y="41663"/>
                </a:cubicBezTo>
                <a:cubicBezTo>
                  <a:pt x="51096" y="41888"/>
                  <a:pt x="51265" y="42056"/>
                  <a:pt x="51489" y="42056"/>
                </a:cubicBezTo>
                <a:cubicBezTo>
                  <a:pt x="51686" y="42056"/>
                  <a:pt x="51882" y="41888"/>
                  <a:pt x="51882" y="41663"/>
                </a:cubicBezTo>
                <a:cubicBezTo>
                  <a:pt x="51882" y="41467"/>
                  <a:pt x="51686" y="41298"/>
                  <a:pt x="51489" y="41298"/>
                </a:cubicBezTo>
                <a:close/>
                <a:moveTo>
                  <a:pt x="53455" y="41298"/>
                </a:moveTo>
                <a:cubicBezTo>
                  <a:pt x="53230" y="41298"/>
                  <a:pt x="53062" y="41467"/>
                  <a:pt x="53062" y="41663"/>
                </a:cubicBezTo>
                <a:cubicBezTo>
                  <a:pt x="53062" y="41888"/>
                  <a:pt x="53230" y="42056"/>
                  <a:pt x="53455" y="42056"/>
                </a:cubicBezTo>
                <a:cubicBezTo>
                  <a:pt x="53651" y="42056"/>
                  <a:pt x="53848" y="41888"/>
                  <a:pt x="53848" y="41663"/>
                </a:cubicBezTo>
                <a:cubicBezTo>
                  <a:pt x="53848" y="41467"/>
                  <a:pt x="53651" y="41298"/>
                  <a:pt x="53455" y="41298"/>
                </a:cubicBezTo>
                <a:close/>
                <a:moveTo>
                  <a:pt x="55420" y="41298"/>
                </a:moveTo>
                <a:cubicBezTo>
                  <a:pt x="55195" y="41298"/>
                  <a:pt x="55027" y="41467"/>
                  <a:pt x="55027" y="41663"/>
                </a:cubicBezTo>
                <a:cubicBezTo>
                  <a:pt x="55027" y="41888"/>
                  <a:pt x="55195" y="42056"/>
                  <a:pt x="55420" y="42056"/>
                </a:cubicBezTo>
                <a:cubicBezTo>
                  <a:pt x="55616" y="42056"/>
                  <a:pt x="55813" y="41888"/>
                  <a:pt x="55813" y="41663"/>
                </a:cubicBezTo>
                <a:cubicBezTo>
                  <a:pt x="55813" y="41467"/>
                  <a:pt x="55616" y="41298"/>
                  <a:pt x="55420" y="41298"/>
                </a:cubicBezTo>
                <a:close/>
                <a:moveTo>
                  <a:pt x="57385" y="41298"/>
                </a:moveTo>
                <a:cubicBezTo>
                  <a:pt x="57160" y="41298"/>
                  <a:pt x="56992" y="41467"/>
                  <a:pt x="56992" y="41663"/>
                </a:cubicBezTo>
                <a:cubicBezTo>
                  <a:pt x="56992" y="41888"/>
                  <a:pt x="57160" y="42056"/>
                  <a:pt x="57385" y="42056"/>
                </a:cubicBezTo>
                <a:cubicBezTo>
                  <a:pt x="57582" y="42056"/>
                  <a:pt x="57778" y="41888"/>
                  <a:pt x="57778" y="41663"/>
                </a:cubicBezTo>
                <a:cubicBezTo>
                  <a:pt x="57778" y="41467"/>
                  <a:pt x="57582" y="41298"/>
                  <a:pt x="57385" y="41298"/>
                </a:cubicBezTo>
                <a:close/>
                <a:moveTo>
                  <a:pt x="59350" y="41298"/>
                </a:moveTo>
                <a:cubicBezTo>
                  <a:pt x="59126" y="41298"/>
                  <a:pt x="58957" y="41467"/>
                  <a:pt x="58957" y="41663"/>
                </a:cubicBezTo>
                <a:cubicBezTo>
                  <a:pt x="58957" y="41888"/>
                  <a:pt x="59126" y="42056"/>
                  <a:pt x="59350" y="42056"/>
                </a:cubicBezTo>
                <a:cubicBezTo>
                  <a:pt x="59547" y="42056"/>
                  <a:pt x="59743" y="41888"/>
                  <a:pt x="59743" y="41663"/>
                </a:cubicBezTo>
                <a:cubicBezTo>
                  <a:pt x="59743" y="41467"/>
                  <a:pt x="59547" y="41298"/>
                  <a:pt x="59350" y="41298"/>
                </a:cubicBezTo>
                <a:close/>
                <a:moveTo>
                  <a:pt x="61316" y="41298"/>
                </a:moveTo>
                <a:cubicBezTo>
                  <a:pt x="61091" y="41298"/>
                  <a:pt x="60922" y="41467"/>
                  <a:pt x="60922" y="41663"/>
                </a:cubicBezTo>
                <a:cubicBezTo>
                  <a:pt x="60922" y="41888"/>
                  <a:pt x="61091" y="42056"/>
                  <a:pt x="61316" y="42056"/>
                </a:cubicBezTo>
                <a:cubicBezTo>
                  <a:pt x="61512" y="42056"/>
                  <a:pt x="61709" y="41888"/>
                  <a:pt x="61709" y="41663"/>
                </a:cubicBezTo>
                <a:cubicBezTo>
                  <a:pt x="61709" y="41467"/>
                  <a:pt x="61512" y="41298"/>
                  <a:pt x="61316" y="41298"/>
                </a:cubicBezTo>
                <a:close/>
                <a:moveTo>
                  <a:pt x="47559" y="43263"/>
                </a:moveTo>
                <a:cubicBezTo>
                  <a:pt x="47334" y="43263"/>
                  <a:pt x="47166" y="43432"/>
                  <a:pt x="47166" y="43628"/>
                </a:cubicBezTo>
                <a:cubicBezTo>
                  <a:pt x="47166" y="43853"/>
                  <a:pt x="47334" y="44021"/>
                  <a:pt x="47559" y="44021"/>
                </a:cubicBezTo>
                <a:cubicBezTo>
                  <a:pt x="47756" y="44021"/>
                  <a:pt x="47952" y="43853"/>
                  <a:pt x="47952" y="43628"/>
                </a:cubicBezTo>
                <a:cubicBezTo>
                  <a:pt x="47952" y="43432"/>
                  <a:pt x="47756" y="43263"/>
                  <a:pt x="47559" y="43263"/>
                </a:cubicBezTo>
                <a:close/>
                <a:moveTo>
                  <a:pt x="49524" y="43263"/>
                </a:moveTo>
                <a:cubicBezTo>
                  <a:pt x="49300" y="43263"/>
                  <a:pt x="49131" y="43432"/>
                  <a:pt x="49131" y="43628"/>
                </a:cubicBezTo>
                <a:cubicBezTo>
                  <a:pt x="49131" y="43853"/>
                  <a:pt x="49300" y="44021"/>
                  <a:pt x="49524" y="44021"/>
                </a:cubicBezTo>
                <a:cubicBezTo>
                  <a:pt x="49721" y="44021"/>
                  <a:pt x="49917" y="43853"/>
                  <a:pt x="49917" y="43628"/>
                </a:cubicBezTo>
                <a:cubicBezTo>
                  <a:pt x="49917" y="43432"/>
                  <a:pt x="49721" y="43263"/>
                  <a:pt x="49524" y="43263"/>
                </a:cubicBezTo>
                <a:close/>
                <a:moveTo>
                  <a:pt x="51489" y="43263"/>
                </a:moveTo>
                <a:cubicBezTo>
                  <a:pt x="51265" y="43263"/>
                  <a:pt x="51096" y="43432"/>
                  <a:pt x="51096" y="43628"/>
                </a:cubicBezTo>
                <a:cubicBezTo>
                  <a:pt x="51096" y="43853"/>
                  <a:pt x="51265" y="44021"/>
                  <a:pt x="51489" y="44021"/>
                </a:cubicBezTo>
                <a:cubicBezTo>
                  <a:pt x="51686" y="44021"/>
                  <a:pt x="51882" y="43853"/>
                  <a:pt x="51882" y="43628"/>
                </a:cubicBezTo>
                <a:cubicBezTo>
                  <a:pt x="51882" y="43432"/>
                  <a:pt x="51686" y="43263"/>
                  <a:pt x="51489" y="43263"/>
                </a:cubicBezTo>
                <a:close/>
                <a:moveTo>
                  <a:pt x="53455" y="43263"/>
                </a:moveTo>
                <a:cubicBezTo>
                  <a:pt x="53230" y="43263"/>
                  <a:pt x="53062" y="43432"/>
                  <a:pt x="53062" y="43628"/>
                </a:cubicBezTo>
                <a:cubicBezTo>
                  <a:pt x="53062" y="43853"/>
                  <a:pt x="53230" y="44021"/>
                  <a:pt x="53455" y="44021"/>
                </a:cubicBezTo>
                <a:cubicBezTo>
                  <a:pt x="53651" y="44021"/>
                  <a:pt x="53848" y="43853"/>
                  <a:pt x="53848" y="43628"/>
                </a:cubicBezTo>
                <a:cubicBezTo>
                  <a:pt x="53848" y="43432"/>
                  <a:pt x="53651" y="43263"/>
                  <a:pt x="53455" y="43263"/>
                </a:cubicBezTo>
                <a:close/>
                <a:moveTo>
                  <a:pt x="55420" y="43263"/>
                </a:moveTo>
                <a:cubicBezTo>
                  <a:pt x="55195" y="43263"/>
                  <a:pt x="55027" y="43432"/>
                  <a:pt x="55027" y="43628"/>
                </a:cubicBezTo>
                <a:cubicBezTo>
                  <a:pt x="55027" y="43853"/>
                  <a:pt x="55195" y="44021"/>
                  <a:pt x="55420" y="44021"/>
                </a:cubicBezTo>
                <a:cubicBezTo>
                  <a:pt x="55616" y="44021"/>
                  <a:pt x="55813" y="43853"/>
                  <a:pt x="55813" y="43628"/>
                </a:cubicBezTo>
                <a:cubicBezTo>
                  <a:pt x="55813" y="43432"/>
                  <a:pt x="55616" y="43263"/>
                  <a:pt x="55420" y="43263"/>
                </a:cubicBezTo>
                <a:close/>
                <a:moveTo>
                  <a:pt x="57385" y="43263"/>
                </a:moveTo>
                <a:cubicBezTo>
                  <a:pt x="57160" y="43263"/>
                  <a:pt x="56992" y="43432"/>
                  <a:pt x="56992" y="43628"/>
                </a:cubicBezTo>
                <a:cubicBezTo>
                  <a:pt x="56992" y="43853"/>
                  <a:pt x="57160" y="44021"/>
                  <a:pt x="57385" y="44021"/>
                </a:cubicBezTo>
                <a:cubicBezTo>
                  <a:pt x="57582" y="44021"/>
                  <a:pt x="57778" y="43853"/>
                  <a:pt x="57778" y="43628"/>
                </a:cubicBezTo>
                <a:cubicBezTo>
                  <a:pt x="57778" y="43432"/>
                  <a:pt x="57582" y="43263"/>
                  <a:pt x="57385" y="43263"/>
                </a:cubicBezTo>
                <a:close/>
                <a:moveTo>
                  <a:pt x="59350" y="43263"/>
                </a:moveTo>
                <a:cubicBezTo>
                  <a:pt x="59126" y="43263"/>
                  <a:pt x="58957" y="43432"/>
                  <a:pt x="58957" y="43628"/>
                </a:cubicBezTo>
                <a:cubicBezTo>
                  <a:pt x="58957" y="43853"/>
                  <a:pt x="59126" y="44021"/>
                  <a:pt x="59350" y="44021"/>
                </a:cubicBezTo>
                <a:cubicBezTo>
                  <a:pt x="59547" y="44021"/>
                  <a:pt x="59743" y="43853"/>
                  <a:pt x="59743" y="43628"/>
                </a:cubicBezTo>
                <a:cubicBezTo>
                  <a:pt x="59743" y="43432"/>
                  <a:pt x="59547" y="43263"/>
                  <a:pt x="59350" y="43263"/>
                </a:cubicBezTo>
                <a:close/>
                <a:moveTo>
                  <a:pt x="61316" y="43263"/>
                </a:moveTo>
                <a:cubicBezTo>
                  <a:pt x="61091" y="43263"/>
                  <a:pt x="60922" y="43432"/>
                  <a:pt x="60922" y="43628"/>
                </a:cubicBezTo>
                <a:cubicBezTo>
                  <a:pt x="60922" y="43853"/>
                  <a:pt x="61091" y="44021"/>
                  <a:pt x="61316" y="44021"/>
                </a:cubicBezTo>
                <a:cubicBezTo>
                  <a:pt x="61512" y="44021"/>
                  <a:pt x="61709" y="43853"/>
                  <a:pt x="61709" y="43628"/>
                </a:cubicBezTo>
                <a:cubicBezTo>
                  <a:pt x="61709" y="43432"/>
                  <a:pt x="61512" y="43263"/>
                  <a:pt x="61316" y="43263"/>
                </a:cubicBezTo>
                <a:close/>
                <a:moveTo>
                  <a:pt x="63281" y="43263"/>
                </a:moveTo>
                <a:cubicBezTo>
                  <a:pt x="63056" y="43263"/>
                  <a:pt x="62888" y="43432"/>
                  <a:pt x="62888" y="43628"/>
                </a:cubicBezTo>
                <a:cubicBezTo>
                  <a:pt x="62888" y="43853"/>
                  <a:pt x="63056" y="44021"/>
                  <a:pt x="63281" y="44021"/>
                </a:cubicBezTo>
                <a:cubicBezTo>
                  <a:pt x="63477" y="44021"/>
                  <a:pt x="63674" y="43853"/>
                  <a:pt x="63674" y="43628"/>
                </a:cubicBezTo>
                <a:cubicBezTo>
                  <a:pt x="63674" y="43432"/>
                  <a:pt x="63477" y="43263"/>
                  <a:pt x="63281" y="43263"/>
                </a:cubicBezTo>
                <a:close/>
                <a:moveTo>
                  <a:pt x="65246" y="43263"/>
                </a:moveTo>
                <a:cubicBezTo>
                  <a:pt x="65021" y="43263"/>
                  <a:pt x="64853" y="43432"/>
                  <a:pt x="64853" y="43628"/>
                </a:cubicBezTo>
                <a:cubicBezTo>
                  <a:pt x="64853" y="43853"/>
                  <a:pt x="65021" y="44021"/>
                  <a:pt x="65246" y="44021"/>
                </a:cubicBezTo>
                <a:cubicBezTo>
                  <a:pt x="65442" y="44021"/>
                  <a:pt x="65639" y="43853"/>
                  <a:pt x="65639" y="43628"/>
                </a:cubicBezTo>
                <a:cubicBezTo>
                  <a:pt x="65639" y="43432"/>
                  <a:pt x="65442" y="43263"/>
                  <a:pt x="65246" y="43263"/>
                </a:cubicBezTo>
                <a:close/>
                <a:moveTo>
                  <a:pt x="47559" y="45229"/>
                </a:moveTo>
                <a:cubicBezTo>
                  <a:pt x="47334" y="45229"/>
                  <a:pt x="47166" y="45397"/>
                  <a:pt x="47166" y="45594"/>
                </a:cubicBezTo>
                <a:cubicBezTo>
                  <a:pt x="47166" y="45818"/>
                  <a:pt x="47334" y="45987"/>
                  <a:pt x="47559" y="45987"/>
                </a:cubicBezTo>
                <a:cubicBezTo>
                  <a:pt x="47756" y="45987"/>
                  <a:pt x="47952" y="45818"/>
                  <a:pt x="47952" y="45594"/>
                </a:cubicBezTo>
                <a:cubicBezTo>
                  <a:pt x="47952" y="45397"/>
                  <a:pt x="47756" y="45229"/>
                  <a:pt x="47559" y="45229"/>
                </a:cubicBezTo>
                <a:close/>
                <a:moveTo>
                  <a:pt x="49524" y="45229"/>
                </a:moveTo>
                <a:cubicBezTo>
                  <a:pt x="49300" y="45229"/>
                  <a:pt x="49131" y="45397"/>
                  <a:pt x="49131" y="45594"/>
                </a:cubicBezTo>
                <a:cubicBezTo>
                  <a:pt x="49131" y="45818"/>
                  <a:pt x="49300" y="45987"/>
                  <a:pt x="49524" y="45987"/>
                </a:cubicBezTo>
                <a:cubicBezTo>
                  <a:pt x="49721" y="45987"/>
                  <a:pt x="49917" y="45818"/>
                  <a:pt x="49917" y="45594"/>
                </a:cubicBezTo>
                <a:cubicBezTo>
                  <a:pt x="49917" y="45397"/>
                  <a:pt x="49721" y="45229"/>
                  <a:pt x="49524" y="45229"/>
                </a:cubicBezTo>
                <a:close/>
                <a:moveTo>
                  <a:pt x="51489" y="45229"/>
                </a:moveTo>
                <a:cubicBezTo>
                  <a:pt x="51265" y="45229"/>
                  <a:pt x="51096" y="45397"/>
                  <a:pt x="51096" y="45594"/>
                </a:cubicBezTo>
                <a:cubicBezTo>
                  <a:pt x="51096" y="45818"/>
                  <a:pt x="51265" y="45987"/>
                  <a:pt x="51489" y="45987"/>
                </a:cubicBezTo>
                <a:cubicBezTo>
                  <a:pt x="51686" y="45987"/>
                  <a:pt x="51882" y="45818"/>
                  <a:pt x="51882" y="45594"/>
                </a:cubicBezTo>
                <a:cubicBezTo>
                  <a:pt x="51882" y="45397"/>
                  <a:pt x="51686" y="45229"/>
                  <a:pt x="51489" y="45229"/>
                </a:cubicBezTo>
                <a:close/>
                <a:moveTo>
                  <a:pt x="53455" y="45229"/>
                </a:moveTo>
                <a:cubicBezTo>
                  <a:pt x="53230" y="45229"/>
                  <a:pt x="53062" y="45397"/>
                  <a:pt x="53062" y="45594"/>
                </a:cubicBezTo>
                <a:cubicBezTo>
                  <a:pt x="53062" y="45818"/>
                  <a:pt x="53230" y="45987"/>
                  <a:pt x="53455" y="45987"/>
                </a:cubicBezTo>
                <a:cubicBezTo>
                  <a:pt x="53651" y="45987"/>
                  <a:pt x="53848" y="45818"/>
                  <a:pt x="53848" y="45594"/>
                </a:cubicBezTo>
                <a:cubicBezTo>
                  <a:pt x="53848" y="45397"/>
                  <a:pt x="53651" y="45229"/>
                  <a:pt x="53455" y="45229"/>
                </a:cubicBezTo>
                <a:close/>
                <a:moveTo>
                  <a:pt x="55420" y="45229"/>
                </a:moveTo>
                <a:cubicBezTo>
                  <a:pt x="55195" y="45229"/>
                  <a:pt x="55027" y="45397"/>
                  <a:pt x="55027" y="45594"/>
                </a:cubicBezTo>
                <a:cubicBezTo>
                  <a:pt x="55027" y="45818"/>
                  <a:pt x="55195" y="45987"/>
                  <a:pt x="55420" y="45987"/>
                </a:cubicBezTo>
                <a:cubicBezTo>
                  <a:pt x="55616" y="45987"/>
                  <a:pt x="55813" y="45818"/>
                  <a:pt x="55813" y="45594"/>
                </a:cubicBezTo>
                <a:cubicBezTo>
                  <a:pt x="55813" y="45397"/>
                  <a:pt x="55616" y="45229"/>
                  <a:pt x="55420" y="45229"/>
                </a:cubicBezTo>
                <a:close/>
                <a:moveTo>
                  <a:pt x="57385" y="45229"/>
                </a:moveTo>
                <a:cubicBezTo>
                  <a:pt x="57160" y="45229"/>
                  <a:pt x="56992" y="45397"/>
                  <a:pt x="56992" y="45594"/>
                </a:cubicBezTo>
                <a:cubicBezTo>
                  <a:pt x="56992" y="45818"/>
                  <a:pt x="57160" y="45987"/>
                  <a:pt x="57385" y="45987"/>
                </a:cubicBezTo>
                <a:cubicBezTo>
                  <a:pt x="57582" y="45987"/>
                  <a:pt x="57778" y="45818"/>
                  <a:pt x="57778" y="45594"/>
                </a:cubicBezTo>
                <a:cubicBezTo>
                  <a:pt x="57778" y="45397"/>
                  <a:pt x="57582" y="45229"/>
                  <a:pt x="57385" y="45229"/>
                </a:cubicBezTo>
                <a:close/>
                <a:moveTo>
                  <a:pt x="59350" y="45229"/>
                </a:moveTo>
                <a:cubicBezTo>
                  <a:pt x="59126" y="45229"/>
                  <a:pt x="58957" y="45397"/>
                  <a:pt x="58957" y="45594"/>
                </a:cubicBezTo>
                <a:cubicBezTo>
                  <a:pt x="58957" y="45818"/>
                  <a:pt x="59126" y="45987"/>
                  <a:pt x="59350" y="45987"/>
                </a:cubicBezTo>
                <a:cubicBezTo>
                  <a:pt x="59547" y="45987"/>
                  <a:pt x="59743" y="45818"/>
                  <a:pt x="59743" y="45594"/>
                </a:cubicBezTo>
                <a:cubicBezTo>
                  <a:pt x="59743" y="45397"/>
                  <a:pt x="59547" y="45229"/>
                  <a:pt x="59350" y="45229"/>
                </a:cubicBezTo>
                <a:close/>
                <a:moveTo>
                  <a:pt x="61316" y="45229"/>
                </a:moveTo>
                <a:cubicBezTo>
                  <a:pt x="61091" y="45229"/>
                  <a:pt x="60922" y="45397"/>
                  <a:pt x="60922" y="45594"/>
                </a:cubicBezTo>
                <a:cubicBezTo>
                  <a:pt x="60922" y="45818"/>
                  <a:pt x="61091" y="45987"/>
                  <a:pt x="61316" y="45987"/>
                </a:cubicBezTo>
                <a:cubicBezTo>
                  <a:pt x="61512" y="45987"/>
                  <a:pt x="61709" y="45818"/>
                  <a:pt x="61709" y="45594"/>
                </a:cubicBezTo>
                <a:cubicBezTo>
                  <a:pt x="61709" y="45397"/>
                  <a:pt x="61512" y="45229"/>
                  <a:pt x="61316" y="45229"/>
                </a:cubicBezTo>
                <a:close/>
                <a:moveTo>
                  <a:pt x="63281" y="45229"/>
                </a:moveTo>
                <a:cubicBezTo>
                  <a:pt x="63056" y="45229"/>
                  <a:pt x="62888" y="45397"/>
                  <a:pt x="62888" y="45594"/>
                </a:cubicBezTo>
                <a:cubicBezTo>
                  <a:pt x="62888" y="45818"/>
                  <a:pt x="63056" y="45987"/>
                  <a:pt x="63281" y="45987"/>
                </a:cubicBezTo>
                <a:cubicBezTo>
                  <a:pt x="63477" y="45987"/>
                  <a:pt x="63674" y="45818"/>
                  <a:pt x="63674" y="45594"/>
                </a:cubicBezTo>
                <a:cubicBezTo>
                  <a:pt x="63674" y="45397"/>
                  <a:pt x="63477" y="45229"/>
                  <a:pt x="63281" y="45229"/>
                </a:cubicBezTo>
                <a:close/>
                <a:moveTo>
                  <a:pt x="65246" y="45229"/>
                </a:moveTo>
                <a:cubicBezTo>
                  <a:pt x="65021" y="45229"/>
                  <a:pt x="64853" y="45397"/>
                  <a:pt x="64853" y="45594"/>
                </a:cubicBezTo>
                <a:cubicBezTo>
                  <a:pt x="64853" y="45818"/>
                  <a:pt x="65021" y="45987"/>
                  <a:pt x="65246" y="45987"/>
                </a:cubicBezTo>
                <a:cubicBezTo>
                  <a:pt x="65442" y="45987"/>
                  <a:pt x="65639" y="45818"/>
                  <a:pt x="65639" y="45594"/>
                </a:cubicBezTo>
                <a:cubicBezTo>
                  <a:pt x="65639" y="45397"/>
                  <a:pt x="65442" y="45229"/>
                  <a:pt x="65246" y="45229"/>
                </a:cubicBezTo>
                <a:close/>
                <a:moveTo>
                  <a:pt x="47559" y="47194"/>
                </a:moveTo>
                <a:cubicBezTo>
                  <a:pt x="47334" y="47194"/>
                  <a:pt x="47166" y="47362"/>
                  <a:pt x="47166" y="47559"/>
                </a:cubicBezTo>
                <a:cubicBezTo>
                  <a:pt x="47166" y="47783"/>
                  <a:pt x="47334" y="47952"/>
                  <a:pt x="47559" y="47952"/>
                </a:cubicBezTo>
                <a:cubicBezTo>
                  <a:pt x="47756" y="47952"/>
                  <a:pt x="47952" y="47783"/>
                  <a:pt x="47952" y="47559"/>
                </a:cubicBezTo>
                <a:cubicBezTo>
                  <a:pt x="47952" y="47362"/>
                  <a:pt x="47756" y="47194"/>
                  <a:pt x="47559" y="47194"/>
                </a:cubicBezTo>
                <a:close/>
                <a:moveTo>
                  <a:pt x="49524" y="47194"/>
                </a:moveTo>
                <a:cubicBezTo>
                  <a:pt x="49300" y="47194"/>
                  <a:pt x="49131" y="47362"/>
                  <a:pt x="49131" y="47559"/>
                </a:cubicBezTo>
                <a:cubicBezTo>
                  <a:pt x="49131" y="47783"/>
                  <a:pt x="49300" y="47952"/>
                  <a:pt x="49524" y="47952"/>
                </a:cubicBezTo>
                <a:cubicBezTo>
                  <a:pt x="49721" y="47952"/>
                  <a:pt x="49917" y="47783"/>
                  <a:pt x="49917" y="47559"/>
                </a:cubicBezTo>
                <a:cubicBezTo>
                  <a:pt x="49917" y="47362"/>
                  <a:pt x="49721" y="47194"/>
                  <a:pt x="49524" y="47194"/>
                </a:cubicBezTo>
                <a:close/>
                <a:moveTo>
                  <a:pt x="51489" y="47194"/>
                </a:moveTo>
                <a:cubicBezTo>
                  <a:pt x="51265" y="47194"/>
                  <a:pt x="51096" y="47362"/>
                  <a:pt x="51096" y="47559"/>
                </a:cubicBezTo>
                <a:cubicBezTo>
                  <a:pt x="51096" y="47783"/>
                  <a:pt x="51265" y="47952"/>
                  <a:pt x="51489" y="47952"/>
                </a:cubicBezTo>
                <a:cubicBezTo>
                  <a:pt x="51686" y="47952"/>
                  <a:pt x="51882" y="47783"/>
                  <a:pt x="51882" y="47559"/>
                </a:cubicBezTo>
                <a:cubicBezTo>
                  <a:pt x="51882" y="47362"/>
                  <a:pt x="51686" y="47194"/>
                  <a:pt x="51489" y="47194"/>
                </a:cubicBezTo>
                <a:close/>
                <a:moveTo>
                  <a:pt x="53455" y="47194"/>
                </a:moveTo>
                <a:cubicBezTo>
                  <a:pt x="53230" y="47194"/>
                  <a:pt x="53062" y="47362"/>
                  <a:pt x="53062" y="47559"/>
                </a:cubicBezTo>
                <a:cubicBezTo>
                  <a:pt x="53062" y="47783"/>
                  <a:pt x="53230" y="47952"/>
                  <a:pt x="53455" y="47952"/>
                </a:cubicBezTo>
                <a:cubicBezTo>
                  <a:pt x="53651" y="47952"/>
                  <a:pt x="53848" y="47783"/>
                  <a:pt x="53848" y="47559"/>
                </a:cubicBezTo>
                <a:cubicBezTo>
                  <a:pt x="53848" y="47362"/>
                  <a:pt x="53651" y="47194"/>
                  <a:pt x="53455" y="47194"/>
                </a:cubicBezTo>
                <a:close/>
                <a:moveTo>
                  <a:pt x="55420" y="47194"/>
                </a:moveTo>
                <a:cubicBezTo>
                  <a:pt x="55195" y="47194"/>
                  <a:pt x="55027" y="47362"/>
                  <a:pt x="55027" y="47559"/>
                </a:cubicBezTo>
                <a:cubicBezTo>
                  <a:pt x="55027" y="47783"/>
                  <a:pt x="55195" y="47952"/>
                  <a:pt x="55420" y="47952"/>
                </a:cubicBezTo>
                <a:cubicBezTo>
                  <a:pt x="55616" y="47952"/>
                  <a:pt x="55813" y="47783"/>
                  <a:pt x="55813" y="47559"/>
                </a:cubicBezTo>
                <a:cubicBezTo>
                  <a:pt x="55813" y="47362"/>
                  <a:pt x="55616" y="47194"/>
                  <a:pt x="55420" y="47194"/>
                </a:cubicBezTo>
                <a:close/>
                <a:moveTo>
                  <a:pt x="57385" y="47194"/>
                </a:moveTo>
                <a:cubicBezTo>
                  <a:pt x="57160" y="47194"/>
                  <a:pt x="56992" y="47362"/>
                  <a:pt x="56992" y="47559"/>
                </a:cubicBezTo>
                <a:cubicBezTo>
                  <a:pt x="56992" y="47783"/>
                  <a:pt x="57160" y="47952"/>
                  <a:pt x="57385" y="47952"/>
                </a:cubicBezTo>
                <a:cubicBezTo>
                  <a:pt x="57582" y="47952"/>
                  <a:pt x="57778" y="47783"/>
                  <a:pt x="57778" y="47559"/>
                </a:cubicBezTo>
                <a:cubicBezTo>
                  <a:pt x="57778" y="47362"/>
                  <a:pt x="57582" y="47194"/>
                  <a:pt x="57385" y="47194"/>
                </a:cubicBezTo>
                <a:close/>
                <a:moveTo>
                  <a:pt x="59350" y="47194"/>
                </a:moveTo>
                <a:cubicBezTo>
                  <a:pt x="59126" y="47194"/>
                  <a:pt x="58957" y="47362"/>
                  <a:pt x="58957" y="47559"/>
                </a:cubicBezTo>
                <a:cubicBezTo>
                  <a:pt x="58957" y="47783"/>
                  <a:pt x="59126" y="47952"/>
                  <a:pt x="59350" y="47952"/>
                </a:cubicBezTo>
                <a:cubicBezTo>
                  <a:pt x="59547" y="47952"/>
                  <a:pt x="59743" y="47783"/>
                  <a:pt x="59743" y="47559"/>
                </a:cubicBezTo>
                <a:cubicBezTo>
                  <a:pt x="59743" y="47362"/>
                  <a:pt x="59547" y="47194"/>
                  <a:pt x="59350" y="47194"/>
                </a:cubicBezTo>
                <a:close/>
                <a:moveTo>
                  <a:pt x="61316" y="47194"/>
                </a:moveTo>
                <a:cubicBezTo>
                  <a:pt x="61091" y="47194"/>
                  <a:pt x="60922" y="47362"/>
                  <a:pt x="60922" y="47559"/>
                </a:cubicBezTo>
                <a:cubicBezTo>
                  <a:pt x="60922" y="47783"/>
                  <a:pt x="61091" y="47952"/>
                  <a:pt x="61316" y="47952"/>
                </a:cubicBezTo>
                <a:cubicBezTo>
                  <a:pt x="61512" y="47952"/>
                  <a:pt x="61709" y="47783"/>
                  <a:pt x="61709" y="47559"/>
                </a:cubicBezTo>
                <a:cubicBezTo>
                  <a:pt x="61709" y="47362"/>
                  <a:pt x="61512" y="47194"/>
                  <a:pt x="61316" y="47194"/>
                </a:cubicBezTo>
                <a:close/>
                <a:moveTo>
                  <a:pt x="63281" y="47194"/>
                </a:moveTo>
                <a:cubicBezTo>
                  <a:pt x="63056" y="47194"/>
                  <a:pt x="62888" y="47362"/>
                  <a:pt x="62888" y="47559"/>
                </a:cubicBezTo>
                <a:cubicBezTo>
                  <a:pt x="62888" y="47783"/>
                  <a:pt x="63056" y="47952"/>
                  <a:pt x="63281" y="47952"/>
                </a:cubicBezTo>
                <a:cubicBezTo>
                  <a:pt x="63477" y="47952"/>
                  <a:pt x="63674" y="47783"/>
                  <a:pt x="63674" y="47559"/>
                </a:cubicBezTo>
                <a:cubicBezTo>
                  <a:pt x="63674" y="47362"/>
                  <a:pt x="63477" y="47194"/>
                  <a:pt x="63281" y="47194"/>
                </a:cubicBezTo>
                <a:close/>
                <a:moveTo>
                  <a:pt x="65246" y="47194"/>
                </a:moveTo>
                <a:cubicBezTo>
                  <a:pt x="65021" y="47194"/>
                  <a:pt x="64853" y="47362"/>
                  <a:pt x="64853" y="47559"/>
                </a:cubicBezTo>
                <a:cubicBezTo>
                  <a:pt x="64853" y="47783"/>
                  <a:pt x="65021" y="47952"/>
                  <a:pt x="65246" y="47952"/>
                </a:cubicBezTo>
                <a:cubicBezTo>
                  <a:pt x="65442" y="47952"/>
                  <a:pt x="65639" y="47783"/>
                  <a:pt x="65639" y="47559"/>
                </a:cubicBezTo>
                <a:cubicBezTo>
                  <a:pt x="65639" y="47362"/>
                  <a:pt x="65442" y="47194"/>
                  <a:pt x="65246" y="47194"/>
                </a:cubicBezTo>
                <a:close/>
                <a:moveTo>
                  <a:pt x="49524" y="49159"/>
                </a:moveTo>
                <a:cubicBezTo>
                  <a:pt x="49300" y="49159"/>
                  <a:pt x="49131" y="49328"/>
                  <a:pt x="49131" y="49524"/>
                </a:cubicBezTo>
                <a:cubicBezTo>
                  <a:pt x="49131" y="49749"/>
                  <a:pt x="49300" y="49917"/>
                  <a:pt x="49524" y="49917"/>
                </a:cubicBezTo>
                <a:cubicBezTo>
                  <a:pt x="49721" y="49917"/>
                  <a:pt x="49917" y="49749"/>
                  <a:pt x="49917" y="49524"/>
                </a:cubicBezTo>
                <a:cubicBezTo>
                  <a:pt x="49917" y="49328"/>
                  <a:pt x="49721" y="49159"/>
                  <a:pt x="49524" y="49159"/>
                </a:cubicBezTo>
                <a:close/>
                <a:moveTo>
                  <a:pt x="51489" y="49159"/>
                </a:moveTo>
                <a:cubicBezTo>
                  <a:pt x="51265" y="49159"/>
                  <a:pt x="51096" y="49328"/>
                  <a:pt x="51096" y="49524"/>
                </a:cubicBezTo>
                <a:cubicBezTo>
                  <a:pt x="51096" y="49749"/>
                  <a:pt x="51265" y="49917"/>
                  <a:pt x="51489" y="49917"/>
                </a:cubicBezTo>
                <a:cubicBezTo>
                  <a:pt x="51686" y="49917"/>
                  <a:pt x="51882" y="49749"/>
                  <a:pt x="51882" y="49524"/>
                </a:cubicBezTo>
                <a:cubicBezTo>
                  <a:pt x="51882" y="49328"/>
                  <a:pt x="51686" y="49159"/>
                  <a:pt x="51489" y="49159"/>
                </a:cubicBezTo>
                <a:close/>
                <a:moveTo>
                  <a:pt x="53455" y="49159"/>
                </a:moveTo>
                <a:cubicBezTo>
                  <a:pt x="53230" y="49159"/>
                  <a:pt x="53062" y="49328"/>
                  <a:pt x="53062" y="49524"/>
                </a:cubicBezTo>
                <a:cubicBezTo>
                  <a:pt x="53062" y="49749"/>
                  <a:pt x="53230" y="49917"/>
                  <a:pt x="53455" y="49917"/>
                </a:cubicBezTo>
                <a:cubicBezTo>
                  <a:pt x="53651" y="49917"/>
                  <a:pt x="53848" y="49749"/>
                  <a:pt x="53848" y="49524"/>
                </a:cubicBezTo>
                <a:cubicBezTo>
                  <a:pt x="53848" y="49328"/>
                  <a:pt x="53651" y="49159"/>
                  <a:pt x="53455" y="49159"/>
                </a:cubicBezTo>
                <a:close/>
                <a:moveTo>
                  <a:pt x="55420" y="49159"/>
                </a:moveTo>
                <a:cubicBezTo>
                  <a:pt x="55195" y="49159"/>
                  <a:pt x="55027" y="49328"/>
                  <a:pt x="55027" y="49524"/>
                </a:cubicBezTo>
                <a:cubicBezTo>
                  <a:pt x="55027" y="49749"/>
                  <a:pt x="55195" y="49917"/>
                  <a:pt x="55420" y="49917"/>
                </a:cubicBezTo>
                <a:cubicBezTo>
                  <a:pt x="55616" y="49917"/>
                  <a:pt x="55813" y="49749"/>
                  <a:pt x="55813" y="49524"/>
                </a:cubicBezTo>
                <a:cubicBezTo>
                  <a:pt x="55813" y="49328"/>
                  <a:pt x="55616" y="49159"/>
                  <a:pt x="55420" y="49159"/>
                </a:cubicBezTo>
                <a:close/>
                <a:moveTo>
                  <a:pt x="57385" y="49159"/>
                </a:moveTo>
                <a:cubicBezTo>
                  <a:pt x="57160" y="49159"/>
                  <a:pt x="56992" y="49328"/>
                  <a:pt x="56992" y="49524"/>
                </a:cubicBezTo>
                <a:cubicBezTo>
                  <a:pt x="56992" y="49749"/>
                  <a:pt x="57160" y="49917"/>
                  <a:pt x="57385" y="49917"/>
                </a:cubicBezTo>
                <a:cubicBezTo>
                  <a:pt x="57582" y="49917"/>
                  <a:pt x="57778" y="49749"/>
                  <a:pt x="57778" y="49524"/>
                </a:cubicBezTo>
                <a:cubicBezTo>
                  <a:pt x="57778" y="49328"/>
                  <a:pt x="57582" y="49159"/>
                  <a:pt x="57385" y="49159"/>
                </a:cubicBezTo>
                <a:close/>
                <a:moveTo>
                  <a:pt x="59350" y="49159"/>
                </a:moveTo>
                <a:cubicBezTo>
                  <a:pt x="59126" y="49159"/>
                  <a:pt x="58957" y="49328"/>
                  <a:pt x="58957" y="49524"/>
                </a:cubicBezTo>
                <a:cubicBezTo>
                  <a:pt x="58957" y="49749"/>
                  <a:pt x="59126" y="49917"/>
                  <a:pt x="59350" y="49917"/>
                </a:cubicBezTo>
                <a:cubicBezTo>
                  <a:pt x="59547" y="49917"/>
                  <a:pt x="59743" y="49749"/>
                  <a:pt x="59743" y="49524"/>
                </a:cubicBezTo>
                <a:cubicBezTo>
                  <a:pt x="59743" y="49328"/>
                  <a:pt x="59547" y="49159"/>
                  <a:pt x="59350" y="49159"/>
                </a:cubicBezTo>
                <a:close/>
                <a:moveTo>
                  <a:pt x="61316" y="49159"/>
                </a:moveTo>
                <a:cubicBezTo>
                  <a:pt x="61091" y="49159"/>
                  <a:pt x="60922" y="49328"/>
                  <a:pt x="60922" y="49524"/>
                </a:cubicBezTo>
                <a:cubicBezTo>
                  <a:pt x="60922" y="49749"/>
                  <a:pt x="61091" y="49917"/>
                  <a:pt x="61316" y="49917"/>
                </a:cubicBezTo>
                <a:cubicBezTo>
                  <a:pt x="61512" y="49917"/>
                  <a:pt x="61709" y="49749"/>
                  <a:pt x="61709" y="49524"/>
                </a:cubicBezTo>
                <a:cubicBezTo>
                  <a:pt x="61709" y="49328"/>
                  <a:pt x="61512" y="49159"/>
                  <a:pt x="61316" y="49159"/>
                </a:cubicBezTo>
                <a:close/>
                <a:moveTo>
                  <a:pt x="63281" y="49159"/>
                </a:moveTo>
                <a:cubicBezTo>
                  <a:pt x="63056" y="49159"/>
                  <a:pt x="62888" y="49328"/>
                  <a:pt x="62888" y="49524"/>
                </a:cubicBezTo>
                <a:cubicBezTo>
                  <a:pt x="62888" y="49749"/>
                  <a:pt x="63056" y="49917"/>
                  <a:pt x="63281" y="49917"/>
                </a:cubicBezTo>
                <a:cubicBezTo>
                  <a:pt x="63477" y="49917"/>
                  <a:pt x="63674" y="49749"/>
                  <a:pt x="63674" y="49524"/>
                </a:cubicBezTo>
                <a:cubicBezTo>
                  <a:pt x="63674" y="49328"/>
                  <a:pt x="63477" y="49159"/>
                  <a:pt x="63281" y="49159"/>
                </a:cubicBezTo>
                <a:close/>
                <a:moveTo>
                  <a:pt x="65246" y="49159"/>
                </a:moveTo>
                <a:cubicBezTo>
                  <a:pt x="65021" y="49159"/>
                  <a:pt x="64853" y="49328"/>
                  <a:pt x="64853" y="49524"/>
                </a:cubicBezTo>
                <a:cubicBezTo>
                  <a:pt x="64853" y="49749"/>
                  <a:pt x="65021" y="49917"/>
                  <a:pt x="65246" y="49917"/>
                </a:cubicBezTo>
                <a:cubicBezTo>
                  <a:pt x="65442" y="49917"/>
                  <a:pt x="65639" y="49749"/>
                  <a:pt x="65639" y="49524"/>
                </a:cubicBezTo>
                <a:cubicBezTo>
                  <a:pt x="65639" y="49328"/>
                  <a:pt x="65442" y="49159"/>
                  <a:pt x="65246" y="49159"/>
                </a:cubicBezTo>
                <a:close/>
                <a:moveTo>
                  <a:pt x="49524" y="51124"/>
                </a:moveTo>
                <a:cubicBezTo>
                  <a:pt x="49300" y="51124"/>
                  <a:pt x="49131" y="51293"/>
                  <a:pt x="49131" y="51489"/>
                </a:cubicBezTo>
                <a:cubicBezTo>
                  <a:pt x="49131" y="51714"/>
                  <a:pt x="49300" y="51882"/>
                  <a:pt x="49524" y="51882"/>
                </a:cubicBezTo>
                <a:cubicBezTo>
                  <a:pt x="49721" y="51882"/>
                  <a:pt x="49917" y="51714"/>
                  <a:pt x="49917" y="51489"/>
                </a:cubicBezTo>
                <a:cubicBezTo>
                  <a:pt x="49917" y="51293"/>
                  <a:pt x="49721" y="51124"/>
                  <a:pt x="49524" y="51124"/>
                </a:cubicBezTo>
                <a:close/>
                <a:moveTo>
                  <a:pt x="51489" y="51124"/>
                </a:moveTo>
                <a:cubicBezTo>
                  <a:pt x="51265" y="51124"/>
                  <a:pt x="51096" y="51293"/>
                  <a:pt x="51096" y="51489"/>
                </a:cubicBezTo>
                <a:cubicBezTo>
                  <a:pt x="51096" y="51714"/>
                  <a:pt x="51265" y="51882"/>
                  <a:pt x="51489" y="51882"/>
                </a:cubicBezTo>
                <a:cubicBezTo>
                  <a:pt x="51686" y="51882"/>
                  <a:pt x="51882" y="51714"/>
                  <a:pt x="51882" y="51489"/>
                </a:cubicBezTo>
                <a:cubicBezTo>
                  <a:pt x="51882" y="51293"/>
                  <a:pt x="51686" y="51124"/>
                  <a:pt x="51489" y="51124"/>
                </a:cubicBezTo>
                <a:close/>
                <a:moveTo>
                  <a:pt x="53455" y="51124"/>
                </a:moveTo>
                <a:cubicBezTo>
                  <a:pt x="53230" y="51124"/>
                  <a:pt x="53062" y="51293"/>
                  <a:pt x="53062" y="51489"/>
                </a:cubicBezTo>
                <a:cubicBezTo>
                  <a:pt x="53062" y="51714"/>
                  <a:pt x="53230" y="51882"/>
                  <a:pt x="53455" y="51882"/>
                </a:cubicBezTo>
                <a:cubicBezTo>
                  <a:pt x="53651" y="51882"/>
                  <a:pt x="53848" y="51714"/>
                  <a:pt x="53848" y="51489"/>
                </a:cubicBezTo>
                <a:cubicBezTo>
                  <a:pt x="53848" y="51293"/>
                  <a:pt x="53651" y="51124"/>
                  <a:pt x="53455" y="51124"/>
                </a:cubicBezTo>
                <a:close/>
                <a:moveTo>
                  <a:pt x="55420" y="51124"/>
                </a:moveTo>
                <a:cubicBezTo>
                  <a:pt x="55195" y="51124"/>
                  <a:pt x="55027" y="51293"/>
                  <a:pt x="55027" y="51489"/>
                </a:cubicBezTo>
                <a:cubicBezTo>
                  <a:pt x="55027" y="51714"/>
                  <a:pt x="55195" y="51882"/>
                  <a:pt x="55420" y="51882"/>
                </a:cubicBezTo>
                <a:cubicBezTo>
                  <a:pt x="55616" y="51882"/>
                  <a:pt x="55813" y="51714"/>
                  <a:pt x="55813" y="51489"/>
                </a:cubicBezTo>
                <a:cubicBezTo>
                  <a:pt x="55813" y="51293"/>
                  <a:pt x="55616" y="51124"/>
                  <a:pt x="55420" y="51124"/>
                </a:cubicBezTo>
                <a:close/>
                <a:moveTo>
                  <a:pt x="57385" y="51124"/>
                </a:moveTo>
                <a:cubicBezTo>
                  <a:pt x="57160" y="51124"/>
                  <a:pt x="56992" y="51293"/>
                  <a:pt x="56992" y="51489"/>
                </a:cubicBezTo>
                <a:cubicBezTo>
                  <a:pt x="56992" y="51714"/>
                  <a:pt x="57160" y="51882"/>
                  <a:pt x="57385" y="51882"/>
                </a:cubicBezTo>
                <a:cubicBezTo>
                  <a:pt x="57582" y="51882"/>
                  <a:pt x="57778" y="51714"/>
                  <a:pt x="57778" y="51489"/>
                </a:cubicBezTo>
                <a:cubicBezTo>
                  <a:pt x="57778" y="51293"/>
                  <a:pt x="57582" y="51124"/>
                  <a:pt x="57385" y="51124"/>
                </a:cubicBezTo>
                <a:close/>
                <a:moveTo>
                  <a:pt x="59350" y="51124"/>
                </a:moveTo>
                <a:cubicBezTo>
                  <a:pt x="59126" y="51124"/>
                  <a:pt x="58957" y="51293"/>
                  <a:pt x="58957" y="51489"/>
                </a:cubicBezTo>
                <a:cubicBezTo>
                  <a:pt x="58957" y="51714"/>
                  <a:pt x="59126" y="51882"/>
                  <a:pt x="59350" y="51882"/>
                </a:cubicBezTo>
                <a:cubicBezTo>
                  <a:pt x="59547" y="51882"/>
                  <a:pt x="59743" y="51714"/>
                  <a:pt x="59743" y="51489"/>
                </a:cubicBezTo>
                <a:cubicBezTo>
                  <a:pt x="59743" y="51293"/>
                  <a:pt x="59547" y="51124"/>
                  <a:pt x="59350" y="51124"/>
                </a:cubicBezTo>
                <a:close/>
                <a:moveTo>
                  <a:pt x="61316" y="51124"/>
                </a:moveTo>
                <a:cubicBezTo>
                  <a:pt x="61091" y="51124"/>
                  <a:pt x="60922" y="51293"/>
                  <a:pt x="60922" y="51489"/>
                </a:cubicBezTo>
                <a:cubicBezTo>
                  <a:pt x="60922" y="51714"/>
                  <a:pt x="61091" y="51882"/>
                  <a:pt x="61316" y="51882"/>
                </a:cubicBezTo>
                <a:cubicBezTo>
                  <a:pt x="61512" y="51882"/>
                  <a:pt x="61709" y="51714"/>
                  <a:pt x="61709" y="51489"/>
                </a:cubicBezTo>
                <a:cubicBezTo>
                  <a:pt x="61709" y="51293"/>
                  <a:pt x="61512" y="51124"/>
                  <a:pt x="61316" y="51124"/>
                </a:cubicBezTo>
                <a:close/>
                <a:moveTo>
                  <a:pt x="63281" y="51124"/>
                </a:moveTo>
                <a:cubicBezTo>
                  <a:pt x="63056" y="51124"/>
                  <a:pt x="62888" y="51293"/>
                  <a:pt x="62888" y="51489"/>
                </a:cubicBezTo>
                <a:cubicBezTo>
                  <a:pt x="62888" y="51714"/>
                  <a:pt x="63056" y="51882"/>
                  <a:pt x="63281" y="51882"/>
                </a:cubicBezTo>
                <a:cubicBezTo>
                  <a:pt x="63477" y="51882"/>
                  <a:pt x="63674" y="51714"/>
                  <a:pt x="63674" y="51489"/>
                </a:cubicBezTo>
                <a:cubicBezTo>
                  <a:pt x="63674" y="51293"/>
                  <a:pt x="63477" y="51124"/>
                  <a:pt x="63281" y="51124"/>
                </a:cubicBezTo>
                <a:close/>
                <a:moveTo>
                  <a:pt x="65246" y="51124"/>
                </a:moveTo>
                <a:cubicBezTo>
                  <a:pt x="65021" y="51124"/>
                  <a:pt x="64853" y="51293"/>
                  <a:pt x="64853" y="51489"/>
                </a:cubicBezTo>
                <a:cubicBezTo>
                  <a:pt x="64853" y="51714"/>
                  <a:pt x="65021" y="51882"/>
                  <a:pt x="65246" y="51882"/>
                </a:cubicBezTo>
                <a:cubicBezTo>
                  <a:pt x="65442" y="51882"/>
                  <a:pt x="65639" y="51714"/>
                  <a:pt x="65639" y="51489"/>
                </a:cubicBezTo>
                <a:cubicBezTo>
                  <a:pt x="65639" y="51293"/>
                  <a:pt x="65442" y="51124"/>
                  <a:pt x="65246" y="51124"/>
                </a:cubicBezTo>
                <a:close/>
                <a:moveTo>
                  <a:pt x="49481" y="53087"/>
                </a:moveTo>
                <a:cubicBezTo>
                  <a:pt x="49279" y="53087"/>
                  <a:pt x="49131" y="53271"/>
                  <a:pt x="49131" y="53455"/>
                </a:cubicBezTo>
                <a:cubicBezTo>
                  <a:pt x="49131" y="53679"/>
                  <a:pt x="49300" y="53848"/>
                  <a:pt x="49524" y="53848"/>
                </a:cubicBezTo>
                <a:cubicBezTo>
                  <a:pt x="49721" y="53848"/>
                  <a:pt x="49917" y="53679"/>
                  <a:pt x="49917" y="53455"/>
                </a:cubicBezTo>
                <a:cubicBezTo>
                  <a:pt x="49917" y="53258"/>
                  <a:pt x="49721" y="53090"/>
                  <a:pt x="49524" y="53090"/>
                </a:cubicBezTo>
                <a:cubicBezTo>
                  <a:pt x="49510" y="53088"/>
                  <a:pt x="49495" y="53087"/>
                  <a:pt x="49481" y="53087"/>
                </a:cubicBezTo>
                <a:close/>
                <a:moveTo>
                  <a:pt x="51447" y="53087"/>
                </a:moveTo>
                <a:cubicBezTo>
                  <a:pt x="51244" y="53087"/>
                  <a:pt x="51096" y="53271"/>
                  <a:pt x="51096" y="53455"/>
                </a:cubicBezTo>
                <a:cubicBezTo>
                  <a:pt x="51096" y="53679"/>
                  <a:pt x="51265" y="53848"/>
                  <a:pt x="51489" y="53848"/>
                </a:cubicBezTo>
                <a:cubicBezTo>
                  <a:pt x="51686" y="53848"/>
                  <a:pt x="51882" y="53679"/>
                  <a:pt x="51882" y="53455"/>
                </a:cubicBezTo>
                <a:cubicBezTo>
                  <a:pt x="51882" y="53258"/>
                  <a:pt x="51686" y="53090"/>
                  <a:pt x="51489" y="53090"/>
                </a:cubicBezTo>
                <a:cubicBezTo>
                  <a:pt x="51475" y="53088"/>
                  <a:pt x="51461" y="53087"/>
                  <a:pt x="51447" y="53087"/>
                </a:cubicBezTo>
                <a:close/>
                <a:moveTo>
                  <a:pt x="53412" y="53087"/>
                </a:moveTo>
                <a:cubicBezTo>
                  <a:pt x="53209" y="53087"/>
                  <a:pt x="53062" y="53271"/>
                  <a:pt x="53062" y="53455"/>
                </a:cubicBezTo>
                <a:cubicBezTo>
                  <a:pt x="53062" y="53679"/>
                  <a:pt x="53230" y="53848"/>
                  <a:pt x="53455" y="53848"/>
                </a:cubicBezTo>
                <a:cubicBezTo>
                  <a:pt x="53651" y="53848"/>
                  <a:pt x="53848" y="53679"/>
                  <a:pt x="53848" y="53455"/>
                </a:cubicBezTo>
                <a:cubicBezTo>
                  <a:pt x="53848" y="53258"/>
                  <a:pt x="53651" y="53090"/>
                  <a:pt x="53455" y="53090"/>
                </a:cubicBezTo>
                <a:cubicBezTo>
                  <a:pt x="53440" y="53088"/>
                  <a:pt x="53426" y="53087"/>
                  <a:pt x="53412" y="53087"/>
                </a:cubicBezTo>
                <a:close/>
                <a:moveTo>
                  <a:pt x="55377" y="53087"/>
                </a:moveTo>
                <a:cubicBezTo>
                  <a:pt x="55174" y="53087"/>
                  <a:pt x="55027" y="53271"/>
                  <a:pt x="55027" y="53455"/>
                </a:cubicBezTo>
                <a:cubicBezTo>
                  <a:pt x="55027" y="53679"/>
                  <a:pt x="55195" y="53848"/>
                  <a:pt x="55420" y="53848"/>
                </a:cubicBezTo>
                <a:cubicBezTo>
                  <a:pt x="55616" y="53848"/>
                  <a:pt x="55813" y="53679"/>
                  <a:pt x="55813" y="53455"/>
                </a:cubicBezTo>
                <a:cubicBezTo>
                  <a:pt x="55813" y="53258"/>
                  <a:pt x="55616" y="53090"/>
                  <a:pt x="55420" y="53090"/>
                </a:cubicBezTo>
                <a:cubicBezTo>
                  <a:pt x="55405" y="53088"/>
                  <a:pt x="55391" y="53087"/>
                  <a:pt x="55377" y="53087"/>
                </a:cubicBezTo>
                <a:close/>
                <a:moveTo>
                  <a:pt x="57342" y="53087"/>
                </a:moveTo>
                <a:cubicBezTo>
                  <a:pt x="57139" y="53087"/>
                  <a:pt x="56992" y="53271"/>
                  <a:pt x="56992" y="53455"/>
                </a:cubicBezTo>
                <a:cubicBezTo>
                  <a:pt x="56992" y="53679"/>
                  <a:pt x="57160" y="53848"/>
                  <a:pt x="57385" y="53848"/>
                </a:cubicBezTo>
                <a:cubicBezTo>
                  <a:pt x="57582" y="53848"/>
                  <a:pt x="57778" y="53679"/>
                  <a:pt x="57778" y="53455"/>
                </a:cubicBezTo>
                <a:cubicBezTo>
                  <a:pt x="57778" y="53258"/>
                  <a:pt x="57582" y="53090"/>
                  <a:pt x="57385" y="53090"/>
                </a:cubicBezTo>
                <a:cubicBezTo>
                  <a:pt x="57371" y="53088"/>
                  <a:pt x="57356" y="53087"/>
                  <a:pt x="57342" y="53087"/>
                </a:cubicBezTo>
                <a:close/>
                <a:moveTo>
                  <a:pt x="59308" y="53087"/>
                </a:moveTo>
                <a:cubicBezTo>
                  <a:pt x="59105" y="53087"/>
                  <a:pt x="58957" y="53271"/>
                  <a:pt x="58957" y="53455"/>
                </a:cubicBezTo>
                <a:cubicBezTo>
                  <a:pt x="58957" y="53679"/>
                  <a:pt x="59126" y="53848"/>
                  <a:pt x="59350" y="53848"/>
                </a:cubicBezTo>
                <a:cubicBezTo>
                  <a:pt x="59547" y="53848"/>
                  <a:pt x="59743" y="53679"/>
                  <a:pt x="59743" y="53455"/>
                </a:cubicBezTo>
                <a:cubicBezTo>
                  <a:pt x="59743" y="53258"/>
                  <a:pt x="59547" y="53090"/>
                  <a:pt x="59350" y="53090"/>
                </a:cubicBezTo>
                <a:cubicBezTo>
                  <a:pt x="59336" y="53088"/>
                  <a:pt x="59322" y="53087"/>
                  <a:pt x="59308" y="53087"/>
                </a:cubicBezTo>
                <a:close/>
                <a:moveTo>
                  <a:pt x="61273" y="53087"/>
                </a:moveTo>
                <a:cubicBezTo>
                  <a:pt x="61070" y="53087"/>
                  <a:pt x="60922" y="53271"/>
                  <a:pt x="60922" y="53455"/>
                </a:cubicBezTo>
                <a:cubicBezTo>
                  <a:pt x="60922" y="53679"/>
                  <a:pt x="61091" y="53848"/>
                  <a:pt x="61316" y="53848"/>
                </a:cubicBezTo>
                <a:cubicBezTo>
                  <a:pt x="61512" y="53848"/>
                  <a:pt x="61709" y="53679"/>
                  <a:pt x="61709" y="53455"/>
                </a:cubicBezTo>
                <a:cubicBezTo>
                  <a:pt x="61709" y="53258"/>
                  <a:pt x="61512" y="53090"/>
                  <a:pt x="61316" y="53090"/>
                </a:cubicBezTo>
                <a:cubicBezTo>
                  <a:pt x="61301" y="53088"/>
                  <a:pt x="61287" y="53087"/>
                  <a:pt x="61273" y="53087"/>
                </a:cubicBezTo>
                <a:close/>
                <a:moveTo>
                  <a:pt x="63238" y="53087"/>
                </a:moveTo>
                <a:cubicBezTo>
                  <a:pt x="63035" y="53087"/>
                  <a:pt x="62888" y="53271"/>
                  <a:pt x="62888" y="53455"/>
                </a:cubicBezTo>
                <a:cubicBezTo>
                  <a:pt x="62888" y="53679"/>
                  <a:pt x="63056" y="53848"/>
                  <a:pt x="63281" y="53848"/>
                </a:cubicBezTo>
                <a:cubicBezTo>
                  <a:pt x="63477" y="53848"/>
                  <a:pt x="63674" y="53679"/>
                  <a:pt x="63674" y="53455"/>
                </a:cubicBezTo>
                <a:cubicBezTo>
                  <a:pt x="63674" y="53258"/>
                  <a:pt x="63477" y="53090"/>
                  <a:pt x="63281" y="53090"/>
                </a:cubicBezTo>
                <a:cubicBezTo>
                  <a:pt x="63266" y="53088"/>
                  <a:pt x="63252" y="53087"/>
                  <a:pt x="63238" y="53087"/>
                </a:cubicBezTo>
                <a:close/>
                <a:moveTo>
                  <a:pt x="65203" y="53087"/>
                </a:moveTo>
                <a:cubicBezTo>
                  <a:pt x="65000" y="53087"/>
                  <a:pt x="64853" y="53271"/>
                  <a:pt x="64853" y="53455"/>
                </a:cubicBezTo>
                <a:cubicBezTo>
                  <a:pt x="64853" y="53679"/>
                  <a:pt x="65021" y="53848"/>
                  <a:pt x="65246" y="53848"/>
                </a:cubicBezTo>
                <a:cubicBezTo>
                  <a:pt x="65442" y="53848"/>
                  <a:pt x="65639" y="53679"/>
                  <a:pt x="65639" y="53455"/>
                </a:cubicBezTo>
                <a:cubicBezTo>
                  <a:pt x="65639" y="53258"/>
                  <a:pt x="65442" y="53090"/>
                  <a:pt x="65246" y="53090"/>
                </a:cubicBezTo>
                <a:cubicBezTo>
                  <a:pt x="65231" y="53088"/>
                  <a:pt x="65217" y="53087"/>
                  <a:pt x="65203" y="53087"/>
                </a:cubicBezTo>
                <a:close/>
                <a:moveTo>
                  <a:pt x="49524" y="55055"/>
                </a:moveTo>
                <a:cubicBezTo>
                  <a:pt x="49300" y="55055"/>
                  <a:pt x="49131" y="55223"/>
                  <a:pt x="49131" y="55420"/>
                </a:cubicBezTo>
                <a:cubicBezTo>
                  <a:pt x="49131" y="55644"/>
                  <a:pt x="49300" y="55813"/>
                  <a:pt x="49524" y="55813"/>
                </a:cubicBezTo>
                <a:cubicBezTo>
                  <a:pt x="49721" y="55813"/>
                  <a:pt x="49917" y="55644"/>
                  <a:pt x="49917" y="55420"/>
                </a:cubicBezTo>
                <a:cubicBezTo>
                  <a:pt x="49917" y="55223"/>
                  <a:pt x="49721" y="55055"/>
                  <a:pt x="49524" y="55055"/>
                </a:cubicBezTo>
                <a:close/>
                <a:moveTo>
                  <a:pt x="51489" y="55055"/>
                </a:moveTo>
                <a:cubicBezTo>
                  <a:pt x="51265" y="55055"/>
                  <a:pt x="51096" y="55223"/>
                  <a:pt x="51096" y="55420"/>
                </a:cubicBezTo>
                <a:cubicBezTo>
                  <a:pt x="51096" y="55644"/>
                  <a:pt x="51265" y="55813"/>
                  <a:pt x="51489" y="55813"/>
                </a:cubicBezTo>
                <a:cubicBezTo>
                  <a:pt x="51686" y="55813"/>
                  <a:pt x="51882" y="55644"/>
                  <a:pt x="51882" y="55420"/>
                </a:cubicBezTo>
                <a:cubicBezTo>
                  <a:pt x="51882" y="55223"/>
                  <a:pt x="51686" y="55055"/>
                  <a:pt x="51489" y="55055"/>
                </a:cubicBezTo>
                <a:close/>
                <a:moveTo>
                  <a:pt x="53455" y="55055"/>
                </a:moveTo>
                <a:cubicBezTo>
                  <a:pt x="53230" y="55055"/>
                  <a:pt x="53062" y="55223"/>
                  <a:pt x="53062" y="55420"/>
                </a:cubicBezTo>
                <a:cubicBezTo>
                  <a:pt x="53062" y="55644"/>
                  <a:pt x="53230" y="55813"/>
                  <a:pt x="53455" y="55813"/>
                </a:cubicBezTo>
                <a:cubicBezTo>
                  <a:pt x="53651" y="55813"/>
                  <a:pt x="53848" y="55644"/>
                  <a:pt x="53848" y="55420"/>
                </a:cubicBezTo>
                <a:cubicBezTo>
                  <a:pt x="53848" y="55223"/>
                  <a:pt x="53651" y="55055"/>
                  <a:pt x="53455" y="55055"/>
                </a:cubicBezTo>
                <a:close/>
                <a:moveTo>
                  <a:pt x="55420" y="55055"/>
                </a:moveTo>
                <a:cubicBezTo>
                  <a:pt x="55195" y="55055"/>
                  <a:pt x="55027" y="55223"/>
                  <a:pt x="55027" y="55420"/>
                </a:cubicBezTo>
                <a:cubicBezTo>
                  <a:pt x="55027" y="55644"/>
                  <a:pt x="55195" y="55813"/>
                  <a:pt x="55420" y="55813"/>
                </a:cubicBezTo>
                <a:cubicBezTo>
                  <a:pt x="55616" y="55813"/>
                  <a:pt x="55813" y="55644"/>
                  <a:pt x="55813" y="55420"/>
                </a:cubicBezTo>
                <a:cubicBezTo>
                  <a:pt x="55813" y="55223"/>
                  <a:pt x="55616" y="55055"/>
                  <a:pt x="55420" y="55055"/>
                </a:cubicBezTo>
                <a:close/>
                <a:moveTo>
                  <a:pt x="57385" y="55055"/>
                </a:moveTo>
                <a:cubicBezTo>
                  <a:pt x="57160" y="55055"/>
                  <a:pt x="56992" y="55223"/>
                  <a:pt x="56992" y="55420"/>
                </a:cubicBezTo>
                <a:cubicBezTo>
                  <a:pt x="56992" y="55644"/>
                  <a:pt x="57160" y="55813"/>
                  <a:pt x="57385" y="55813"/>
                </a:cubicBezTo>
                <a:cubicBezTo>
                  <a:pt x="57582" y="55813"/>
                  <a:pt x="57778" y="55644"/>
                  <a:pt x="57778" y="55420"/>
                </a:cubicBezTo>
                <a:cubicBezTo>
                  <a:pt x="57778" y="55223"/>
                  <a:pt x="57582" y="55055"/>
                  <a:pt x="57385" y="55055"/>
                </a:cubicBezTo>
                <a:close/>
                <a:moveTo>
                  <a:pt x="59350" y="55055"/>
                </a:moveTo>
                <a:cubicBezTo>
                  <a:pt x="59126" y="55055"/>
                  <a:pt x="58957" y="55223"/>
                  <a:pt x="58957" y="55420"/>
                </a:cubicBezTo>
                <a:cubicBezTo>
                  <a:pt x="58957" y="55644"/>
                  <a:pt x="59126" y="55813"/>
                  <a:pt x="59350" y="55813"/>
                </a:cubicBezTo>
                <a:cubicBezTo>
                  <a:pt x="59547" y="55813"/>
                  <a:pt x="59743" y="55644"/>
                  <a:pt x="59743" y="55420"/>
                </a:cubicBezTo>
                <a:cubicBezTo>
                  <a:pt x="59743" y="55223"/>
                  <a:pt x="59547" y="55055"/>
                  <a:pt x="59350" y="55055"/>
                </a:cubicBezTo>
                <a:close/>
                <a:moveTo>
                  <a:pt x="61316" y="55055"/>
                </a:moveTo>
                <a:cubicBezTo>
                  <a:pt x="61091" y="55055"/>
                  <a:pt x="60922" y="55223"/>
                  <a:pt x="60922" y="55420"/>
                </a:cubicBezTo>
                <a:cubicBezTo>
                  <a:pt x="60922" y="55644"/>
                  <a:pt x="61091" y="55813"/>
                  <a:pt x="61316" y="55813"/>
                </a:cubicBezTo>
                <a:cubicBezTo>
                  <a:pt x="61512" y="55813"/>
                  <a:pt x="61709" y="55644"/>
                  <a:pt x="61709" y="55420"/>
                </a:cubicBezTo>
                <a:cubicBezTo>
                  <a:pt x="61709" y="55223"/>
                  <a:pt x="61512" y="55055"/>
                  <a:pt x="61316" y="55055"/>
                </a:cubicBezTo>
                <a:close/>
                <a:moveTo>
                  <a:pt x="63281" y="55055"/>
                </a:moveTo>
                <a:cubicBezTo>
                  <a:pt x="63056" y="55055"/>
                  <a:pt x="62888" y="55223"/>
                  <a:pt x="62888" y="55420"/>
                </a:cubicBezTo>
                <a:cubicBezTo>
                  <a:pt x="62888" y="55644"/>
                  <a:pt x="63056" y="55813"/>
                  <a:pt x="63281" y="55813"/>
                </a:cubicBezTo>
                <a:cubicBezTo>
                  <a:pt x="63477" y="55813"/>
                  <a:pt x="63674" y="55644"/>
                  <a:pt x="63674" y="55420"/>
                </a:cubicBezTo>
                <a:cubicBezTo>
                  <a:pt x="63674" y="55223"/>
                  <a:pt x="63477" y="55055"/>
                  <a:pt x="63281" y="55055"/>
                </a:cubicBezTo>
                <a:close/>
                <a:moveTo>
                  <a:pt x="65246" y="55055"/>
                </a:moveTo>
                <a:cubicBezTo>
                  <a:pt x="65021" y="55055"/>
                  <a:pt x="64853" y="55223"/>
                  <a:pt x="64853" y="55420"/>
                </a:cubicBezTo>
                <a:cubicBezTo>
                  <a:pt x="64853" y="55644"/>
                  <a:pt x="65021" y="55813"/>
                  <a:pt x="65246" y="55813"/>
                </a:cubicBezTo>
                <a:cubicBezTo>
                  <a:pt x="65442" y="55813"/>
                  <a:pt x="65639" y="55644"/>
                  <a:pt x="65639" y="55420"/>
                </a:cubicBezTo>
                <a:cubicBezTo>
                  <a:pt x="65639" y="55223"/>
                  <a:pt x="65442" y="55055"/>
                  <a:pt x="65246" y="55055"/>
                </a:cubicBezTo>
                <a:close/>
                <a:moveTo>
                  <a:pt x="49524" y="57020"/>
                </a:moveTo>
                <a:cubicBezTo>
                  <a:pt x="49300" y="57020"/>
                  <a:pt x="49131" y="57188"/>
                  <a:pt x="49131" y="57385"/>
                </a:cubicBezTo>
                <a:cubicBezTo>
                  <a:pt x="49131" y="57610"/>
                  <a:pt x="49300" y="57778"/>
                  <a:pt x="49524" y="57778"/>
                </a:cubicBezTo>
                <a:cubicBezTo>
                  <a:pt x="49721" y="57778"/>
                  <a:pt x="49917" y="57610"/>
                  <a:pt x="49917" y="57385"/>
                </a:cubicBezTo>
                <a:cubicBezTo>
                  <a:pt x="49917" y="57188"/>
                  <a:pt x="49721" y="57020"/>
                  <a:pt x="49524" y="57020"/>
                </a:cubicBezTo>
                <a:close/>
                <a:moveTo>
                  <a:pt x="51489" y="57020"/>
                </a:moveTo>
                <a:cubicBezTo>
                  <a:pt x="51265" y="57020"/>
                  <a:pt x="51096" y="57188"/>
                  <a:pt x="51096" y="57385"/>
                </a:cubicBezTo>
                <a:cubicBezTo>
                  <a:pt x="51096" y="57610"/>
                  <a:pt x="51265" y="57778"/>
                  <a:pt x="51489" y="57778"/>
                </a:cubicBezTo>
                <a:cubicBezTo>
                  <a:pt x="51686" y="57778"/>
                  <a:pt x="51882" y="57610"/>
                  <a:pt x="51882" y="57385"/>
                </a:cubicBezTo>
                <a:cubicBezTo>
                  <a:pt x="51882" y="57188"/>
                  <a:pt x="51686" y="57020"/>
                  <a:pt x="51489" y="57020"/>
                </a:cubicBezTo>
                <a:close/>
                <a:moveTo>
                  <a:pt x="53455" y="57020"/>
                </a:moveTo>
                <a:cubicBezTo>
                  <a:pt x="53230" y="57020"/>
                  <a:pt x="53062" y="57188"/>
                  <a:pt x="53062" y="57385"/>
                </a:cubicBezTo>
                <a:cubicBezTo>
                  <a:pt x="53062" y="57610"/>
                  <a:pt x="53230" y="57778"/>
                  <a:pt x="53455" y="57778"/>
                </a:cubicBezTo>
                <a:cubicBezTo>
                  <a:pt x="53651" y="57778"/>
                  <a:pt x="53848" y="57610"/>
                  <a:pt x="53848" y="57385"/>
                </a:cubicBezTo>
                <a:cubicBezTo>
                  <a:pt x="53848" y="57188"/>
                  <a:pt x="53651" y="57020"/>
                  <a:pt x="53455" y="57020"/>
                </a:cubicBezTo>
                <a:close/>
                <a:moveTo>
                  <a:pt x="55420" y="57020"/>
                </a:moveTo>
                <a:cubicBezTo>
                  <a:pt x="55195" y="57020"/>
                  <a:pt x="55027" y="57188"/>
                  <a:pt x="55027" y="57385"/>
                </a:cubicBezTo>
                <a:cubicBezTo>
                  <a:pt x="55027" y="57610"/>
                  <a:pt x="55195" y="57778"/>
                  <a:pt x="55420" y="57778"/>
                </a:cubicBezTo>
                <a:cubicBezTo>
                  <a:pt x="55616" y="57778"/>
                  <a:pt x="55813" y="57610"/>
                  <a:pt x="55813" y="57385"/>
                </a:cubicBezTo>
                <a:cubicBezTo>
                  <a:pt x="55813" y="57188"/>
                  <a:pt x="55616" y="57020"/>
                  <a:pt x="55420" y="57020"/>
                </a:cubicBezTo>
                <a:close/>
                <a:moveTo>
                  <a:pt x="57385" y="57020"/>
                </a:moveTo>
                <a:cubicBezTo>
                  <a:pt x="57160" y="57020"/>
                  <a:pt x="56992" y="57188"/>
                  <a:pt x="56992" y="57385"/>
                </a:cubicBezTo>
                <a:cubicBezTo>
                  <a:pt x="56992" y="57610"/>
                  <a:pt x="57160" y="57778"/>
                  <a:pt x="57385" y="57778"/>
                </a:cubicBezTo>
                <a:cubicBezTo>
                  <a:pt x="57582" y="57778"/>
                  <a:pt x="57778" y="57610"/>
                  <a:pt x="57778" y="57385"/>
                </a:cubicBezTo>
                <a:cubicBezTo>
                  <a:pt x="57778" y="57188"/>
                  <a:pt x="57582" y="57020"/>
                  <a:pt x="57385" y="57020"/>
                </a:cubicBezTo>
                <a:close/>
                <a:moveTo>
                  <a:pt x="59350" y="57020"/>
                </a:moveTo>
                <a:cubicBezTo>
                  <a:pt x="59126" y="57020"/>
                  <a:pt x="58957" y="57188"/>
                  <a:pt x="58957" y="57385"/>
                </a:cubicBezTo>
                <a:cubicBezTo>
                  <a:pt x="58957" y="57610"/>
                  <a:pt x="59126" y="57778"/>
                  <a:pt x="59350" y="57778"/>
                </a:cubicBezTo>
                <a:cubicBezTo>
                  <a:pt x="59547" y="57778"/>
                  <a:pt x="59743" y="57610"/>
                  <a:pt x="59743" y="57385"/>
                </a:cubicBezTo>
                <a:cubicBezTo>
                  <a:pt x="59743" y="57188"/>
                  <a:pt x="59547" y="57020"/>
                  <a:pt x="59350" y="57020"/>
                </a:cubicBezTo>
                <a:close/>
                <a:moveTo>
                  <a:pt x="61316" y="57020"/>
                </a:moveTo>
                <a:cubicBezTo>
                  <a:pt x="61091" y="57020"/>
                  <a:pt x="60922" y="57188"/>
                  <a:pt x="60922" y="57385"/>
                </a:cubicBezTo>
                <a:cubicBezTo>
                  <a:pt x="60922" y="57610"/>
                  <a:pt x="61091" y="57778"/>
                  <a:pt x="61316" y="57778"/>
                </a:cubicBezTo>
                <a:cubicBezTo>
                  <a:pt x="61512" y="57778"/>
                  <a:pt x="61709" y="57610"/>
                  <a:pt x="61709" y="57385"/>
                </a:cubicBezTo>
                <a:cubicBezTo>
                  <a:pt x="61709" y="57188"/>
                  <a:pt x="61512" y="57020"/>
                  <a:pt x="61316" y="57020"/>
                </a:cubicBezTo>
                <a:close/>
                <a:moveTo>
                  <a:pt x="63281" y="57020"/>
                </a:moveTo>
                <a:cubicBezTo>
                  <a:pt x="63056" y="57020"/>
                  <a:pt x="62888" y="57188"/>
                  <a:pt x="62888" y="57385"/>
                </a:cubicBezTo>
                <a:cubicBezTo>
                  <a:pt x="62888" y="57610"/>
                  <a:pt x="63056" y="57778"/>
                  <a:pt x="63281" y="57778"/>
                </a:cubicBezTo>
                <a:cubicBezTo>
                  <a:pt x="63477" y="57778"/>
                  <a:pt x="63674" y="57610"/>
                  <a:pt x="63674" y="57385"/>
                </a:cubicBezTo>
                <a:cubicBezTo>
                  <a:pt x="63674" y="57188"/>
                  <a:pt x="63477" y="57020"/>
                  <a:pt x="63281" y="57020"/>
                </a:cubicBezTo>
                <a:close/>
                <a:moveTo>
                  <a:pt x="65246" y="57020"/>
                </a:moveTo>
                <a:cubicBezTo>
                  <a:pt x="65021" y="57020"/>
                  <a:pt x="64853" y="57188"/>
                  <a:pt x="64853" y="57385"/>
                </a:cubicBezTo>
                <a:cubicBezTo>
                  <a:pt x="64853" y="57610"/>
                  <a:pt x="65021" y="57778"/>
                  <a:pt x="65246" y="57778"/>
                </a:cubicBezTo>
                <a:cubicBezTo>
                  <a:pt x="65442" y="57778"/>
                  <a:pt x="65639" y="57610"/>
                  <a:pt x="65639" y="57385"/>
                </a:cubicBezTo>
                <a:cubicBezTo>
                  <a:pt x="65639" y="57188"/>
                  <a:pt x="65442" y="57020"/>
                  <a:pt x="65246" y="57020"/>
                </a:cubicBezTo>
                <a:close/>
                <a:moveTo>
                  <a:pt x="49524" y="58985"/>
                </a:moveTo>
                <a:cubicBezTo>
                  <a:pt x="49300" y="58985"/>
                  <a:pt x="49131" y="59154"/>
                  <a:pt x="49131" y="59350"/>
                </a:cubicBezTo>
                <a:cubicBezTo>
                  <a:pt x="49131" y="59575"/>
                  <a:pt x="49300" y="59743"/>
                  <a:pt x="49524" y="59743"/>
                </a:cubicBezTo>
                <a:cubicBezTo>
                  <a:pt x="49721" y="59743"/>
                  <a:pt x="49917" y="59575"/>
                  <a:pt x="49917" y="59350"/>
                </a:cubicBezTo>
                <a:cubicBezTo>
                  <a:pt x="49917" y="59154"/>
                  <a:pt x="49721" y="58985"/>
                  <a:pt x="49524" y="58985"/>
                </a:cubicBezTo>
                <a:close/>
                <a:moveTo>
                  <a:pt x="51489" y="58985"/>
                </a:moveTo>
                <a:cubicBezTo>
                  <a:pt x="51265" y="58985"/>
                  <a:pt x="51096" y="59154"/>
                  <a:pt x="51096" y="59350"/>
                </a:cubicBezTo>
                <a:cubicBezTo>
                  <a:pt x="51096" y="59575"/>
                  <a:pt x="51265" y="59743"/>
                  <a:pt x="51489" y="59743"/>
                </a:cubicBezTo>
                <a:cubicBezTo>
                  <a:pt x="51686" y="59743"/>
                  <a:pt x="51882" y="59575"/>
                  <a:pt x="51882" y="59350"/>
                </a:cubicBezTo>
                <a:cubicBezTo>
                  <a:pt x="51882" y="59154"/>
                  <a:pt x="51686" y="58985"/>
                  <a:pt x="51489" y="58985"/>
                </a:cubicBezTo>
                <a:close/>
                <a:moveTo>
                  <a:pt x="53455" y="58985"/>
                </a:moveTo>
                <a:cubicBezTo>
                  <a:pt x="53230" y="58985"/>
                  <a:pt x="53062" y="59154"/>
                  <a:pt x="53062" y="59350"/>
                </a:cubicBezTo>
                <a:cubicBezTo>
                  <a:pt x="53062" y="59575"/>
                  <a:pt x="53230" y="59743"/>
                  <a:pt x="53455" y="59743"/>
                </a:cubicBezTo>
                <a:cubicBezTo>
                  <a:pt x="53651" y="59743"/>
                  <a:pt x="53848" y="59575"/>
                  <a:pt x="53848" y="59350"/>
                </a:cubicBezTo>
                <a:cubicBezTo>
                  <a:pt x="53848" y="59154"/>
                  <a:pt x="53651" y="58985"/>
                  <a:pt x="53455" y="58985"/>
                </a:cubicBezTo>
                <a:close/>
                <a:moveTo>
                  <a:pt x="55420" y="58985"/>
                </a:moveTo>
                <a:cubicBezTo>
                  <a:pt x="55195" y="58985"/>
                  <a:pt x="55027" y="59154"/>
                  <a:pt x="55027" y="59350"/>
                </a:cubicBezTo>
                <a:cubicBezTo>
                  <a:pt x="55027" y="59575"/>
                  <a:pt x="55195" y="59743"/>
                  <a:pt x="55420" y="59743"/>
                </a:cubicBezTo>
                <a:cubicBezTo>
                  <a:pt x="55616" y="59743"/>
                  <a:pt x="55813" y="59575"/>
                  <a:pt x="55813" y="59350"/>
                </a:cubicBezTo>
                <a:cubicBezTo>
                  <a:pt x="55813" y="59154"/>
                  <a:pt x="55616" y="58985"/>
                  <a:pt x="55420" y="58985"/>
                </a:cubicBezTo>
                <a:close/>
                <a:moveTo>
                  <a:pt x="57385" y="58985"/>
                </a:moveTo>
                <a:cubicBezTo>
                  <a:pt x="57160" y="58985"/>
                  <a:pt x="56992" y="59154"/>
                  <a:pt x="56992" y="59350"/>
                </a:cubicBezTo>
                <a:cubicBezTo>
                  <a:pt x="56992" y="59575"/>
                  <a:pt x="57160" y="59743"/>
                  <a:pt x="57385" y="59743"/>
                </a:cubicBezTo>
                <a:cubicBezTo>
                  <a:pt x="57582" y="59743"/>
                  <a:pt x="57778" y="59575"/>
                  <a:pt x="57778" y="59350"/>
                </a:cubicBezTo>
                <a:cubicBezTo>
                  <a:pt x="57778" y="59154"/>
                  <a:pt x="57582" y="58985"/>
                  <a:pt x="57385" y="58985"/>
                </a:cubicBezTo>
                <a:close/>
                <a:moveTo>
                  <a:pt x="59350" y="58985"/>
                </a:moveTo>
                <a:cubicBezTo>
                  <a:pt x="59126" y="58985"/>
                  <a:pt x="58957" y="59154"/>
                  <a:pt x="58957" y="59350"/>
                </a:cubicBezTo>
                <a:cubicBezTo>
                  <a:pt x="58957" y="59575"/>
                  <a:pt x="59126" y="59743"/>
                  <a:pt x="59350" y="59743"/>
                </a:cubicBezTo>
                <a:cubicBezTo>
                  <a:pt x="59547" y="59743"/>
                  <a:pt x="59743" y="59575"/>
                  <a:pt x="59743" y="59350"/>
                </a:cubicBezTo>
                <a:cubicBezTo>
                  <a:pt x="59743" y="59154"/>
                  <a:pt x="59547" y="58985"/>
                  <a:pt x="59350" y="58985"/>
                </a:cubicBezTo>
                <a:close/>
                <a:moveTo>
                  <a:pt x="61316" y="58985"/>
                </a:moveTo>
                <a:cubicBezTo>
                  <a:pt x="61091" y="58985"/>
                  <a:pt x="60922" y="59154"/>
                  <a:pt x="60922" y="59350"/>
                </a:cubicBezTo>
                <a:cubicBezTo>
                  <a:pt x="60922" y="59575"/>
                  <a:pt x="61091" y="59743"/>
                  <a:pt x="61316" y="59743"/>
                </a:cubicBezTo>
                <a:cubicBezTo>
                  <a:pt x="61512" y="59743"/>
                  <a:pt x="61709" y="59575"/>
                  <a:pt x="61709" y="59350"/>
                </a:cubicBezTo>
                <a:cubicBezTo>
                  <a:pt x="61709" y="59154"/>
                  <a:pt x="61512" y="58985"/>
                  <a:pt x="61316" y="58985"/>
                </a:cubicBezTo>
                <a:close/>
                <a:moveTo>
                  <a:pt x="63281" y="58985"/>
                </a:moveTo>
                <a:cubicBezTo>
                  <a:pt x="63056" y="58985"/>
                  <a:pt x="62888" y="59154"/>
                  <a:pt x="62888" y="59350"/>
                </a:cubicBezTo>
                <a:cubicBezTo>
                  <a:pt x="62888" y="59575"/>
                  <a:pt x="63056" y="59743"/>
                  <a:pt x="63281" y="59743"/>
                </a:cubicBezTo>
                <a:cubicBezTo>
                  <a:pt x="63477" y="59743"/>
                  <a:pt x="63674" y="59575"/>
                  <a:pt x="63674" y="59350"/>
                </a:cubicBezTo>
                <a:cubicBezTo>
                  <a:pt x="63674" y="59154"/>
                  <a:pt x="63477" y="58985"/>
                  <a:pt x="63281" y="58985"/>
                </a:cubicBezTo>
                <a:close/>
                <a:moveTo>
                  <a:pt x="65246" y="58985"/>
                </a:moveTo>
                <a:cubicBezTo>
                  <a:pt x="65021" y="58985"/>
                  <a:pt x="64853" y="59154"/>
                  <a:pt x="64853" y="59350"/>
                </a:cubicBezTo>
                <a:cubicBezTo>
                  <a:pt x="64853" y="59575"/>
                  <a:pt x="65021" y="59743"/>
                  <a:pt x="65246" y="59743"/>
                </a:cubicBezTo>
                <a:cubicBezTo>
                  <a:pt x="65442" y="59743"/>
                  <a:pt x="65639" y="59575"/>
                  <a:pt x="65639" y="59350"/>
                </a:cubicBezTo>
                <a:cubicBezTo>
                  <a:pt x="65639" y="59154"/>
                  <a:pt x="65442" y="58985"/>
                  <a:pt x="65246" y="58985"/>
                </a:cubicBezTo>
                <a:close/>
                <a:moveTo>
                  <a:pt x="49524" y="60951"/>
                </a:moveTo>
                <a:cubicBezTo>
                  <a:pt x="49300" y="60951"/>
                  <a:pt x="49131" y="61119"/>
                  <a:pt x="49131" y="61315"/>
                </a:cubicBezTo>
                <a:cubicBezTo>
                  <a:pt x="49131" y="61540"/>
                  <a:pt x="49300" y="61709"/>
                  <a:pt x="49524" y="61709"/>
                </a:cubicBezTo>
                <a:cubicBezTo>
                  <a:pt x="49721" y="61709"/>
                  <a:pt x="49917" y="61540"/>
                  <a:pt x="49917" y="61315"/>
                </a:cubicBezTo>
                <a:cubicBezTo>
                  <a:pt x="49917" y="61119"/>
                  <a:pt x="49721" y="60951"/>
                  <a:pt x="49524" y="60951"/>
                </a:cubicBezTo>
                <a:close/>
                <a:moveTo>
                  <a:pt x="51489" y="60951"/>
                </a:moveTo>
                <a:cubicBezTo>
                  <a:pt x="51265" y="60951"/>
                  <a:pt x="51096" y="61119"/>
                  <a:pt x="51096" y="61315"/>
                </a:cubicBezTo>
                <a:cubicBezTo>
                  <a:pt x="51096" y="61540"/>
                  <a:pt x="51265" y="61709"/>
                  <a:pt x="51489" y="61709"/>
                </a:cubicBezTo>
                <a:cubicBezTo>
                  <a:pt x="51686" y="61709"/>
                  <a:pt x="51882" y="61540"/>
                  <a:pt x="51882" y="61315"/>
                </a:cubicBezTo>
                <a:cubicBezTo>
                  <a:pt x="51882" y="61119"/>
                  <a:pt x="51686" y="60951"/>
                  <a:pt x="51489" y="60951"/>
                </a:cubicBezTo>
                <a:close/>
                <a:moveTo>
                  <a:pt x="53455" y="60951"/>
                </a:moveTo>
                <a:cubicBezTo>
                  <a:pt x="53230" y="60951"/>
                  <a:pt x="53062" y="61119"/>
                  <a:pt x="53062" y="61315"/>
                </a:cubicBezTo>
                <a:cubicBezTo>
                  <a:pt x="53062" y="61540"/>
                  <a:pt x="53230" y="61709"/>
                  <a:pt x="53455" y="61709"/>
                </a:cubicBezTo>
                <a:cubicBezTo>
                  <a:pt x="53651" y="61709"/>
                  <a:pt x="53848" y="61540"/>
                  <a:pt x="53848" y="61315"/>
                </a:cubicBezTo>
                <a:cubicBezTo>
                  <a:pt x="53848" y="61119"/>
                  <a:pt x="53651" y="60951"/>
                  <a:pt x="53455" y="60951"/>
                </a:cubicBezTo>
                <a:close/>
                <a:moveTo>
                  <a:pt x="55420" y="60951"/>
                </a:moveTo>
                <a:cubicBezTo>
                  <a:pt x="55195" y="60951"/>
                  <a:pt x="55027" y="61119"/>
                  <a:pt x="55027" y="61315"/>
                </a:cubicBezTo>
                <a:cubicBezTo>
                  <a:pt x="55027" y="61540"/>
                  <a:pt x="55195" y="61709"/>
                  <a:pt x="55420" y="61709"/>
                </a:cubicBezTo>
                <a:cubicBezTo>
                  <a:pt x="55616" y="61709"/>
                  <a:pt x="55813" y="61540"/>
                  <a:pt x="55813" y="61315"/>
                </a:cubicBezTo>
                <a:cubicBezTo>
                  <a:pt x="55813" y="61119"/>
                  <a:pt x="55616" y="60951"/>
                  <a:pt x="55420" y="60951"/>
                </a:cubicBezTo>
                <a:close/>
                <a:moveTo>
                  <a:pt x="57385" y="60951"/>
                </a:moveTo>
                <a:cubicBezTo>
                  <a:pt x="57160" y="60951"/>
                  <a:pt x="56992" y="61119"/>
                  <a:pt x="56992" y="61315"/>
                </a:cubicBezTo>
                <a:cubicBezTo>
                  <a:pt x="56992" y="61540"/>
                  <a:pt x="57160" y="61709"/>
                  <a:pt x="57385" y="61709"/>
                </a:cubicBezTo>
                <a:cubicBezTo>
                  <a:pt x="57582" y="61709"/>
                  <a:pt x="57778" y="61540"/>
                  <a:pt x="57778" y="61315"/>
                </a:cubicBezTo>
                <a:cubicBezTo>
                  <a:pt x="57778" y="61119"/>
                  <a:pt x="57582" y="60951"/>
                  <a:pt x="57385" y="60951"/>
                </a:cubicBezTo>
                <a:close/>
                <a:moveTo>
                  <a:pt x="59350" y="60951"/>
                </a:moveTo>
                <a:cubicBezTo>
                  <a:pt x="59126" y="60951"/>
                  <a:pt x="58957" y="61119"/>
                  <a:pt x="58957" y="61315"/>
                </a:cubicBezTo>
                <a:cubicBezTo>
                  <a:pt x="58957" y="61540"/>
                  <a:pt x="59126" y="61709"/>
                  <a:pt x="59350" y="61709"/>
                </a:cubicBezTo>
                <a:cubicBezTo>
                  <a:pt x="59547" y="61709"/>
                  <a:pt x="59743" y="61540"/>
                  <a:pt x="59743" y="61315"/>
                </a:cubicBezTo>
                <a:cubicBezTo>
                  <a:pt x="59743" y="61119"/>
                  <a:pt x="59547" y="60951"/>
                  <a:pt x="59350" y="60951"/>
                </a:cubicBezTo>
                <a:close/>
                <a:moveTo>
                  <a:pt x="61316" y="60951"/>
                </a:moveTo>
                <a:cubicBezTo>
                  <a:pt x="61091" y="60951"/>
                  <a:pt x="60922" y="61119"/>
                  <a:pt x="60922" y="61315"/>
                </a:cubicBezTo>
                <a:cubicBezTo>
                  <a:pt x="60922" y="61540"/>
                  <a:pt x="61091" y="61709"/>
                  <a:pt x="61316" y="61709"/>
                </a:cubicBezTo>
                <a:cubicBezTo>
                  <a:pt x="61512" y="61709"/>
                  <a:pt x="61709" y="61540"/>
                  <a:pt x="61709" y="61315"/>
                </a:cubicBezTo>
                <a:cubicBezTo>
                  <a:pt x="61709" y="61119"/>
                  <a:pt x="61512" y="60951"/>
                  <a:pt x="61316" y="60951"/>
                </a:cubicBezTo>
                <a:close/>
                <a:moveTo>
                  <a:pt x="63281" y="60951"/>
                </a:moveTo>
                <a:cubicBezTo>
                  <a:pt x="63056" y="60951"/>
                  <a:pt x="62888" y="61119"/>
                  <a:pt x="62888" y="61315"/>
                </a:cubicBezTo>
                <a:cubicBezTo>
                  <a:pt x="62888" y="61540"/>
                  <a:pt x="63056" y="61709"/>
                  <a:pt x="63281" y="61709"/>
                </a:cubicBezTo>
                <a:cubicBezTo>
                  <a:pt x="63477" y="61709"/>
                  <a:pt x="63674" y="61540"/>
                  <a:pt x="63674" y="61315"/>
                </a:cubicBezTo>
                <a:cubicBezTo>
                  <a:pt x="63674" y="61119"/>
                  <a:pt x="63477" y="60951"/>
                  <a:pt x="63281" y="60951"/>
                </a:cubicBezTo>
                <a:close/>
                <a:moveTo>
                  <a:pt x="65246" y="60951"/>
                </a:moveTo>
                <a:cubicBezTo>
                  <a:pt x="65021" y="60951"/>
                  <a:pt x="64853" y="61119"/>
                  <a:pt x="64853" y="61315"/>
                </a:cubicBezTo>
                <a:cubicBezTo>
                  <a:pt x="64853" y="61540"/>
                  <a:pt x="65021" y="61709"/>
                  <a:pt x="65246" y="61709"/>
                </a:cubicBezTo>
                <a:cubicBezTo>
                  <a:pt x="65442" y="61709"/>
                  <a:pt x="65639" y="61540"/>
                  <a:pt x="65639" y="61315"/>
                </a:cubicBezTo>
                <a:cubicBezTo>
                  <a:pt x="65639" y="61119"/>
                  <a:pt x="65442" y="60951"/>
                  <a:pt x="65246" y="60951"/>
                </a:cubicBezTo>
                <a:close/>
                <a:moveTo>
                  <a:pt x="49481" y="62913"/>
                </a:moveTo>
                <a:cubicBezTo>
                  <a:pt x="49279" y="62913"/>
                  <a:pt x="49131" y="63097"/>
                  <a:pt x="49131" y="63281"/>
                </a:cubicBezTo>
                <a:cubicBezTo>
                  <a:pt x="49131" y="63505"/>
                  <a:pt x="49300" y="63674"/>
                  <a:pt x="49524" y="63674"/>
                </a:cubicBezTo>
                <a:cubicBezTo>
                  <a:pt x="49721" y="63674"/>
                  <a:pt x="49917" y="63505"/>
                  <a:pt x="49917" y="63281"/>
                </a:cubicBezTo>
                <a:cubicBezTo>
                  <a:pt x="49917" y="63084"/>
                  <a:pt x="49721" y="62916"/>
                  <a:pt x="49524" y="62916"/>
                </a:cubicBezTo>
                <a:cubicBezTo>
                  <a:pt x="49510" y="62914"/>
                  <a:pt x="49495" y="62913"/>
                  <a:pt x="49481" y="62913"/>
                </a:cubicBezTo>
                <a:close/>
                <a:moveTo>
                  <a:pt x="51447" y="62913"/>
                </a:moveTo>
                <a:cubicBezTo>
                  <a:pt x="51244" y="62913"/>
                  <a:pt x="51096" y="63097"/>
                  <a:pt x="51096" y="63281"/>
                </a:cubicBezTo>
                <a:cubicBezTo>
                  <a:pt x="51096" y="63505"/>
                  <a:pt x="51265" y="63674"/>
                  <a:pt x="51489" y="63674"/>
                </a:cubicBezTo>
                <a:cubicBezTo>
                  <a:pt x="51686" y="63674"/>
                  <a:pt x="51882" y="63505"/>
                  <a:pt x="51882" y="63281"/>
                </a:cubicBezTo>
                <a:cubicBezTo>
                  <a:pt x="51882" y="63084"/>
                  <a:pt x="51686" y="62916"/>
                  <a:pt x="51489" y="62916"/>
                </a:cubicBezTo>
                <a:cubicBezTo>
                  <a:pt x="51475" y="62914"/>
                  <a:pt x="51461" y="62913"/>
                  <a:pt x="51447" y="62913"/>
                </a:cubicBezTo>
                <a:close/>
                <a:moveTo>
                  <a:pt x="53412" y="62913"/>
                </a:moveTo>
                <a:cubicBezTo>
                  <a:pt x="53209" y="62913"/>
                  <a:pt x="53062" y="63097"/>
                  <a:pt x="53062" y="63281"/>
                </a:cubicBezTo>
                <a:cubicBezTo>
                  <a:pt x="53062" y="63505"/>
                  <a:pt x="53230" y="63674"/>
                  <a:pt x="53455" y="63674"/>
                </a:cubicBezTo>
                <a:cubicBezTo>
                  <a:pt x="53651" y="63674"/>
                  <a:pt x="53848" y="63505"/>
                  <a:pt x="53848" y="63281"/>
                </a:cubicBezTo>
                <a:cubicBezTo>
                  <a:pt x="53848" y="63084"/>
                  <a:pt x="53651" y="62916"/>
                  <a:pt x="53455" y="62916"/>
                </a:cubicBezTo>
                <a:cubicBezTo>
                  <a:pt x="53440" y="62914"/>
                  <a:pt x="53426" y="62913"/>
                  <a:pt x="53412" y="62913"/>
                </a:cubicBezTo>
                <a:close/>
                <a:moveTo>
                  <a:pt x="55377" y="62913"/>
                </a:moveTo>
                <a:cubicBezTo>
                  <a:pt x="55174" y="62913"/>
                  <a:pt x="55027" y="63097"/>
                  <a:pt x="55027" y="63281"/>
                </a:cubicBezTo>
                <a:cubicBezTo>
                  <a:pt x="55027" y="63505"/>
                  <a:pt x="55195" y="63674"/>
                  <a:pt x="55420" y="63674"/>
                </a:cubicBezTo>
                <a:cubicBezTo>
                  <a:pt x="55616" y="63674"/>
                  <a:pt x="55813" y="63505"/>
                  <a:pt x="55813" y="63281"/>
                </a:cubicBezTo>
                <a:cubicBezTo>
                  <a:pt x="55813" y="63084"/>
                  <a:pt x="55616" y="62916"/>
                  <a:pt x="55420" y="62916"/>
                </a:cubicBezTo>
                <a:cubicBezTo>
                  <a:pt x="55405" y="62914"/>
                  <a:pt x="55391" y="62913"/>
                  <a:pt x="55377" y="62913"/>
                </a:cubicBezTo>
                <a:close/>
                <a:moveTo>
                  <a:pt x="57342" y="62913"/>
                </a:moveTo>
                <a:cubicBezTo>
                  <a:pt x="57139" y="62913"/>
                  <a:pt x="56992" y="63097"/>
                  <a:pt x="56992" y="63281"/>
                </a:cubicBezTo>
                <a:cubicBezTo>
                  <a:pt x="56992" y="63505"/>
                  <a:pt x="57160" y="63674"/>
                  <a:pt x="57385" y="63674"/>
                </a:cubicBezTo>
                <a:cubicBezTo>
                  <a:pt x="57582" y="63674"/>
                  <a:pt x="57778" y="63505"/>
                  <a:pt x="57778" y="63281"/>
                </a:cubicBezTo>
                <a:cubicBezTo>
                  <a:pt x="57778" y="63084"/>
                  <a:pt x="57582" y="62916"/>
                  <a:pt x="57385" y="62916"/>
                </a:cubicBezTo>
                <a:cubicBezTo>
                  <a:pt x="57371" y="62914"/>
                  <a:pt x="57356" y="62913"/>
                  <a:pt x="57342" y="62913"/>
                </a:cubicBezTo>
                <a:close/>
                <a:moveTo>
                  <a:pt x="59308" y="62913"/>
                </a:moveTo>
                <a:cubicBezTo>
                  <a:pt x="59105" y="62913"/>
                  <a:pt x="58957" y="63097"/>
                  <a:pt x="58957" y="63281"/>
                </a:cubicBezTo>
                <a:cubicBezTo>
                  <a:pt x="58957" y="63505"/>
                  <a:pt x="59126" y="63674"/>
                  <a:pt x="59350" y="63674"/>
                </a:cubicBezTo>
                <a:cubicBezTo>
                  <a:pt x="59547" y="63674"/>
                  <a:pt x="59743" y="63505"/>
                  <a:pt x="59743" y="63281"/>
                </a:cubicBezTo>
                <a:cubicBezTo>
                  <a:pt x="59743" y="63084"/>
                  <a:pt x="59547" y="62916"/>
                  <a:pt x="59350" y="62916"/>
                </a:cubicBezTo>
                <a:cubicBezTo>
                  <a:pt x="59336" y="62914"/>
                  <a:pt x="59322" y="62913"/>
                  <a:pt x="59308" y="62913"/>
                </a:cubicBezTo>
                <a:close/>
                <a:moveTo>
                  <a:pt x="61273" y="62913"/>
                </a:moveTo>
                <a:cubicBezTo>
                  <a:pt x="61070" y="62913"/>
                  <a:pt x="60922" y="63097"/>
                  <a:pt x="60922" y="63281"/>
                </a:cubicBezTo>
                <a:cubicBezTo>
                  <a:pt x="60922" y="63505"/>
                  <a:pt x="61091" y="63674"/>
                  <a:pt x="61316" y="63674"/>
                </a:cubicBezTo>
                <a:cubicBezTo>
                  <a:pt x="61512" y="63674"/>
                  <a:pt x="61709" y="63505"/>
                  <a:pt x="61709" y="63281"/>
                </a:cubicBezTo>
                <a:cubicBezTo>
                  <a:pt x="61709" y="63084"/>
                  <a:pt x="61512" y="62916"/>
                  <a:pt x="61316" y="62916"/>
                </a:cubicBezTo>
                <a:cubicBezTo>
                  <a:pt x="61301" y="62914"/>
                  <a:pt x="61287" y="62913"/>
                  <a:pt x="61273" y="62913"/>
                </a:cubicBezTo>
                <a:close/>
                <a:moveTo>
                  <a:pt x="63238" y="62913"/>
                </a:moveTo>
                <a:cubicBezTo>
                  <a:pt x="63035" y="62913"/>
                  <a:pt x="62888" y="63097"/>
                  <a:pt x="62888" y="63281"/>
                </a:cubicBezTo>
                <a:cubicBezTo>
                  <a:pt x="62888" y="63505"/>
                  <a:pt x="63056" y="63674"/>
                  <a:pt x="63281" y="63674"/>
                </a:cubicBezTo>
                <a:cubicBezTo>
                  <a:pt x="63477" y="63674"/>
                  <a:pt x="63674" y="63505"/>
                  <a:pt x="63674" y="63281"/>
                </a:cubicBezTo>
                <a:cubicBezTo>
                  <a:pt x="63674" y="63084"/>
                  <a:pt x="63477" y="62916"/>
                  <a:pt x="63281" y="62916"/>
                </a:cubicBezTo>
                <a:cubicBezTo>
                  <a:pt x="63266" y="62914"/>
                  <a:pt x="63252" y="62913"/>
                  <a:pt x="63238" y="62913"/>
                </a:cubicBezTo>
                <a:close/>
                <a:moveTo>
                  <a:pt x="65203" y="62913"/>
                </a:moveTo>
                <a:cubicBezTo>
                  <a:pt x="65000" y="62913"/>
                  <a:pt x="64853" y="63097"/>
                  <a:pt x="64853" y="63281"/>
                </a:cubicBezTo>
                <a:cubicBezTo>
                  <a:pt x="64853" y="63505"/>
                  <a:pt x="65021" y="63674"/>
                  <a:pt x="65246" y="63674"/>
                </a:cubicBezTo>
                <a:cubicBezTo>
                  <a:pt x="65442" y="63674"/>
                  <a:pt x="65639" y="63505"/>
                  <a:pt x="65639" y="63281"/>
                </a:cubicBezTo>
                <a:cubicBezTo>
                  <a:pt x="65639" y="63084"/>
                  <a:pt x="65442" y="62916"/>
                  <a:pt x="65246" y="62916"/>
                </a:cubicBezTo>
                <a:cubicBezTo>
                  <a:pt x="65231" y="62914"/>
                  <a:pt x="65217" y="62913"/>
                  <a:pt x="65203" y="62913"/>
                </a:cubicBezTo>
                <a:close/>
                <a:moveTo>
                  <a:pt x="49524" y="64881"/>
                </a:moveTo>
                <a:cubicBezTo>
                  <a:pt x="49300" y="64881"/>
                  <a:pt x="49131" y="65049"/>
                  <a:pt x="49131" y="65246"/>
                </a:cubicBezTo>
                <a:cubicBezTo>
                  <a:pt x="49131" y="65471"/>
                  <a:pt x="49300" y="65639"/>
                  <a:pt x="49524" y="65639"/>
                </a:cubicBezTo>
                <a:cubicBezTo>
                  <a:pt x="49721" y="65639"/>
                  <a:pt x="49917" y="65471"/>
                  <a:pt x="49917" y="65246"/>
                </a:cubicBezTo>
                <a:cubicBezTo>
                  <a:pt x="49917" y="65049"/>
                  <a:pt x="49721" y="64881"/>
                  <a:pt x="49524" y="64881"/>
                </a:cubicBezTo>
                <a:close/>
                <a:moveTo>
                  <a:pt x="51489" y="64881"/>
                </a:moveTo>
                <a:cubicBezTo>
                  <a:pt x="51265" y="64881"/>
                  <a:pt x="51096" y="65049"/>
                  <a:pt x="51096" y="65246"/>
                </a:cubicBezTo>
                <a:cubicBezTo>
                  <a:pt x="51096" y="65471"/>
                  <a:pt x="51265" y="65639"/>
                  <a:pt x="51489" y="65639"/>
                </a:cubicBezTo>
                <a:cubicBezTo>
                  <a:pt x="51686" y="65639"/>
                  <a:pt x="51882" y="65471"/>
                  <a:pt x="51882" y="65246"/>
                </a:cubicBezTo>
                <a:cubicBezTo>
                  <a:pt x="51882" y="65049"/>
                  <a:pt x="51686" y="64881"/>
                  <a:pt x="51489" y="64881"/>
                </a:cubicBezTo>
                <a:close/>
                <a:moveTo>
                  <a:pt x="53455" y="64881"/>
                </a:moveTo>
                <a:cubicBezTo>
                  <a:pt x="53230" y="64881"/>
                  <a:pt x="53062" y="65049"/>
                  <a:pt x="53062" y="65246"/>
                </a:cubicBezTo>
                <a:cubicBezTo>
                  <a:pt x="53062" y="65471"/>
                  <a:pt x="53230" y="65639"/>
                  <a:pt x="53455" y="65639"/>
                </a:cubicBezTo>
                <a:cubicBezTo>
                  <a:pt x="53651" y="65639"/>
                  <a:pt x="53848" y="65471"/>
                  <a:pt x="53848" y="65246"/>
                </a:cubicBezTo>
                <a:cubicBezTo>
                  <a:pt x="53848" y="65049"/>
                  <a:pt x="53651" y="64881"/>
                  <a:pt x="53455" y="64881"/>
                </a:cubicBezTo>
                <a:close/>
                <a:moveTo>
                  <a:pt x="55420" y="64881"/>
                </a:moveTo>
                <a:cubicBezTo>
                  <a:pt x="55195" y="64881"/>
                  <a:pt x="55027" y="65049"/>
                  <a:pt x="55027" y="65246"/>
                </a:cubicBezTo>
                <a:cubicBezTo>
                  <a:pt x="55027" y="65471"/>
                  <a:pt x="55195" y="65639"/>
                  <a:pt x="55420" y="65639"/>
                </a:cubicBezTo>
                <a:cubicBezTo>
                  <a:pt x="55616" y="65639"/>
                  <a:pt x="55813" y="65471"/>
                  <a:pt x="55813" y="65246"/>
                </a:cubicBezTo>
                <a:cubicBezTo>
                  <a:pt x="55813" y="65049"/>
                  <a:pt x="55616" y="64881"/>
                  <a:pt x="55420" y="64881"/>
                </a:cubicBezTo>
                <a:close/>
                <a:moveTo>
                  <a:pt x="57385" y="64881"/>
                </a:moveTo>
                <a:cubicBezTo>
                  <a:pt x="57160" y="64881"/>
                  <a:pt x="56992" y="65049"/>
                  <a:pt x="56992" y="65246"/>
                </a:cubicBezTo>
                <a:cubicBezTo>
                  <a:pt x="56992" y="65471"/>
                  <a:pt x="57160" y="65639"/>
                  <a:pt x="57385" y="65639"/>
                </a:cubicBezTo>
                <a:cubicBezTo>
                  <a:pt x="57582" y="65639"/>
                  <a:pt x="57778" y="65471"/>
                  <a:pt x="57778" y="65246"/>
                </a:cubicBezTo>
                <a:cubicBezTo>
                  <a:pt x="57778" y="65049"/>
                  <a:pt x="57582" y="64881"/>
                  <a:pt x="57385" y="64881"/>
                </a:cubicBezTo>
                <a:close/>
                <a:moveTo>
                  <a:pt x="59350" y="64881"/>
                </a:moveTo>
                <a:cubicBezTo>
                  <a:pt x="59126" y="64881"/>
                  <a:pt x="58957" y="65049"/>
                  <a:pt x="58957" y="65246"/>
                </a:cubicBezTo>
                <a:cubicBezTo>
                  <a:pt x="58957" y="65471"/>
                  <a:pt x="59126" y="65639"/>
                  <a:pt x="59350" y="65639"/>
                </a:cubicBezTo>
                <a:cubicBezTo>
                  <a:pt x="59547" y="65639"/>
                  <a:pt x="59743" y="65471"/>
                  <a:pt x="59743" y="65246"/>
                </a:cubicBezTo>
                <a:cubicBezTo>
                  <a:pt x="59743" y="65049"/>
                  <a:pt x="59547" y="64881"/>
                  <a:pt x="59350" y="64881"/>
                </a:cubicBezTo>
                <a:close/>
                <a:moveTo>
                  <a:pt x="61316" y="64881"/>
                </a:moveTo>
                <a:cubicBezTo>
                  <a:pt x="61091" y="64881"/>
                  <a:pt x="60922" y="65049"/>
                  <a:pt x="60922" y="65246"/>
                </a:cubicBezTo>
                <a:cubicBezTo>
                  <a:pt x="60922" y="65471"/>
                  <a:pt x="61091" y="65639"/>
                  <a:pt x="61316" y="65639"/>
                </a:cubicBezTo>
                <a:cubicBezTo>
                  <a:pt x="61512" y="65639"/>
                  <a:pt x="61709" y="65471"/>
                  <a:pt x="61709" y="65246"/>
                </a:cubicBezTo>
                <a:cubicBezTo>
                  <a:pt x="61709" y="65049"/>
                  <a:pt x="61512" y="64881"/>
                  <a:pt x="61316" y="64881"/>
                </a:cubicBezTo>
                <a:close/>
                <a:moveTo>
                  <a:pt x="63281" y="64881"/>
                </a:moveTo>
                <a:cubicBezTo>
                  <a:pt x="63056" y="64881"/>
                  <a:pt x="62888" y="65049"/>
                  <a:pt x="62888" y="65246"/>
                </a:cubicBezTo>
                <a:cubicBezTo>
                  <a:pt x="62888" y="65471"/>
                  <a:pt x="63056" y="65639"/>
                  <a:pt x="63281" y="65639"/>
                </a:cubicBezTo>
                <a:cubicBezTo>
                  <a:pt x="63477" y="65639"/>
                  <a:pt x="63674" y="65471"/>
                  <a:pt x="63674" y="65246"/>
                </a:cubicBezTo>
                <a:cubicBezTo>
                  <a:pt x="63674" y="65049"/>
                  <a:pt x="63477" y="64881"/>
                  <a:pt x="63281" y="64881"/>
                </a:cubicBezTo>
                <a:close/>
                <a:moveTo>
                  <a:pt x="65246" y="64881"/>
                </a:moveTo>
                <a:cubicBezTo>
                  <a:pt x="65021" y="64881"/>
                  <a:pt x="64853" y="65049"/>
                  <a:pt x="64853" y="65246"/>
                </a:cubicBezTo>
                <a:cubicBezTo>
                  <a:pt x="64853" y="65471"/>
                  <a:pt x="65021" y="65639"/>
                  <a:pt x="65246" y="65639"/>
                </a:cubicBezTo>
                <a:cubicBezTo>
                  <a:pt x="65442" y="65639"/>
                  <a:pt x="65639" y="65471"/>
                  <a:pt x="65639" y="65246"/>
                </a:cubicBezTo>
                <a:cubicBezTo>
                  <a:pt x="65639" y="65049"/>
                  <a:pt x="65442" y="64881"/>
                  <a:pt x="65246" y="64881"/>
                </a:cubicBezTo>
                <a:close/>
                <a:moveTo>
                  <a:pt x="49524" y="66846"/>
                </a:moveTo>
                <a:cubicBezTo>
                  <a:pt x="49300" y="66846"/>
                  <a:pt x="49131" y="67015"/>
                  <a:pt x="49131" y="67211"/>
                </a:cubicBezTo>
                <a:cubicBezTo>
                  <a:pt x="49131" y="67436"/>
                  <a:pt x="49300" y="67604"/>
                  <a:pt x="49524" y="67604"/>
                </a:cubicBezTo>
                <a:cubicBezTo>
                  <a:pt x="49721" y="67604"/>
                  <a:pt x="49917" y="67436"/>
                  <a:pt x="49917" y="67211"/>
                </a:cubicBezTo>
                <a:cubicBezTo>
                  <a:pt x="49917" y="67015"/>
                  <a:pt x="49721" y="66846"/>
                  <a:pt x="49524" y="66846"/>
                </a:cubicBezTo>
                <a:close/>
                <a:moveTo>
                  <a:pt x="51489" y="66846"/>
                </a:moveTo>
                <a:cubicBezTo>
                  <a:pt x="51265" y="66846"/>
                  <a:pt x="51096" y="67015"/>
                  <a:pt x="51096" y="67211"/>
                </a:cubicBezTo>
                <a:cubicBezTo>
                  <a:pt x="51096" y="67436"/>
                  <a:pt x="51265" y="67604"/>
                  <a:pt x="51489" y="67604"/>
                </a:cubicBezTo>
                <a:cubicBezTo>
                  <a:pt x="51686" y="67604"/>
                  <a:pt x="51882" y="67436"/>
                  <a:pt x="51882" y="67211"/>
                </a:cubicBezTo>
                <a:cubicBezTo>
                  <a:pt x="51882" y="67015"/>
                  <a:pt x="51686" y="66846"/>
                  <a:pt x="51489" y="66846"/>
                </a:cubicBezTo>
                <a:close/>
                <a:moveTo>
                  <a:pt x="53455" y="66846"/>
                </a:moveTo>
                <a:cubicBezTo>
                  <a:pt x="53230" y="66846"/>
                  <a:pt x="53062" y="67015"/>
                  <a:pt x="53062" y="67211"/>
                </a:cubicBezTo>
                <a:cubicBezTo>
                  <a:pt x="53062" y="67436"/>
                  <a:pt x="53230" y="67604"/>
                  <a:pt x="53455" y="67604"/>
                </a:cubicBezTo>
                <a:cubicBezTo>
                  <a:pt x="53651" y="67604"/>
                  <a:pt x="53848" y="67436"/>
                  <a:pt x="53848" y="67211"/>
                </a:cubicBezTo>
                <a:cubicBezTo>
                  <a:pt x="53848" y="67015"/>
                  <a:pt x="53651" y="66846"/>
                  <a:pt x="53455" y="66846"/>
                </a:cubicBezTo>
                <a:close/>
                <a:moveTo>
                  <a:pt x="55420" y="66846"/>
                </a:moveTo>
                <a:cubicBezTo>
                  <a:pt x="55195" y="66846"/>
                  <a:pt x="55027" y="67015"/>
                  <a:pt x="55027" y="67211"/>
                </a:cubicBezTo>
                <a:cubicBezTo>
                  <a:pt x="55027" y="67436"/>
                  <a:pt x="55195" y="67604"/>
                  <a:pt x="55420" y="67604"/>
                </a:cubicBezTo>
                <a:cubicBezTo>
                  <a:pt x="55616" y="67604"/>
                  <a:pt x="55813" y="67436"/>
                  <a:pt x="55813" y="67211"/>
                </a:cubicBezTo>
                <a:cubicBezTo>
                  <a:pt x="55813" y="67015"/>
                  <a:pt x="55616" y="66846"/>
                  <a:pt x="55420" y="66846"/>
                </a:cubicBezTo>
                <a:close/>
                <a:moveTo>
                  <a:pt x="57385" y="66846"/>
                </a:moveTo>
                <a:cubicBezTo>
                  <a:pt x="57160" y="66846"/>
                  <a:pt x="56992" y="67015"/>
                  <a:pt x="56992" y="67211"/>
                </a:cubicBezTo>
                <a:cubicBezTo>
                  <a:pt x="56992" y="67436"/>
                  <a:pt x="57160" y="67604"/>
                  <a:pt x="57385" y="67604"/>
                </a:cubicBezTo>
                <a:cubicBezTo>
                  <a:pt x="57582" y="67604"/>
                  <a:pt x="57778" y="67436"/>
                  <a:pt x="57778" y="67211"/>
                </a:cubicBezTo>
                <a:cubicBezTo>
                  <a:pt x="57778" y="67015"/>
                  <a:pt x="57582" y="66846"/>
                  <a:pt x="57385" y="66846"/>
                </a:cubicBezTo>
                <a:close/>
                <a:moveTo>
                  <a:pt x="59350" y="66846"/>
                </a:moveTo>
                <a:cubicBezTo>
                  <a:pt x="59126" y="66846"/>
                  <a:pt x="58957" y="67015"/>
                  <a:pt x="58957" y="67211"/>
                </a:cubicBezTo>
                <a:cubicBezTo>
                  <a:pt x="58957" y="67436"/>
                  <a:pt x="59126" y="67604"/>
                  <a:pt x="59350" y="67604"/>
                </a:cubicBezTo>
                <a:cubicBezTo>
                  <a:pt x="59547" y="67604"/>
                  <a:pt x="59743" y="67436"/>
                  <a:pt x="59743" y="67211"/>
                </a:cubicBezTo>
                <a:cubicBezTo>
                  <a:pt x="59743" y="67015"/>
                  <a:pt x="59547" y="66846"/>
                  <a:pt x="59350" y="66846"/>
                </a:cubicBezTo>
                <a:close/>
                <a:moveTo>
                  <a:pt x="61316" y="66846"/>
                </a:moveTo>
                <a:cubicBezTo>
                  <a:pt x="61091" y="66846"/>
                  <a:pt x="60922" y="67015"/>
                  <a:pt x="60922" y="67211"/>
                </a:cubicBezTo>
                <a:cubicBezTo>
                  <a:pt x="60922" y="67436"/>
                  <a:pt x="61091" y="67604"/>
                  <a:pt x="61316" y="67604"/>
                </a:cubicBezTo>
                <a:cubicBezTo>
                  <a:pt x="61512" y="67604"/>
                  <a:pt x="61709" y="67436"/>
                  <a:pt x="61709" y="67211"/>
                </a:cubicBezTo>
                <a:cubicBezTo>
                  <a:pt x="61709" y="67015"/>
                  <a:pt x="61512" y="66846"/>
                  <a:pt x="61316" y="66846"/>
                </a:cubicBezTo>
                <a:close/>
                <a:moveTo>
                  <a:pt x="63281" y="66846"/>
                </a:moveTo>
                <a:cubicBezTo>
                  <a:pt x="63056" y="66846"/>
                  <a:pt x="62888" y="67015"/>
                  <a:pt x="62888" y="67211"/>
                </a:cubicBezTo>
                <a:cubicBezTo>
                  <a:pt x="62888" y="67436"/>
                  <a:pt x="63056" y="67604"/>
                  <a:pt x="63281" y="67604"/>
                </a:cubicBezTo>
                <a:cubicBezTo>
                  <a:pt x="63477" y="67604"/>
                  <a:pt x="63674" y="67436"/>
                  <a:pt x="63674" y="67211"/>
                </a:cubicBezTo>
                <a:cubicBezTo>
                  <a:pt x="63674" y="67015"/>
                  <a:pt x="63477" y="66846"/>
                  <a:pt x="63281" y="66846"/>
                </a:cubicBezTo>
                <a:close/>
                <a:moveTo>
                  <a:pt x="65246" y="66846"/>
                </a:moveTo>
                <a:cubicBezTo>
                  <a:pt x="65021" y="66846"/>
                  <a:pt x="64853" y="67015"/>
                  <a:pt x="64853" y="67211"/>
                </a:cubicBezTo>
                <a:cubicBezTo>
                  <a:pt x="64853" y="67436"/>
                  <a:pt x="65021" y="67604"/>
                  <a:pt x="65246" y="67604"/>
                </a:cubicBezTo>
                <a:cubicBezTo>
                  <a:pt x="65442" y="67604"/>
                  <a:pt x="65639" y="67436"/>
                  <a:pt x="65639" y="67211"/>
                </a:cubicBezTo>
                <a:cubicBezTo>
                  <a:pt x="65639" y="67015"/>
                  <a:pt x="65442" y="66846"/>
                  <a:pt x="65246" y="66846"/>
                </a:cubicBezTo>
                <a:close/>
                <a:moveTo>
                  <a:pt x="49524" y="68811"/>
                </a:moveTo>
                <a:cubicBezTo>
                  <a:pt x="49300" y="68811"/>
                  <a:pt x="49131" y="68980"/>
                  <a:pt x="49131" y="69176"/>
                </a:cubicBezTo>
                <a:cubicBezTo>
                  <a:pt x="49131" y="69401"/>
                  <a:pt x="49300" y="69569"/>
                  <a:pt x="49524" y="69569"/>
                </a:cubicBezTo>
                <a:cubicBezTo>
                  <a:pt x="49721" y="69569"/>
                  <a:pt x="49917" y="69401"/>
                  <a:pt x="49917" y="69176"/>
                </a:cubicBezTo>
                <a:cubicBezTo>
                  <a:pt x="49917" y="68980"/>
                  <a:pt x="49721" y="68811"/>
                  <a:pt x="49524" y="68811"/>
                </a:cubicBezTo>
                <a:close/>
                <a:moveTo>
                  <a:pt x="51489" y="68811"/>
                </a:moveTo>
                <a:cubicBezTo>
                  <a:pt x="51265" y="68811"/>
                  <a:pt x="51096" y="68980"/>
                  <a:pt x="51096" y="69176"/>
                </a:cubicBezTo>
                <a:cubicBezTo>
                  <a:pt x="51096" y="69401"/>
                  <a:pt x="51265" y="69569"/>
                  <a:pt x="51489" y="69569"/>
                </a:cubicBezTo>
                <a:cubicBezTo>
                  <a:pt x="51686" y="69569"/>
                  <a:pt x="51882" y="69401"/>
                  <a:pt x="51882" y="69176"/>
                </a:cubicBezTo>
                <a:cubicBezTo>
                  <a:pt x="51882" y="68980"/>
                  <a:pt x="51686" y="68811"/>
                  <a:pt x="51489" y="68811"/>
                </a:cubicBezTo>
                <a:close/>
                <a:moveTo>
                  <a:pt x="53455" y="68811"/>
                </a:moveTo>
                <a:cubicBezTo>
                  <a:pt x="53230" y="68811"/>
                  <a:pt x="53062" y="68980"/>
                  <a:pt x="53062" y="69176"/>
                </a:cubicBezTo>
                <a:cubicBezTo>
                  <a:pt x="53062" y="69401"/>
                  <a:pt x="53230" y="69569"/>
                  <a:pt x="53455" y="69569"/>
                </a:cubicBezTo>
                <a:cubicBezTo>
                  <a:pt x="53651" y="69569"/>
                  <a:pt x="53848" y="69401"/>
                  <a:pt x="53848" y="69176"/>
                </a:cubicBezTo>
                <a:cubicBezTo>
                  <a:pt x="53848" y="68980"/>
                  <a:pt x="53651" y="68811"/>
                  <a:pt x="53455" y="68811"/>
                </a:cubicBezTo>
                <a:close/>
                <a:moveTo>
                  <a:pt x="55420" y="68811"/>
                </a:moveTo>
                <a:cubicBezTo>
                  <a:pt x="55195" y="68811"/>
                  <a:pt x="55027" y="68980"/>
                  <a:pt x="55027" y="69176"/>
                </a:cubicBezTo>
                <a:cubicBezTo>
                  <a:pt x="55027" y="69401"/>
                  <a:pt x="55195" y="69569"/>
                  <a:pt x="55420" y="69569"/>
                </a:cubicBezTo>
                <a:cubicBezTo>
                  <a:pt x="55616" y="69569"/>
                  <a:pt x="55813" y="69401"/>
                  <a:pt x="55813" y="69176"/>
                </a:cubicBezTo>
                <a:cubicBezTo>
                  <a:pt x="55813" y="68980"/>
                  <a:pt x="55616" y="68811"/>
                  <a:pt x="55420" y="68811"/>
                </a:cubicBezTo>
                <a:close/>
                <a:moveTo>
                  <a:pt x="57385" y="68811"/>
                </a:moveTo>
                <a:cubicBezTo>
                  <a:pt x="57160" y="68811"/>
                  <a:pt x="56992" y="68980"/>
                  <a:pt x="56992" y="69176"/>
                </a:cubicBezTo>
                <a:cubicBezTo>
                  <a:pt x="56992" y="69401"/>
                  <a:pt x="57160" y="69569"/>
                  <a:pt x="57385" y="69569"/>
                </a:cubicBezTo>
                <a:cubicBezTo>
                  <a:pt x="57582" y="69569"/>
                  <a:pt x="57778" y="69401"/>
                  <a:pt x="57778" y="69176"/>
                </a:cubicBezTo>
                <a:cubicBezTo>
                  <a:pt x="57778" y="68980"/>
                  <a:pt x="57582" y="68811"/>
                  <a:pt x="57385" y="68811"/>
                </a:cubicBezTo>
                <a:close/>
                <a:moveTo>
                  <a:pt x="59350" y="68811"/>
                </a:moveTo>
                <a:cubicBezTo>
                  <a:pt x="59126" y="68811"/>
                  <a:pt x="58957" y="68980"/>
                  <a:pt x="58957" y="69176"/>
                </a:cubicBezTo>
                <a:cubicBezTo>
                  <a:pt x="58957" y="69401"/>
                  <a:pt x="59126" y="69569"/>
                  <a:pt x="59350" y="69569"/>
                </a:cubicBezTo>
                <a:cubicBezTo>
                  <a:pt x="59547" y="69569"/>
                  <a:pt x="59743" y="69401"/>
                  <a:pt x="59743" y="69176"/>
                </a:cubicBezTo>
                <a:cubicBezTo>
                  <a:pt x="59743" y="68980"/>
                  <a:pt x="59547" y="68811"/>
                  <a:pt x="59350" y="68811"/>
                </a:cubicBezTo>
                <a:close/>
                <a:moveTo>
                  <a:pt x="61316" y="68811"/>
                </a:moveTo>
                <a:cubicBezTo>
                  <a:pt x="61091" y="68811"/>
                  <a:pt x="60922" y="68980"/>
                  <a:pt x="60922" y="69176"/>
                </a:cubicBezTo>
                <a:cubicBezTo>
                  <a:pt x="60922" y="69401"/>
                  <a:pt x="61091" y="69569"/>
                  <a:pt x="61316" y="69569"/>
                </a:cubicBezTo>
                <a:cubicBezTo>
                  <a:pt x="61512" y="69569"/>
                  <a:pt x="61709" y="69401"/>
                  <a:pt x="61709" y="69176"/>
                </a:cubicBezTo>
                <a:cubicBezTo>
                  <a:pt x="61709" y="68980"/>
                  <a:pt x="61512" y="68811"/>
                  <a:pt x="61316" y="68811"/>
                </a:cubicBezTo>
                <a:close/>
                <a:moveTo>
                  <a:pt x="63281" y="68811"/>
                </a:moveTo>
                <a:cubicBezTo>
                  <a:pt x="63056" y="68811"/>
                  <a:pt x="62888" y="68980"/>
                  <a:pt x="62888" y="69176"/>
                </a:cubicBezTo>
                <a:cubicBezTo>
                  <a:pt x="62888" y="69401"/>
                  <a:pt x="63056" y="69569"/>
                  <a:pt x="63281" y="69569"/>
                </a:cubicBezTo>
                <a:cubicBezTo>
                  <a:pt x="63477" y="69569"/>
                  <a:pt x="63674" y="69401"/>
                  <a:pt x="63674" y="69176"/>
                </a:cubicBezTo>
                <a:cubicBezTo>
                  <a:pt x="63674" y="68980"/>
                  <a:pt x="63477" y="68811"/>
                  <a:pt x="63281" y="68811"/>
                </a:cubicBezTo>
                <a:close/>
                <a:moveTo>
                  <a:pt x="65246" y="68811"/>
                </a:moveTo>
                <a:cubicBezTo>
                  <a:pt x="65021" y="68811"/>
                  <a:pt x="64853" y="68980"/>
                  <a:pt x="64853" y="69176"/>
                </a:cubicBezTo>
                <a:cubicBezTo>
                  <a:pt x="64853" y="69401"/>
                  <a:pt x="65021" y="69569"/>
                  <a:pt x="65246" y="69569"/>
                </a:cubicBezTo>
                <a:cubicBezTo>
                  <a:pt x="65442" y="69569"/>
                  <a:pt x="65639" y="69401"/>
                  <a:pt x="65639" y="69176"/>
                </a:cubicBezTo>
                <a:cubicBezTo>
                  <a:pt x="65639" y="68980"/>
                  <a:pt x="65442" y="68811"/>
                  <a:pt x="65246" y="68811"/>
                </a:cubicBezTo>
                <a:close/>
                <a:moveTo>
                  <a:pt x="47559" y="70777"/>
                </a:moveTo>
                <a:cubicBezTo>
                  <a:pt x="47334" y="70777"/>
                  <a:pt x="47166" y="70945"/>
                  <a:pt x="47166" y="71142"/>
                </a:cubicBezTo>
                <a:cubicBezTo>
                  <a:pt x="47166" y="71366"/>
                  <a:pt x="47334" y="71535"/>
                  <a:pt x="47559" y="71535"/>
                </a:cubicBezTo>
                <a:cubicBezTo>
                  <a:pt x="47756" y="71535"/>
                  <a:pt x="47952" y="71366"/>
                  <a:pt x="47952" y="71142"/>
                </a:cubicBezTo>
                <a:cubicBezTo>
                  <a:pt x="47952" y="70945"/>
                  <a:pt x="47756" y="70777"/>
                  <a:pt x="47559" y="70777"/>
                </a:cubicBezTo>
                <a:close/>
                <a:moveTo>
                  <a:pt x="49524" y="70777"/>
                </a:moveTo>
                <a:cubicBezTo>
                  <a:pt x="49300" y="70777"/>
                  <a:pt x="49131" y="70945"/>
                  <a:pt x="49131" y="71142"/>
                </a:cubicBezTo>
                <a:cubicBezTo>
                  <a:pt x="49131" y="71366"/>
                  <a:pt x="49300" y="71535"/>
                  <a:pt x="49524" y="71535"/>
                </a:cubicBezTo>
                <a:cubicBezTo>
                  <a:pt x="49721" y="71535"/>
                  <a:pt x="49917" y="71366"/>
                  <a:pt x="49917" y="71142"/>
                </a:cubicBezTo>
                <a:cubicBezTo>
                  <a:pt x="49917" y="70945"/>
                  <a:pt x="49721" y="70777"/>
                  <a:pt x="49524" y="70777"/>
                </a:cubicBezTo>
                <a:close/>
                <a:moveTo>
                  <a:pt x="51489" y="70777"/>
                </a:moveTo>
                <a:cubicBezTo>
                  <a:pt x="51265" y="70777"/>
                  <a:pt x="51096" y="70945"/>
                  <a:pt x="51096" y="71142"/>
                </a:cubicBezTo>
                <a:cubicBezTo>
                  <a:pt x="51096" y="71366"/>
                  <a:pt x="51265" y="71535"/>
                  <a:pt x="51489" y="71535"/>
                </a:cubicBezTo>
                <a:cubicBezTo>
                  <a:pt x="51686" y="71535"/>
                  <a:pt x="51882" y="71366"/>
                  <a:pt x="51882" y="71142"/>
                </a:cubicBezTo>
                <a:cubicBezTo>
                  <a:pt x="51882" y="70945"/>
                  <a:pt x="51686" y="70777"/>
                  <a:pt x="51489" y="70777"/>
                </a:cubicBezTo>
                <a:close/>
                <a:moveTo>
                  <a:pt x="53455" y="70777"/>
                </a:moveTo>
                <a:cubicBezTo>
                  <a:pt x="53230" y="70777"/>
                  <a:pt x="53062" y="70945"/>
                  <a:pt x="53062" y="71142"/>
                </a:cubicBezTo>
                <a:cubicBezTo>
                  <a:pt x="53062" y="71366"/>
                  <a:pt x="53230" y="71535"/>
                  <a:pt x="53455" y="71535"/>
                </a:cubicBezTo>
                <a:cubicBezTo>
                  <a:pt x="53651" y="71535"/>
                  <a:pt x="53848" y="71366"/>
                  <a:pt x="53848" y="71142"/>
                </a:cubicBezTo>
                <a:cubicBezTo>
                  <a:pt x="53848" y="70945"/>
                  <a:pt x="53651" y="70777"/>
                  <a:pt x="53455" y="70777"/>
                </a:cubicBezTo>
                <a:close/>
                <a:moveTo>
                  <a:pt x="55420" y="70777"/>
                </a:moveTo>
                <a:cubicBezTo>
                  <a:pt x="55195" y="70777"/>
                  <a:pt x="55027" y="70945"/>
                  <a:pt x="55027" y="71142"/>
                </a:cubicBezTo>
                <a:cubicBezTo>
                  <a:pt x="55027" y="71366"/>
                  <a:pt x="55195" y="71535"/>
                  <a:pt x="55420" y="71535"/>
                </a:cubicBezTo>
                <a:cubicBezTo>
                  <a:pt x="55616" y="71535"/>
                  <a:pt x="55813" y="71366"/>
                  <a:pt x="55813" y="71142"/>
                </a:cubicBezTo>
                <a:cubicBezTo>
                  <a:pt x="55813" y="70945"/>
                  <a:pt x="55616" y="70777"/>
                  <a:pt x="55420" y="70777"/>
                </a:cubicBezTo>
                <a:close/>
                <a:moveTo>
                  <a:pt x="57385" y="70777"/>
                </a:moveTo>
                <a:cubicBezTo>
                  <a:pt x="57160" y="70777"/>
                  <a:pt x="56992" y="70945"/>
                  <a:pt x="56992" y="71142"/>
                </a:cubicBezTo>
                <a:cubicBezTo>
                  <a:pt x="56992" y="71366"/>
                  <a:pt x="57160" y="71535"/>
                  <a:pt x="57385" y="71535"/>
                </a:cubicBezTo>
                <a:cubicBezTo>
                  <a:pt x="57582" y="71535"/>
                  <a:pt x="57778" y="71366"/>
                  <a:pt x="57778" y="71142"/>
                </a:cubicBezTo>
                <a:cubicBezTo>
                  <a:pt x="57778" y="70945"/>
                  <a:pt x="57582" y="70777"/>
                  <a:pt x="57385" y="70777"/>
                </a:cubicBezTo>
                <a:close/>
                <a:moveTo>
                  <a:pt x="59350" y="70777"/>
                </a:moveTo>
                <a:cubicBezTo>
                  <a:pt x="59126" y="70777"/>
                  <a:pt x="58957" y="70945"/>
                  <a:pt x="58957" y="71142"/>
                </a:cubicBezTo>
                <a:cubicBezTo>
                  <a:pt x="58957" y="71366"/>
                  <a:pt x="59126" y="71535"/>
                  <a:pt x="59350" y="71535"/>
                </a:cubicBezTo>
                <a:cubicBezTo>
                  <a:pt x="59547" y="71535"/>
                  <a:pt x="59743" y="71366"/>
                  <a:pt x="59743" y="71142"/>
                </a:cubicBezTo>
                <a:cubicBezTo>
                  <a:pt x="59743" y="70945"/>
                  <a:pt x="59547" y="70777"/>
                  <a:pt x="59350" y="70777"/>
                </a:cubicBezTo>
                <a:close/>
                <a:moveTo>
                  <a:pt x="61316" y="70777"/>
                </a:moveTo>
                <a:cubicBezTo>
                  <a:pt x="61091" y="70777"/>
                  <a:pt x="60922" y="70945"/>
                  <a:pt x="60922" y="71142"/>
                </a:cubicBezTo>
                <a:cubicBezTo>
                  <a:pt x="60922" y="71366"/>
                  <a:pt x="61091" y="71535"/>
                  <a:pt x="61316" y="71535"/>
                </a:cubicBezTo>
                <a:cubicBezTo>
                  <a:pt x="61512" y="71535"/>
                  <a:pt x="61709" y="71366"/>
                  <a:pt x="61709" y="71142"/>
                </a:cubicBezTo>
                <a:cubicBezTo>
                  <a:pt x="61709" y="70945"/>
                  <a:pt x="61512" y="70777"/>
                  <a:pt x="61316" y="70777"/>
                </a:cubicBezTo>
                <a:close/>
                <a:moveTo>
                  <a:pt x="63281" y="70777"/>
                </a:moveTo>
                <a:cubicBezTo>
                  <a:pt x="63056" y="70777"/>
                  <a:pt x="62888" y="70945"/>
                  <a:pt x="62888" y="71142"/>
                </a:cubicBezTo>
                <a:cubicBezTo>
                  <a:pt x="62888" y="71366"/>
                  <a:pt x="63056" y="71535"/>
                  <a:pt x="63281" y="71535"/>
                </a:cubicBezTo>
                <a:cubicBezTo>
                  <a:pt x="63477" y="71535"/>
                  <a:pt x="63674" y="71366"/>
                  <a:pt x="63674" y="71142"/>
                </a:cubicBezTo>
                <a:cubicBezTo>
                  <a:pt x="63674" y="70945"/>
                  <a:pt x="63477" y="70777"/>
                  <a:pt x="63281" y="70777"/>
                </a:cubicBezTo>
                <a:close/>
                <a:moveTo>
                  <a:pt x="65246" y="70777"/>
                </a:moveTo>
                <a:cubicBezTo>
                  <a:pt x="65021" y="70777"/>
                  <a:pt x="64853" y="70945"/>
                  <a:pt x="64853" y="71142"/>
                </a:cubicBezTo>
                <a:cubicBezTo>
                  <a:pt x="64853" y="71366"/>
                  <a:pt x="65021" y="71535"/>
                  <a:pt x="65246" y="71535"/>
                </a:cubicBezTo>
                <a:cubicBezTo>
                  <a:pt x="65442" y="71535"/>
                  <a:pt x="65639" y="71366"/>
                  <a:pt x="65639" y="71142"/>
                </a:cubicBezTo>
                <a:cubicBezTo>
                  <a:pt x="65639" y="70945"/>
                  <a:pt x="65442" y="70777"/>
                  <a:pt x="65246" y="70777"/>
                </a:cubicBezTo>
                <a:close/>
                <a:moveTo>
                  <a:pt x="47559" y="72742"/>
                </a:moveTo>
                <a:cubicBezTo>
                  <a:pt x="47334" y="72742"/>
                  <a:pt x="47166" y="72910"/>
                  <a:pt x="47166" y="73107"/>
                </a:cubicBezTo>
                <a:cubicBezTo>
                  <a:pt x="47166" y="73331"/>
                  <a:pt x="47334" y="73500"/>
                  <a:pt x="47559" y="73500"/>
                </a:cubicBezTo>
                <a:cubicBezTo>
                  <a:pt x="47756" y="73500"/>
                  <a:pt x="47952" y="73331"/>
                  <a:pt x="47952" y="73107"/>
                </a:cubicBezTo>
                <a:cubicBezTo>
                  <a:pt x="47952" y="72910"/>
                  <a:pt x="47756" y="72742"/>
                  <a:pt x="47559" y="72742"/>
                </a:cubicBezTo>
                <a:close/>
                <a:moveTo>
                  <a:pt x="49524" y="72742"/>
                </a:moveTo>
                <a:cubicBezTo>
                  <a:pt x="49300" y="72742"/>
                  <a:pt x="49131" y="72910"/>
                  <a:pt x="49131" y="73107"/>
                </a:cubicBezTo>
                <a:cubicBezTo>
                  <a:pt x="49131" y="73331"/>
                  <a:pt x="49300" y="73500"/>
                  <a:pt x="49524" y="73500"/>
                </a:cubicBezTo>
                <a:cubicBezTo>
                  <a:pt x="49721" y="73500"/>
                  <a:pt x="49917" y="73331"/>
                  <a:pt x="49917" y="73107"/>
                </a:cubicBezTo>
                <a:cubicBezTo>
                  <a:pt x="49917" y="72910"/>
                  <a:pt x="49721" y="72742"/>
                  <a:pt x="49524" y="72742"/>
                </a:cubicBezTo>
                <a:close/>
                <a:moveTo>
                  <a:pt x="51489" y="72742"/>
                </a:moveTo>
                <a:cubicBezTo>
                  <a:pt x="51265" y="72742"/>
                  <a:pt x="51096" y="72910"/>
                  <a:pt x="51096" y="73107"/>
                </a:cubicBezTo>
                <a:cubicBezTo>
                  <a:pt x="51096" y="73331"/>
                  <a:pt x="51265" y="73500"/>
                  <a:pt x="51489" y="73500"/>
                </a:cubicBezTo>
                <a:cubicBezTo>
                  <a:pt x="51686" y="73500"/>
                  <a:pt x="51882" y="73331"/>
                  <a:pt x="51882" y="73107"/>
                </a:cubicBezTo>
                <a:cubicBezTo>
                  <a:pt x="51882" y="72910"/>
                  <a:pt x="51686" y="72742"/>
                  <a:pt x="51489" y="72742"/>
                </a:cubicBezTo>
                <a:close/>
                <a:moveTo>
                  <a:pt x="53455" y="72742"/>
                </a:moveTo>
                <a:cubicBezTo>
                  <a:pt x="53230" y="72742"/>
                  <a:pt x="53062" y="72910"/>
                  <a:pt x="53062" y="73107"/>
                </a:cubicBezTo>
                <a:cubicBezTo>
                  <a:pt x="53062" y="73331"/>
                  <a:pt x="53230" y="73500"/>
                  <a:pt x="53455" y="73500"/>
                </a:cubicBezTo>
                <a:cubicBezTo>
                  <a:pt x="53651" y="73500"/>
                  <a:pt x="53848" y="73331"/>
                  <a:pt x="53848" y="73107"/>
                </a:cubicBezTo>
                <a:cubicBezTo>
                  <a:pt x="53848" y="72910"/>
                  <a:pt x="53651" y="72742"/>
                  <a:pt x="53455" y="72742"/>
                </a:cubicBezTo>
                <a:close/>
                <a:moveTo>
                  <a:pt x="55420" y="72742"/>
                </a:moveTo>
                <a:cubicBezTo>
                  <a:pt x="55195" y="72742"/>
                  <a:pt x="55027" y="72910"/>
                  <a:pt x="55027" y="73107"/>
                </a:cubicBezTo>
                <a:cubicBezTo>
                  <a:pt x="55027" y="73331"/>
                  <a:pt x="55195" y="73500"/>
                  <a:pt x="55420" y="73500"/>
                </a:cubicBezTo>
                <a:cubicBezTo>
                  <a:pt x="55616" y="73500"/>
                  <a:pt x="55813" y="73331"/>
                  <a:pt x="55813" y="73107"/>
                </a:cubicBezTo>
                <a:cubicBezTo>
                  <a:pt x="55813" y="72910"/>
                  <a:pt x="55616" y="72742"/>
                  <a:pt x="55420" y="72742"/>
                </a:cubicBezTo>
                <a:close/>
                <a:moveTo>
                  <a:pt x="57385" y="72742"/>
                </a:moveTo>
                <a:cubicBezTo>
                  <a:pt x="57160" y="72742"/>
                  <a:pt x="56992" y="72910"/>
                  <a:pt x="56992" y="73107"/>
                </a:cubicBezTo>
                <a:cubicBezTo>
                  <a:pt x="56992" y="73331"/>
                  <a:pt x="57160" y="73500"/>
                  <a:pt x="57385" y="73500"/>
                </a:cubicBezTo>
                <a:cubicBezTo>
                  <a:pt x="57582" y="73500"/>
                  <a:pt x="57778" y="73331"/>
                  <a:pt x="57778" y="73107"/>
                </a:cubicBezTo>
                <a:cubicBezTo>
                  <a:pt x="57778" y="72910"/>
                  <a:pt x="57582" y="72742"/>
                  <a:pt x="57385" y="72742"/>
                </a:cubicBezTo>
                <a:close/>
                <a:moveTo>
                  <a:pt x="59350" y="72742"/>
                </a:moveTo>
                <a:cubicBezTo>
                  <a:pt x="59126" y="72742"/>
                  <a:pt x="58957" y="72910"/>
                  <a:pt x="58957" y="73107"/>
                </a:cubicBezTo>
                <a:cubicBezTo>
                  <a:pt x="58957" y="73331"/>
                  <a:pt x="59126" y="73500"/>
                  <a:pt x="59350" y="73500"/>
                </a:cubicBezTo>
                <a:cubicBezTo>
                  <a:pt x="59547" y="73500"/>
                  <a:pt x="59743" y="73331"/>
                  <a:pt x="59743" y="73107"/>
                </a:cubicBezTo>
                <a:cubicBezTo>
                  <a:pt x="59743" y="72910"/>
                  <a:pt x="59547" y="72742"/>
                  <a:pt x="59350" y="72742"/>
                </a:cubicBezTo>
                <a:close/>
                <a:moveTo>
                  <a:pt x="61316" y="72742"/>
                </a:moveTo>
                <a:cubicBezTo>
                  <a:pt x="61091" y="72742"/>
                  <a:pt x="60922" y="72910"/>
                  <a:pt x="60922" y="73107"/>
                </a:cubicBezTo>
                <a:cubicBezTo>
                  <a:pt x="60922" y="73331"/>
                  <a:pt x="61091" y="73500"/>
                  <a:pt x="61316" y="73500"/>
                </a:cubicBezTo>
                <a:cubicBezTo>
                  <a:pt x="61512" y="73500"/>
                  <a:pt x="61709" y="73331"/>
                  <a:pt x="61709" y="73107"/>
                </a:cubicBezTo>
                <a:cubicBezTo>
                  <a:pt x="61709" y="72910"/>
                  <a:pt x="61512" y="72742"/>
                  <a:pt x="61316" y="72742"/>
                </a:cubicBezTo>
                <a:close/>
                <a:moveTo>
                  <a:pt x="63281" y="72742"/>
                </a:moveTo>
                <a:cubicBezTo>
                  <a:pt x="63056" y="72742"/>
                  <a:pt x="62888" y="72910"/>
                  <a:pt x="62888" y="73107"/>
                </a:cubicBezTo>
                <a:cubicBezTo>
                  <a:pt x="62888" y="73331"/>
                  <a:pt x="63056" y="73500"/>
                  <a:pt x="63281" y="73500"/>
                </a:cubicBezTo>
                <a:cubicBezTo>
                  <a:pt x="63477" y="73500"/>
                  <a:pt x="63674" y="73331"/>
                  <a:pt x="63674" y="73107"/>
                </a:cubicBezTo>
                <a:cubicBezTo>
                  <a:pt x="63674" y="72910"/>
                  <a:pt x="63477" y="72742"/>
                  <a:pt x="63281" y="72742"/>
                </a:cubicBezTo>
                <a:close/>
                <a:moveTo>
                  <a:pt x="65246" y="72742"/>
                </a:moveTo>
                <a:cubicBezTo>
                  <a:pt x="65021" y="72742"/>
                  <a:pt x="64853" y="72910"/>
                  <a:pt x="64853" y="73107"/>
                </a:cubicBezTo>
                <a:cubicBezTo>
                  <a:pt x="64853" y="73331"/>
                  <a:pt x="65021" y="73500"/>
                  <a:pt x="65246" y="73500"/>
                </a:cubicBezTo>
                <a:cubicBezTo>
                  <a:pt x="65442" y="73500"/>
                  <a:pt x="65639" y="73331"/>
                  <a:pt x="65639" y="73107"/>
                </a:cubicBezTo>
                <a:cubicBezTo>
                  <a:pt x="65639" y="72910"/>
                  <a:pt x="65442" y="72742"/>
                  <a:pt x="65246" y="72742"/>
                </a:cubicBezTo>
                <a:close/>
                <a:moveTo>
                  <a:pt x="47559" y="74707"/>
                </a:moveTo>
                <a:cubicBezTo>
                  <a:pt x="47334" y="74707"/>
                  <a:pt x="47166" y="74876"/>
                  <a:pt x="47166" y="75072"/>
                </a:cubicBezTo>
                <a:cubicBezTo>
                  <a:pt x="47166" y="75297"/>
                  <a:pt x="47334" y="75465"/>
                  <a:pt x="47559" y="75465"/>
                </a:cubicBezTo>
                <a:cubicBezTo>
                  <a:pt x="47756" y="75465"/>
                  <a:pt x="47952" y="75297"/>
                  <a:pt x="47952" y="75072"/>
                </a:cubicBezTo>
                <a:cubicBezTo>
                  <a:pt x="47952" y="74876"/>
                  <a:pt x="47756" y="74707"/>
                  <a:pt x="47559" y="74707"/>
                </a:cubicBezTo>
                <a:close/>
                <a:moveTo>
                  <a:pt x="49524" y="74707"/>
                </a:moveTo>
                <a:cubicBezTo>
                  <a:pt x="49300" y="74707"/>
                  <a:pt x="49131" y="74876"/>
                  <a:pt x="49131" y="75072"/>
                </a:cubicBezTo>
                <a:cubicBezTo>
                  <a:pt x="49131" y="75297"/>
                  <a:pt x="49300" y="75465"/>
                  <a:pt x="49524" y="75465"/>
                </a:cubicBezTo>
                <a:cubicBezTo>
                  <a:pt x="49721" y="75465"/>
                  <a:pt x="49917" y="75297"/>
                  <a:pt x="49917" y="75072"/>
                </a:cubicBezTo>
                <a:cubicBezTo>
                  <a:pt x="49917" y="74876"/>
                  <a:pt x="49721" y="74707"/>
                  <a:pt x="49524" y="74707"/>
                </a:cubicBezTo>
                <a:close/>
                <a:moveTo>
                  <a:pt x="51489" y="74707"/>
                </a:moveTo>
                <a:cubicBezTo>
                  <a:pt x="51265" y="74707"/>
                  <a:pt x="51096" y="74876"/>
                  <a:pt x="51096" y="75072"/>
                </a:cubicBezTo>
                <a:cubicBezTo>
                  <a:pt x="51096" y="75297"/>
                  <a:pt x="51265" y="75465"/>
                  <a:pt x="51489" y="75465"/>
                </a:cubicBezTo>
                <a:cubicBezTo>
                  <a:pt x="51686" y="75465"/>
                  <a:pt x="51882" y="75297"/>
                  <a:pt x="51882" y="75072"/>
                </a:cubicBezTo>
                <a:cubicBezTo>
                  <a:pt x="51882" y="74876"/>
                  <a:pt x="51686" y="74707"/>
                  <a:pt x="51489" y="74707"/>
                </a:cubicBezTo>
                <a:close/>
                <a:moveTo>
                  <a:pt x="53455" y="74707"/>
                </a:moveTo>
                <a:cubicBezTo>
                  <a:pt x="53230" y="74707"/>
                  <a:pt x="53062" y="74876"/>
                  <a:pt x="53062" y="75072"/>
                </a:cubicBezTo>
                <a:cubicBezTo>
                  <a:pt x="53062" y="75297"/>
                  <a:pt x="53230" y="75465"/>
                  <a:pt x="53455" y="75465"/>
                </a:cubicBezTo>
                <a:cubicBezTo>
                  <a:pt x="53651" y="75465"/>
                  <a:pt x="53848" y="75297"/>
                  <a:pt x="53848" y="75072"/>
                </a:cubicBezTo>
                <a:cubicBezTo>
                  <a:pt x="53848" y="74876"/>
                  <a:pt x="53651" y="74707"/>
                  <a:pt x="53455" y="74707"/>
                </a:cubicBezTo>
                <a:close/>
                <a:moveTo>
                  <a:pt x="55420" y="74707"/>
                </a:moveTo>
                <a:cubicBezTo>
                  <a:pt x="55195" y="74707"/>
                  <a:pt x="55027" y="74876"/>
                  <a:pt x="55027" y="75072"/>
                </a:cubicBezTo>
                <a:cubicBezTo>
                  <a:pt x="55027" y="75297"/>
                  <a:pt x="55195" y="75465"/>
                  <a:pt x="55420" y="75465"/>
                </a:cubicBezTo>
                <a:cubicBezTo>
                  <a:pt x="55616" y="75465"/>
                  <a:pt x="55813" y="75297"/>
                  <a:pt x="55813" y="75072"/>
                </a:cubicBezTo>
                <a:cubicBezTo>
                  <a:pt x="55813" y="74876"/>
                  <a:pt x="55616" y="74707"/>
                  <a:pt x="55420" y="74707"/>
                </a:cubicBezTo>
                <a:close/>
                <a:moveTo>
                  <a:pt x="57385" y="74707"/>
                </a:moveTo>
                <a:cubicBezTo>
                  <a:pt x="57160" y="74707"/>
                  <a:pt x="56992" y="74876"/>
                  <a:pt x="56992" y="75072"/>
                </a:cubicBezTo>
                <a:cubicBezTo>
                  <a:pt x="56992" y="75297"/>
                  <a:pt x="57160" y="75465"/>
                  <a:pt x="57385" y="75465"/>
                </a:cubicBezTo>
                <a:cubicBezTo>
                  <a:pt x="57582" y="75465"/>
                  <a:pt x="57778" y="75297"/>
                  <a:pt x="57778" y="75072"/>
                </a:cubicBezTo>
                <a:cubicBezTo>
                  <a:pt x="57778" y="74876"/>
                  <a:pt x="57582" y="74707"/>
                  <a:pt x="57385" y="74707"/>
                </a:cubicBezTo>
                <a:close/>
                <a:moveTo>
                  <a:pt x="59350" y="74707"/>
                </a:moveTo>
                <a:cubicBezTo>
                  <a:pt x="59126" y="74707"/>
                  <a:pt x="58957" y="74876"/>
                  <a:pt x="58957" y="75072"/>
                </a:cubicBezTo>
                <a:cubicBezTo>
                  <a:pt x="58957" y="75297"/>
                  <a:pt x="59126" y="75465"/>
                  <a:pt x="59350" y="75465"/>
                </a:cubicBezTo>
                <a:cubicBezTo>
                  <a:pt x="59547" y="75465"/>
                  <a:pt x="59743" y="75297"/>
                  <a:pt x="59743" y="75072"/>
                </a:cubicBezTo>
                <a:cubicBezTo>
                  <a:pt x="59743" y="74876"/>
                  <a:pt x="59547" y="74707"/>
                  <a:pt x="59350" y="74707"/>
                </a:cubicBezTo>
                <a:close/>
                <a:moveTo>
                  <a:pt x="61316" y="74707"/>
                </a:moveTo>
                <a:cubicBezTo>
                  <a:pt x="61091" y="74707"/>
                  <a:pt x="60922" y="74876"/>
                  <a:pt x="60922" y="75072"/>
                </a:cubicBezTo>
                <a:cubicBezTo>
                  <a:pt x="60922" y="75297"/>
                  <a:pt x="61091" y="75465"/>
                  <a:pt x="61316" y="75465"/>
                </a:cubicBezTo>
                <a:cubicBezTo>
                  <a:pt x="61512" y="75465"/>
                  <a:pt x="61709" y="75297"/>
                  <a:pt x="61709" y="75072"/>
                </a:cubicBezTo>
                <a:cubicBezTo>
                  <a:pt x="61709" y="74876"/>
                  <a:pt x="61512" y="74707"/>
                  <a:pt x="61316" y="74707"/>
                </a:cubicBezTo>
                <a:close/>
                <a:moveTo>
                  <a:pt x="63281" y="74707"/>
                </a:moveTo>
                <a:cubicBezTo>
                  <a:pt x="63056" y="74707"/>
                  <a:pt x="62888" y="74876"/>
                  <a:pt x="62888" y="75072"/>
                </a:cubicBezTo>
                <a:cubicBezTo>
                  <a:pt x="62888" y="75297"/>
                  <a:pt x="63056" y="75465"/>
                  <a:pt x="63281" y="75465"/>
                </a:cubicBezTo>
                <a:cubicBezTo>
                  <a:pt x="63477" y="75465"/>
                  <a:pt x="63674" y="75297"/>
                  <a:pt x="63674" y="75072"/>
                </a:cubicBezTo>
                <a:cubicBezTo>
                  <a:pt x="63674" y="74876"/>
                  <a:pt x="63477" y="74707"/>
                  <a:pt x="63281" y="74707"/>
                </a:cubicBezTo>
                <a:close/>
                <a:moveTo>
                  <a:pt x="65246" y="74707"/>
                </a:moveTo>
                <a:cubicBezTo>
                  <a:pt x="65021" y="74707"/>
                  <a:pt x="64853" y="74876"/>
                  <a:pt x="64853" y="75072"/>
                </a:cubicBezTo>
                <a:cubicBezTo>
                  <a:pt x="64853" y="75297"/>
                  <a:pt x="65021" y="75465"/>
                  <a:pt x="65246" y="75465"/>
                </a:cubicBezTo>
                <a:cubicBezTo>
                  <a:pt x="65442" y="75465"/>
                  <a:pt x="65639" y="75297"/>
                  <a:pt x="65639" y="75072"/>
                </a:cubicBezTo>
                <a:cubicBezTo>
                  <a:pt x="65639" y="74876"/>
                  <a:pt x="65442" y="74707"/>
                  <a:pt x="65246" y="74707"/>
                </a:cubicBezTo>
                <a:close/>
                <a:moveTo>
                  <a:pt x="47559" y="76672"/>
                </a:moveTo>
                <a:cubicBezTo>
                  <a:pt x="47334" y="76672"/>
                  <a:pt x="47166" y="76841"/>
                  <a:pt x="47166" y="77037"/>
                </a:cubicBezTo>
                <a:cubicBezTo>
                  <a:pt x="47166" y="77262"/>
                  <a:pt x="47334" y="77430"/>
                  <a:pt x="47559" y="77430"/>
                </a:cubicBezTo>
                <a:cubicBezTo>
                  <a:pt x="47756" y="77430"/>
                  <a:pt x="47952" y="77262"/>
                  <a:pt x="47952" y="77037"/>
                </a:cubicBezTo>
                <a:cubicBezTo>
                  <a:pt x="47952" y="76841"/>
                  <a:pt x="47756" y="76672"/>
                  <a:pt x="47559" y="76672"/>
                </a:cubicBezTo>
                <a:close/>
                <a:moveTo>
                  <a:pt x="49524" y="76672"/>
                </a:moveTo>
                <a:cubicBezTo>
                  <a:pt x="49300" y="76672"/>
                  <a:pt x="49131" y="76841"/>
                  <a:pt x="49131" y="77037"/>
                </a:cubicBezTo>
                <a:cubicBezTo>
                  <a:pt x="49131" y="77262"/>
                  <a:pt x="49300" y="77430"/>
                  <a:pt x="49524" y="77430"/>
                </a:cubicBezTo>
                <a:cubicBezTo>
                  <a:pt x="49721" y="77430"/>
                  <a:pt x="49917" y="77262"/>
                  <a:pt x="49917" y="77037"/>
                </a:cubicBezTo>
                <a:cubicBezTo>
                  <a:pt x="49917" y="76841"/>
                  <a:pt x="49721" y="76672"/>
                  <a:pt x="49524" y="76672"/>
                </a:cubicBezTo>
                <a:close/>
                <a:moveTo>
                  <a:pt x="51489" y="76672"/>
                </a:moveTo>
                <a:cubicBezTo>
                  <a:pt x="51265" y="76672"/>
                  <a:pt x="51096" y="76841"/>
                  <a:pt x="51096" y="77037"/>
                </a:cubicBezTo>
                <a:cubicBezTo>
                  <a:pt x="51096" y="77262"/>
                  <a:pt x="51265" y="77430"/>
                  <a:pt x="51489" y="77430"/>
                </a:cubicBezTo>
                <a:cubicBezTo>
                  <a:pt x="51686" y="77430"/>
                  <a:pt x="51882" y="77262"/>
                  <a:pt x="51882" y="77037"/>
                </a:cubicBezTo>
                <a:cubicBezTo>
                  <a:pt x="51882" y="76841"/>
                  <a:pt x="51686" y="76672"/>
                  <a:pt x="51489" y="76672"/>
                </a:cubicBezTo>
                <a:close/>
                <a:moveTo>
                  <a:pt x="53455" y="76672"/>
                </a:moveTo>
                <a:cubicBezTo>
                  <a:pt x="53230" y="76672"/>
                  <a:pt x="53062" y="76841"/>
                  <a:pt x="53062" y="77037"/>
                </a:cubicBezTo>
                <a:cubicBezTo>
                  <a:pt x="53062" y="77262"/>
                  <a:pt x="53230" y="77430"/>
                  <a:pt x="53455" y="77430"/>
                </a:cubicBezTo>
                <a:cubicBezTo>
                  <a:pt x="53651" y="77430"/>
                  <a:pt x="53848" y="77262"/>
                  <a:pt x="53848" y="77037"/>
                </a:cubicBezTo>
                <a:cubicBezTo>
                  <a:pt x="53848" y="76841"/>
                  <a:pt x="53651" y="76672"/>
                  <a:pt x="53455" y="76672"/>
                </a:cubicBezTo>
                <a:close/>
                <a:moveTo>
                  <a:pt x="55420" y="76672"/>
                </a:moveTo>
                <a:cubicBezTo>
                  <a:pt x="55195" y="76672"/>
                  <a:pt x="55027" y="76841"/>
                  <a:pt x="55027" y="77037"/>
                </a:cubicBezTo>
                <a:cubicBezTo>
                  <a:pt x="55027" y="77262"/>
                  <a:pt x="55195" y="77430"/>
                  <a:pt x="55420" y="77430"/>
                </a:cubicBezTo>
                <a:cubicBezTo>
                  <a:pt x="55616" y="77430"/>
                  <a:pt x="55813" y="77262"/>
                  <a:pt x="55813" y="77037"/>
                </a:cubicBezTo>
                <a:cubicBezTo>
                  <a:pt x="55813" y="76841"/>
                  <a:pt x="55616" y="76672"/>
                  <a:pt x="55420" y="76672"/>
                </a:cubicBezTo>
                <a:close/>
                <a:moveTo>
                  <a:pt x="57385" y="76672"/>
                </a:moveTo>
                <a:cubicBezTo>
                  <a:pt x="57160" y="76672"/>
                  <a:pt x="56992" y="76841"/>
                  <a:pt x="56992" y="77037"/>
                </a:cubicBezTo>
                <a:cubicBezTo>
                  <a:pt x="56992" y="77262"/>
                  <a:pt x="57160" y="77430"/>
                  <a:pt x="57385" y="77430"/>
                </a:cubicBezTo>
                <a:cubicBezTo>
                  <a:pt x="57582" y="77430"/>
                  <a:pt x="57778" y="77262"/>
                  <a:pt x="57778" y="77037"/>
                </a:cubicBezTo>
                <a:cubicBezTo>
                  <a:pt x="57778" y="76841"/>
                  <a:pt x="57582" y="76672"/>
                  <a:pt x="57385" y="76672"/>
                </a:cubicBezTo>
                <a:close/>
                <a:moveTo>
                  <a:pt x="59350" y="76672"/>
                </a:moveTo>
                <a:cubicBezTo>
                  <a:pt x="59126" y="76672"/>
                  <a:pt x="58957" y="76841"/>
                  <a:pt x="58957" y="77037"/>
                </a:cubicBezTo>
                <a:cubicBezTo>
                  <a:pt x="58957" y="77262"/>
                  <a:pt x="59126" y="77430"/>
                  <a:pt x="59350" y="77430"/>
                </a:cubicBezTo>
                <a:cubicBezTo>
                  <a:pt x="59547" y="77430"/>
                  <a:pt x="59743" y="77262"/>
                  <a:pt x="59743" y="77037"/>
                </a:cubicBezTo>
                <a:cubicBezTo>
                  <a:pt x="59743" y="76841"/>
                  <a:pt x="59547" y="76672"/>
                  <a:pt x="59350" y="76672"/>
                </a:cubicBezTo>
                <a:close/>
                <a:moveTo>
                  <a:pt x="61316" y="76672"/>
                </a:moveTo>
                <a:cubicBezTo>
                  <a:pt x="61091" y="76672"/>
                  <a:pt x="60922" y="76841"/>
                  <a:pt x="60922" y="77037"/>
                </a:cubicBezTo>
                <a:cubicBezTo>
                  <a:pt x="60922" y="77262"/>
                  <a:pt x="61091" y="77430"/>
                  <a:pt x="61316" y="77430"/>
                </a:cubicBezTo>
                <a:cubicBezTo>
                  <a:pt x="61512" y="77430"/>
                  <a:pt x="61709" y="77262"/>
                  <a:pt x="61709" y="77037"/>
                </a:cubicBezTo>
                <a:cubicBezTo>
                  <a:pt x="61709" y="76841"/>
                  <a:pt x="61512" y="76672"/>
                  <a:pt x="61316" y="76672"/>
                </a:cubicBezTo>
                <a:close/>
                <a:moveTo>
                  <a:pt x="63281" y="76672"/>
                </a:moveTo>
                <a:cubicBezTo>
                  <a:pt x="63056" y="76672"/>
                  <a:pt x="62888" y="76841"/>
                  <a:pt x="62888" y="77037"/>
                </a:cubicBezTo>
                <a:cubicBezTo>
                  <a:pt x="62888" y="77262"/>
                  <a:pt x="63056" y="77430"/>
                  <a:pt x="63281" y="77430"/>
                </a:cubicBezTo>
                <a:cubicBezTo>
                  <a:pt x="63477" y="77430"/>
                  <a:pt x="63674" y="77262"/>
                  <a:pt x="63674" y="77037"/>
                </a:cubicBezTo>
                <a:cubicBezTo>
                  <a:pt x="63674" y="76841"/>
                  <a:pt x="63477" y="76672"/>
                  <a:pt x="63281" y="76672"/>
                </a:cubicBezTo>
                <a:close/>
                <a:moveTo>
                  <a:pt x="65246" y="76672"/>
                </a:moveTo>
                <a:cubicBezTo>
                  <a:pt x="65021" y="76672"/>
                  <a:pt x="64853" y="76841"/>
                  <a:pt x="64853" y="77037"/>
                </a:cubicBezTo>
                <a:cubicBezTo>
                  <a:pt x="64853" y="77262"/>
                  <a:pt x="65021" y="77430"/>
                  <a:pt x="65246" y="77430"/>
                </a:cubicBezTo>
                <a:cubicBezTo>
                  <a:pt x="65442" y="77430"/>
                  <a:pt x="65639" y="77262"/>
                  <a:pt x="65639" y="77037"/>
                </a:cubicBezTo>
                <a:cubicBezTo>
                  <a:pt x="65639" y="76841"/>
                  <a:pt x="65442" y="76672"/>
                  <a:pt x="65246" y="76672"/>
                </a:cubicBezTo>
                <a:close/>
                <a:moveTo>
                  <a:pt x="47559" y="78638"/>
                </a:moveTo>
                <a:cubicBezTo>
                  <a:pt x="47334" y="78638"/>
                  <a:pt x="47166" y="78806"/>
                  <a:pt x="47166" y="79003"/>
                </a:cubicBezTo>
                <a:cubicBezTo>
                  <a:pt x="47166" y="79227"/>
                  <a:pt x="47334" y="79396"/>
                  <a:pt x="47559" y="79396"/>
                </a:cubicBezTo>
                <a:cubicBezTo>
                  <a:pt x="47756" y="79396"/>
                  <a:pt x="47952" y="79227"/>
                  <a:pt x="47952" y="79003"/>
                </a:cubicBezTo>
                <a:cubicBezTo>
                  <a:pt x="47952" y="78806"/>
                  <a:pt x="47756" y="78638"/>
                  <a:pt x="47559" y="78638"/>
                </a:cubicBezTo>
                <a:close/>
                <a:moveTo>
                  <a:pt x="49524" y="78638"/>
                </a:moveTo>
                <a:cubicBezTo>
                  <a:pt x="49300" y="78638"/>
                  <a:pt x="49131" y="78806"/>
                  <a:pt x="49131" y="79003"/>
                </a:cubicBezTo>
                <a:cubicBezTo>
                  <a:pt x="49131" y="79227"/>
                  <a:pt x="49300" y="79396"/>
                  <a:pt x="49524" y="79396"/>
                </a:cubicBezTo>
                <a:cubicBezTo>
                  <a:pt x="49721" y="79396"/>
                  <a:pt x="49917" y="79227"/>
                  <a:pt x="49917" y="79003"/>
                </a:cubicBezTo>
                <a:cubicBezTo>
                  <a:pt x="49917" y="78806"/>
                  <a:pt x="49721" y="78638"/>
                  <a:pt x="49524" y="78638"/>
                </a:cubicBezTo>
                <a:close/>
                <a:moveTo>
                  <a:pt x="51489" y="78638"/>
                </a:moveTo>
                <a:cubicBezTo>
                  <a:pt x="51265" y="78638"/>
                  <a:pt x="51096" y="78806"/>
                  <a:pt x="51096" y="79003"/>
                </a:cubicBezTo>
                <a:cubicBezTo>
                  <a:pt x="51096" y="79227"/>
                  <a:pt x="51265" y="79396"/>
                  <a:pt x="51489" y="79396"/>
                </a:cubicBezTo>
                <a:cubicBezTo>
                  <a:pt x="51686" y="79396"/>
                  <a:pt x="51882" y="79227"/>
                  <a:pt x="51882" y="79003"/>
                </a:cubicBezTo>
                <a:cubicBezTo>
                  <a:pt x="51882" y="78806"/>
                  <a:pt x="51686" y="78638"/>
                  <a:pt x="51489" y="78638"/>
                </a:cubicBezTo>
                <a:close/>
                <a:moveTo>
                  <a:pt x="53455" y="78638"/>
                </a:moveTo>
                <a:cubicBezTo>
                  <a:pt x="53230" y="78638"/>
                  <a:pt x="53062" y="78806"/>
                  <a:pt x="53062" y="79003"/>
                </a:cubicBezTo>
                <a:cubicBezTo>
                  <a:pt x="53062" y="79227"/>
                  <a:pt x="53230" y="79396"/>
                  <a:pt x="53455" y="79396"/>
                </a:cubicBezTo>
                <a:cubicBezTo>
                  <a:pt x="53651" y="79396"/>
                  <a:pt x="53848" y="79227"/>
                  <a:pt x="53848" y="79003"/>
                </a:cubicBezTo>
                <a:cubicBezTo>
                  <a:pt x="53848" y="78806"/>
                  <a:pt x="53651" y="78638"/>
                  <a:pt x="53455" y="78638"/>
                </a:cubicBezTo>
                <a:close/>
                <a:moveTo>
                  <a:pt x="55420" y="78638"/>
                </a:moveTo>
                <a:cubicBezTo>
                  <a:pt x="55195" y="78638"/>
                  <a:pt x="55027" y="78806"/>
                  <a:pt x="55027" y="79003"/>
                </a:cubicBezTo>
                <a:cubicBezTo>
                  <a:pt x="55027" y="79227"/>
                  <a:pt x="55195" y="79396"/>
                  <a:pt x="55420" y="79396"/>
                </a:cubicBezTo>
                <a:cubicBezTo>
                  <a:pt x="55616" y="79396"/>
                  <a:pt x="55813" y="79227"/>
                  <a:pt x="55813" y="79003"/>
                </a:cubicBezTo>
                <a:cubicBezTo>
                  <a:pt x="55813" y="78806"/>
                  <a:pt x="55616" y="78638"/>
                  <a:pt x="55420" y="78638"/>
                </a:cubicBezTo>
                <a:close/>
                <a:moveTo>
                  <a:pt x="57385" y="78638"/>
                </a:moveTo>
                <a:cubicBezTo>
                  <a:pt x="57160" y="78638"/>
                  <a:pt x="56992" y="78806"/>
                  <a:pt x="56992" y="79003"/>
                </a:cubicBezTo>
                <a:cubicBezTo>
                  <a:pt x="56992" y="79227"/>
                  <a:pt x="57160" y="79396"/>
                  <a:pt x="57385" y="79396"/>
                </a:cubicBezTo>
                <a:cubicBezTo>
                  <a:pt x="57582" y="79396"/>
                  <a:pt x="57778" y="79227"/>
                  <a:pt x="57778" y="79003"/>
                </a:cubicBezTo>
                <a:cubicBezTo>
                  <a:pt x="57778" y="78806"/>
                  <a:pt x="57582" y="78638"/>
                  <a:pt x="57385" y="78638"/>
                </a:cubicBezTo>
                <a:close/>
                <a:moveTo>
                  <a:pt x="59350" y="78638"/>
                </a:moveTo>
                <a:cubicBezTo>
                  <a:pt x="59126" y="78638"/>
                  <a:pt x="58957" y="78806"/>
                  <a:pt x="58957" y="79003"/>
                </a:cubicBezTo>
                <a:cubicBezTo>
                  <a:pt x="58957" y="79227"/>
                  <a:pt x="59126" y="79396"/>
                  <a:pt x="59350" y="79396"/>
                </a:cubicBezTo>
                <a:cubicBezTo>
                  <a:pt x="59547" y="79396"/>
                  <a:pt x="59743" y="79227"/>
                  <a:pt x="59743" y="79003"/>
                </a:cubicBezTo>
                <a:cubicBezTo>
                  <a:pt x="59743" y="78806"/>
                  <a:pt x="59547" y="78638"/>
                  <a:pt x="59350" y="78638"/>
                </a:cubicBezTo>
                <a:close/>
                <a:moveTo>
                  <a:pt x="61316" y="78638"/>
                </a:moveTo>
                <a:cubicBezTo>
                  <a:pt x="61091" y="78638"/>
                  <a:pt x="60922" y="78806"/>
                  <a:pt x="60922" y="79003"/>
                </a:cubicBezTo>
                <a:cubicBezTo>
                  <a:pt x="60922" y="79227"/>
                  <a:pt x="61091" y="79396"/>
                  <a:pt x="61316" y="79396"/>
                </a:cubicBezTo>
                <a:cubicBezTo>
                  <a:pt x="61512" y="79396"/>
                  <a:pt x="61709" y="79227"/>
                  <a:pt x="61709" y="79003"/>
                </a:cubicBezTo>
                <a:cubicBezTo>
                  <a:pt x="61709" y="78806"/>
                  <a:pt x="61512" y="78638"/>
                  <a:pt x="61316" y="78638"/>
                </a:cubicBezTo>
                <a:close/>
                <a:moveTo>
                  <a:pt x="45594" y="80603"/>
                </a:moveTo>
                <a:cubicBezTo>
                  <a:pt x="45369" y="80603"/>
                  <a:pt x="45201" y="80771"/>
                  <a:pt x="45201" y="80968"/>
                </a:cubicBezTo>
                <a:cubicBezTo>
                  <a:pt x="45201" y="81192"/>
                  <a:pt x="45369" y="81361"/>
                  <a:pt x="45594" y="81361"/>
                </a:cubicBezTo>
                <a:cubicBezTo>
                  <a:pt x="45790" y="81361"/>
                  <a:pt x="45987" y="81192"/>
                  <a:pt x="45987" y="80968"/>
                </a:cubicBezTo>
                <a:cubicBezTo>
                  <a:pt x="45987" y="80771"/>
                  <a:pt x="45790" y="80603"/>
                  <a:pt x="45594" y="80603"/>
                </a:cubicBezTo>
                <a:close/>
                <a:moveTo>
                  <a:pt x="47559" y="80603"/>
                </a:moveTo>
                <a:cubicBezTo>
                  <a:pt x="47334" y="80603"/>
                  <a:pt x="47166" y="80771"/>
                  <a:pt x="47166" y="80968"/>
                </a:cubicBezTo>
                <a:cubicBezTo>
                  <a:pt x="47166" y="81192"/>
                  <a:pt x="47334" y="81361"/>
                  <a:pt x="47559" y="81361"/>
                </a:cubicBezTo>
                <a:cubicBezTo>
                  <a:pt x="47756" y="81361"/>
                  <a:pt x="47952" y="81192"/>
                  <a:pt x="47952" y="80968"/>
                </a:cubicBezTo>
                <a:cubicBezTo>
                  <a:pt x="47952" y="80771"/>
                  <a:pt x="47756" y="80603"/>
                  <a:pt x="47559" y="80603"/>
                </a:cubicBezTo>
                <a:close/>
                <a:moveTo>
                  <a:pt x="49524" y="80603"/>
                </a:moveTo>
                <a:cubicBezTo>
                  <a:pt x="49300" y="80603"/>
                  <a:pt x="49131" y="80771"/>
                  <a:pt x="49131" y="80968"/>
                </a:cubicBezTo>
                <a:cubicBezTo>
                  <a:pt x="49131" y="81192"/>
                  <a:pt x="49300" y="81361"/>
                  <a:pt x="49524" y="81361"/>
                </a:cubicBezTo>
                <a:cubicBezTo>
                  <a:pt x="49721" y="81361"/>
                  <a:pt x="49917" y="81192"/>
                  <a:pt x="49917" y="80968"/>
                </a:cubicBezTo>
                <a:cubicBezTo>
                  <a:pt x="49917" y="80771"/>
                  <a:pt x="49721" y="80603"/>
                  <a:pt x="49524" y="80603"/>
                </a:cubicBezTo>
                <a:close/>
                <a:moveTo>
                  <a:pt x="51489" y="80603"/>
                </a:moveTo>
                <a:cubicBezTo>
                  <a:pt x="51265" y="80603"/>
                  <a:pt x="51096" y="80771"/>
                  <a:pt x="51096" y="80968"/>
                </a:cubicBezTo>
                <a:cubicBezTo>
                  <a:pt x="51096" y="81192"/>
                  <a:pt x="51265" y="81361"/>
                  <a:pt x="51489" y="81361"/>
                </a:cubicBezTo>
                <a:cubicBezTo>
                  <a:pt x="51686" y="81361"/>
                  <a:pt x="51882" y="81192"/>
                  <a:pt x="51882" y="80968"/>
                </a:cubicBezTo>
                <a:cubicBezTo>
                  <a:pt x="51882" y="80771"/>
                  <a:pt x="51686" y="80603"/>
                  <a:pt x="51489" y="80603"/>
                </a:cubicBezTo>
                <a:close/>
                <a:moveTo>
                  <a:pt x="53455" y="80603"/>
                </a:moveTo>
                <a:cubicBezTo>
                  <a:pt x="53230" y="80603"/>
                  <a:pt x="53062" y="80771"/>
                  <a:pt x="53062" y="80968"/>
                </a:cubicBezTo>
                <a:cubicBezTo>
                  <a:pt x="53062" y="81192"/>
                  <a:pt x="53230" y="81361"/>
                  <a:pt x="53455" y="81361"/>
                </a:cubicBezTo>
                <a:cubicBezTo>
                  <a:pt x="53651" y="81361"/>
                  <a:pt x="53848" y="81192"/>
                  <a:pt x="53848" y="80968"/>
                </a:cubicBezTo>
                <a:cubicBezTo>
                  <a:pt x="53848" y="80771"/>
                  <a:pt x="53651" y="80603"/>
                  <a:pt x="53455" y="80603"/>
                </a:cubicBezTo>
                <a:close/>
                <a:moveTo>
                  <a:pt x="55420" y="80603"/>
                </a:moveTo>
                <a:cubicBezTo>
                  <a:pt x="55195" y="80603"/>
                  <a:pt x="55027" y="80771"/>
                  <a:pt x="55027" y="80968"/>
                </a:cubicBezTo>
                <a:cubicBezTo>
                  <a:pt x="55027" y="81192"/>
                  <a:pt x="55195" y="81361"/>
                  <a:pt x="55420" y="81361"/>
                </a:cubicBezTo>
                <a:cubicBezTo>
                  <a:pt x="55616" y="81361"/>
                  <a:pt x="55813" y="81192"/>
                  <a:pt x="55813" y="80968"/>
                </a:cubicBezTo>
                <a:cubicBezTo>
                  <a:pt x="55813" y="80771"/>
                  <a:pt x="55616" y="80603"/>
                  <a:pt x="55420" y="80603"/>
                </a:cubicBezTo>
                <a:close/>
                <a:moveTo>
                  <a:pt x="57385" y="80603"/>
                </a:moveTo>
                <a:cubicBezTo>
                  <a:pt x="57160" y="80603"/>
                  <a:pt x="56992" y="80771"/>
                  <a:pt x="56992" y="80968"/>
                </a:cubicBezTo>
                <a:cubicBezTo>
                  <a:pt x="56992" y="81192"/>
                  <a:pt x="57160" y="81361"/>
                  <a:pt x="57385" y="81361"/>
                </a:cubicBezTo>
                <a:cubicBezTo>
                  <a:pt x="57582" y="81361"/>
                  <a:pt x="57778" y="81192"/>
                  <a:pt x="57778" y="80968"/>
                </a:cubicBezTo>
                <a:cubicBezTo>
                  <a:pt x="57778" y="80771"/>
                  <a:pt x="57582" y="80603"/>
                  <a:pt x="57385" y="80603"/>
                </a:cubicBezTo>
                <a:close/>
                <a:moveTo>
                  <a:pt x="59350" y="80603"/>
                </a:moveTo>
                <a:cubicBezTo>
                  <a:pt x="59126" y="80603"/>
                  <a:pt x="58957" y="80771"/>
                  <a:pt x="58957" y="80968"/>
                </a:cubicBezTo>
                <a:cubicBezTo>
                  <a:pt x="58957" y="81192"/>
                  <a:pt x="59126" y="81361"/>
                  <a:pt x="59350" y="81361"/>
                </a:cubicBezTo>
                <a:cubicBezTo>
                  <a:pt x="59547" y="81361"/>
                  <a:pt x="59743" y="81192"/>
                  <a:pt x="59743" y="80968"/>
                </a:cubicBezTo>
                <a:cubicBezTo>
                  <a:pt x="59743" y="80771"/>
                  <a:pt x="59547" y="80603"/>
                  <a:pt x="59350" y="80603"/>
                </a:cubicBezTo>
                <a:close/>
                <a:moveTo>
                  <a:pt x="61316" y="80603"/>
                </a:moveTo>
                <a:cubicBezTo>
                  <a:pt x="61091" y="80603"/>
                  <a:pt x="60922" y="80771"/>
                  <a:pt x="60922" y="80968"/>
                </a:cubicBezTo>
                <a:cubicBezTo>
                  <a:pt x="60922" y="81192"/>
                  <a:pt x="61091" y="81361"/>
                  <a:pt x="61316" y="81361"/>
                </a:cubicBezTo>
                <a:cubicBezTo>
                  <a:pt x="61512" y="81361"/>
                  <a:pt x="61709" y="81192"/>
                  <a:pt x="61709" y="80968"/>
                </a:cubicBezTo>
                <a:cubicBezTo>
                  <a:pt x="61709" y="80771"/>
                  <a:pt x="61512" y="80603"/>
                  <a:pt x="61316" y="80603"/>
                </a:cubicBezTo>
                <a:close/>
                <a:moveTo>
                  <a:pt x="45594" y="82568"/>
                </a:moveTo>
                <a:cubicBezTo>
                  <a:pt x="45369" y="82568"/>
                  <a:pt x="45201" y="82737"/>
                  <a:pt x="45201" y="82933"/>
                </a:cubicBezTo>
                <a:cubicBezTo>
                  <a:pt x="45201" y="83158"/>
                  <a:pt x="45369" y="83326"/>
                  <a:pt x="45594" y="83326"/>
                </a:cubicBezTo>
                <a:cubicBezTo>
                  <a:pt x="45790" y="83326"/>
                  <a:pt x="45987" y="83158"/>
                  <a:pt x="45987" y="82933"/>
                </a:cubicBezTo>
                <a:cubicBezTo>
                  <a:pt x="45987" y="82737"/>
                  <a:pt x="45790" y="82568"/>
                  <a:pt x="45594" y="82568"/>
                </a:cubicBezTo>
                <a:close/>
                <a:moveTo>
                  <a:pt x="47559" y="82568"/>
                </a:moveTo>
                <a:cubicBezTo>
                  <a:pt x="47334" y="82568"/>
                  <a:pt x="47166" y="82737"/>
                  <a:pt x="47166" y="82933"/>
                </a:cubicBezTo>
                <a:cubicBezTo>
                  <a:pt x="47166" y="83158"/>
                  <a:pt x="47334" y="83326"/>
                  <a:pt x="47559" y="83326"/>
                </a:cubicBezTo>
                <a:cubicBezTo>
                  <a:pt x="47756" y="83326"/>
                  <a:pt x="47952" y="83158"/>
                  <a:pt x="47952" y="82933"/>
                </a:cubicBezTo>
                <a:cubicBezTo>
                  <a:pt x="47952" y="82737"/>
                  <a:pt x="47756" y="82568"/>
                  <a:pt x="47559" y="82568"/>
                </a:cubicBezTo>
                <a:close/>
                <a:moveTo>
                  <a:pt x="49524" y="82568"/>
                </a:moveTo>
                <a:cubicBezTo>
                  <a:pt x="49300" y="82568"/>
                  <a:pt x="49131" y="82737"/>
                  <a:pt x="49131" y="82933"/>
                </a:cubicBezTo>
                <a:cubicBezTo>
                  <a:pt x="49131" y="83158"/>
                  <a:pt x="49300" y="83326"/>
                  <a:pt x="49524" y="83326"/>
                </a:cubicBezTo>
                <a:cubicBezTo>
                  <a:pt x="49721" y="83326"/>
                  <a:pt x="49917" y="83158"/>
                  <a:pt x="49917" y="82933"/>
                </a:cubicBezTo>
                <a:cubicBezTo>
                  <a:pt x="49917" y="82737"/>
                  <a:pt x="49721" y="82568"/>
                  <a:pt x="49524" y="82568"/>
                </a:cubicBezTo>
                <a:close/>
                <a:moveTo>
                  <a:pt x="51489" y="82568"/>
                </a:moveTo>
                <a:cubicBezTo>
                  <a:pt x="51265" y="82568"/>
                  <a:pt x="51096" y="82737"/>
                  <a:pt x="51096" y="82933"/>
                </a:cubicBezTo>
                <a:cubicBezTo>
                  <a:pt x="51096" y="83158"/>
                  <a:pt x="51265" y="83326"/>
                  <a:pt x="51489" y="83326"/>
                </a:cubicBezTo>
                <a:cubicBezTo>
                  <a:pt x="51686" y="83326"/>
                  <a:pt x="51882" y="83158"/>
                  <a:pt x="51882" y="82933"/>
                </a:cubicBezTo>
                <a:cubicBezTo>
                  <a:pt x="51882" y="82737"/>
                  <a:pt x="51686" y="82568"/>
                  <a:pt x="51489" y="82568"/>
                </a:cubicBezTo>
                <a:close/>
                <a:moveTo>
                  <a:pt x="53455" y="82568"/>
                </a:moveTo>
                <a:cubicBezTo>
                  <a:pt x="53230" y="82568"/>
                  <a:pt x="53062" y="82737"/>
                  <a:pt x="53062" y="82933"/>
                </a:cubicBezTo>
                <a:cubicBezTo>
                  <a:pt x="53062" y="83158"/>
                  <a:pt x="53230" y="83326"/>
                  <a:pt x="53455" y="83326"/>
                </a:cubicBezTo>
                <a:cubicBezTo>
                  <a:pt x="53651" y="83326"/>
                  <a:pt x="53848" y="83158"/>
                  <a:pt x="53848" y="82933"/>
                </a:cubicBezTo>
                <a:cubicBezTo>
                  <a:pt x="53848" y="82737"/>
                  <a:pt x="53651" y="82568"/>
                  <a:pt x="53455" y="82568"/>
                </a:cubicBezTo>
                <a:close/>
                <a:moveTo>
                  <a:pt x="55420" y="82568"/>
                </a:moveTo>
                <a:cubicBezTo>
                  <a:pt x="55195" y="82568"/>
                  <a:pt x="55027" y="82737"/>
                  <a:pt x="55027" y="82933"/>
                </a:cubicBezTo>
                <a:cubicBezTo>
                  <a:pt x="55027" y="83158"/>
                  <a:pt x="55195" y="83326"/>
                  <a:pt x="55420" y="83326"/>
                </a:cubicBezTo>
                <a:cubicBezTo>
                  <a:pt x="55616" y="83326"/>
                  <a:pt x="55813" y="83158"/>
                  <a:pt x="55813" y="82933"/>
                </a:cubicBezTo>
                <a:cubicBezTo>
                  <a:pt x="55813" y="82737"/>
                  <a:pt x="55616" y="82568"/>
                  <a:pt x="55420" y="82568"/>
                </a:cubicBezTo>
                <a:close/>
                <a:moveTo>
                  <a:pt x="57385" y="82568"/>
                </a:moveTo>
                <a:cubicBezTo>
                  <a:pt x="57160" y="82568"/>
                  <a:pt x="56992" y="82737"/>
                  <a:pt x="56992" y="82933"/>
                </a:cubicBezTo>
                <a:cubicBezTo>
                  <a:pt x="56992" y="83158"/>
                  <a:pt x="57160" y="83326"/>
                  <a:pt x="57385" y="83326"/>
                </a:cubicBezTo>
                <a:cubicBezTo>
                  <a:pt x="57582" y="83326"/>
                  <a:pt x="57778" y="83158"/>
                  <a:pt x="57778" y="82933"/>
                </a:cubicBezTo>
                <a:cubicBezTo>
                  <a:pt x="57778" y="82737"/>
                  <a:pt x="57582" y="82568"/>
                  <a:pt x="57385" y="82568"/>
                </a:cubicBezTo>
                <a:close/>
                <a:moveTo>
                  <a:pt x="59350" y="82568"/>
                </a:moveTo>
                <a:cubicBezTo>
                  <a:pt x="59126" y="82568"/>
                  <a:pt x="58957" y="82737"/>
                  <a:pt x="58957" y="82933"/>
                </a:cubicBezTo>
                <a:cubicBezTo>
                  <a:pt x="58957" y="83158"/>
                  <a:pt x="59126" y="83326"/>
                  <a:pt x="59350" y="83326"/>
                </a:cubicBezTo>
                <a:cubicBezTo>
                  <a:pt x="59547" y="83326"/>
                  <a:pt x="59743" y="83158"/>
                  <a:pt x="59743" y="82933"/>
                </a:cubicBezTo>
                <a:cubicBezTo>
                  <a:pt x="59743" y="82737"/>
                  <a:pt x="59547" y="82568"/>
                  <a:pt x="59350" y="82568"/>
                </a:cubicBezTo>
                <a:close/>
                <a:moveTo>
                  <a:pt x="61316" y="82568"/>
                </a:moveTo>
                <a:cubicBezTo>
                  <a:pt x="61091" y="82568"/>
                  <a:pt x="60922" y="82737"/>
                  <a:pt x="60922" y="82933"/>
                </a:cubicBezTo>
                <a:cubicBezTo>
                  <a:pt x="60922" y="83158"/>
                  <a:pt x="61091" y="83326"/>
                  <a:pt x="61316" y="83326"/>
                </a:cubicBezTo>
                <a:cubicBezTo>
                  <a:pt x="61512" y="83326"/>
                  <a:pt x="61709" y="83158"/>
                  <a:pt x="61709" y="82933"/>
                </a:cubicBezTo>
                <a:cubicBezTo>
                  <a:pt x="61709" y="82737"/>
                  <a:pt x="61512" y="82568"/>
                  <a:pt x="61316" y="82568"/>
                </a:cubicBezTo>
                <a:close/>
                <a:moveTo>
                  <a:pt x="45594" y="84533"/>
                </a:moveTo>
                <a:cubicBezTo>
                  <a:pt x="45369" y="84533"/>
                  <a:pt x="45201" y="84702"/>
                  <a:pt x="45201" y="84898"/>
                </a:cubicBezTo>
                <a:cubicBezTo>
                  <a:pt x="45201" y="85123"/>
                  <a:pt x="45369" y="85291"/>
                  <a:pt x="45594" y="85291"/>
                </a:cubicBezTo>
                <a:cubicBezTo>
                  <a:pt x="45790" y="85291"/>
                  <a:pt x="45987" y="85123"/>
                  <a:pt x="45987" y="84898"/>
                </a:cubicBezTo>
                <a:cubicBezTo>
                  <a:pt x="45987" y="84702"/>
                  <a:pt x="45790" y="84533"/>
                  <a:pt x="45594" y="84533"/>
                </a:cubicBezTo>
                <a:close/>
                <a:moveTo>
                  <a:pt x="47559" y="84533"/>
                </a:moveTo>
                <a:cubicBezTo>
                  <a:pt x="47334" y="84533"/>
                  <a:pt x="47166" y="84702"/>
                  <a:pt x="47166" y="84898"/>
                </a:cubicBezTo>
                <a:cubicBezTo>
                  <a:pt x="47166" y="85123"/>
                  <a:pt x="47334" y="85291"/>
                  <a:pt x="47559" y="85291"/>
                </a:cubicBezTo>
                <a:cubicBezTo>
                  <a:pt x="47756" y="85291"/>
                  <a:pt x="47952" y="85123"/>
                  <a:pt x="47952" y="84898"/>
                </a:cubicBezTo>
                <a:cubicBezTo>
                  <a:pt x="47952" y="84702"/>
                  <a:pt x="47756" y="84533"/>
                  <a:pt x="47559" y="84533"/>
                </a:cubicBezTo>
                <a:close/>
                <a:moveTo>
                  <a:pt x="49524" y="84533"/>
                </a:moveTo>
                <a:cubicBezTo>
                  <a:pt x="49300" y="84533"/>
                  <a:pt x="49131" y="84702"/>
                  <a:pt x="49131" y="84898"/>
                </a:cubicBezTo>
                <a:cubicBezTo>
                  <a:pt x="49131" y="85123"/>
                  <a:pt x="49300" y="85291"/>
                  <a:pt x="49524" y="85291"/>
                </a:cubicBezTo>
                <a:cubicBezTo>
                  <a:pt x="49721" y="85291"/>
                  <a:pt x="49917" y="85123"/>
                  <a:pt x="49917" y="84898"/>
                </a:cubicBezTo>
                <a:cubicBezTo>
                  <a:pt x="49917" y="84702"/>
                  <a:pt x="49721" y="84533"/>
                  <a:pt x="49524" y="84533"/>
                </a:cubicBezTo>
                <a:close/>
                <a:moveTo>
                  <a:pt x="51489" y="84533"/>
                </a:moveTo>
                <a:cubicBezTo>
                  <a:pt x="51265" y="84533"/>
                  <a:pt x="51096" y="84702"/>
                  <a:pt x="51096" y="84898"/>
                </a:cubicBezTo>
                <a:cubicBezTo>
                  <a:pt x="51096" y="85123"/>
                  <a:pt x="51265" y="85291"/>
                  <a:pt x="51489" y="85291"/>
                </a:cubicBezTo>
                <a:cubicBezTo>
                  <a:pt x="51686" y="85291"/>
                  <a:pt x="51882" y="85123"/>
                  <a:pt x="51882" y="84898"/>
                </a:cubicBezTo>
                <a:cubicBezTo>
                  <a:pt x="51882" y="84702"/>
                  <a:pt x="51686" y="84533"/>
                  <a:pt x="51489" y="84533"/>
                </a:cubicBezTo>
                <a:close/>
                <a:moveTo>
                  <a:pt x="53455" y="84533"/>
                </a:moveTo>
                <a:cubicBezTo>
                  <a:pt x="53230" y="84533"/>
                  <a:pt x="53062" y="84702"/>
                  <a:pt x="53062" y="84898"/>
                </a:cubicBezTo>
                <a:cubicBezTo>
                  <a:pt x="53062" y="85123"/>
                  <a:pt x="53230" y="85291"/>
                  <a:pt x="53455" y="85291"/>
                </a:cubicBezTo>
                <a:cubicBezTo>
                  <a:pt x="53651" y="85291"/>
                  <a:pt x="53848" y="85123"/>
                  <a:pt x="53848" y="84898"/>
                </a:cubicBezTo>
                <a:cubicBezTo>
                  <a:pt x="53848" y="84702"/>
                  <a:pt x="53651" y="84533"/>
                  <a:pt x="53455" y="84533"/>
                </a:cubicBezTo>
                <a:close/>
                <a:moveTo>
                  <a:pt x="55420" y="84533"/>
                </a:moveTo>
                <a:cubicBezTo>
                  <a:pt x="55195" y="84533"/>
                  <a:pt x="55027" y="84702"/>
                  <a:pt x="55027" y="84898"/>
                </a:cubicBezTo>
                <a:cubicBezTo>
                  <a:pt x="55027" y="85123"/>
                  <a:pt x="55195" y="85291"/>
                  <a:pt x="55420" y="85291"/>
                </a:cubicBezTo>
                <a:cubicBezTo>
                  <a:pt x="55616" y="85291"/>
                  <a:pt x="55813" y="85123"/>
                  <a:pt x="55813" y="84898"/>
                </a:cubicBezTo>
                <a:cubicBezTo>
                  <a:pt x="55813" y="84702"/>
                  <a:pt x="55616" y="84533"/>
                  <a:pt x="55420" y="84533"/>
                </a:cubicBezTo>
                <a:close/>
                <a:moveTo>
                  <a:pt x="57385" y="84533"/>
                </a:moveTo>
                <a:cubicBezTo>
                  <a:pt x="57160" y="84533"/>
                  <a:pt x="56992" y="84702"/>
                  <a:pt x="56992" y="84898"/>
                </a:cubicBezTo>
                <a:cubicBezTo>
                  <a:pt x="56992" y="85123"/>
                  <a:pt x="57160" y="85291"/>
                  <a:pt x="57385" y="85291"/>
                </a:cubicBezTo>
                <a:cubicBezTo>
                  <a:pt x="57582" y="85291"/>
                  <a:pt x="57778" y="85123"/>
                  <a:pt x="57778" y="84898"/>
                </a:cubicBezTo>
                <a:cubicBezTo>
                  <a:pt x="57778" y="84702"/>
                  <a:pt x="57582" y="84533"/>
                  <a:pt x="57385" y="84533"/>
                </a:cubicBezTo>
                <a:close/>
                <a:moveTo>
                  <a:pt x="59350" y="84533"/>
                </a:moveTo>
                <a:cubicBezTo>
                  <a:pt x="59126" y="84533"/>
                  <a:pt x="58957" y="84702"/>
                  <a:pt x="58957" y="84898"/>
                </a:cubicBezTo>
                <a:cubicBezTo>
                  <a:pt x="58957" y="85123"/>
                  <a:pt x="59126" y="85291"/>
                  <a:pt x="59350" y="85291"/>
                </a:cubicBezTo>
                <a:cubicBezTo>
                  <a:pt x="59547" y="85291"/>
                  <a:pt x="59743" y="85123"/>
                  <a:pt x="59743" y="84898"/>
                </a:cubicBezTo>
                <a:cubicBezTo>
                  <a:pt x="59743" y="84702"/>
                  <a:pt x="59547" y="84533"/>
                  <a:pt x="59350" y="84533"/>
                </a:cubicBezTo>
                <a:close/>
                <a:moveTo>
                  <a:pt x="43629" y="86499"/>
                </a:moveTo>
                <a:cubicBezTo>
                  <a:pt x="43404" y="86499"/>
                  <a:pt x="43235" y="86667"/>
                  <a:pt x="43235" y="86864"/>
                </a:cubicBezTo>
                <a:cubicBezTo>
                  <a:pt x="43235" y="87088"/>
                  <a:pt x="43404" y="87257"/>
                  <a:pt x="43629" y="87257"/>
                </a:cubicBezTo>
                <a:cubicBezTo>
                  <a:pt x="43825" y="87257"/>
                  <a:pt x="44022" y="87088"/>
                  <a:pt x="44022" y="86864"/>
                </a:cubicBezTo>
                <a:cubicBezTo>
                  <a:pt x="44022" y="86667"/>
                  <a:pt x="43825" y="86499"/>
                  <a:pt x="43629" y="86499"/>
                </a:cubicBezTo>
                <a:close/>
                <a:moveTo>
                  <a:pt x="45594" y="86499"/>
                </a:moveTo>
                <a:cubicBezTo>
                  <a:pt x="45369" y="86499"/>
                  <a:pt x="45201" y="86667"/>
                  <a:pt x="45201" y="86864"/>
                </a:cubicBezTo>
                <a:cubicBezTo>
                  <a:pt x="45201" y="87088"/>
                  <a:pt x="45369" y="87257"/>
                  <a:pt x="45594" y="87257"/>
                </a:cubicBezTo>
                <a:cubicBezTo>
                  <a:pt x="45790" y="87257"/>
                  <a:pt x="45987" y="87088"/>
                  <a:pt x="45987" y="86864"/>
                </a:cubicBezTo>
                <a:cubicBezTo>
                  <a:pt x="45987" y="86667"/>
                  <a:pt x="45790" y="86499"/>
                  <a:pt x="45594" y="86499"/>
                </a:cubicBezTo>
                <a:close/>
                <a:moveTo>
                  <a:pt x="47559" y="86499"/>
                </a:moveTo>
                <a:cubicBezTo>
                  <a:pt x="47334" y="86499"/>
                  <a:pt x="47166" y="86667"/>
                  <a:pt x="47166" y="86864"/>
                </a:cubicBezTo>
                <a:cubicBezTo>
                  <a:pt x="47166" y="87088"/>
                  <a:pt x="47334" y="87257"/>
                  <a:pt x="47559" y="87257"/>
                </a:cubicBezTo>
                <a:cubicBezTo>
                  <a:pt x="47756" y="87257"/>
                  <a:pt x="47952" y="87088"/>
                  <a:pt x="47952" y="86864"/>
                </a:cubicBezTo>
                <a:cubicBezTo>
                  <a:pt x="47952" y="86667"/>
                  <a:pt x="47756" y="86499"/>
                  <a:pt x="47559" y="86499"/>
                </a:cubicBezTo>
                <a:close/>
                <a:moveTo>
                  <a:pt x="49524" y="86499"/>
                </a:moveTo>
                <a:cubicBezTo>
                  <a:pt x="49300" y="86499"/>
                  <a:pt x="49131" y="86667"/>
                  <a:pt x="49131" y="86864"/>
                </a:cubicBezTo>
                <a:cubicBezTo>
                  <a:pt x="49131" y="87088"/>
                  <a:pt x="49300" y="87257"/>
                  <a:pt x="49524" y="87257"/>
                </a:cubicBezTo>
                <a:cubicBezTo>
                  <a:pt x="49721" y="87257"/>
                  <a:pt x="49917" y="87088"/>
                  <a:pt x="49917" y="86864"/>
                </a:cubicBezTo>
                <a:cubicBezTo>
                  <a:pt x="49917" y="86667"/>
                  <a:pt x="49721" y="86499"/>
                  <a:pt x="49524" y="86499"/>
                </a:cubicBezTo>
                <a:close/>
                <a:moveTo>
                  <a:pt x="51489" y="86499"/>
                </a:moveTo>
                <a:cubicBezTo>
                  <a:pt x="51265" y="86499"/>
                  <a:pt x="51096" y="86667"/>
                  <a:pt x="51096" y="86864"/>
                </a:cubicBezTo>
                <a:cubicBezTo>
                  <a:pt x="51096" y="87088"/>
                  <a:pt x="51265" y="87257"/>
                  <a:pt x="51489" y="87257"/>
                </a:cubicBezTo>
                <a:cubicBezTo>
                  <a:pt x="51686" y="87257"/>
                  <a:pt x="51882" y="87088"/>
                  <a:pt x="51882" y="86864"/>
                </a:cubicBezTo>
                <a:cubicBezTo>
                  <a:pt x="51882" y="86667"/>
                  <a:pt x="51686" y="86499"/>
                  <a:pt x="51489" y="86499"/>
                </a:cubicBezTo>
                <a:close/>
                <a:moveTo>
                  <a:pt x="53455" y="86499"/>
                </a:moveTo>
                <a:cubicBezTo>
                  <a:pt x="53230" y="86499"/>
                  <a:pt x="53062" y="86667"/>
                  <a:pt x="53062" y="86864"/>
                </a:cubicBezTo>
                <a:cubicBezTo>
                  <a:pt x="53062" y="87088"/>
                  <a:pt x="53230" y="87257"/>
                  <a:pt x="53455" y="87257"/>
                </a:cubicBezTo>
                <a:cubicBezTo>
                  <a:pt x="53651" y="87257"/>
                  <a:pt x="53848" y="87088"/>
                  <a:pt x="53848" y="86864"/>
                </a:cubicBezTo>
                <a:cubicBezTo>
                  <a:pt x="53848" y="86667"/>
                  <a:pt x="53651" y="86499"/>
                  <a:pt x="53455" y="86499"/>
                </a:cubicBezTo>
                <a:close/>
                <a:moveTo>
                  <a:pt x="55420" y="86499"/>
                </a:moveTo>
                <a:cubicBezTo>
                  <a:pt x="55195" y="86499"/>
                  <a:pt x="55027" y="86667"/>
                  <a:pt x="55027" y="86864"/>
                </a:cubicBezTo>
                <a:cubicBezTo>
                  <a:pt x="55027" y="87088"/>
                  <a:pt x="55195" y="87257"/>
                  <a:pt x="55420" y="87257"/>
                </a:cubicBezTo>
                <a:cubicBezTo>
                  <a:pt x="55616" y="87257"/>
                  <a:pt x="55813" y="87088"/>
                  <a:pt x="55813" y="86864"/>
                </a:cubicBezTo>
                <a:cubicBezTo>
                  <a:pt x="55813" y="86667"/>
                  <a:pt x="55616" y="86499"/>
                  <a:pt x="55420" y="86499"/>
                </a:cubicBezTo>
                <a:close/>
                <a:moveTo>
                  <a:pt x="57385" y="86499"/>
                </a:moveTo>
                <a:cubicBezTo>
                  <a:pt x="57160" y="86499"/>
                  <a:pt x="56992" y="86667"/>
                  <a:pt x="56992" y="86864"/>
                </a:cubicBezTo>
                <a:cubicBezTo>
                  <a:pt x="56992" y="87088"/>
                  <a:pt x="57160" y="87257"/>
                  <a:pt x="57385" y="87257"/>
                </a:cubicBezTo>
                <a:cubicBezTo>
                  <a:pt x="57582" y="87257"/>
                  <a:pt x="57778" y="87088"/>
                  <a:pt x="57778" y="86864"/>
                </a:cubicBezTo>
                <a:cubicBezTo>
                  <a:pt x="57778" y="86667"/>
                  <a:pt x="57582" y="86499"/>
                  <a:pt x="57385" y="86499"/>
                </a:cubicBezTo>
                <a:close/>
                <a:moveTo>
                  <a:pt x="59350" y="86499"/>
                </a:moveTo>
                <a:cubicBezTo>
                  <a:pt x="59126" y="86499"/>
                  <a:pt x="58957" y="86667"/>
                  <a:pt x="58957" y="86864"/>
                </a:cubicBezTo>
                <a:cubicBezTo>
                  <a:pt x="58957" y="87088"/>
                  <a:pt x="59126" y="87257"/>
                  <a:pt x="59350" y="87257"/>
                </a:cubicBezTo>
                <a:cubicBezTo>
                  <a:pt x="59547" y="87257"/>
                  <a:pt x="59743" y="87088"/>
                  <a:pt x="59743" y="86864"/>
                </a:cubicBezTo>
                <a:cubicBezTo>
                  <a:pt x="59743" y="86667"/>
                  <a:pt x="59547" y="86499"/>
                  <a:pt x="59350" y="86499"/>
                </a:cubicBezTo>
                <a:close/>
                <a:moveTo>
                  <a:pt x="43629" y="88464"/>
                </a:moveTo>
                <a:cubicBezTo>
                  <a:pt x="43404" y="88464"/>
                  <a:pt x="43235" y="88632"/>
                  <a:pt x="43235" y="88829"/>
                </a:cubicBezTo>
                <a:cubicBezTo>
                  <a:pt x="43235" y="89053"/>
                  <a:pt x="43404" y="89222"/>
                  <a:pt x="43629" y="89222"/>
                </a:cubicBezTo>
                <a:cubicBezTo>
                  <a:pt x="43825" y="89222"/>
                  <a:pt x="44022" y="89053"/>
                  <a:pt x="44022" y="88829"/>
                </a:cubicBezTo>
                <a:cubicBezTo>
                  <a:pt x="44022" y="88632"/>
                  <a:pt x="43825" y="88464"/>
                  <a:pt x="43629" y="88464"/>
                </a:cubicBezTo>
                <a:close/>
                <a:moveTo>
                  <a:pt x="45594" y="88464"/>
                </a:moveTo>
                <a:cubicBezTo>
                  <a:pt x="45369" y="88464"/>
                  <a:pt x="45201" y="88632"/>
                  <a:pt x="45201" y="88829"/>
                </a:cubicBezTo>
                <a:cubicBezTo>
                  <a:pt x="45201" y="89053"/>
                  <a:pt x="45369" y="89222"/>
                  <a:pt x="45594" y="89222"/>
                </a:cubicBezTo>
                <a:cubicBezTo>
                  <a:pt x="45790" y="89222"/>
                  <a:pt x="45987" y="89053"/>
                  <a:pt x="45987" y="88829"/>
                </a:cubicBezTo>
                <a:cubicBezTo>
                  <a:pt x="45987" y="88632"/>
                  <a:pt x="45790" y="88464"/>
                  <a:pt x="45594" y="88464"/>
                </a:cubicBezTo>
                <a:close/>
                <a:moveTo>
                  <a:pt x="47559" y="88464"/>
                </a:moveTo>
                <a:cubicBezTo>
                  <a:pt x="47334" y="88464"/>
                  <a:pt x="47166" y="88632"/>
                  <a:pt x="47166" y="88829"/>
                </a:cubicBezTo>
                <a:cubicBezTo>
                  <a:pt x="47166" y="89053"/>
                  <a:pt x="47334" y="89222"/>
                  <a:pt x="47559" y="89222"/>
                </a:cubicBezTo>
                <a:cubicBezTo>
                  <a:pt x="47756" y="89222"/>
                  <a:pt x="47952" y="89053"/>
                  <a:pt x="47952" y="88829"/>
                </a:cubicBezTo>
                <a:cubicBezTo>
                  <a:pt x="47952" y="88632"/>
                  <a:pt x="47756" y="88464"/>
                  <a:pt x="47559" y="88464"/>
                </a:cubicBezTo>
                <a:close/>
                <a:moveTo>
                  <a:pt x="49524" y="88464"/>
                </a:moveTo>
                <a:cubicBezTo>
                  <a:pt x="49300" y="88464"/>
                  <a:pt x="49131" y="88632"/>
                  <a:pt x="49131" y="88829"/>
                </a:cubicBezTo>
                <a:cubicBezTo>
                  <a:pt x="49131" y="89053"/>
                  <a:pt x="49300" y="89222"/>
                  <a:pt x="49524" y="89222"/>
                </a:cubicBezTo>
                <a:cubicBezTo>
                  <a:pt x="49721" y="89222"/>
                  <a:pt x="49917" y="89053"/>
                  <a:pt x="49917" y="88829"/>
                </a:cubicBezTo>
                <a:cubicBezTo>
                  <a:pt x="49917" y="88632"/>
                  <a:pt x="49721" y="88464"/>
                  <a:pt x="49524" y="88464"/>
                </a:cubicBezTo>
                <a:close/>
                <a:moveTo>
                  <a:pt x="51489" y="88464"/>
                </a:moveTo>
                <a:cubicBezTo>
                  <a:pt x="51265" y="88464"/>
                  <a:pt x="51096" y="88632"/>
                  <a:pt x="51096" y="88829"/>
                </a:cubicBezTo>
                <a:cubicBezTo>
                  <a:pt x="51096" y="89053"/>
                  <a:pt x="51265" y="89222"/>
                  <a:pt x="51489" y="89222"/>
                </a:cubicBezTo>
                <a:cubicBezTo>
                  <a:pt x="51686" y="89222"/>
                  <a:pt x="51882" y="89053"/>
                  <a:pt x="51882" y="88829"/>
                </a:cubicBezTo>
                <a:cubicBezTo>
                  <a:pt x="51882" y="88632"/>
                  <a:pt x="51686" y="88464"/>
                  <a:pt x="51489" y="88464"/>
                </a:cubicBezTo>
                <a:close/>
                <a:moveTo>
                  <a:pt x="53455" y="88464"/>
                </a:moveTo>
                <a:cubicBezTo>
                  <a:pt x="53230" y="88464"/>
                  <a:pt x="53062" y="88632"/>
                  <a:pt x="53062" y="88829"/>
                </a:cubicBezTo>
                <a:cubicBezTo>
                  <a:pt x="53062" y="89053"/>
                  <a:pt x="53230" y="89222"/>
                  <a:pt x="53455" y="89222"/>
                </a:cubicBezTo>
                <a:cubicBezTo>
                  <a:pt x="53651" y="89222"/>
                  <a:pt x="53848" y="89053"/>
                  <a:pt x="53848" y="88829"/>
                </a:cubicBezTo>
                <a:cubicBezTo>
                  <a:pt x="53848" y="88632"/>
                  <a:pt x="53651" y="88464"/>
                  <a:pt x="53455" y="88464"/>
                </a:cubicBezTo>
                <a:close/>
                <a:moveTo>
                  <a:pt x="55420" y="88464"/>
                </a:moveTo>
                <a:cubicBezTo>
                  <a:pt x="55195" y="88464"/>
                  <a:pt x="55027" y="88632"/>
                  <a:pt x="55027" y="88829"/>
                </a:cubicBezTo>
                <a:cubicBezTo>
                  <a:pt x="55027" y="89053"/>
                  <a:pt x="55195" y="89222"/>
                  <a:pt x="55420" y="89222"/>
                </a:cubicBezTo>
                <a:cubicBezTo>
                  <a:pt x="55616" y="89222"/>
                  <a:pt x="55813" y="89053"/>
                  <a:pt x="55813" y="88829"/>
                </a:cubicBezTo>
                <a:cubicBezTo>
                  <a:pt x="55813" y="88632"/>
                  <a:pt x="55616" y="88464"/>
                  <a:pt x="55420" y="88464"/>
                </a:cubicBezTo>
                <a:close/>
                <a:moveTo>
                  <a:pt x="57385" y="88464"/>
                </a:moveTo>
                <a:cubicBezTo>
                  <a:pt x="57160" y="88464"/>
                  <a:pt x="56992" y="88632"/>
                  <a:pt x="56992" y="88829"/>
                </a:cubicBezTo>
                <a:cubicBezTo>
                  <a:pt x="56992" y="89053"/>
                  <a:pt x="57160" y="89222"/>
                  <a:pt x="57385" y="89222"/>
                </a:cubicBezTo>
                <a:cubicBezTo>
                  <a:pt x="57582" y="89222"/>
                  <a:pt x="57778" y="89053"/>
                  <a:pt x="57778" y="88829"/>
                </a:cubicBezTo>
                <a:cubicBezTo>
                  <a:pt x="57778" y="88632"/>
                  <a:pt x="57582" y="88464"/>
                  <a:pt x="57385" y="88464"/>
                </a:cubicBezTo>
                <a:close/>
                <a:moveTo>
                  <a:pt x="59350" y="88464"/>
                </a:moveTo>
                <a:cubicBezTo>
                  <a:pt x="59126" y="88464"/>
                  <a:pt x="58957" y="88632"/>
                  <a:pt x="58957" y="88829"/>
                </a:cubicBezTo>
                <a:cubicBezTo>
                  <a:pt x="58957" y="89053"/>
                  <a:pt x="59126" y="89222"/>
                  <a:pt x="59350" y="89222"/>
                </a:cubicBezTo>
                <a:cubicBezTo>
                  <a:pt x="59547" y="89222"/>
                  <a:pt x="59743" y="89053"/>
                  <a:pt x="59743" y="88829"/>
                </a:cubicBezTo>
                <a:cubicBezTo>
                  <a:pt x="59743" y="88632"/>
                  <a:pt x="59547" y="88464"/>
                  <a:pt x="59350" y="88464"/>
                </a:cubicBezTo>
                <a:close/>
                <a:moveTo>
                  <a:pt x="43629" y="90429"/>
                </a:moveTo>
                <a:cubicBezTo>
                  <a:pt x="43404" y="90429"/>
                  <a:pt x="43235" y="90597"/>
                  <a:pt x="43235" y="90794"/>
                </a:cubicBezTo>
                <a:cubicBezTo>
                  <a:pt x="43235" y="91019"/>
                  <a:pt x="43404" y="91187"/>
                  <a:pt x="43629" y="91187"/>
                </a:cubicBezTo>
                <a:cubicBezTo>
                  <a:pt x="43825" y="91187"/>
                  <a:pt x="44022" y="91019"/>
                  <a:pt x="44022" y="90794"/>
                </a:cubicBezTo>
                <a:cubicBezTo>
                  <a:pt x="44022" y="90597"/>
                  <a:pt x="43825" y="90429"/>
                  <a:pt x="43629" y="90429"/>
                </a:cubicBezTo>
                <a:close/>
                <a:moveTo>
                  <a:pt x="45594" y="90429"/>
                </a:moveTo>
                <a:cubicBezTo>
                  <a:pt x="45369" y="90429"/>
                  <a:pt x="45201" y="90597"/>
                  <a:pt x="45201" y="90794"/>
                </a:cubicBezTo>
                <a:cubicBezTo>
                  <a:pt x="45201" y="91019"/>
                  <a:pt x="45369" y="91187"/>
                  <a:pt x="45594" y="91187"/>
                </a:cubicBezTo>
                <a:cubicBezTo>
                  <a:pt x="45790" y="91187"/>
                  <a:pt x="45987" y="91019"/>
                  <a:pt x="45987" y="90794"/>
                </a:cubicBezTo>
                <a:cubicBezTo>
                  <a:pt x="45987" y="90597"/>
                  <a:pt x="45790" y="90429"/>
                  <a:pt x="45594" y="90429"/>
                </a:cubicBezTo>
                <a:close/>
                <a:moveTo>
                  <a:pt x="47559" y="90429"/>
                </a:moveTo>
                <a:cubicBezTo>
                  <a:pt x="47334" y="90429"/>
                  <a:pt x="47166" y="90597"/>
                  <a:pt x="47166" y="90794"/>
                </a:cubicBezTo>
                <a:cubicBezTo>
                  <a:pt x="47166" y="91019"/>
                  <a:pt x="47334" y="91187"/>
                  <a:pt x="47559" y="91187"/>
                </a:cubicBezTo>
                <a:cubicBezTo>
                  <a:pt x="47756" y="91187"/>
                  <a:pt x="47952" y="91019"/>
                  <a:pt x="47952" y="90794"/>
                </a:cubicBezTo>
                <a:cubicBezTo>
                  <a:pt x="47952" y="90597"/>
                  <a:pt x="47756" y="90429"/>
                  <a:pt x="47559" y="90429"/>
                </a:cubicBezTo>
                <a:close/>
                <a:moveTo>
                  <a:pt x="49524" y="90429"/>
                </a:moveTo>
                <a:cubicBezTo>
                  <a:pt x="49300" y="90429"/>
                  <a:pt x="49131" y="90597"/>
                  <a:pt x="49131" y="90794"/>
                </a:cubicBezTo>
                <a:cubicBezTo>
                  <a:pt x="49131" y="91019"/>
                  <a:pt x="49300" y="91187"/>
                  <a:pt x="49524" y="91187"/>
                </a:cubicBezTo>
                <a:cubicBezTo>
                  <a:pt x="49721" y="91187"/>
                  <a:pt x="49917" y="91019"/>
                  <a:pt x="49917" y="90794"/>
                </a:cubicBezTo>
                <a:cubicBezTo>
                  <a:pt x="49917" y="90597"/>
                  <a:pt x="49721" y="90429"/>
                  <a:pt x="49524" y="90429"/>
                </a:cubicBezTo>
                <a:close/>
                <a:moveTo>
                  <a:pt x="51489" y="90429"/>
                </a:moveTo>
                <a:cubicBezTo>
                  <a:pt x="51265" y="90429"/>
                  <a:pt x="51096" y="90597"/>
                  <a:pt x="51096" y="90794"/>
                </a:cubicBezTo>
                <a:cubicBezTo>
                  <a:pt x="51096" y="91019"/>
                  <a:pt x="51265" y="91187"/>
                  <a:pt x="51489" y="91187"/>
                </a:cubicBezTo>
                <a:cubicBezTo>
                  <a:pt x="51686" y="91187"/>
                  <a:pt x="51882" y="91019"/>
                  <a:pt x="51882" y="90794"/>
                </a:cubicBezTo>
                <a:cubicBezTo>
                  <a:pt x="51882" y="90597"/>
                  <a:pt x="51686" y="90429"/>
                  <a:pt x="51489" y="90429"/>
                </a:cubicBezTo>
                <a:close/>
                <a:moveTo>
                  <a:pt x="53455" y="90429"/>
                </a:moveTo>
                <a:cubicBezTo>
                  <a:pt x="53230" y="90429"/>
                  <a:pt x="53062" y="90597"/>
                  <a:pt x="53062" y="90794"/>
                </a:cubicBezTo>
                <a:cubicBezTo>
                  <a:pt x="53062" y="91019"/>
                  <a:pt x="53230" y="91187"/>
                  <a:pt x="53455" y="91187"/>
                </a:cubicBezTo>
                <a:cubicBezTo>
                  <a:pt x="53651" y="91187"/>
                  <a:pt x="53848" y="91019"/>
                  <a:pt x="53848" y="90794"/>
                </a:cubicBezTo>
                <a:cubicBezTo>
                  <a:pt x="53848" y="90597"/>
                  <a:pt x="53651" y="90429"/>
                  <a:pt x="53455" y="90429"/>
                </a:cubicBezTo>
                <a:close/>
                <a:moveTo>
                  <a:pt x="55420" y="90429"/>
                </a:moveTo>
                <a:cubicBezTo>
                  <a:pt x="55195" y="90429"/>
                  <a:pt x="55027" y="90597"/>
                  <a:pt x="55027" y="90794"/>
                </a:cubicBezTo>
                <a:cubicBezTo>
                  <a:pt x="55027" y="91019"/>
                  <a:pt x="55195" y="91187"/>
                  <a:pt x="55420" y="91187"/>
                </a:cubicBezTo>
                <a:cubicBezTo>
                  <a:pt x="55616" y="91187"/>
                  <a:pt x="55813" y="91019"/>
                  <a:pt x="55813" y="90794"/>
                </a:cubicBezTo>
                <a:cubicBezTo>
                  <a:pt x="55813" y="90597"/>
                  <a:pt x="55616" y="90429"/>
                  <a:pt x="55420" y="90429"/>
                </a:cubicBezTo>
                <a:close/>
                <a:moveTo>
                  <a:pt x="57385" y="90429"/>
                </a:moveTo>
                <a:cubicBezTo>
                  <a:pt x="57160" y="90429"/>
                  <a:pt x="56992" y="90597"/>
                  <a:pt x="56992" y="90794"/>
                </a:cubicBezTo>
                <a:cubicBezTo>
                  <a:pt x="56992" y="91019"/>
                  <a:pt x="57160" y="91187"/>
                  <a:pt x="57385" y="91187"/>
                </a:cubicBezTo>
                <a:cubicBezTo>
                  <a:pt x="57582" y="91187"/>
                  <a:pt x="57778" y="91019"/>
                  <a:pt x="57778" y="90794"/>
                </a:cubicBezTo>
                <a:cubicBezTo>
                  <a:pt x="57778" y="90597"/>
                  <a:pt x="57582" y="90429"/>
                  <a:pt x="57385" y="90429"/>
                </a:cubicBezTo>
                <a:close/>
                <a:moveTo>
                  <a:pt x="59350" y="90429"/>
                </a:moveTo>
                <a:cubicBezTo>
                  <a:pt x="59126" y="90429"/>
                  <a:pt x="58957" y="90597"/>
                  <a:pt x="58957" y="90794"/>
                </a:cubicBezTo>
                <a:cubicBezTo>
                  <a:pt x="58957" y="91019"/>
                  <a:pt x="59126" y="91187"/>
                  <a:pt x="59350" y="91187"/>
                </a:cubicBezTo>
                <a:cubicBezTo>
                  <a:pt x="59547" y="91187"/>
                  <a:pt x="59743" y="91019"/>
                  <a:pt x="59743" y="90794"/>
                </a:cubicBezTo>
                <a:cubicBezTo>
                  <a:pt x="59743" y="90597"/>
                  <a:pt x="59547" y="90429"/>
                  <a:pt x="59350" y="90429"/>
                </a:cubicBezTo>
                <a:close/>
                <a:moveTo>
                  <a:pt x="41663" y="92394"/>
                </a:moveTo>
                <a:cubicBezTo>
                  <a:pt x="41439" y="92394"/>
                  <a:pt x="41270" y="92563"/>
                  <a:pt x="41270" y="92759"/>
                </a:cubicBezTo>
                <a:cubicBezTo>
                  <a:pt x="41270" y="92984"/>
                  <a:pt x="41439" y="93152"/>
                  <a:pt x="41663" y="93152"/>
                </a:cubicBezTo>
                <a:cubicBezTo>
                  <a:pt x="41860" y="93152"/>
                  <a:pt x="42056" y="92984"/>
                  <a:pt x="42056" y="92759"/>
                </a:cubicBezTo>
                <a:cubicBezTo>
                  <a:pt x="42056" y="92563"/>
                  <a:pt x="41860" y="92394"/>
                  <a:pt x="41663" y="92394"/>
                </a:cubicBezTo>
                <a:close/>
                <a:moveTo>
                  <a:pt x="43629" y="92394"/>
                </a:moveTo>
                <a:cubicBezTo>
                  <a:pt x="43404" y="92394"/>
                  <a:pt x="43235" y="92563"/>
                  <a:pt x="43235" y="92759"/>
                </a:cubicBezTo>
                <a:cubicBezTo>
                  <a:pt x="43235" y="92984"/>
                  <a:pt x="43404" y="93152"/>
                  <a:pt x="43629" y="93152"/>
                </a:cubicBezTo>
                <a:cubicBezTo>
                  <a:pt x="43825" y="93152"/>
                  <a:pt x="44022" y="92984"/>
                  <a:pt x="44022" y="92759"/>
                </a:cubicBezTo>
                <a:cubicBezTo>
                  <a:pt x="44022" y="92563"/>
                  <a:pt x="43825" y="92394"/>
                  <a:pt x="43629" y="92394"/>
                </a:cubicBezTo>
                <a:close/>
                <a:moveTo>
                  <a:pt x="45594" y="92394"/>
                </a:moveTo>
                <a:cubicBezTo>
                  <a:pt x="45369" y="92394"/>
                  <a:pt x="45201" y="92563"/>
                  <a:pt x="45201" y="92759"/>
                </a:cubicBezTo>
                <a:cubicBezTo>
                  <a:pt x="45201" y="92984"/>
                  <a:pt x="45369" y="93152"/>
                  <a:pt x="45594" y="93152"/>
                </a:cubicBezTo>
                <a:cubicBezTo>
                  <a:pt x="45790" y="93152"/>
                  <a:pt x="45987" y="92984"/>
                  <a:pt x="45987" y="92759"/>
                </a:cubicBezTo>
                <a:cubicBezTo>
                  <a:pt x="45987" y="92563"/>
                  <a:pt x="45790" y="92394"/>
                  <a:pt x="45594" y="92394"/>
                </a:cubicBezTo>
                <a:close/>
                <a:moveTo>
                  <a:pt x="47559" y="92394"/>
                </a:moveTo>
                <a:cubicBezTo>
                  <a:pt x="47334" y="92394"/>
                  <a:pt x="47166" y="92563"/>
                  <a:pt x="47166" y="92759"/>
                </a:cubicBezTo>
                <a:cubicBezTo>
                  <a:pt x="47166" y="92984"/>
                  <a:pt x="47334" y="93152"/>
                  <a:pt x="47559" y="93152"/>
                </a:cubicBezTo>
                <a:cubicBezTo>
                  <a:pt x="47756" y="93152"/>
                  <a:pt x="47952" y="92984"/>
                  <a:pt x="47952" y="92759"/>
                </a:cubicBezTo>
                <a:cubicBezTo>
                  <a:pt x="47952" y="92563"/>
                  <a:pt x="47756" y="92394"/>
                  <a:pt x="47559" y="92394"/>
                </a:cubicBezTo>
                <a:close/>
                <a:moveTo>
                  <a:pt x="49524" y="92394"/>
                </a:moveTo>
                <a:cubicBezTo>
                  <a:pt x="49300" y="92394"/>
                  <a:pt x="49131" y="92563"/>
                  <a:pt x="49131" y="92759"/>
                </a:cubicBezTo>
                <a:cubicBezTo>
                  <a:pt x="49131" y="92984"/>
                  <a:pt x="49300" y="93152"/>
                  <a:pt x="49524" y="93152"/>
                </a:cubicBezTo>
                <a:cubicBezTo>
                  <a:pt x="49721" y="93152"/>
                  <a:pt x="49917" y="92984"/>
                  <a:pt x="49917" y="92759"/>
                </a:cubicBezTo>
                <a:cubicBezTo>
                  <a:pt x="49917" y="92563"/>
                  <a:pt x="49721" y="92394"/>
                  <a:pt x="49524" y="92394"/>
                </a:cubicBezTo>
                <a:close/>
                <a:moveTo>
                  <a:pt x="51489" y="92394"/>
                </a:moveTo>
                <a:cubicBezTo>
                  <a:pt x="51265" y="92394"/>
                  <a:pt x="51096" y="92563"/>
                  <a:pt x="51096" y="92759"/>
                </a:cubicBezTo>
                <a:cubicBezTo>
                  <a:pt x="51096" y="92984"/>
                  <a:pt x="51265" y="93152"/>
                  <a:pt x="51489" y="93152"/>
                </a:cubicBezTo>
                <a:cubicBezTo>
                  <a:pt x="51686" y="93152"/>
                  <a:pt x="51882" y="92984"/>
                  <a:pt x="51882" y="92759"/>
                </a:cubicBezTo>
                <a:cubicBezTo>
                  <a:pt x="51882" y="92563"/>
                  <a:pt x="51686" y="92394"/>
                  <a:pt x="51489" y="92394"/>
                </a:cubicBezTo>
                <a:close/>
                <a:moveTo>
                  <a:pt x="53455" y="92394"/>
                </a:moveTo>
                <a:cubicBezTo>
                  <a:pt x="53230" y="92394"/>
                  <a:pt x="53062" y="92563"/>
                  <a:pt x="53062" y="92759"/>
                </a:cubicBezTo>
                <a:cubicBezTo>
                  <a:pt x="53062" y="92984"/>
                  <a:pt x="53230" y="93152"/>
                  <a:pt x="53455" y="93152"/>
                </a:cubicBezTo>
                <a:cubicBezTo>
                  <a:pt x="53651" y="93152"/>
                  <a:pt x="53848" y="92984"/>
                  <a:pt x="53848" y="92759"/>
                </a:cubicBezTo>
                <a:cubicBezTo>
                  <a:pt x="53848" y="92563"/>
                  <a:pt x="53651" y="92394"/>
                  <a:pt x="53455" y="92394"/>
                </a:cubicBezTo>
                <a:close/>
                <a:moveTo>
                  <a:pt x="55420" y="92394"/>
                </a:moveTo>
                <a:cubicBezTo>
                  <a:pt x="55195" y="92394"/>
                  <a:pt x="55027" y="92563"/>
                  <a:pt x="55027" y="92759"/>
                </a:cubicBezTo>
                <a:cubicBezTo>
                  <a:pt x="55027" y="92984"/>
                  <a:pt x="55195" y="93152"/>
                  <a:pt x="55420" y="93152"/>
                </a:cubicBezTo>
                <a:cubicBezTo>
                  <a:pt x="55616" y="93152"/>
                  <a:pt x="55813" y="92984"/>
                  <a:pt x="55813" y="92759"/>
                </a:cubicBezTo>
                <a:cubicBezTo>
                  <a:pt x="55813" y="92563"/>
                  <a:pt x="55616" y="92394"/>
                  <a:pt x="55420" y="92394"/>
                </a:cubicBezTo>
                <a:close/>
                <a:moveTo>
                  <a:pt x="57385" y="92394"/>
                </a:moveTo>
                <a:cubicBezTo>
                  <a:pt x="57160" y="92394"/>
                  <a:pt x="56992" y="92563"/>
                  <a:pt x="56992" y="92759"/>
                </a:cubicBezTo>
                <a:cubicBezTo>
                  <a:pt x="56992" y="92984"/>
                  <a:pt x="57160" y="93152"/>
                  <a:pt x="57385" y="93152"/>
                </a:cubicBezTo>
                <a:cubicBezTo>
                  <a:pt x="57582" y="93152"/>
                  <a:pt x="57778" y="92984"/>
                  <a:pt x="57778" y="92759"/>
                </a:cubicBezTo>
                <a:cubicBezTo>
                  <a:pt x="57778" y="92563"/>
                  <a:pt x="57582" y="92394"/>
                  <a:pt x="57385" y="92394"/>
                </a:cubicBezTo>
                <a:close/>
                <a:moveTo>
                  <a:pt x="41663" y="94359"/>
                </a:moveTo>
                <a:cubicBezTo>
                  <a:pt x="41439" y="94359"/>
                  <a:pt x="41270" y="94528"/>
                  <a:pt x="41270" y="94724"/>
                </a:cubicBezTo>
                <a:cubicBezTo>
                  <a:pt x="41270" y="94949"/>
                  <a:pt x="41439" y="95117"/>
                  <a:pt x="41663" y="95117"/>
                </a:cubicBezTo>
                <a:cubicBezTo>
                  <a:pt x="41860" y="95117"/>
                  <a:pt x="42056" y="94949"/>
                  <a:pt x="42056" y="94724"/>
                </a:cubicBezTo>
                <a:cubicBezTo>
                  <a:pt x="42056" y="94528"/>
                  <a:pt x="41860" y="94359"/>
                  <a:pt x="41663" y="94359"/>
                </a:cubicBezTo>
                <a:close/>
                <a:moveTo>
                  <a:pt x="43629" y="94359"/>
                </a:moveTo>
                <a:cubicBezTo>
                  <a:pt x="43404" y="94359"/>
                  <a:pt x="43235" y="94528"/>
                  <a:pt x="43235" y="94724"/>
                </a:cubicBezTo>
                <a:cubicBezTo>
                  <a:pt x="43235" y="94949"/>
                  <a:pt x="43404" y="95117"/>
                  <a:pt x="43629" y="95117"/>
                </a:cubicBezTo>
                <a:cubicBezTo>
                  <a:pt x="43825" y="95117"/>
                  <a:pt x="44022" y="94949"/>
                  <a:pt x="44022" y="94724"/>
                </a:cubicBezTo>
                <a:cubicBezTo>
                  <a:pt x="44022" y="94528"/>
                  <a:pt x="43825" y="94359"/>
                  <a:pt x="43629" y="94359"/>
                </a:cubicBezTo>
                <a:close/>
                <a:moveTo>
                  <a:pt x="45594" y="94359"/>
                </a:moveTo>
                <a:cubicBezTo>
                  <a:pt x="45369" y="94359"/>
                  <a:pt x="45201" y="94528"/>
                  <a:pt x="45201" y="94724"/>
                </a:cubicBezTo>
                <a:cubicBezTo>
                  <a:pt x="45201" y="94949"/>
                  <a:pt x="45369" y="95117"/>
                  <a:pt x="45594" y="95117"/>
                </a:cubicBezTo>
                <a:cubicBezTo>
                  <a:pt x="45790" y="95117"/>
                  <a:pt x="45987" y="94949"/>
                  <a:pt x="45987" y="94724"/>
                </a:cubicBezTo>
                <a:cubicBezTo>
                  <a:pt x="45987" y="94528"/>
                  <a:pt x="45790" y="94359"/>
                  <a:pt x="45594" y="94359"/>
                </a:cubicBezTo>
                <a:close/>
                <a:moveTo>
                  <a:pt x="47559" y="94359"/>
                </a:moveTo>
                <a:cubicBezTo>
                  <a:pt x="47334" y="94359"/>
                  <a:pt x="47166" y="94528"/>
                  <a:pt x="47166" y="94724"/>
                </a:cubicBezTo>
                <a:cubicBezTo>
                  <a:pt x="47166" y="94949"/>
                  <a:pt x="47334" y="95117"/>
                  <a:pt x="47559" y="95117"/>
                </a:cubicBezTo>
                <a:cubicBezTo>
                  <a:pt x="47756" y="95117"/>
                  <a:pt x="47952" y="94949"/>
                  <a:pt x="47952" y="94724"/>
                </a:cubicBezTo>
                <a:cubicBezTo>
                  <a:pt x="47952" y="94528"/>
                  <a:pt x="47756" y="94359"/>
                  <a:pt x="47559" y="94359"/>
                </a:cubicBezTo>
                <a:close/>
                <a:moveTo>
                  <a:pt x="49524" y="94359"/>
                </a:moveTo>
                <a:cubicBezTo>
                  <a:pt x="49300" y="94359"/>
                  <a:pt x="49131" y="94528"/>
                  <a:pt x="49131" y="94724"/>
                </a:cubicBezTo>
                <a:cubicBezTo>
                  <a:pt x="49131" y="94949"/>
                  <a:pt x="49300" y="95117"/>
                  <a:pt x="49524" y="95117"/>
                </a:cubicBezTo>
                <a:cubicBezTo>
                  <a:pt x="49721" y="95117"/>
                  <a:pt x="49917" y="94949"/>
                  <a:pt x="49917" y="94724"/>
                </a:cubicBezTo>
                <a:cubicBezTo>
                  <a:pt x="49917" y="94528"/>
                  <a:pt x="49721" y="94359"/>
                  <a:pt x="49524" y="94359"/>
                </a:cubicBezTo>
                <a:close/>
                <a:moveTo>
                  <a:pt x="51489" y="94359"/>
                </a:moveTo>
                <a:cubicBezTo>
                  <a:pt x="51265" y="94359"/>
                  <a:pt x="51096" y="94528"/>
                  <a:pt x="51096" y="94724"/>
                </a:cubicBezTo>
                <a:cubicBezTo>
                  <a:pt x="51096" y="94949"/>
                  <a:pt x="51265" y="95117"/>
                  <a:pt x="51489" y="95117"/>
                </a:cubicBezTo>
                <a:cubicBezTo>
                  <a:pt x="51686" y="95117"/>
                  <a:pt x="51882" y="94949"/>
                  <a:pt x="51882" y="94724"/>
                </a:cubicBezTo>
                <a:cubicBezTo>
                  <a:pt x="51882" y="94528"/>
                  <a:pt x="51686" y="94359"/>
                  <a:pt x="51489" y="94359"/>
                </a:cubicBezTo>
                <a:close/>
                <a:moveTo>
                  <a:pt x="53455" y="94359"/>
                </a:moveTo>
                <a:cubicBezTo>
                  <a:pt x="53230" y="94359"/>
                  <a:pt x="53062" y="94528"/>
                  <a:pt x="53062" y="94724"/>
                </a:cubicBezTo>
                <a:cubicBezTo>
                  <a:pt x="53062" y="94949"/>
                  <a:pt x="53230" y="95117"/>
                  <a:pt x="53455" y="95117"/>
                </a:cubicBezTo>
                <a:cubicBezTo>
                  <a:pt x="53651" y="95117"/>
                  <a:pt x="53848" y="94949"/>
                  <a:pt x="53848" y="94724"/>
                </a:cubicBezTo>
                <a:cubicBezTo>
                  <a:pt x="53848" y="94528"/>
                  <a:pt x="53651" y="94359"/>
                  <a:pt x="53455" y="94359"/>
                </a:cubicBezTo>
                <a:close/>
                <a:moveTo>
                  <a:pt x="55420" y="94359"/>
                </a:moveTo>
                <a:cubicBezTo>
                  <a:pt x="55195" y="94359"/>
                  <a:pt x="55027" y="94528"/>
                  <a:pt x="55027" y="94724"/>
                </a:cubicBezTo>
                <a:cubicBezTo>
                  <a:pt x="55027" y="94949"/>
                  <a:pt x="55195" y="95117"/>
                  <a:pt x="55420" y="95117"/>
                </a:cubicBezTo>
                <a:cubicBezTo>
                  <a:pt x="55616" y="95117"/>
                  <a:pt x="55813" y="94949"/>
                  <a:pt x="55813" y="94724"/>
                </a:cubicBezTo>
                <a:cubicBezTo>
                  <a:pt x="55813" y="94528"/>
                  <a:pt x="55616" y="94359"/>
                  <a:pt x="55420" y="94359"/>
                </a:cubicBezTo>
                <a:close/>
                <a:moveTo>
                  <a:pt x="57385" y="94359"/>
                </a:moveTo>
                <a:cubicBezTo>
                  <a:pt x="57160" y="94359"/>
                  <a:pt x="56992" y="94528"/>
                  <a:pt x="56992" y="94724"/>
                </a:cubicBezTo>
                <a:cubicBezTo>
                  <a:pt x="56992" y="94949"/>
                  <a:pt x="57160" y="95117"/>
                  <a:pt x="57385" y="95117"/>
                </a:cubicBezTo>
                <a:cubicBezTo>
                  <a:pt x="57582" y="95117"/>
                  <a:pt x="57778" y="94949"/>
                  <a:pt x="57778" y="94724"/>
                </a:cubicBezTo>
                <a:cubicBezTo>
                  <a:pt x="57778" y="94528"/>
                  <a:pt x="57582" y="94359"/>
                  <a:pt x="57385" y="94359"/>
                </a:cubicBezTo>
                <a:close/>
                <a:moveTo>
                  <a:pt x="41663" y="96325"/>
                </a:moveTo>
                <a:cubicBezTo>
                  <a:pt x="41439" y="96325"/>
                  <a:pt x="41270" y="96493"/>
                  <a:pt x="41270" y="96690"/>
                </a:cubicBezTo>
                <a:cubicBezTo>
                  <a:pt x="41270" y="96914"/>
                  <a:pt x="41439" y="97083"/>
                  <a:pt x="41663" y="97083"/>
                </a:cubicBezTo>
                <a:cubicBezTo>
                  <a:pt x="41860" y="97083"/>
                  <a:pt x="42056" y="96914"/>
                  <a:pt x="42056" y="96690"/>
                </a:cubicBezTo>
                <a:cubicBezTo>
                  <a:pt x="42056" y="96493"/>
                  <a:pt x="41860" y="96325"/>
                  <a:pt x="41663" y="96325"/>
                </a:cubicBezTo>
                <a:close/>
                <a:moveTo>
                  <a:pt x="43629" y="96325"/>
                </a:moveTo>
                <a:cubicBezTo>
                  <a:pt x="43404" y="96325"/>
                  <a:pt x="43235" y="96493"/>
                  <a:pt x="43235" y="96690"/>
                </a:cubicBezTo>
                <a:cubicBezTo>
                  <a:pt x="43235" y="96914"/>
                  <a:pt x="43404" y="97083"/>
                  <a:pt x="43629" y="97083"/>
                </a:cubicBezTo>
                <a:cubicBezTo>
                  <a:pt x="43825" y="97083"/>
                  <a:pt x="44022" y="96914"/>
                  <a:pt x="44022" y="96690"/>
                </a:cubicBezTo>
                <a:cubicBezTo>
                  <a:pt x="44022" y="96493"/>
                  <a:pt x="43825" y="96325"/>
                  <a:pt x="43629" y="96325"/>
                </a:cubicBezTo>
                <a:close/>
                <a:moveTo>
                  <a:pt x="45594" y="96325"/>
                </a:moveTo>
                <a:cubicBezTo>
                  <a:pt x="45369" y="96325"/>
                  <a:pt x="45201" y="96493"/>
                  <a:pt x="45201" y="96690"/>
                </a:cubicBezTo>
                <a:cubicBezTo>
                  <a:pt x="45201" y="96914"/>
                  <a:pt x="45369" y="97083"/>
                  <a:pt x="45594" y="97083"/>
                </a:cubicBezTo>
                <a:cubicBezTo>
                  <a:pt x="45790" y="97083"/>
                  <a:pt x="45987" y="96914"/>
                  <a:pt x="45987" y="96690"/>
                </a:cubicBezTo>
                <a:cubicBezTo>
                  <a:pt x="45987" y="96493"/>
                  <a:pt x="45790" y="96325"/>
                  <a:pt x="45594" y="96325"/>
                </a:cubicBezTo>
                <a:close/>
                <a:moveTo>
                  <a:pt x="47559" y="96325"/>
                </a:moveTo>
                <a:cubicBezTo>
                  <a:pt x="47334" y="96325"/>
                  <a:pt x="47166" y="96493"/>
                  <a:pt x="47166" y="96690"/>
                </a:cubicBezTo>
                <a:cubicBezTo>
                  <a:pt x="47166" y="96914"/>
                  <a:pt x="47334" y="97083"/>
                  <a:pt x="47559" y="97083"/>
                </a:cubicBezTo>
                <a:cubicBezTo>
                  <a:pt x="47756" y="97083"/>
                  <a:pt x="47952" y="96914"/>
                  <a:pt x="47952" y="96690"/>
                </a:cubicBezTo>
                <a:cubicBezTo>
                  <a:pt x="47952" y="96493"/>
                  <a:pt x="47756" y="96325"/>
                  <a:pt x="47559" y="96325"/>
                </a:cubicBezTo>
                <a:close/>
                <a:moveTo>
                  <a:pt x="49524" y="96325"/>
                </a:moveTo>
                <a:cubicBezTo>
                  <a:pt x="49300" y="96325"/>
                  <a:pt x="49131" y="96493"/>
                  <a:pt x="49131" y="96690"/>
                </a:cubicBezTo>
                <a:cubicBezTo>
                  <a:pt x="49131" y="96914"/>
                  <a:pt x="49300" y="97083"/>
                  <a:pt x="49524" y="97083"/>
                </a:cubicBezTo>
                <a:cubicBezTo>
                  <a:pt x="49721" y="97083"/>
                  <a:pt x="49917" y="96914"/>
                  <a:pt x="49917" y="96690"/>
                </a:cubicBezTo>
                <a:cubicBezTo>
                  <a:pt x="49917" y="96493"/>
                  <a:pt x="49721" y="96325"/>
                  <a:pt x="49524" y="96325"/>
                </a:cubicBezTo>
                <a:close/>
                <a:moveTo>
                  <a:pt x="51489" y="96325"/>
                </a:moveTo>
                <a:cubicBezTo>
                  <a:pt x="51265" y="96325"/>
                  <a:pt x="51096" y="96493"/>
                  <a:pt x="51096" y="96690"/>
                </a:cubicBezTo>
                <a:cubicBezTo>
                  <a:pt x="51096" y="96914"/>
                  <a:pt x="51265" y="97083"/>
                  <a:pt x="51489" y="97083"/>
                </a:cubicBezTo>
                <a:cubicBezTo>
                  <a:pt x="51686" y="97083"/>
                  <a:pt x="51882" y="96914"/>
                  <a:pt x="51882" y="96690"/>
                </a:cubicBezTo>
                <a:cubicBezTo>
                  <a:pt x="51882" y="96493"/>
                  <a:pt x="51686" y="96325"/>
                  <a:pt x="51489" y="96325"/>
                </a:cubicBezTo>
                <a:close/>
                <a:moveTo>
                  <a:pt x="53455" y="96325"/>
                </a:moveTo>
                <a:cubicBezTo>
                  <a:pt x="53230" y="96325"/>
                  <a:pt x="53062" y="96493"/>
                  <a:pt x="53062" y="96690"/>
                </a:cubicBezTo>
                <a:cubicBezTo>
                  <a:pt x="53062" y="96914"/>
                  <a:pt x="53230" y="97083"/>
                  <a:pt x="53455" y="97083"/>
                </a:cubicBezTo>
                <a:cubicBezTo>
                  <a:pt x="53651" y="97083"/>
                  <a:pt x="53848" y="96914"/>
                  <a:pt x="53848" y="96690"/>
                </a:cubicBezTo>
                <a:cubicBezTo>
                  <a:pt x="53848" y="96493"/>
                  <a:pt x="53651" y="96325"/>
                  <a:pt x="53455" y="96325"/>
                </a:cubicBezTo>
                <a:close/>
                <a:moveTo>
                  <a:pt x="55420" y="96325"/>
                </a:moveTo>
                <a:cubicBezTo>
                  <a:pt x="55195" y="96325"/>
                  <a:pt x="55027" y="96493"/>
                  <a:pt x="55027" y="96690"/>
                </a:cubicBezTo>
                <a:cubicBezTo>
                  <a:pt x="55027" y="96914"/>
                  <a:pt x="55195" y="97083"/>
                  <a:pt x="55420" y="97083"/>
                </a:cubicBezTo>
                <a:cubicBezTo>
                  <a:pt x="55616" y="97083"/>
                  <a:pt x="55813" y="96914"/>
                  <a:pt x="55813" y="96690"/>
                </a:cubicBezTo>
                <a:cubicBezTo>
                  <a:pt x="55813" y="96493"/>
                  <a:pt x="55616" y="96325"/>
                  <a:pt x="55420" y="96325"/>
                </a:cubicBezTo>
                <a:close/>
                <a:moveTo>
                  <a:pt x="39698" y="98290"/>
                </a:moveTo>
                <a:cubicBezTo>
                  <a:pt x="39474" y="98290"/>
                  <a:pt x="39305" y="98458"/>
                  <a:pt x="39305" y="98655"/>
                </a:cubicBezTo>
                <a:cubicBezTo>
                  <a:pt x="39305" y="98880"/>
                  <a:pt x="39474" y="99048"/>
                  <a:pt x="39698" y="99048"/>
                </a:cubicBezTo>
                <a:cubicBezTo>
                  <a:pt x="39895" y="99048"/>
                  <a:pt x="40091" y="98880"/>
                  <a:pt x="40091" y="98655"/>
                </a:cubicBezTo>
                <a:cubicBezTo>
                  <a:pt x="40091" y="98458"/>
                  <a:pt x="39895" y="98290"/>
                  <a:pt x="39698" y="98290"/>
                </a:cubicBezTo>
                <a:close/>
                <a:moveTo>
                  <a:pt x="41663" y="98290"/>
                </a:moveTo>
                <a:cubicBezTo>
                  <a:pt x="41439" y="98290"/>
                  <a:pt x="41270" y="98458"/>
                  <a:pt x="41270" y="98655"/>
                </a:cubicBezTo>
                <a:cubicBezTo>
                  <a:pt x="41270" y="98880"/>
                  <a:pt x="41439" y="99048"/>
                  <a:pt x="41663" y="99048"/>
                </a:cubicBezTo>
                <a:cubicBezTo>
                  <a:pt x="41860" y="99048"/>
                  <a:pt x="42056" y="98880"/>
                  <a:pt x="42056" y="98655"/>
                </a:cubicBezTo>
                <a:cubicBezTo>
                  <a:pt x="42056" y="98458"/>
                  <a:pt x="41860" y="98290"/>
                  <a:pt x="41663" y="98290"/>
                </a:cubicBezTo>
                <a:close/>
                <a:moveTo>
                  <a:pt x="43629" y="98290"/>
                </a:moveTo>
                <a:cubicBezTo>
                  <a:pt x="43404" y="98290"/>
                  <a:pt x="43235" y="98458"/>
                  <a:pt x="43235" y="98655"/>
                </a:cubicBezTo>
                <a:cubicBezTo>
                  <a:pt x="43235" y="98880"/>
                  <a:pt x="43404" y="99048"/>
                  <a:pt x="43629" y="99048"/>
                </a:cubicBezTo>
                <a:cubicBezTo>
                  <a:pt x="43825" y="99048"/>
                  <a:pt x="44022" y="98880"/>
                  <a:pt x="44022" y="98655"/>
                </a:cubicBezTo>
                <a:cubicBezTo>
                  <a:pt x="44022" y="98458"/>
                  <a:pt x="43825" y="98290"/>
                  <a:pt x="43629" y="98290"/>
                </a:cubicBezTo>
                <a:close/>
                <a:moveTo>
                  <a:pt x="45594" y="98290"/>
                </a:moveTo>
                <a:cubicBezTo>
                  <a:pt x="45369" y="98290"/>
                  <a:pt x="45201" y="98458"/>
                  <a:pt x="45201" y="98655"/>
                </a:cubicBezTo>
                <a:cubicBezTo>
                  <a:pt x="45201" y="98880"/>
                  <a:pt x="45369" y="99048"/>
                  <a:pt x="45594" y="99048"/>
                </a:cubicBezTo>
                <a:cubicBezTo>
                  <a:pt x="45790" y="99048"/>
                  <a:pt x="45987" y="98880"/>
                  <a:pt x="45987" y="98655"/>
                </a:cubicBezTo>
                <a:cubicBezTo>
                  <a:pt x="45987" y="98458"/>
                  <a:pt x="45790" y="98290"/>
                  <a:pt x="45594" y="98290"/>
                </a:cubicBezTo>
                <a:close/>
                <a:moveTo>
                  <a:pt x="47559" y="98290"/>
                </a:moveTo>
                <a:cubicBezTo>
                  <a:pt x="47334" y="98290"/>
                  <a:pt x="47166" y="98458"/>
                  <a:pt x="47166" y="98655"/>
                </a:cubicBezTo>
                <a:cubicBezTo>
                  <a:pt x="47166" y="98880"/>
                  <a:pt x="47334" y="99048"/>
                  <a:pt x="47559" y="99048"/>
                </a:cubicBezTo>
                <a:cubicBezTo>
                  <a:pt x="47756" y="99048"/>
                  <a:pt x="47952" y="98880"/>
                  <a:pt x="47952" y="98655"/>
                </a:cubicBezTo>
                <a:cubicBezTo>
                  <a:pt x="47952" y="98458"/>
                  <a:pt x="47756" y="98290"/>
                  <a:pt x="47559" y="98290"/>
                </a:cubicBezTo>
                <a:close/>
                <a:moveTo>
                  <a:pt x="49524" y="98290"/>
                </a:moveTo>
                <a:cubicBezTo>
                  <a:pt x="49300" y="98290"/>
                  <a:pt x="49131" y="98458"/>
                  <a:pt x="49131" y="98655"/>
                </a:cubicBezTo>
                <a:cubicBezTo>
                  <a:pt x="49131" y="98880"/>
                  <a:pt x="49300" y="99048"/>
                  <a:pt x="49524" y="99048"/>
                </a:cubicBezTo>
                <a:cubicBezTo>
                  <a:pt x="49721" y="99048"/>
                  <a:pt x="49917" y="98880"/>
                  <a:pt x="49917" y="98655"/>
                </a:cubicBezTo>
                <a:cubicBezTo>
                  <a:pt x="49917" y="98458"/>
                  <a:pt x="49721" y="98290"/>
                  <a:pt x="49524" y="98290"/>
                </a:cubicBezTo>
                <a:close/>
                <a:moveTo>
                  <a:pt x="51489" y="98290"/>
                </a:moveTo>
                <a:cubicBezTo>
                  <a:pt x="51265" y="98290"/>
                  <a:pt x="51096" y="98458"/>
                  <a:pt x="51096" y="98655"/>
                </a:cubicBezTo>
                <a:cubicBezTo>
                  <a:pt x="51096" y="98880"/>
                  <a:pt x="51265" y="99048"/>
                  <a:pt x="51489" y="99048"/>
                </a:cubicBezTo>
                <a:cubicBezTo>
                  <a:pt x="51686" y="99048"/>
                  <a:pt x="51882" y="98880"/>
                  <a:pt x="51882" y="98655"/>
                </a:cubicBezTo>
                <a:cubicBezTo>
                  <a:pt x="51882" y="98458"/>
                  <a:pt x="51686" y="98290"/>
                  <a:pt x="51489" y="98290"/>
                </a:cubicBezTo>
                <a:close/>
                <a:moveTo>
                  <a:pt x="53455" y="98290"/>
                </a:moveTo>
                <a:cubicBezTo>
                  <a:pt x="53230" y="98290"/>
                  <a:pt x="53062" y="98458"/>
                  <a:pt x="53062" y="98655"/>
                </a:cubicBezTo>
                <a:cubicBezTo>
                  <a:pt x="53062" y="98880"/>
                  <a:pt x="53230" y="99048"/>
                  <a:pt x="53455" y="99048"/>
                </a:cubicBezTo>
                <a:cubicBezTo>
                  <a:pt x="53651" y="99048"/>
                  <a:pt x="53848" y="98880"/>
                  <a:pt x="53848" y="98655"/>
                </a:cubicBezTo>
                <a:cubicBezTo>
                  <a:pt x="53848" y="98458"/>
                  <a:pt x="53651" y="98290"/>
                  <a:pt x="53455" y="98290"/>
                </a:cubicBezTo>
                <a:close/>
                <a:moveTo>
                  <a:pt x="55420" y="98290"/>
                </a:moveTo>
                <a:cubicBezTo>
                  <a:pt x="55195" y="98290"/>
                  <a:pt x="55027" y="98458"/>
                  <a:pt x="55027" y="98655"/>
                </a:cubicBezTo>
                <a:cubicBezTo>
                  <a:pt x="55027" y="98880"/>
                  <a:pt x="55195" y="99048"/>
                  <a:pt x="55420" y="99048"/>
                </a:cubicBezTo>
                <a:cubicBezTo>
                  <a:pt x="55616" y="99048"/>
                  <a:pt x="55813" y="98880"/>
                  <a:pt x="55813" y="98655"/>
                </a:cubicBezTo>
                <a:cubicBezTo>
                  <a:pt x="55813" y="98458"/>
                  <a:pt x="55616" y="98290"/>
                  <a:pt x="55420" y="98290"/>
                </a:cubicBezTo>
                <a:close/>
                <a:moveTo>
                  <a:pt x="39698" y="100227"/>
                </a:moveTo>
                <a:cubicBezTo>
                  <a:pt x="39474" y="100255"/>
                  <a:pt x="39305" y="100424"/>
                  <a:pt x="39305" y="100620"/>
                </a:cubicBezTo>
                <a:cubicBezTo>
                  <a:pt x="39305" y="100845"/>
                  <a:pt x="39474" y="101013"/>
                  <a:pt x="39698" y="101013"/>
                </a:cubicBezTo>
                <a:cubicBezTo>
                  <a:pt x="39895" y="101013"/>
                  <a:pt x="40091" y="100845"/>
                  <a:pt x="40091" y="100620"/>
                </a:cubicBezTo>
                <a:cubicBezTo>
                  <a:pt x="40091" y="100424"/>
                  <a:pt x="39895" y="100227"/>
                  <a:pt x="39698" y="100227"/>
                </a:cubicBezTo>
                <a:close/>
                <a:moveTo>
                  <a:pt x="41663" y="100227"/>
                </a:moveTo>
                <a:cubicBezTo>
                  <a:pt x="41439" y="100255"/>
                  <a:pt x="41270" y="100424"/>
                  <a:pt x="41270" y="100620"/>
                </a:cubicBezTo>
                <a:cubicBezTo>
                  <a:pt x="41270" y="100845"/>
                  <a:pt x="41439" y="101013"/>
                  <a:pt x="41663" y="101013"/>
                </a:cubicBezTo>
                <a:cubicBezTo>
                  <a:pt x="41860" y="101013"/>
                  <a:pt x="42056" y="100845"/>
                  <a:pt x="42056" y="100620"/>
                </a:cubicBezTo>
                <a:cubicBezTo>
                  <a:pt x="42056" y="100424"/>
                  <a:pt x="41860" y="100227"/>
                  <a:pt x="41663" y="100227"/>
                </a:cubicBezTo>
                <a:close/>
                <a:moveTo>
                  <a:pt x="43629" y="100227"/>
                </a:moveTo>
                <a:cubicBezTo>
                  <a:pt x="43404" y="100255"/>
                  <a:pt x="43235" y="100424"/>
                  <a:pt x="43235" y="100620"/>
                </a:cubicBezTo>
                <a:cubicBezTo>
                  <a:pt x="43235" y="100845"/>
                  <a:pt x="43404" y="101013"/>
                  <a:pt x="43629" y="101013"/>
                </a:cubicBezTo>
                <a:cubicBezTo>
                  <a:pt x="43825" y="101013"/>
                  <a:pt x="44022" y="100845"/>
                  <a:pt x="44022" y="100620"/>
                </a:cubicBezTo>
                <a:cubicBezTo>
                  <a:pt x="44022" y="100424"/>
                  <a:pt x="43825" y="100227"/>
                  <a:pt x="43629" y="100227"/>
                </a:cubicBezTo>
                <a:close/>
                <a:moveTo>
                  <a:pt x="45594" y="100227"/>
                </a:moveTo>
                <a:cubicBezTo>
                  <a:pt x="45369" y="100255"/>
                  <a:pt x="45201" y="100424"/>
                  <a:pt x="45201" y="100620"/>
                </a:cubicBezTo>
                <a:cubicBezTo>
                  <a:pt x="45201" y="100845"/>
                  <a:pt x="45369" y="101013"/>
                  <a:pt x="45594" y="101013"/>
                </a:cubicBezTo>
                <a:cubicBezTo>
                  <a:pt x="45790" y="101013"/>
                  <a:pt x="45987" y="100845"/>
                  <a:pt x="45987" y="100620"/>
                </a:cubicBezTo>
                <a:cubicBezTo>
                  <a:pt x="45987" y="100424"/>
                  <a:pt x="45790" y="100227"/>
                  <a:pt x="45594" y="100227"/>
                </a:cubicBezTo>
                <a:close/>
                <a:moveTo>
                  <a:pt x="47559" y="100227"/>
                </a:moveTo>
                <a:cubicBezTo>
                  <a:pt x="47334" y="100255"/>
                  <a:pt x="47166" y="100424"/>
                  <a:pt x="47166" y="100620"/>
                </a:cubicBezTo>
                <a:cubicBezTo>
                  <a:pt x="47166" y="100845"/>
                  <a:pt x="47334" y="101013"/>
                  <a:pt x="47559" y="101013"/>
                </a:cubicBezTo>
                <a:cubicBezTo>
                  <a:pt x="47756" y="101013"/>
                  <a:pt x="47952" y="100845"/>
                  <a:pt x="47952" y="100620"/>
                </a:cubicBezTo>
                <a:cubicBezTo>
                  <a:pt x="47952" y="100424"/>
                  <a:pt x="47756" y="100227"/>
                  <a:pt x="47559" y="100227"/>
                </a:cubicBezTo>
                <a:close/>
                <a:moveTo>
                  <a:pt x="49524" y="100227"/>
                </a:moveTo>
                <a:cubicBezTo>
                  <a:pt x="49300" y="100255"/>
                  <a:pt x="49131" y="100424"/>
                  <a:pt x="49131" y="100620"/>
                </a:cubicBezTo>
                <a:cubicBezTo>
                  <a:pt x="49131" y="100845"/>
                  <a:pt x="49300" y="101013"/>
                  <a:pt x="49524" y="101013"/>
                </a:cubicBezTo>
                <a:cubicBezTo>
                  <a:pt x="49721" y="101013"/>
                  <a:pt x="49917" y="100845"/>
                  <a:pt x="49917" y="100620"/>
                </a:cubicBezTo>
                <a:cubicBezTo>
                  <a:pt x="49917" y="100424"/>
                  <a:pt x="49721" y="100227"/>
                  <a:pt x="49524" y="100227"/>
                </a:cubicBezTo>
                <a:close/>
                <a:moveTo>
                  <a:pt x="51489" y="100227"/>
                </a:moveTo>
                <a:cubicBezTo>
                  <a:pt x="51265" y="100255"/>
                  <a:pt x="51096" y="100424"/>
                  <a:pt x="51096" y="100620"/>
                </a:cubicBezTo>
                <a:cubicBezTo>
                  <a:pt x="51096" y="100845"/>
                  <a:pt x="51265" y="101013"/>
                  <a:pt x="51489" y="101013"/>
                </a:cubicBezTo>
                <a:cubicBezTo>
                  <a:pt x="51686" y="101013"/>
                  <a:pt x="51882" y="100845"/>
                  <a:pt x="51882" y="100620"/>
                </a:cubicBezTo>
                <a:cubicBezTo>
                  <a:pt x="51882" y="100424"/>
                  <a:pt x="51686" y="100227"/>
                  <a:pt x="51489" y="100227"/>
                </a:cubicBezTo>
                <a:close/>
                <a:moveTo>
                  <a:pt x="53455" y="100227"/>
                </a:moveTo>
                <a:cubicBezTo>
                  <a:pt x="53230" y="100255"/>
                  <a:pt x="53062" y="100424"/>
                  <a:pt x="53062" y="100620"/>
                </a:cubicBezTo>
                <a:cubicBezTo>
                  <a:pt x="53062" y="100845"/>
                  <a:pt x="53230" y="101013"/>
                  <a:pt x="53455" y="101013"/>
                </a:cubicBezTo>
                <a:cubicBezTo>
                  <a:pt x="53651" y="101013"/>
                  <a:pt x="53848" y="100845"/>
                  <a:pt x="53848" y="100620"/>
                </a:cubicBezTo>
                <a:cubicBezTo>
                  <a:pt x="53848" y="100424"/>
                  <a:pt x="53651" y="100227"/>
                  <a:pt x="53455" y="100227"/>
                </a:cubicBezTo>
                <a:close/>
                <a:moveTo>
                  <a:pt x="55420" y="100227"/>
                </a:moveTo>
                <a:cubicBezTo>
                  <a:pt x="55195" y="100255"/>
                  <a:pt x="55027" y="100424"/>
                  <a:pt x="55027" y="100620"/>
                </a:cubicBezTo>
                <a:cubicBezTo>
                  <a:pt x="55027" y="100845"/>
                  <a:pt x="55195" y="101013"/>
                  <a:pt x="55420" y="101013"/>
                </a:cubicBezTo>
                <a:cubicBezTo>
                  <a:pt x="55616" y="101013"/>
                  <a:pt x="55813" y="100845"/>
                  <a:pt x="55813" y="100620"/>
                </a:cubicBezTo>
                <a:cubicBezTo>
                  <a:pt x="55813" y="100424"/>
                  <a:pt x="55616" y="100227"/>
                  <a:pt x="55420" y="100227"/>
                </a:cubicBezTo>
                <a:close/>
                <a:moveTo>
                  <a:pt x="37733" y="102220"/>
                </a:moveTo>
                <a:cubicBezTo>
                  <a:pt x="37508" y="102220"/>
                  <a:pt x="37340" y="102389"/>
                  <a:pt x="37340" y="102585"/>
                </a:cubicBezTo>
                <a:cubicBezTo>
                  <a:pt x="37340" y="102810"/>
                  <a:pt x="37508" y="102978"/>
                  <a:pt x="37733" y="102978"/>
                </a:cubicBezTo>
                <a:cubicBezTo>
                  <a:pt x="37929" y="102978"/>
                  <a:pt x="38126" y="102810"/>
                  <a:pt x="38126" y="102585"/>
                </a:cubicBezTo>
                <a:cubicBezTo>
                  <a:pt x="38126" y="102389"/>
                  <a:pt x="37929" y="102220"/>
                  <a:pt x="37733" y="102220"/>
                </a:cubicBezTo>
                <a:close/>
                <a:moveTo>
                  <a:pt x="39698" y="102220"/>
                </a:moveTo>
                <a:cubicBezTo>
                  <a:pt x="39474" y="102220"/>
                  <a:pt x="39305" y="102389"/>
                  <a:pt x="39305" y="102585"/>
                </a:cubicBezTo>
                <a:cubicBezTo>
                  <a:pt x="39305" y="102810"/>
                  <a:pt x="39474" y="102978"/>
                  <a:pt x="39698" y="102978"/>
                </a:cubicBezTo>
                <a:cubicBezTo>
                  <a:pt x="39895" y="102978"/>
                  <a:pt x="40091" y="102810"/>
                  <a:pt x="40091" y="102585"/>
                </a:cubicBezTo>
                <a:cubicBezTo>
                  <a:pt x="40091" y="102389"/>
                  <a:pt x="39895" y="102220"/>
                  <a:pt x="39698" y="102220"/>
                </a:cubicBezTo>
                <a:close/>
                <a:moveTo>
                  <a:pt x="41663" y="102220"/>
                </a:moveTo>
                <a:cubicBezTo>
                  <a:pt x="41439" y="102220"/>
                  <a:pt x="41270" y="102389"/>
                  <a:pt x="41270" y="102585"/>
                </a:cubicBezTo>
                <a:cubicBezTo>
                  <a:pt x="41270" y="102810"/>
                  <a:pt x="41439" y="102978"/>
                  <a:pt x="41663" y="102978"/>
                </a:cubicBezTo>
                <a:cubicBezTo>
                  <a:pt x="41860" y="102978"/>
                  <a:pt x="42056" y="102810"/>
                  <a:pt x="42056" y="102585"/>
                </a:cubicBezTo>
                <a:cubicBezTo>
                  <a:pt x="42056" y="102389"/>
                  <a:pt x="41860" y="102220"/>
                  <a:pt x="41663" y="102220"/>
                </a:cubicBezTo>
                <a:close/>
                <a:moveTo>
                  <a:pt x="43629" y="102220"/>
                </a:moveTo>
                <a:cubicBezTo>
                  <a:pt x="43404" y="102220"/>
                  <a:pt x="43235" y="102389"/>
                  <a:pt x="43235" y="102585"/>
                </a:cubicBezTo>
                <a:cubicBezTo>
                  <a:pt x="43235" y="102810"/>
                  <a:pt x="43404" y="102978"/>
                  <a:pt x="43629" y="102978"/>
                </a:cubicBezTo>
                <a:cubicBezTo>
                  <a:pt x="43825" y="102978"/>
                  <a:pt x="44022" y="102810"/>
                  <a:pt x="44022" y="102585"/>
                </a:cubicBezTo>
                <a:cubicBezTo>
                  <a:pt x="44022" y="102389"/>
                  <a:pt x="43825" y="102220"/>
                  <a:pt x="43629" y="102220"/>
                </a:cubicBezTo>
                <a:close/>
                <a:moveTo>
                  <a:pt x="45594" y="102220"/>
                </a:moveTo>
                <a:cubicBezTo>
                  <a:pt x="45369" y="102220"/>
                  <a:pt x="45201" y="102389"/>
                  <a:pt x="45201" y="102585"/>
                </a:cubicBezTo>
                <a:cubicBezTo>
                  <a:pt x="45201" y="102810"/>
                  <a:pt x="45369" y="102978"/>
                  <a:pt x="45594" y="102978"/>
                </a:cubicBezTo>
                <a:cubicBezTo>
                  <a:pt x="45790" y="102978"/>
                  <a:pt x="45987" y="102810"/>
                  <a:pt x="45987" y="102585"/>
                </a:cubicBezTo>
                <a:cubicBezTo>
                  <a:pt x="45987" y="102389"/>
                  <a:pt x="45790" y="102220"/>
                  <a:pt x="45594" y="102220"/>
                </a:cubicBezTo>
                <a:close/>
                <a:moveTo>
                  <a:pt x="47559" y="102220"/>
                </a:moveTo>
                <a:cubicBezTo>
                  <a:pt x="47334" y="102220"/>
                  <a:pt x="47166" y="102389"/>
                  <a:pt x="47166" y="102585"/>
                </a:cubicBezTo>
                <a:cubicBezTo>
                  <a:pt x="47166" y="102810"/>
                  <a:pt x="47334" y="102978"/>
                  <a:pt x="47559" y="102978"/>
                </a:cubicBezTo>
                <a:cubicBezTo>
                  <a:pt x="47756" y="102978"/>
                  <a:pt x="47952" y="102810"/>
                  <a:pt x="47952" y="102585"/>
                </a:cubicBezTo>
                <a:cubicBezTo>
                  <a:pt x="47952" y="102389"/>
                  <a:pt x="47756" y="102220"/>
                  <a:pt x="47559" y="102220"/>
                </a:cubicBezTo>
                <a:close/>
                <a:moveTo>
                  <a:pt x="49524" y="102220"/>
                </a:moveTo>
                <a:cubicBezTo>
                  <a:pt x="49300" y="102220"/>
                  <a:pt x="49131" y="102389"/>
                  <a:pt x="49131" y="102585"/>
                </a:cubicBezTo>
                <a:cubicBezTo>
                  <a:pt x="49131" y="102810"/>
                  <a:pt x="49300" y="102978"/>
                  <a:pt x="49524" y="102978"/>
                </a:cubicBezTo>
                <a:cubicBezTo>
                  <a:pt x="49721" y="102978"/>
                  <a:pt x="49917" y="102810"/>
                  <a:pt x="49917" y="102585"/>
                </a:cubicBezTo>
                <a:cubicBezTo>
                  <a:pt x="49917" y="102389"/>
                  <a:pt x="49721" y="102220"/>
                  <a:pt x="49524" y="102220"/>
                </a:cubicBezTo>
                <a:close/>
                <a:moveTo>
                  <a:pt x="51489" y="102220"/>
                </a:moveTo>
                <a:cubicBezTo>
                  <a:pt x="51265" y="102220"/>
                  <a:pt x="51096" y="102389"/>
                  <a:pt x="51096" y="102585"/>
                </a:cubicBezTo>
                <a:cubicBezTo>
                  <a:pt x="51096" y="102810"/>
                  <a:pt x="51265" y="102978"/>
                  <a:pt x="51489" y="102978"/>
                </a:cubicBezTo>
                <a:cubicBezTo>
                  <a:pt x="51686" y="102978"/>
                  <a:pt x="51882" y="102810"/>
                  <a:pt x="51882" y="102585"/>
                </a:cubicBezTo>
                <a:cubicBezTo>
                  <a:pt x="51882" y="102389"/>
                  <a:pt x="51686" y="102220"/>
                  <a:pt x="51489" y="102220"/>
                </a:cubicBezTo>
                <a:close/>
                <a:moveTo>
                  <a:pt x="53455" y="102220"/>
                </a:moveTo>
                <a:cubicBezTo>
                  <a:pt x="53230" y="102220"/>
                  <a:pt x="53062" y="102389"/>
                  <a:pt x="53062" y="102585"/>
                </a:cubicBezTo>
                <a:cubicBezTo>
                  <a:pt x="53062" y="102810"/>
                  <a:pt x="53230" y="102978"/>
                  <a:pt x="53455" y="102978"/>
                </a:cubicBezTo>
                <a:cubicBezTo>
                  <a:pt x="53651" y="102978"/>
                  <a:pt x="53848" y="102810"/>
                  <a:pt x="53848" y="102585"/>
                </a:cubicBezTo>
                <a:cubicBezTo>
                  <a:pt x="53848" y="102389"/>
                  <a:pt x="53651" y="102220"/>
                  <a:pt x="53455" y="102220"/>
                </a:cubicBezTo>
                <a:close/>
                <a:moveTo>
                  <a:pt x="37733" y="104158"/>
                </a:moveTo>
                <a:cubicBezTo>
                  <a:pt x="37508" y="104186"/>
                  <a:pt x="37340" y="104354"/>
                  <a:pt x="37340" y="104551"/>
                </a:cubicBezTo>
                <a:cubicBezTo>
                  <a:pt x="37340" y="104775"/>
                  <a:pt x="37508" y="104944"/>
                  <a:pt x="37733" y="104944"/>
                </a:cubicBezTo>
                <a:cubicBezTo>
                  <a:pt x="37929" y="104944"/>
                  <a:pt x="38126" y="104775"/>
                  <a:pt x="38126" y="104551"/>
                </a:cubicBezTo>
                <a:cubicBezTo>
                  <a:pt x="38126" y="104354"/>
                  <a:pt x="37929" y="104158"/>
                  <a:pt x="37733" y="104158"/>
                </a:cubicBezTo>
                <a:close/>
                <a:moveTo>
                  <a:pt x="39698" y="104158"/>
                </a:moveTo>
                <a:cubicBezTo>
                  <a:pt x="39474" y="104186"/>
                  <a:pt x="39305" y="104354"/>
                  <a:pt x="39305" y="104551"/>
                </a:cubicBezTo>
                <a:cubicBezTo>
                  <a:pt x="39305" y="104775"/>
                  <a:pt x="39474" y="104944"/>
                  <a:pt x="39698" y="104944"/>
                </a:cubicBezTo>
                <a:cubicBezTo>
                  <a:pt x="39895" y="104944"/>
                  <a:pt x="40091" y="104775"/>
                  <a:pt x="40091" y="104551"/>
                </a:cubicBezTo>
                <a:cubicBezTo>
                  <a:pt x="40091" y="104354"/>
                  <a:pt x="39895" y="104158"/>
                  <a:pt x="39698" y="104158"/>
                </a:cubicBezTo>
                <a:close/>
                <a:moveTo>
                  <a:pt x="41663" y="104158"/>
                </a:moveTo>
                <a:cubicBezTo>
                  <a:pt x="41439" y="104186"/>
                  <a:pt x="41270" y="104354"/>
                  <a:pt x="41270" y="104551"/>
                </a:cubicBezTo>
                <a:cubicBezTo>
                  <a:pt x="41270" y="104775"/>
                  <a:pt x="41439" y="104944"/>
                  <a:pt x="41663" y="104944"/>
                </a:cubicBezTo>
                <a:cubicBezTo>
                  <a:pt x="41860" y="104944"/>
                  <a:pt x="42056" y="104775"/>
                  <a:pt x="42056" y="104551"/>
                </a:cubicBezTo>
                <a:cubicBezTo>
                  <a:pt x="42056" y="104354"/>
                  <a:pt x="41860" y="104158"/>
                  <a:pt x="41663" y="104158"/>
                </a:cubicBezTo>
                <a:close/>
                <a:moveTo>
                  <a:pt x="43629" y="104158"/>
                </a:moveTo>
                <a:cubicBezTo>
                  <a:pt x="43404" y="104186"/>
                  <a:pt x="43235" y="104354"/>
                  <a:pt x="43235" y="104551"/>
                </a:cubicBezTo>
                <a:cubicBezTo>
                  <a:pt x="43235" y="104775"/>
                  <a:pt x="43404" y="104944"/>
                  <a:pt x="43629" y="104944"/>
                </a:cubicBezTo>
                <a:cubicBezTo>
                  <a:pt x="43825" y="104944"/>
                  <a:pt x="44022" y="104775"/>
                  <a:pt x="44022" y="104551"/>
                </a:cubicBezTo>
                <a:cubicBezTo>
                  <a:pt x="44022" y="104354"/>
                  <a:pt x="43825" y="104158"/>
                  <a:pt x="43629" y="104158"/>
                </a:cubicBezTo>
                <a:close/>
                <a:moveTo>
                  <a:pt x="45594" y="104158"/>
                </a:moveTo>
                <a:cubicBezTo>
                  <a:pt x="45369" y="104186"/>
                  <a:pt x="45201" y="104354"/>
                  <a:pt x="45201" y="104551"/>
                </a:cubicBezTo>
                <a:cubicBezTo>
                  <a:pt x="45201" y="104775"/>
                  <a:pt x="45369" y="104944"/>
                  <a:pt x="45594" y="104944"/>
                </a:cubicBezTo>
                <a:cubicBezTo>
                  <a:pt x="45790" y="104944"/>
                  <a:pt x="45987" y="104775"/>
                  <a:pt x="45987" y="104551"/>
                </a:cubicBezTo>
                <a:cubicBezTo>
                  <a:pt x="45987" y="104354"/>
                  <a:pt x="45790" y="104158"/>
                  <a:pt x="45594" y="104158"/>
                </a:cubicBezTo>
                <a:close/>
                <a:moveTo>
                  <a:pt x="47559" y="104158"/>
                </a:moveTo>
                <a:cubicBezTo>
                  <a:pt x="47334" y="104186"/>
                  <a:pt x="47166" y="104354"/>
                  <a:pt x="47166" y="104551"/>
                </a:cubicBezTo>
                <a:cubicBezTo>
                  <a:pt x="47166" y="104775"/>
                  <a:pt x="47334" y="104944"/>
                  <a:pt x="47559" y="104944"/>
                </a:cubicBezTo>
                <a:cubicBezTo>
                  <a:pt x="47756" y="104944"/>
                  <a:pt x="47952" y="104775"/>
                  <a:pt x="47952" y="104551"/>
                </a:cubicBezTo>
                <a:cubicBezTo>
                  <a:pt x="47952" y="104354"/>
                  <a:pt x="47756" y="104158"/>
                  <a:pt x="47559" y="104158"/>
                </a:cubicBezTo>
                <a:close/>
                <a:moveTo>
                  <a:pt x="49524" y="104158"/>
                </a:moveTo>
                <a:cubicBezTo>
                  <a:pt x="49300" y="104186"/>
                  <a:pt x="49131" y="104354"/>
                  <a:pt x="49131" y="104551"/>
                </a:cubicBezTo>
                <a:cubicBezTo>
                  <a:pt x="49131" y="104775"/>
                  <a:pt x="49300" y="104944"/>
                  <a:pt x="49524" y="104944"/>
                </a:cubicBezTo>
                <a:cubicBezTo>
                  <a:pt x="49721" y="104944"/>
                  <a:pt x="49917" y="104775"/>
                  <a:pt x="49917" y="104551"/>
                </a:cubicBezTo>
                <a:cubicBezTo>
                  <a:pt x="49917" y="104354"/>
                  <a:pt x="49721" y="104158"/>
                  <a:pt x="49524" y="104158"/>
                </a:cubicBezTo>
                <a:close/>
                <a:moveTo>
                  <a:pt x="51489" y="104158"/>
                </a:moveTo>
                <a:cubicBezTo>
                  <a:pt x="51265" y="104186"/>
                  <a:pt x="51096" y="104354"/>
                  <a:pt x="51096" y="104551"/>
                </a:cubicBezTo>
                <a:cubicBezTo>
                  <a:pt x="51096" y="104775"/>
                  <a:pt x="51265" y="104944"/>
                  <a:pt x="51489" y="104944"/>
                </a:cubicBezTo>
                <a:cubicBezTo>
                  <a:pt x="51686" y="104944"/>
                  <a:pt x="51882" y="104775"/>
                  <a:pt x="51882" y="104551"/>
                </a:cubicBezTo>
                <a:cubicBezTo>
                  <a:pt x="51882" y="104354"/>
                  <a:pt x="51686" y="104158"/>
                  <a:pt x="51489" y="104158"/>
                </a:cubicBezTo>
                <a:close/>
                <a:moveTo>
                  <a:pt x="53455" y="104158"/>
                </a:moveTo>
                <a:cubicBezTo>
                  <a:pt x="53230" y="104186"/>
                  <a:pt x="53062" y="104354"/>
                  <a:pt x="53062" y="104551"/>
                </a:cubicBezTo>
                <a:cubicBezTo>
                  <a:pt x="53062" y="104775"/>
                  <a:pt x="53230" y="104944"/>
                  <a:pt x="53455" y="104944"/>
                </a:cubicBezTo>
                <a:cubicBezTo>
                  <a:pt x="53651" y="104944"/>
                  <a:pt x="53848" y="104775"/>
                  <a:pt x="53848" y="104551"/>
                </a:cubicBezTo>
                <a:cubicBezTo>
                  <a:pt x="53848" y="104354"/>
                  <a:pt x="53651" y="104158"/>
                  <a:pt x="53455" y="104158"/>
                </a:cubicBezTo>
                <a:close/>
                <a:moveTo>
                  <a:pt x="37733" y="106123"/>
                </a:moveTo>
                <a:cubicBezTo>
                  <a:pt x="37508" y="106123"/>
                  <a:pt x="37340" y="106319"/>
                  <a:pt x="37340" y="106516"/>
                </a:cubicBezTo>
                <a:cubicBezTo>
                  <a:pt x="37340" y="106740"/>
                  <a:pt x="37508" y="106909"/>
                  <a:pt x="37733" y="106909"/>
                </a:cubicBezTo>
                <a:cubicBezTo>
                  <a:pt x="37929" y="106909"/>
                  <a:pt x="38126" y="106740"/>
                  <a:pt x="38126" y="106516"/>
                </a:cubicBezTo>
                <a:cubicBezTo>
                  <a:pt x="38126" y="106319"/>
                  <a:pt x="37929" y="106123"/>
                  <a:pt x="37733" y="106123"/>
                </a:cubicBezTo>
                <a:close/>
                <a:moveTo>
                  <a:pt x="39698" y="106123"/>
                </a:moveTo>
                <a:cubicBezTo>
                  <a:pt x="39474" y="106123"/>
                  <a:pt x="39305" y="106319"/>
                  <a:pt x="39305" y="106516"/>
                </a:cubicBezTo>
                <a:cubicBezTo>
                  <a:pt x="39305" y="106740"/>
                  <a:pt x="39474" y="106909"/>
                  <a:pt x="39698" y="106909"/>
                </a:cubicBezTo>
                <a:cubicBezTo>
                  <a:pt x="39895" y="106909"/>
                  <a:pt x="40091" y="106740"/>
                  <a:pt x="40091" y="106516"/>
                </a:cubicBezTo>
                <a:cubicBezTo>
                  <a:pt x="40091" y="106319"/>
                  <a:pt x="39895" y="106123"/>
                  <a:pt x="39698" y="106123"/>
                </a:cubicBezTo>
                <a:close/>
                <a:moveTo>
                  <a:pt x="41663" y="106123"/>
                </a:moveTo>
                <a:cubicBezTo>
                  <a:pt x="41439" y="106123"/>
                  <a:pt x="41270" y="106319"/>
                  <a:pt x="41270" y="106516"/>
                </a:cubicBezTo>
                <a:cubicBezTo>
                  <a:pt x="41270" y="106740"/>
                  <a:pt x="41439" y="106909"/>
                  <a:pt x="41663" y="106909"/>
                </a:cubicBezTo>
                <a:cubicBezTo>
                  <a:pt x="41860" y="106909"/>
                  <a:pt x="42056" y="106740"/>
                  <a:pt x="42056" y="106516"/>
                </a:cubicBezTo>
                <a:cubicBezTo>
                  <a:pt x="42056" y="106319"/>
                  <a:pt x="41860" y="106123"/>
                  <a:pt x="41663" y="106123"/>
                </a:cubicBezTo>
                <a:close/>
                <a:moveTo>
                  <a:pt x="43629" y="106123"/>
                </a:moveTo>
                <a:cubicBezTo>
                  <a:pt x="43404" y="106123"/>
                  <a:pt x="43235" y="106319"/>
                  <a:pt x="43235" y="106516"/>
                </a:cubicBezTo>
                <a:cubicBezTo>
                  <a:pt x="43235" y="106740"/>
                  <a:pt x="43404" y="106909"/>
                  <a:pt x="43629" y="106909"/>
                </a:cubicBezTo>
                <a:cubicBezTo>
                  <a:pt x="43825" y="106909"/>
                  <a:pt x="44022" y="106740"/>
                  <a:pt x="44022" y="106516"/>
                </a:cubicBezTo>
                <a:cubicBezTo>
                  <a:pt x="44022" y="106319"/>
                  <a:pt x="43825" y="106123"/>
                  <a:pt x="43629" y="106123"/>
                </a:cubicBezTo>
                <a:close/>
                <a:moveTo>
                  <a:pt x="45594" y="106123"/>
                </a:moveTo>
                <a:cubicBezTo>
                  <a:pt x="45369" y="106123"/>
                  <a:pt x="45201" y="106319"/>
                  <a:pt x="45201" y="106516"/>
                </a:cubicBezTo>
                <a:cubicBezTo>
                  <a:pt x="45201" y="106740"/>
                  <a:pt x="45369" y="106909"/>
                  <a:pt x="45594" y="106909"/>
                </a:cubicBezTo>
                <a:cubicBezTo>
                  <a:pt x="45790" y="106909"/>
                  <a:pt x="45987" y="106740"/>
                  <a:pt x="45987" y="106516"/>
                </a:cubicBezTo>
                <a:cubicBezTo>
                  <a:pt x="45987" y="106319"/>
                  <a:pt x="45790" y="106123"/>
                  <a:pt x="45594" y="106123"/>
                </a:cubicBezTo>
                <a:close/>
                <a:moveTo>
                  <a:pt x="47559" y="106123"/>
                </a:moveTo>
                <a:cubicBezTo>
                  <a:pt x="47334" y="106123"/>
                  <a:pt x="47166" y="106319"/>
                  <a:pt x="47166" y="106516"/>
                </a:cubicBezTo>
                <a:cubicBezTo>
                  <a:pt x="47166" y="106740"/>
                  <a:pt x="47334" y="106909"/>
                  <a:pt x="47559" y="106909"/>
                </a:cubicBezTo>
                <a:cubicBezTo>
                  <a:pt x="47756" y="106909"/>
                  <a:pt x="47952" y="106740"/>
                  <a:pt x="47952" y="106516"/>
                </a:cubicBezTo>
                <a:cubicBezTo>
                  <a:pt x="47952" y="106319"/>
                  <a:pt x="47756" y="106123"/>
                  <a:pt x="47559" y="106123"/>
                </a:cubicBezTo>
                <a:close/>
                <a:moveTo>
                  <a:pt x="49524" y="106123"/>
                </a:moveTo>
                <a:cubicBezTo>
                  <a:pt x="49300" y="106123"/>
                  <a:pt x="49131" y="106319"/>
                  <a:pt x="49131" y="106516"/>
                </a:cubicBezTo>
                <a:cubicBezTo>
                  <a:pt x="49131" y="106740"/>
                  <a:pt x="49300" y="106909"/>
                  <a:pt x="49524" y="106909"/>
                </a:cubicBezTo>
                <a:cubicBezTo>
                  <a:pt x="49721" y="106909"/>
                  <a:pt x="49917" y="106740"/>
                  <a:pt x="49917" y="106516"/>
                </a:cubicBezTo>
                <a:cubicBezTo>
                  <a:pt x="49917" y="106319"/>
                  <a:pt x="49721" y="106123"/>
                  <a:pt x="49524" y="106123"/>
                </a:cubicBezTo>
                <a:close/>
                <a:moveTo>
                  <a:pt x="51489" y="106123"/>
                </a:moveTo>
                <a:cubicBezTo>
                  <a:pt x="51265" y="106123"/>
                  <a:pt x="51096" y="106319"/>
                  <a:pt x="51096" y="106516"/>
                </a:cubicBezTo>
                <a:cubicBezTo>
                  <a:pt x="51096" y="106740"/>
                  <a:pt x="51265" y="106909"/>
                  <a:pt x="51489" y="106909"/>
                </a:cubicBezTo>
                <a:cubicBezTo>
                  <a:pt x="51686" y="106909"/>
                  <a:pt x="51882" y="106740"/>
                  <a:pt x="51882" y="106516"/>
                </a:cubicBezTo>
                <a:cubicBezTo>
                  <a:pt x="51882" y="106319"/>
                  <a:pt x="51686" y="106123"/>
                  <a:pt x="51489" y="106123"/>
                </a:cubicBezTo>
                <a:close/>
                <a:moveTo>
                  <a:pt x="35768" y="108116"/>
                </a:moveTo>
                <a:cubicBezTo>
                  <a:pt x="35543" y="108116"/>
                  <a:pt x="35375" y="108285"/>
                  <a:pt x="35375" y="108481"/>
                </a:cubicBezTo>
                <a:cubicBezTo>
                  <a:pt x="35375" y="108706"/>
                  <a:pt x="35543" y="108874"/>
                  <a:pt x="35768" y="108874"/>
                </a:cubicBezTo>
                <a:cubicBezTo>
                  <a:pt x="35964" y="108874"/>
                  <a:pt x="36161" y="108706"/>
                  <a:pt x="36161" y="108481"/>
                </a:cubicBezTo>
                <a:cubicBezTo>
                  <a:pt x="36161" y="108285"/>
                  <a:pt x="35964" y="108116"/>
                  <a:pt x="35768" y="108116"/>
                </a:cubicBezTo>
                <a:close/>
                <a:moveTo>
                  <a:pt x="37733" y="108116"/>
                </a:moveTo>
                <a:cubicBezTo>
                  <a:pt x="37508" y="108116"/>
                  <a:pt x="37340" y="108285"/>
                  <a:pt x="37340" y="108481"/>
                </a:cubicBezTo>
                <a:cubicBezTo>
                  <a:pt x="37340" y="108706"/>
                  <a:pt x="37508" y="108874"/>
                  <a:pt x="37733" y="108874"/>
                </a:cubicBezTo>
                <a:cubicBezTo>
                  <a:pt x="37929" y="108874"/>
                  <a:pt x="38126" y="108706"/>
                  <a:pt x="38126" y="108481"/>
                </a:cubicBezTo>
                <a:cubicBezTo>
                  <a:pt x="38126" y="108285"/>
                  <a:pt x="37929" y="108116"/>
                  <a:pt x="37733" y="108116"/>
                </a:cubicBezTo>
                <a:close/>
                <a:moveTo>
                  <a:pt x="39698" y="108116"/>
                </a:moveTo>
                <a:cubicBezTo>
                  <a:pt x="39474" y="108116"/>
                  <a:pt x="39305" y="108285"/>
                  <a:pt x="39305" y="108481"/>
                </a:cubicBezTo>
                <a:cubicBezTo>
                  <a:pt x="39305" y="108706"/>
                  <a:pt x="39474" y="108874"/>
                  <a:pt x="39698" y="108874"/>
                </a:cubicBezTo>
                <a:cubicBezTo>
                  <a:pt x="39895" y="108874"/>
                  <a:pt x="40091" y="108706"/>
                  <a:pt x="40091" y="108481"/>
                </a:cubicBezTo>
                <a:cubicBezTo>
                  <a:pt x="40091" y="108285"/>
                  <a:pt x="39895" y="108116"/>
                  <a:pt x="39698" y="108116"/>
                </a:cubicBezTo>
                <a:close/>
                <a:moveTo>
                  <a:pt x="41663" y="108116"/>
                </a:moveTo>
                <a:cubicBezTo>
                  <a:pt x="41439" y="108116"/>
                  <a:pt x="41270" y="108285"/>
                  <a:pt x="41270" y="108481"/>
                </a:cubicBezTo>
                <a:cubicBezTo>
                  <a:pt x="41270" y="108706"/>
                  <a:pt x="41439" y="108874"/>
                  <a:pt x="41663" y="108874"/>
                </a:cubicBezTo>
                <a:cubicBezTo>
                  <a:pt x="41860" y="108874"/>
                  <a:pt x="42056" y="108706"/>
                  <a:pt x="42056" y="108481"/>
                </a:cubicBezTo>
                <a:cubicBezTo>
                  <a:pt x="42056" y="108285"/>
                  <a:pt x="41860" y="108116"/>
                  <a:pt x="41663" y="108116"/>
                </a:cubicBezTo>
                <a:close/>
                <a:moveTo>
                  <a:pt x="43629" y="108116"/>
                </a:moveTo>
                <a:cubicBezTo>
                  <a:pt x="43404" y="108116"/>
                  <a:pt x="43235" y="108285"/>
                  <a:pt x="43235" y="108481"/>
                </a:cubicBezTo>
                <a:cubicBezTo>
                  <a:pt x="43235" y="108706"/>
                  <a:pt x="43404" y="108874"/>
                  <a:pt x="43629" y="108874"/>
                </a:cubicBezTo>
                <a:cubicBezTo>
                  <a:pt x="43825" y="108874"/>
                  <a:pt x="44022" y="108706"/>
                  <a:pt x="44022" y="108481"/>
                </a:cubicBezTo>
                <a:cubicBezTo>
                  <a:pt x="44022" y="108285"/>
                  <a:pt x="43825" y="108116"/>
                  <a:pt x="43629" y="108116"/>
                </a:cubicBezTo>
                <a:close/>
                <a:moveTo>
                  <a:pt x="45594" y="108116"/>
                </a:moveTo>
                <a:cubicBezTo>
                  <a:pt x="45369" y="108116"/>
                  <a:pt x="45201" y="108285"/>
                  <a:pt x="45201" y="108481"/>
                </a:cubicBezTo>
                <a:cubicBezTo>
                  <a:pt x="45201" y="108706"/>
                  <a:pt x="45369" y="108874"/>
                  <a:pt x="45594" y="108874"/>
                </a:cubicBezTo>
                <a:cubicBezTo>
                  <a:pt x="45790" y="108874"/>
                  <a:pt x="45987" y="108706"/>
                  <a:pt x="45987" y="108481"/>
                </a:cubicBezTo>
                <a:cubicBezTo>
                  <a:pt x="45987" y="108285"/>
                  <a:pt x="45790" y="108116"/>
                  <a:pt x="45594" y="108116"/>
                </a:cubicBezTo>
                <a:close/>
                <a:moveTo>
                  <a:pt x="47559" y="108116"/>
                </a:moveTo>
                <a:cubicBezTo>
                  <a:pt x="47334" y="108116"/>
                  <a:pt x="47166" y="108285"/>
                  <a:pt x="47166" y="108481"/>
                </a:cubicBezTo>
                <a:cubicBezTo>
                  <a:pt x="47166" y="108706"/>
                  <a:pt x="47334" y="108874"/>
                  <a:pt x="47559" y="108874"/>
                </a:cubicBezTo>
                <a:cubicBezTo>
                  <a:pt x="47756" y="108874"/>
                  <a:pt x="47952" y="108706"/>
                  <a:pt x="47952" y="108481"/>
                </a:cubicBezTo>
                <a:cubicBezTo>
                  <a:pt x="47952" y="108285"/>
                  <a:pt x="47756" y="108116"/>
                  <a:pt x="47559" y="108116"/>
                </a:cubicBezTo>
                <a:close/>
                <a:moveTo>
                  <a:pt x="49524" y="108116"/>
                </a:moveTo>
                <a:cubicBezTo>
                  <a:pt x="49300" y="108116"/>
                  <a:pt x="49131" y="108285"/>
                  <a:pt x="49131" y="108481"/>
                </a:cubicBezTo>
                <a:cubicBezTo>
                  <a:pt x="49131" y="108706"/>
                  <a:pt x="49300" y="108874"/>
                  <a:pt x="49524" y="108874"/>
                </a:cubicBezTo>
                <a:cubicBezTo>
                  <a:pt x="49721" y="108874"/>
                  <a:pt x="49917" y="108706"/>
                  <a:pt x="49917" y="108481"/>
                </a:cubicBezTo>
                <a:cubicBezTo>
                  <a:pt x="49917" y="108285"/>
                  <a:pt x="49721" y="108116"/>
                  <a:pt x="49524" y="108116"/>
                </a:cubicBezTo>
                <a:close/>
                <a:moveTo>
                  <a:pt x="51489" y="108116"/>
                </a:moveTo>
                <a:cubicBezTo>
                  <a:pt x="51265" y="108116"/>
                  <a:pt x="51096" y="108285"/>
                  <a:pt x="51096" y="108481"/>
                </a:cubicBezTo>
                <a:cubicBezTo>
                  <a:pt x="51096" y="108706"/>
                  <a:pt x="51265" y="108874"/>
                  <a:pt x="51489" y="108874"/>
                </a:cubicBezTo>
                <a:cubicBezTo>
                  <a:pt x="51686" y="108874"/>
                  <a:pt x="51882" y="108706"/>
                  <a:pt x="51882" y="108481"/>
                </a:cubicBezTo>
                <a:cubicBezTo>
                  <a:pt x="51882" y="108285"/>
                  <a:pt x="51686" y="108116"/>
                  <a:pt x="51489" y="108116"/>
                </a:cubicBezTo>
                <a:close/>
                <a:moveTo>
                  <a:pt x="35768" y="110053"/>
                </a:moveTo>
                <a:cubicBezTo>
                  <a:pt x="35543" y="110081"/>
                  <a:pt x="35375" y="110250"/>
                  <a:pt x="35375" y="110446"/>
                </a:cubicBezTo>
                <a:cubicBezTo>
                  <a:pt x="35375" y="110671"/>
                  <a:pt x="35543" y="110839"/>
                  <a:pt x="35768" y="110839"/>
                </a:cubicBezTo>
                <a:cubicBezTo>
                  <a:pt x="35964" y="110839"/>
                  <a:pt x="36161" y="110671"/>
                  <a:pt x="36161" y="110446"/>
                </a:cubicBezTo>
                <a:cubicBezTo>
                  <a:pt x="36161" y="110250"/>
                  <a:pt x="35964" y="110053"/>
                  <a:pt x="35768" y="110053"/>
                </a:cubicBezTo>
                <a:close/>
                <a:moveTo>
                  <a:pt x="37733" y="110053"/>
                </a:moveTo>
                <a:cubicBezTo>
                  <a:pt x="37508" y="110081"/>
                  <a:pt x="37340" y="110250"/>
                  <a:pt x="37340" y="110446"/>
                </a:cubicBezTo>
                <a:cubicBezTo>
                  <a:pt x="37340" y="110671"/>
                  <a:pt x="37508" y="110839"/>
                  <a:pt x="37733" y="110839"/>
                </a:cubicBezTo>
                <a:cubicBezTo>
                  <a:pt x="37929" y="110839"/>
                  <a:pt x="38126" y="110671"/>
                  <a:pt x="38126" y="110446"/>
                </a:cubicBezTo>
                <a:cubicBezTo>
                  <a:pt x="38126" y="110250"/>
                  <a:pt x="37929" y="110053"/>
                  <a:pt x="37733" y="110053"/>
                </a:cubicBezTo>
                <a:close/>
                <a:moveTo>
                  <a:pt x="39698" y="110053"/>
                </a:moveTo>
                <a:cubicBezTo>
                  <a:pt x="39474" y="110081"/>
                  <a:pt x="39305" y="110250"/>
                  <a:pt x="39305" y="110446"/>
                </a:cubicBezTo>
                <a:cubicBezTo>
                  <a:pt x="39305" y="110671"/>
                  <a:pt x="39474" y="110839"/>
                  <a:pt x="39698" y="110839"/>
                </a:cubicBezTo>
                <a:cubicBezTo>
                  <a:pt x="39895" y="110839"/>
                  <a:pt x="40091" y="110671"/>
                  <a:pt x="40091" y="110446"/>
                </a:cubicBezTo>
                <a:cubicBezTo>
                  <a:pt x="40091" y="110250"/>
                  <a:pt x="39895" y="110053"/>
                  <a:pt x="39698" y="110053"/>
                </a:cubicBezTo>
                <a:close/>
                <a:moveTo>
                  <a:pt x="41663" y="110053"/>
                </a:moveTo>
                <a:cubicBezTo>
                  <a:pt x="41439" y="110081"/>
                  <a:pt x="41270" y="110250"/>
                  <a:pt x="41270" y="110446"/>
                </a:cubicBezTo>
                <a:cubicBezTo>
                  <a:pt x="41270" y="110671"/>
                  <a:pt x="41439" y="110839"/>
                  <a:pt x="41663" y="110839"/>
                </a:cubicBezTo>
                <a:cubicBezTo>
                  <a:pt x="41860" y="110839"/>
                  <a:pt x="42056" y="110671"/>
                  <a:pt x="42056" y="110446"/>
                </a:cubicBezTo>
                <a:cubicBezTo>
                  <a:pt x="42056" y="110250"/>
                  <a:pt x="41860" y="110053"/>
                  <a:pt x="41663" y="110053"/>
                </a:cubicBezTo>
                <a:close/>
                <a:moveTo>
                  <a:pt x="43629" y="110053"/>
                </a:moveTo>
                <a:cubicBezTo>
                  <a:pt x="43404" y="110081"/>
                  <a:pt x="43235" y="110250"/>
                  <a:pt x="43235" y="110446"/>
                </a:cubicBezTo>
                <a:cubicBezTo>
                  <a:pt x="43235" y="110671"/>
                  <a:pt x="43404" y="110839"/>
                  <a:pt x="43629" y="110839"/>
                </a:cubicBezTo>
                <a:cubicBezTo>
                  <a:pt x="43825" y="110839"/>
                  <a:pt x="44022" y="110671"/>
                  <a:pt x="44022" y="110446"/>
                </a:cubicBezTo>
                <a:cubicBezTo>
                  <a:pt x="44022" y="110250"/>
                  <a:pt x="43825" y="110053"/>
                  <a:pt x="43629" y="110053"/>
                </a:cubicBezTo>
                <a:close/>
                <a:moveTo>
                  <a:pt x="45594" y="110053"/>
                </a:moveTo>
                <a:cubicBezTo>
                  <a:pt x="45369" y="110081"/>
                  <a:pt x="45201" y="110250"/>
                  <a:pt x="45201" y="110446"/>
                </a:cubicBezTo>
                <a:cubicBezTo>
                  <a:pt x="45201" y="110671"/>
                  <a:pt x="45369" y="110839"/>
                  <a:pt x="45594" y="110839"/>
                </a:cubicBezTo>
                <a:cubicBezTo>
                  <a:pt x="45790" y="110839"/>
                  <a:pt x="45987" y="110671"/>
                  <a:pt x="45987" y="110446"/>
                </a:cubicBezTo>
                <a:cubicBezTo>
                  <a:pt x="45987" y="110250"/>
                  <a:pt x="45790" y="110053"/>
                  <a:pt x="45594" y="110053"/>
                </a:cubicBezTo>
                <a:close/>
                <a:moveTo>
                  <a:pt x="47559" y="110053"/>
                </a:moveTo>
                <a:cubicBezTo>
                  <a:pt x="47334" y="110081"/>
                  <a:pt x="47166" y="110250"/>
                  <a:pt x="47166" y="110446"/>
                </a:cubicBezTo>
                <a:cubicBezTo>
                  <a:pt x="47166" y="110671"/>
                  <a:pt x="47334" y="110839"/>
                  <a:pt x="47559" y="110839"/>
                </a:cubicBezTo>
                <a:cubicBezTo>
                  <a:pt x="47756" y="110839"/>
                  <a:pt x="47952" y="110671"/>
                  <a:pt x="47952" y="110446"/>
                </a:cubicBezTo>
                <a:cubicBezTo>
                  <a:pt x="47952" y="110250"/>
                  <a:pt x="47756" y="110053"/>
                  <a:pt x="47559" y="110053"/>
                </a:cubicBezTo>
                <a:close/>
                <a:moveTo>
                  <a:pt x="49524" y="110053"/>
                </a:moveTo>
                <a:cubicBezTo>
                  <a:pt x="49300" y="110081"/>
                  <a:pt x="49131" y="110250"/>
                  <a:pt x="49131" y="110446"/>
                </a:cubicBezTo>
                <a:cubicBezTo>
                  <a:pt x="49131" y="110671"/>
                  <a:pt x="49300" y="110839"/>
                  <a:pt x="49524" y="110839"/>
                </a:cubicBezTo>
                <a:cubicBezTo>
                  <a:pt x="49721" y="110839"/>
                  <a:pt x="49917" y="110671"/>
                  <a:pt x="49917" y="110446"/>
                </a:cubicBezTo>
                <a:cubicBezTo>
                  <a:pt x="49917" y="110250"/>
                  <a:pt x="49721" y="110053"/>
                  <a:pt x="49524" y="110053"/>
                </a:cubicBezTo>
                <a:close/>
                <a:moveTo>
                  <a:pt x="33802" y="112047"/>
                </a:moveTo>
                <a:cubicBezTo>
                  <a:pt x="33578" y="112047"/>
                  <a:pt x="33409" y="112215"/>
                  <a:pt x="33409" y="112412"/>
                </a:cubicBezTo>
                <a:cubicBezTo>
                  <a:pt x="33409" y="112636"/>
                  <a:pt x="33578" y="112805"/>
                  <a:pt x="33802" y="112805"/>
                </a:cubicBezTo>
                <a:cubicBezTo>
                  <a:pt x="33999" y="112805"/>
                  <a:pt x="34195" y="112636"/>
                  <a:pt x="34195" y="112412"/>
                </a:cubicBezTo>
                <a:cubicBezTo>
                  <a:pt x="34195" y="112215"/>
                  <a:pt x="33999" y="112047"/>
                  <a:pt x="33802" y="112047"/>
                </a:cubicBezTo>
                <a:close/>
                <a:moveTo>
                  <a:pt x="35768" y="112047"/>
                </a:moveTo>
                <a:cubicBezTo>
                  <a:pt x="35543" y="112047"/>
                  <a:pt x="35375" y="112215"/>
                  <a:pt x="35375" y="112412"/>
                </a:cubicBezTo>
                <a:cubicBezTo>
                  <a:pt x="35375" y="112636"/>
                  <a:pt x="35543" y="112805"/>
                  <a:pt x="35768" y="112805"/>
                </a:cubicBezTo>
                <a:cubicBezTo>
                  <a:pt x="35964" y="112805"/>
                  <a:pt x="36161" y="112636"/>
                  <a:pt x="36161" y="112412"/>
                </a:cubicBezTo>
                <a:cubicBezTo>
                  <a:pt x="36161" y="112215"/>
                  <a:pt x="35964" y="112047"/>
                  <a:pt x="35768" y="112047"/>
                </a:cubicBezTo>
                <a:close/>
                <a:moveTo>
                  <a:pt x="37733" y="112047"/>
                </a:moveTo>
                <a:cubicBezTo>
                  <a:pt x="37508" y="112047"/>
                  <a:pt x="37340" y="112215"/>
                  <a:pt x="37340" y="112412"/>
                </a:cubicBezTo>
                <a:cubicBezTo>
                  <a:pt x="37340" y="112636"/>
                  <a:pt x="37508" y="112805"/>
                  <a:pt x="37733" y="112805"/>
                </a:cubicBezTo>
                <a:cubicBezTo>
                  <a:pt x="37929" y="112805"/>
                  <a:pt x="38126" y="112636"/>
                  <a:pt x="38126" y="112412"/>
                </a:cubicBezTo>
                <a:cubicBezTo>
                  <a:pt x="38126" y="112215"/>
                  <a:pt x="37929" y="112047"/>
                  <a:pt x="37733" y="112047"/>
                </a:cubicBezTo>
                <a:close/>
                <a:moveTo>
                  <a:pt x="39698" y="112047"/>
                </a:moveTo>
                <a:cubicBezTo>
                  <a:pt x="39474" y="112047"/>
                  <a:pt x="39305" y="112215"/>
                  <a:pt x="39305" y="112412"/>
                </a:cubicBezTo>
                <a:cubicBezTo>
                  <a:pt x="39305" y="112636"/>
                  <a:pt x="39474" y="112805"/>
                  <a:pt x="39698" y="112805"/>
                </a:cubicBezTo>
                <a:cubicBezTo>
                  <a:pt x="39895" y="112805"/>
                  <a:pt x="40091" y="112636"/>
                  <a:pt x="40091" y="112412"/>
                </a:cubicBezTo>
                <a:cubicBezTo>
                  <a:pt x="40091" y="112215"/>
                  <a:pt x="39895" y="112047"/>
                  <a:pt x="39698" y="112047"/>
                </a:cubicBezTo>
                <a:close/>
                <a:moveTo>
                  <a:pt x="41663" y="112047"/>
                </a:moveTo>
                <a:cubicBezTo>
                  <a:pt x="41439" y="112047"/>
                  <a:pt x="41270" y="112215"/>
                  <a:pt x="41270" y="112412"/>
                </a:cubicBezTo>
                <a:cubicBezTo>
                  <a:pt x="41270" y="112636"/>
                  <a:pt x="41439" y="112805"/>
                  <a:pt x="41663" y="112805"/>
                </a:cubicBezTo>
                <a:cubicBezTo>
                  <a:pt x="41860" y="112805"/>
                  <a:pt x="42056" y="112636"/>
                  <a:pt x="42056" y="112412"/>
                </a:cubicBezTo>
                <a:cubicBezTo>
                  <a:pt x="42056" y="112215"/>
                  <a:pt x="41860" y="112047"/>
                  <a:pt x="41663" y="112047"/>
                </a:cubicBezTo>
                <a:close/>
                <a:moveTo>
                  <a:pt x="43629" y="112047"/>
                </a:moveTo>
                <a:cubicBezTo>
                  <a:pt x="43404" y="112047"/>
                  <a:pt x="43235" y="112215"/>
                  <a:pt x="43235" y="112412"/>
                </a:cubicBezTo>
                <a:cubicBezTo>
                  <a:pt x="43235" y="112636"/>
                  <a:pt x="43404" y="112805"/>
                  <a:pt x="43629" y="112805"/>
                </a:cubicBezTo>
                <a:cubicBezTo>
                  <a:pt x="43825" y="112805"/>
                  <a:pt x="44022" y="112636"/>
                  <a:pt x="44022" y="112412"/>
                </a:cubicBezTo>
                <a:cubicBezTo>
                  <a:pt x="44022" y="112215"/>
                  <a:pt x="43825" y="112047"/>
                  <a:pt x="43629" y="112047"/>
                </a:cubicBezTo>
                <a:close/>
                <a:moveTo>
                  <a:pt x="45594" y="112047"/>
                </a:moveTo>
                <a:cubicBezTo>
                  <a:pt x="45369" y="112047"/>
                  <a:pt x="45201" y="112215"/>
                  <a:pt x="45201" y="112412"/>
                </a:cubicBezTo>
                <a:cubicBezTo>
                  <a:pt x="45201" y="112636"/>
                  <a:pt x="45369" y="112805"/>
                  <a:pt x="45594" y="112805"/>
                </a:cubicBezTo>
                <a:cubicBezTo>
                  <a:pt x="45790" y="112805"/>
                  <a:pt x="45987" y="112636"/>
                  <a:pt x="45987" y="112412"/>
                </a:cubicBezTo>
                <a:cubicBezTo>
                  <a:pt x="45987" y="112215"/>
                  <a:pt x="45790" y="112047"/>
                  <a:pt x="45594" y="112047"/>
                </a:cubicBezTo>
                <a:close/>
                <a:moveTo>
                  <a:pt x="47559" y="112047"/>
                </a:moveTo>
                <a:cubicBezTo>
                  <a:pt x="47334" y="112047"/>
                  <a:pt x="47166" y="112215"/>
                  <a:pt x="47166" y="112412"/>
                </a:cubicBezTo>
                <a:cubicBezTo>
                  <a:pt x="47166" y="112636"/>
                  <a:pt x="47334" y="112805"/>
                  <a:pt x="47559" y="112805"/>
                </a:cubicBezTo>
                <a:cubicBezTo>
                  <a:pt x="47756" y="112805"/>
                  <a:pt x="47952" y="112636"/>
                  <a:pt x="47952" y="112412"/>
                </a:cubicBezTo>
                <a:cubicBezTo>
                  <a:pt x="47952" y="112215"/>
                  <a:pt x="47756" y="112047"/>
                  <a:pt x="47559" y="112047"/>
                </a:cubicBezTo>
                <a:close/>
                <a:moveTo>
                  <a:pt x="49524" y="112047"/>
                </a:moveTo>
                <a:cubicBezTo>
                  <a:pt x="49300" y="112047"/>
                  <a:pt x="49131" y="112215"/>
                  <a:pt x="49131" y="112412"/>
                </a:cubicBezTo>
                <a:cubicBezTo>
                  <a:pt x="49131" y="112636"/>
                  <a:pt x="49300" y="112805"/>
                  <a:pt x="49524" y="112805"/>
                </a:cubicBezTo>
                <a:cubicBezTo>
                  <a:pt x="49721" y="112805"/>
                  <a:pt x="49917" y="112636"/>
                  <a:pt x="49917" y="112412"/>
                </a:cubicBezTo>
                <a:cubicBezTo>
                  <a:pt x="49917" y="112215"/>
                  <a:pt x="49721" y="112047"/>
                  <a:pt x="49524" y="112047"/>
                </a:cubicBezTo>
                <a:close/>
                <a:moveTo>
                  <a:pt x="33802" y="113984"/>
                </a:moveTo>
                <a:cubicBezTo>
                  <a:pt x="33578" y="114012"/>
                  <a:pt x="33409" y="114180"/>
                  <a:pt x="33409" y="114377"/>
                </a:cubicBezTo>
                <a:cubicBezTo>
                  <a:pt x="33409" y="114601"/>
                  <a:pt x="33578" y="114770"/>
                  <a:pt x="33802" y="114770"/>
                </a:cubicBezTo>
                <a:cubicBezTo>
                  <a:pt x="33999" y="114770"/>
                  <a:pt x="34195" y="114601"/>
                  <a:pt x="34195" y="114377"/>
                </a:cubicBezTo>
                <a:cubicBezTo>
                  <a:pt x="34195" y="114180"/>
                  <a:pt x="33999" y="113984"/>
                  <a:pt x="33802" y="113984"/>
                </a:cubicBezTo>
                <a:close/>
                <a:moveTo>
                  <a:pt x="35768" y="113984"/>
                </a:moveTo>
                <a:cubicBezTo>
                  <a:pt x="35543" y="114012"/>
                  <a:pt x="35375" y="114180"/>
                  <a:pt x="35375" y="114377"/>
                </a:cubicBezTo>
                <a:cubicBezTo>
                  <a:pt x="35375" y="114601"/>
                  <a:pt x="35543" y="114770"/>
                  <a:pt x="35768" y="114770"/>
                </a:cubicBezTo>
                <a:cubicBezTo>
                  <a:pt x="35964" y="114770"/>
                  <a:pt x="36161" y="114601"/>
                  <a:pt x="36161" y="114377"/>
                </a:cubicBezTo>
                <a:cubicBezTo>
                  <a:pt x="36161" y="114180"/>
                  <a:pt x="35964" y="113984"/>
                  <a:pt x="35768" y="113984"/>
                </a:cubicBezTo>
                <a:close/>
                <a:moveTo>
                  <a:pt x="37733" y="113984"/>
                </a:moveTo>
                <a:cubicBezTo>
                  <a:pt x="37508" y="114012"/>
                  <a:pt x="37340" y="114180"/>
                  <a:pt x="37340" y="114377"/>
                </a:cubicBezTo>
                <a:cubicBezTo>
                  <a:pt x="37340" y="114601"/>
                  <a:pt x="37508" y="114770"/>
                  <a:pt x="37733" y="114770"/>
                </a:cubicBezTo>
                <a:cubicBezTo>
                  <a:pt x="37929" y="114770"/>
                  <a:pt x="38126" y="114601"/>
                  <a:pt x="38126" y="114377"/>
                </a:cubicBezTo>
                <a:cubicBezTo>
                  <a:pt x="38126" y="114180"/>
                  <a:pt x="37929" y="113984"/>
                  <a:pt x="37733" y="113984"/>
                </a:cubicBezTo>
                <a:close/>
                <a:moveTo>
                  <a:pt x="39698" y="113984"/>
                </a:moveTo>
                <a:cubicBezTo>
                  <a:pt x="39474" y="114012"/>
                  <a:pt x="39305" y="114180"/>
                  <a:pt x="39305" y="114377"/>
                </a:cubicBezTo>
                <a:cubicBezTo>
                  <a:pt x="39305" y="114601"/>
                  <a:pt x="39474" y="114770"/>
                  <a:pt x="39698" y="114770"/>
                </a:cubicBezTo>
                <a:cubicBezTo>
                  <a:pt x="39895" y="114770"/>
                  <a:pt x="40091" y="114601"/>
                  <a:pt x="40091" y="114377"/>
                </a:cubicBezTo>
                <a:cubicBezTo>
                  <a:pt x="40091" y="114180"/>
                  <a:pt x="39895" y="113984"/>
                  <a:pt x="39698" y="113984"/>
                </a:cubicBezTo>
                <a:close/>
                <a:moveTo>
                  <a:pt x="41663" y="113984"/>
                </a:moveTo>
                <a:cubicBezTo>
                  <a:pt x="41439" y="114012"/>
                  <a:pt x="41270" y="114180"/>
                  <a:pt x="41270" y="114377"/>
                </a:cubicBezTo>
                <a:cubicBezTo>
                  <a:pt x="41270" y="114601"/>
                  <a:pt x="41439" y="114770"/>
                  <a:pt x="41663" y="114770"/>
                </a:cubicBezTo>
                <a:cubicBezTo>
                  <a:pt x="41860" y="114770"/>
                  <a:pt x="42056" y="114601"/>
                  <a:pt x="42056" y="114377"/>
                </a:cubicBezTo>
                <a:cubicBezTo>
                  <a:pt x="42056" y="114180"/>
                  <a:pt x="41860" y="113984"/>
                  <a:pt x="41663" y="113984"/>
                </a:cubicBezTo>
                <a:close/>
                <a:moveTo>
                  <a:pt x="43629" y="113984"/>
                </a:moveTo>
                <a:cubicBezTo>
                  <a:pt x="43404" y="114012"/>
                  <a:pt x="43235" y="114180"/>
                  <a:pt x="43235" y="114377"/>
                </a:cubicBezTo>
                <a:cubicBezTo>
                  <a:pt x="43235" y="114601"/>
                  <a:pt x="43404" y="114770"/>
                  <a:pt x="43629" y="114770"/>
                </a:cubicBezTo>
                <a:cubicBezTo>
                  <a:pt x="43825" y="114770"/>
                  <a:pt x="44022" y="114601"/>
                  <a:pt x="44022" y="114377"/>
                </a:cubicBezTo>
                <a:cubicBezTo>
                  <a:pt x="44022" y="114180"/>
                  <a:pt x="43825" y="113984"/>
                  <a:pt x="43629" y="113984"/>
                </a:cubicBezTo>
                <a:close/>
                <a:moveTo>
                  <a:pt x="45594" y="113984"/>
                </a:moveTo>
                <a:cubicBezTo>
                  <a:pt x="45369" y="114012"/>
                  <a:pt x="45201" y="114180"/>
                  <a:pt x="45201" y="114377"/>
                </a:cubicBezTo>
                <a:cubicBezTo>
                  <a:pt x="45201" y="114601"/>
                  <a:pt x="45369" y="114770"/>
                  <a:pt x="45594" y="114770"/>
                </a:cubicBezTo>
                <a:cubicBezTo>
                  <a:pt x="45790" y="114770"/>
                  <a:pt x="45987" y="114601"/>
                  <a:pt x="45987" y="114377"/>
                </a:cubicBezTo>
                <a:cubicBezTo>
                  <a:pt x="45987" y="114180"/>
                  <a:pt x="45790" y="113984"/>
                  <a:pt x="45594" y="113984"/>
                </a:cubicBezTo>
                <a:close/>
                <a:moveTo>
                  <a:pt x="47559" y="113984"/>
                </a:moveTo>
                <a:cubicBezTo>
                  <a:pt x="47334" y="114012"/>
                  <a:pt x="47166" y="114180"/>
                  <a:pt x="47166" y="114377"/>
                </a:cubicBezTo>
                <a:cubicBezTo>
                  <a:pt x="47166" y="114601"/>
                  <a:pt x="47334" y="114770"/>
                  <a:pt x="47559" y="114770"/>
                </a:cubicBezTo>
                <a:cubicBezTo>
                  <a:pt x="47756" y="114770"/>
                  <a:pt x="47952" y="114601"/>
                  <a:pt x="47952" y="114377"/>
                </a:cubicBezTo>
                <a:cubicBezTo>
                  <a:pt x="47952" y="114180"/>
                  <a:pt x="47756" y="113984"/>
                  <a:pt x="47559" y="113984"/>
                </a:cubicBezTo>
                <a:close/>
                <a:moveTo>
                  <a:pt x="33802" y="115949"/>
                </a:moveTo>
                <a:cubicBezTo>
                  <a:pt x="33578" y="115949"/>
                  <a:pt x="33409" y="116145"/>
                  <a:pt x="33409" y="116342"/>
                </a:cubicBezTo>
                <a:cubicBezTo>
                  <a:pt x="33409" y="116567"/>
                  <a:pt x="33578" y="116735"/>
                  <a:pt x="33802" y="116735"/>
                </a:cubicBezTo>
                <a:cubicBezTo>
                  <a:pt x="33999" y="116735"/>
                  <a:pt x="34195" y="116567"/>
                  <a:pt x="34195" y="116342"/>
                </a:cubicBezTo>
                <a:cubicBezTo>
                  <a:pt x="34195" y="116145"/>
                  <a:pt x="33999" y="115949"/>
                  <a:pt x="33802" y="115949"/>
                </a:cubicBezTo>
                <a:close/>
                <a:moveTo>
                  <a:pt x="35768" y="115949"/>
                </a:moveTo>
                <a:cubicBezTo>
                  <a:pt x="35543" y="115949"/>
                  <a:pt x="35375" y="116145"/>
                  <a:pt x="35375" y="116342"/>
                </a:cubicBezTo>
                <a:cubicBezTo>
                  <a:pt x="35375" y="116567"/>
                  <a:pt x="35543" y="116735"/>
                  <a:pt x="35768" y="116735"/>
                </a:cubicBezTo>
                <a:cubicBezTo>
                  <a:pt x="35964" y="116735"/>
                  <a:pt x="36161" y="116567"/>
                  <a:pt x="36161" y="116342"/>
                </a:cubicBezTo>
                <a:cubicBezTo>
                  <a:pt x="36161" y="116145"/>
                  <a:pt x="35964" y="115949"/>
                  <a:pt x="35768" y="115949"/>
                </a:cubicBezTo>
                <a:close/>
                <a:moveTo>
                  <a:pt x="37733" y="115949"/>
                </a:moveTo>
                <a:cubicBezTo>
                  <a:pt x="37508" y="115949"/>
                  <a:pt x="37340" y="116145"/>
                  <a:pt x="37340" y="116342"/>
                </a:cubicBezTo>
                <a:cubicBezTo>
                  <a:pt x="37340" y="116567"/>
                  <a:pt x="37508" y="116735"/>
                  <a:pt x="37733" y="116735"/>
                </a:cubicBezTo>
                <a:cubicBezTo>
                  <a:pt x="37929" y="116735"/>
                  <a:pt x="38126" y="116567"/>
                  <a:pt x="38126" y="116342"/>
                </a:cubicBezTo>
                <a:cubicBezTo>
                  <a:pt x="38126" y="116145"/>
                  <a:pt x="37929" y="115949"/>
                  <a:pt x="37733" y="115949"/>
                </a:cubicBezTo>
                <a:close/>
                <a:moveTo>
                  <a:pt x="39698" y="115949"/>
                </a:moveTo>
                <a:cubicBezTo>
                  <a:pt x="39474" y="115949"/>
                  <a:pt x="39305" y="116145"/>
                  <a:pt x="39305" y="116342"/>
                </a:cubicBezTo>
                <a:cubicBezTo>
                  <a:pt x="39305" y="116567"/>
                  <a:pt x="39474" y="116735"/>
                  <a:pt x="39698" y="116735"/>
                </a:cubicBezTo>
                <a:cubicBezTo>
                  <a:pt x="39895" y="116735"/>
                  <a:pt x="40091" y="116567"/>
                  <a:pt x="40091" y="116342"/>
                </a:cubicBezTo>
                <a:cubicBezTo>
                  <a:pt x="40091" y="116145"/>
                  <a:pt x="39895" y="115949"/>
                  <a:pt x="39698" y="115949"/>
                </a:cubicBezTo>
                <a:close/>
                <a:moveTo>
                  <a:pt x="41663" y="115949"/>
                </a:moveTo>
                <a:cubicBezTo>
                  <a:pt x="41439" y="115949"/>
                  <a:pt x="41270" y="116145"/>
                  <a:pt x="41270" y="116342"/>
                </a:cubicBezTo>
                <a:cubicBezTo>
                  <a:pt x="41270" y="116567"/>
                  <a:pt x="41439" y="116735"/>
                  <a:pt x="41663" y="116735"/>
                </a:cubicBezTo>
                <a:cubicBezTo>
                  <a:pt x="41860" y="116735"/>
                  <a:pt x="42056" y="116567"/>
                  <a:pt x="42056" y="116342"/>
                </a:cubicBezTo>
                <a:cubicBezTo>
                  <a:pt x="42056" y="116145"/>
                  <a:pt x="41860" y="115949"/>
                  <a:pt x="41663" y="115949"/>
                </a:cubicBezTo>
                <a:close/>
                <a:moveTo>
                  <a:pt x="43629" y="115949"/>
                </a:moveTo>
                <a:cubicBezTo>
                  <a:pt x="43404" y="115949"/>
                  <a:pt x="43235" y="116145"/>
                  <a:pt x="43235" y="116342"/>
                </a:cubicBezTo>
                <a:cubicBezTo>
                  <a:pt x="43235" y="116567"/>
                  <a:pt x="43404" y="116735"/>
                  <a:pt x="43629" y="116735"/>
                </a:cubicBezTo>
                <a:cubicBezTo>
                  <a:pt x="43825" y="116735"/>
                  <a:pt x="44022" y="116567"/>
                  <a:pt x="44022" y="116342"/>
                </a:cubicBezTo>
                <a:cubicBezTo>
                  <a:pt x="44022" y="116145"/>
                  <a:pt x="43825" y="115949"/>
                  <a:pt x="43629" y="115949"/>
                </a:cubicBezTo>
                <a:close/>
                <a:moveTo>
                  <a:pt x="45594" y="115949"/>
                </a:moveTo>
                <a:cubicBezTo>
                  <a:pt x="45369" y="115949"/>
                  <a:pt x="45201" y="116145"/>
                  <a:pt x="45201" y="116342"/>
                </a:cubicBezTo>
                <a:cubicBezTo>
                  <a:pt x="45201" y="116567"/>
                  <a:pt x="45369" y="116735"/>
                  <a:pt x="45594" y="116735"/>
                </a:cubicBezTo>
                <a:cubicBezTo>
                  <a:pt x="45790" y="116735"/>
                  <a:pt x="45987" y="116567"/>
                  <a:pt x="45987" y="116342"/>
                </a:cubicBezTo>
                <a:cubicBezTo>
                  <a:pt x="45987" y="116145"/>
                  <a:pt x="45790" y="115949"/>
                  <a:pt x="45594" y="115949"/>
                </a:cubicBezTo>
                <a:close/>
                <a:moveTo>
                  <a:pt x="47559" y="115949"/>
                </a:moveTo>
                <a:cubicBezTo>
                  <a:pt x="47334" y="115949"/>
                  <a:pt x="47166" y="116145"/>
                  <a:pt x="47166" y="116342"/>
                </a:cubicBezTo>
                <a:cubicBezTo>
                  <a:pt x="47166" y="116567"/>
                  <a:pt x="47334" y="116735"/>
                  <a:pt x="47559" y="116735"/>
                </a:cubicBezTo>
                <a:cubicBezTo>
                  <a:pt x="47756" y="116735"/>
                  <a:pt x="47952" y="116567"/>
                  <a:pt x="47952" y="116342"/>
                </a:cubicBezTo>
                <a:cubicBezTo>
                  <a:pt x="47952" y="116145"/>
                  <a:pt x="47756" y="115949"/>
                  <a:pt x="47559" y="115949"/>
                </a:cubicBezTo>
                <a:close/>
                <a:moveTo>
                  <a:pt x="31837" y="117942"/>
                </a:moveTo>
                <a:cubicBezTo>
                  <a:pt x="31613" y="117942"/>
                  <a:pt x="31444" y="118111"/>
                  <a:pt x="31444" y="118307"/>
                </a:cubicBezTo>
                <a:cubicBezTo>
                  <a:pt x="31444" y="118532"/>
                  <a:pt x="31613" y="118700"/>
                  <a:pt x="31837" y="118700"/>
                </a:cubicBezTo>
                <a:cubicBezTo>
                  <a:pt x="32034" y="118700"/>
                  <a:pt x="32230" y="118532"/>
                  <a:pt x="32230" y="118307"/>
                </a:cubicBezTo>
                <a:cubicBezTo>
                  <a:pt x="32230" y="118111"/>
                  <a:pt x="32034" y="117942"/>
                  <a:pt x="31837" y="117942"/>
                </a:cubicBezTo>
                <a:close/>
                <a:moveTo>
                  <a:pt x="33802" y="117942"/>
                </a:moveTo>
                <a:cubicBezTo>
                  <a:pt x="33578" y="117942"/>
                  <a:pt x="33409" y="118111"/>
                  <a:pt x="33409" y="118307"/>
                </a:cubicBezTo>
                <a:cubicBezTo>
                  <a:pt x="33409" y="118532"/>
                  <a:pt x="33578" y="118700"/>
                  <a:pt x="33802" y="118700"/>
                </a:cubicBezTo>
                <a:cubicBezTo>
                  <a:pt x="33999" y="118700"/>
                  <a:pt x="34195" y="118532"/>
                  <a:pt x="34195" y="118307"/>
                </a:cubicBezTo>
                <a:cubicBezTo>
                  <a:pt x="34195" y="118111"/>
                  <a:pt x="33999" y="117942"/>
                  <a:pt x="33802" y="117942"/>
                </a:cubicBezTo>
                <a:close/>
                <a:moveTo>
                  <a:pt x="35768" y="117942"/>
                </a:moveTo>
                <a:cubicBezTo>
                  <a:pt x="35543" y="117942"/>
                  <a:pt x="35375" y="118111"/>
                  <a:pt x="35375" y="118307"/>
                </a:cubicBezTo>
                <a:cubicBezTo>
                  <a:pt x="35375" y="118532"/>
                  <a:pt x="35543" y="118700"/>
                  <a:pt x="35768" y="118700"/>
                </a:cubicBezTo>
                <a:cubicBezTo>
                  <a:pt x="35964" y="118700"/>
                  <a:pt x="36161" y="118532"/>
                  <a:pt x="36161" y="118307"/>
                </a:cubicBezTo>
                <a:cubicBezTo>
                  <a:pt x="36161" y="118111"/>
                  <a:pt x="35964" y="117942"/>
                  <a:pt x="35768" y="117942"/>
                </a:cubicBezTo>
                <a:close/>
                <a:moveTo>
                  <a:pt x="37733" y="117942"/>
                </a:moveTo>
                <a:cubicBezTo>
                  <a:pt x="37508" y="117942"/>
                  <a:pt x="37340" y="118111"/>
                  <a:pt x="37340" y="118307"/>
                </a:cubicBezTo>
                <a:cubicBezTo>
                  <a:pt x="37340" y="118532"/>
                  <a:pt x="37508" y="118700"/>
                  <a:pt x="37733" y="118700"/>
                </a:cubicBezTo>
                <a:cubicBezTo>
                  <a:pt x="37929" y="118700"/>
                  <a:pt x="38126" y="118532"/>
                  <a:pt x="38126" y="118307"/>
                </a:cubicBezTo>
                <a:cubicBezTo>
                  <a:pt x="38126" y="118111"/>
                  <a:pt x="37929" y="117942"/>
                  <a:pt x="37733" y="117942"/>
                </a:cubicBezTo>
                <a:close/>
                <a:moveTo>
                  <a:pt x="39698" y="117942"/>
                </a:moveTo>
                <a:cubicBezTo>
                  <a:pt x="39474" y="117942"/>
                  <a:pt x="39305" y="118111"/>
                  <a:pt x="39305" y="118307"/>
                </a:cubicBezTo>
                <a:cubicBezTo>
                  <a:pt x="39305" y="118532"/>
                  <a:pt x="39474" y="118700"/>
                  <a:pt x="39698" y="118700"/>
                </a:cubicBezTo>
                <a:cubicBezTo>
                  <a:pt x="39895" y="118700"/>
                  <a:pt x="40091" y="118532"/>
                  <a:pt x="40091" y="118307"/>
                </a:cubicBezTo>
                <a:cubicBezTo>
                  <a:pt x="40091" y="118111"/>
                  <a:pt x="39895" y="117942"/>
                  <a:pt x="39698" y="117942"/>
                </a:cubicBezTo>
                <a:close/>
                <a:moveTo>
                  <a:pt x="41663" y="117942"/>
                </a:moveTo>
                <a:cubicBezTo>
                  <a:pt x="41439" y="117942"/>
                  <a:pt x="41270" y="118111"/>
                  <a:pt x="41270" y="118307"/>
                </a:cubicBezTo>
                <a:cubicBezTo>
                  <a:pt x="41270" y="118532"/>
                  <a:pt x="41439" y="118700"/>
                  <a:pt x="41663" y="118700"/>
                </a:cubicBezTo>
                <a:cubicBezTo>
                  <a:pt x="41860" y="118700"/>
                  <a:pt x="42056" y="118532"/>
                  <a:pt x="42056" y="118307"/>
                </a:cubicBezTo>
                <a:cubicBezTo>
                  <a:pt x="42056" y="118111"/>
                  <a:pt x="41860" y="117942"/>
                  <a:pt x="41663" y="117942"/>
                </a:cubicBezTo>
                <a:close/>
                <a:moveTo>
                  <a:pt x="43629" y="117942"/>
                </a:moveTo>
                <a:cubicBezTo>
                  <a:pt x="43404" y="117942"/>
                  <a:pt x="43235" y="118111"/>
                  <a:pt x="43235" y="118307"/>
                </a:cubicBezTo>
                <a:cubicBezTo>
                  <a:pt x="43235" y="118532"/>
                  <a:pt x="43404" y="118700"/>
                  <a:pt x="43629" y="118700"/>
                </a:cubicBezTo>
                <a:cubicBezTo>
                  <a:pt x="43825" y="118700"/>
                  <a:pt x="44022" y="118532"/>
                  <a:pt x="44022" y="118307"/>
                </a:cubicBezTo>
                <a:cubicBezTo>
                  <a:pt x="44022" y="118111"/>
                  <a:pt x="43825" y="117942"/>
                  <a:pt x="43629" y="117942"/>
                </a:cubicBezTo>
                <a:close/>
                <a:moveTo>
                  <a:pt x="45594" y="117942"/>
                </a:moveTo>
                <a:cubicBezTo>
                  <a:pt x="45369" y="117942"/>
                  <a:pt x="45201" y="118111"/>
                  <a:pt x="45201" y="118307"/>
                </a:cubicBezTo>
                <a:cubicBezTo>
                  <a:pt x="45201" y="118532"/>
                  <a:pt x="45369" y="118700"/>
                  <a:pt x="45594" y="118700"/>
                </a:cubicBezTo>
                <a:cubicBezTo>
                  <a:pt x="45790" y="118700"/>
                  <a:pt x="45987" y="118532"/>
                  <a:pt x="45987" y="118307"/>
                </a:cubicBezTo>
                <a:cubicBezTo>
                  <a:pt x="45987" y="118111"/>
                  <a:pt x="45790" y="117942"/>
                  <a:pt x="45594" y="117942"/>
                </a:cubicBezTo>
                <a:close/>
                <a:moveTo>
                  <a:pt x="31837" y="119879"/>
                </a:moveTo>
                <a:cubicBezTo>
                  <a:pt x="31613" y="119908"/>
                  <a:pt x="31444" y="120076"/>
                  <a:pt x="31444" y="120272"/>
                </a:cubicBezTo>
                <a:cubicBezTo>
                  <a:pt x="31444" y="120497"/>
                  <a:pt x="31613" y="120666"/>
                  <a:pt x="31837" y="120666"/>
                </a:cubicBezTo>
                <a:cubicBezTo>
                  <a:pt x="32034" y="120666"/>
                  <a:pt x="32230" y="120497"/>
                  <a:pt x="32230" y="120272"/>
                </a:cubicBezTo>
                <a:cubicBezTo>
                  <a:pt x="32230" y="120076"/>
                  <a:pt x="32034" y="119879"/>
                  <a:pt x="31837" y="119879"/>
                </a:cubicBezTo>
                <a:close/>
                <a:moveTo>
                  <a:pt x="33802" y="119879"/>
                </a:moveTo>
                <a:cubicBezTo>
                  <a:pt x="33578" y="119908"/>
                  <a:pt x="33409" y="120076"/>
                  <a:pt x="33409" y="120272"/>
                </a:cubicBezTo>
                <a:cubicBezTo>
                  <a:pt x="33409" y="120497"/>
                  <a:pt x="33578" y="120666"/>
                  <a:pt x="33802" y="120666"/>
                </a:cubicBezTo>
                <a:cubicBezTo>
                  <a:pt x="33999" y="120666"/>
                  <a:pt x="34195" y="120497"/>
                  <a:pt x="34195" y="120272"/>
                </a:cubicBezTo>
                <a:cubicBezTo>
                  <a:pt x="34195" y="120076"/>
                  <a:pt x="33999" y="119879"/>
                  <a:pt x="33802" y="119879"/>
                </a:cubicBezTo>
                <a:close/>
                <a:moveTo>
                  <a:pt x="35768" y="119879"/>
                </a:moveTo>
                <a:cubicBezTo>
                  <a:pt x="35543" y="119908"/>
                  <a:pt x="35375" y="120076"/>
                  <a:pt x="35375" y="120272"/>
                </a:cubicBezTo>
                <a:cubicBezTo>
                  <a:pt x="35375" y="120497"/>
                  <a:pt x="35543" y="120666"/>
                  <a:pt x="35768" y="120666"/>
                </a:cubicBezTo>
                <a:cubicBezTo>
                  <a:pt x="35964" y="120666"/>
                  <a:pt x="36161" y="120497"/>
                  <a:pt x="36161" y="120272"/>
                </a:cubicBezTo>
                <a:cubicBezTo>
                  <a:pt x="36161" y="120076"/>
                  <a:pt x="35964" y="119879"/>
                  <a:pt x="35768" y="119879"/>
                </a:cubicBezTo>
                <a:close/>
                <a:moveTo>
                  <a:pt x="37733" y="119879"/>
                </a:moveTo>
                <a:cubicBezTo>
                  <a:pt x="37508" y="119908"/>
                  <a:pt x="37340" y="120076"/>
                  <a:pt x="37340" y="120272"/>
                </a:cubicBezTo>
                <a:cubicBezTo>
                  <a:pt x="37340" y="120497"/>
                  <a:pt x="37508" y="120666"/>
                  <a:pt x="37733" y="120666"/>
                </a:cubicBezTo>
                <a:cubicBezTo>
                  <a:pt x="37929" y="120666"/>
                  <a:pt x="38126" y="120497"/>
                  <a:pt x="38126" y="120272"/>
                </a:cubicBezTo>
                <a:cubicBezTo>
                  <a:pt x="38126" y="120076"/>
                  <a:pt x="37929" y="119879"/>
                  <a:pt x="37733" y="119879"/>
                </a:cubicBezTo>
                <a:close/>
                <a:moveTo>
                  <a:pt x="39698" y="119879"/>
                </a:moveTo>
                <a:cubicBezTo>
                  <a:pt x="39474" y="119908"/>
                  <a:pt x="39305" y="120076"/>
                  <a:pt x="39305" y="120272"/>
                </a:cubicBezTo>
                <a:cubicBezTo>
                  <a:pt x="39305" y="120497"/>
                  <a:pt x="39474" y="120666"/>
                  <a:pt x="39698" y="120666"/>
                </a:cubicBezTo>
                <a:cubicBezTo>
                  <a:pt x="39895" y="120666"/>
                  <a:pt x="40091" y="120497"/>
                  <a:pt x="40091" y="120272"/>
                </a:cubicBezTo>
                <a:cubicBezTo>
                  <a:pt x="40091" y="120076"/>
                  <a:pt x="39895" y="119879"/>
                  <a:pt x="39698" y="119879"/>
                </a:cubicBezTo>
                <a:close/>
                <a:moveTo>
                  <a:pt x="41663" y="119879"/>
                </a:moveTo>
                <a:cubicBezTo>
                  <a:pt x="41439" y="119908"/>
                  <a:pt x="41270" y="120076"/>
                  <a:pt x="41270" y="120272"/>
                </a:cubicBezTo>
                <a:cubicBezTo>
                  <a:pt x="41270" y="120497"/>
                  <a:pt x="41439" y="120666"/>
                  <a:pt x="41663" y="120666"/>
                </a:cubicBezTo>
                <a:cubicBezTo>
                  <a:pt x="41860" y="120666"/>
                  <a:pt x="42056" y="120497"/>
                  <a:pt x="42056" y="120272"/>
                </a:cubicBezTo>
                <a:cubicBezTo>
                  <a:pt x="42056" y="120076"/>
                  <a:pt x="41860" y="119879"/>
                  <a:pt x="41663" y="119879"/>
                </a:cubicBezTo>
                <a:close/>
                <a:moveTo>
                  <a:pt x="43629" y="119879"/>
                </a:moveTo>
                <a:cubicBezTo>
                  <a:pt x="43404" y="119908"/>
                  <a:pt x="43235" y="120076"/>
                  <a:pt x="43235" y="120272"/>
                </a:cubicBezTo>
                <a:cubicBezTo>
                  <a:pt x="43235" y="120497"/>
                  <a:pt x="43404" y="120666"/>
                  <a:pt x="43629" y="120666"/>
                </a:cubicBezTo>
                <a:cubicBezTo>
                  <a:pt x="43825" y="120666"/>
                  <a:pt x="44022" y="120497"/>
                  <a:pt x="44022" y="120272"/>
                </a:cubicBezTo>
                <a:cubicBezTo>
                  <a:pt x="44022" y="120076"/>
                  <a:pt x="43825" y="119879"/>
                  <a:pt x="43629" y="119879"/>
                </a:cubicBezTo>
                <a:close/>
                <a:moveTo>
                  <a:pt x="45594" y="119879"/>
                </a:moveTo>
                <a:cubicBezTo>
                  <a:pt x="45369" y="119908"/>
                  <a:pt x="45201" y="120076"/>
                  <a:pt x="45201" y="120272"/>
                </a:cubicBezTo>
                <a:cubicBezTo>
                  <a:pt x="45201" y="120497"/>
                  <a:pt x="45369" y="120666"/>
                  <a:pt x="45594" y="120666"/>
                </a:cubicBezTo>
                <a:cubicBezTo>
                  <a:pt x="45790" y="120666"/>
                  <a:pt x="45987" y="120497"/>
                  <a:pt x="45987" y="120272"/>
                </a:cubicBezTo>
                <a:cubicBezTo>
                  <a:pt x="45987" y="120076"/>
                  <a:pt x="45790" y="119879"/>
                  <a:pt x="45594" y="119879"/>
                </a:cubicBezTo>
                <a:close/>
                <a:moveTo>
                  <a:pt x="31837" y="121873"/>
                </a:moveTo>
                <a:cubicBezTo>
                  <a:pt x="31613" y="121873"/>
                  <a:pt x="31444" y="122041"/>
                  <a:pt x="31444" y="122238"/>
                </a:cubicBezTo>
                <a:cubicBezTo>
                  <a:pt x="31444" y="122462"/>
                  <a:pt x="31613" y="122631"/>
                  <a:pt x="31837" y="122631"/>
                </a:cubicBezTo>
                <a:cubicBezTo>
                  <a:pt x="32034" y="122631"/>
                  <a:pt x="32230" y="122462"/>
                  <a:pt x="32230" y="122238"/>
                </a:cubicBezTo>
                <a:cubicBezTo>
                  <a:pt x="32230" y="122041"/>
                  <a:pt x="32034" y="121873"/>
                  <a:pt x="31837" y="121873"/>
                </a:cubicBezTo>
                <a:close/>
                <a:moveTo>
                  <a:pt x="33802" y="121873"/>
                </a:moveTo>
                <a:cubicBezTo>
                  <a:pt x="33578" y="121873"/>
                  <a:pt x="33409" y="122041"/>
                  <a:pt x="33409" y="122238"/>
                </a:cubicBezTo>
                <a:cubicBezTo>
                  <a:pt x="33409" y="122462"/>
                  <a:pt x="33578" y="122631"/>
                  <a:pt x="33802" y="122631"/>
                </a:cubicBezTo>
                <a:cubicBezTo>
                  <a:pt x="33999" y="122631"/>
                  <a:pt x="34195" y="122462"/>
                  <a:pt x="34195" y="122238"/>
                </a:cubicBezTo>
                <a:cubicBezTo>
                  <a:pt x="34195" y="122041"/>
                  <a:pt x="33999" y="121873"/>
                  <a:pt x="33802" y="121873"/>
                </a:cubicBezTo>
                <a:close/>
                <a:moveTo>
                  <a:pt x="35768" y="121873"/>
                </a:moveTo>
                <a:cubicBezTo>
                  <a:pt x="35543" y="121873"/>
                  <a:pt x="35375" y="122041"/>
                  <a:pt x="35375" y="122238"/>
                </a:cubicBezTo>
                <a:cubicBezTo>
                  <a:pt x="35375" y="122462"/>
                  <a:pt x="35543" y="122631"/>
                  <a:pt x="35768" y="122631"/>
                </a:cubicBezTo>
                <a:cubicBezTo>
                  <a:pt x="35964" y="122631"/>
                  <a:pt x="36161" y="122462"/>
                  <a:pt x="36161" y="122238"/>
                </a:cubicBezTo>
                <a:cubicBezTo>
                  <a:pt x="36161" y="122041"/>
                  <a:pt x="35964" y="121873"/>
                  <a:pt x="35768" y="121873"/>
                </a:cubicBezTo>
                <a:close/>
                <a:moveTo>
                  <a:pt x="37733" y="121873"/>
                </a:moveTo>
                <a:cubicBezTo>
                  <a:pt x="37508" y="121873"/>
                  <a:pt x="37340" y="122041"/>
                  <a:pt x="37340" y="122238"/>
                </a:cubicBezTo>
                <a:cubicBezTo>
                  <a:pt x="37340" y="122462"/>
                  <a:pt x="37508" y="122631"/>
                  <a:pt x="37733" y="122631"/>
                </a:cubicBezTo>
                <a:cubicBezTo>
                  <a:pt x="37929" y="122631"/>
                  <a:pt x="38126" y="122462"/>
                  <a:pt x="38126" y="122238"/>
                </a:cubicBezTo>
                <a:cubicBezTo>
                  <a:pt x="38126" y="122041"/>
                  <a:pt x="37929" y="121873"/>
                  <a:pt x="37733" y="121873"/>
                </a:cubicBezTo>
                <a:close/>
                <a:moveTo>
                  <a:pt x="39698" y="121873"/>
                </a:moveTo>
                <a:cubicBezTo>
                  <a:pt x="39474" y="121873"/>
                  <a:pt x="39305" y="122041"/>
                  <a:pt x="39305" y="122238"/>
                </a:cubicBezTo>
                <a:cubicBezTo>
                  <a:pt x="39305" y="122462"/>
                  <a:pt x="39474" y="122631"/>
                  <a:pt x="39698" y="122631"/>
                </a:cubicBezTo>
                <a:cubicBezTo>
                  <a:pt x="39895" y="122631"/>
                  <a:pt x="40091" y="122462"/>
                  <a:pt x="40091" y="122238"/>
                </a:cubicBezTo>
                <a:cubicBezTo>
                  <a:pt x="40091" y="122041"/>
                  <a:pt x="39895" y="121873"/>
                  <a:pt x="39698" y="121873"/>
                </a:cubicBezTo>
                <a:close/>
                <a:moveTo>
                  <a:pt x="41663" y="121873"/>
                </a:moveTo>
                <a:cubicBezTo>
                  <a:pt x="41439" y="121873"/>
                  <a:pt x="41270" y="122041"/>
                  <a:pt x="41270" y="122238"/>
                </a:cubicBezTo>
                <a:cubicBezTo>
                  <a:pt x="41270" y="122462"/>
                  <a:pt x="41439" y="122631"/>
                  <a:pt x="41663" y="122631"/>
                </a:cubicBezTo>
                <a:cubicBezTo>
                  <a:pt x="41860" y="122631"/>
                  <a:pt x="42056" y="122462"/>
                  <a:pt x="42056" y="122238"/>
                </a:cubicBezTo>
                <a:cubicBezTo>
                  <a:pt x="42056" y="122041"/>
                  <a:pt x="41860" y="121873"/>
                  <a:pt x="41663" y="121873"/>
                </a:cubicBezTo>
                <a:close/>
                <a:moveTo>
                  <a:pt x="43629" y="121873"/>
                </a:moveTo>
                <a:cubicBezTo>
                  <a:pt x="43404" y="121873"/>
                  <a:pt x="43235" y="122041"/>
                  <a:pt x="43235" y="122238"/>
                </a:cubicBezTo>
                <a:cubicBezTo>
                  <a:pt x="43235" y="122462"/>
                  <a:pt x="43404" y="122631"/>
                  <a:pt x="43629" y="122631"/>
                </a:cubicBezTo>
                <a:cubicBezTo>
                  <a:pt x="43825" y="122631"/>
                  <a:pt x="44022" y="122462"/>
                  <a:pt x="44022" y="122238"/>
                </a:cubicBezTo>
                <a:cubicBezTo>
                  <a:pt x="44022" y="122041"/>
                  <a:pt x="43825" y="121873"/>
                  <a:pt x="43629" y="121873"/>
                </a:cubicBezTo>
                <a:close/>
                <a:moveTo>
                  <a:pt x="45594" y="121873"/>
                </a:moveTo>
                <a:cubicBezTo>
                  <a:pt x="45369" y="121873"/>
                  <a:pt x="45201" y="122041"/>
                  <a:pt x="45201" y="122238"/>
                </a:cubicBezTo>
                <a:cubicBezTo>
                  <a:pt x="45201" y="122462"/>
                  <a:pt x="45369" y="122631"/>
                  <a:pt x="45594" y="122631"/>
                </a:cubicBezTo>
                <a:cubicBezTo>
                  <a:pt x="45790" y="122631"/>
                  <a:pt x="45987" y="122462"/>
                  <a:pt x="45987" y="122238"/>
                </a:cubicBezTo>
                <a:cubicBezTo>
                  <a:pt x="45987" y="122041"/>
                  <a:pt x="45790" y="121873"/>
                  <a:pt x="45594" y="121873"/>
                </a:cubicBezTo>
                <a:close/>
                <a:moveTo>
                  <a:pt x="31837" y="123810"/>
                </a:moveTo>
                <a:cubicBezTo>
                  <a:pt x="31613" y="123838"/>
                  <a:pt x="31444" y="124006"/>
                  <a:pt x="31444" y="124203"/>
                </a:cubicBezTo>
                <a:cubicBezTo>
                  <a:pt x="31444" y="124428"/>
                  <a:pt x="31613" y="124596"/>
                  <a:pt x="31837" y="124596"/>
                </a:cubicBezTo>
                <a:cubicBezTo>
                  <a:pt x="32034" y="124596"/>
                  <a:pt x="32230" y="124428"/>
                  <a:pt x="32230" y="124203"/>
                </a:cubicBezTo>
                <a:cubicBezTo>
                  <a:pt x="32230" y="124006"/>
                  <a:pt x="32034" y="123810"/>
                  <a:pt x="31837" y="123810"/>
                </a:cubicBezTo>
                <a:close/>
                <a:moveTo>
                  <a:pt x="33802" y="123810"/>
                </a:moveTo>
                <a:cubicBezTo>
                  <a:pt x="33578" y="123838"/>
                  <a:pt x="33409" y="124006"/>
                  <a:pt x="33409" y="124203"/>
                </a:cubicBezTo>
                <a:cubicBezTo>
                  <a:pt x="33409" y="124428"/>
                  <a:pt x="33578" y="124596"/>
                  <a:pt x="33802" y="124596"/>
                </a:cubicBezTo>
                <a:cubicBezTo>
                  <a:pt x="33999" y="124596"/>
                  <a:pt x="34195" y="124428"/>
                  <a:pt x="34195" y="124203"/>
                </a:cubicBezTo>
                <a:cubicBezTo>
                  <a:pt x="34195" y="124006"/>
                  <a:pt x="33999" y="123810"/>
                  <a:pt x="33802" y="123810"/>
                </a:cubicBezTo>
                <a:close/>
                <a:moveTo>
                  <a:pt x="35768" y="123810"/>
                </a:moveTo>
                <a:cubicBezTo>
                  <a:pt x="35543" y="123838"/>
                  <a:pt x="35375" y="124006"/>
                  <a:pt x="35375" y="124203"/>
                </a:cubicBezTo>
                <a:cubicBezTo>
                  <a:pt x="35375" y="124428"/>
                  <a:pt x="35543" y="124596"/>
                  <a:pt x="35768" y="124596"/>
                </a:cubicBezTo>
                <a:cubicBezTo>
                  <a:pt x="35964" y="124596"/>
                  <a:pt x="36161" y="124428"/>
                  <a:pt x="36161" y="124203"/>
                </a:cubicBezTo>
                <a:cubicBezTo>
                  <a:pt x="36161" y="124006"/>
                  <a:pt x="35964" y="123810"/>
                  <a:pt x="35768" y="123810"/>
                </a:cubicBezTo>
                <a:close/>
                <a:moveTo>
                  <a:pt x="37733" y="123810"/>
                </a:moveTo>
                <a:cubicBezTo>
                  <a:pt x="37508" y="123838"/>
                  <a:pt x="37340" y="124006"/>
                  <a:pt x="37340" y="124203"/>
                </a:cubicBezTo>
                <a:cubicBezTo>
                  <a:pt x="37340" y="124428"/>
                  <a:pt x="37508" y="124596"/>
                  <a:pt x="37733" y="124596"/>
                </a:cubicBezTo>
                <a:cubicBezTo>
                  <a:pt x="37929" y="124596"/>
                  <a:pt x="38126" y="124428"/>
                  <a:pt x="38126" y="124203"/>
                </a:cubicBezTo>
                <a:cubicBezTo>
                  <a:pt x="38126" y="124006"/>
                  <a:pt x="37929" y="123810"/>
                  <a:pt x="37733" y="123810"/>
                </a:cubicBezTo>
                <a:close/>
                <a:moveTo>
                  <a:pt x="39698" y="123810"/>
                </a:moveTo>
                <a:cubicBezTo>
                  <a:pt x="39474" y="123838"/>
                  <a:pt x="39305" y="124006"/>
                  <a:pt x="39305" y="124203"/>
                </a:cubicBezTo>
                <a:cubicBezTo>
                  <a:pt x="39305" y="124428"/>
                  <a:pt x="39474" y="124596"/>
                  <a:pt x="39698" y="124596"/>
                </a:cubicBezTo>
                <a:cubicBezTo>
                  <a:pt x="39895" y="124596"/>
                  <a:pt x="40091" y="124428"/>
                  <a:pt x="40091" y="124203"/>
                </a:cubicBezTo>
                <a:cubicBezTo>
                  <a:pt x="40091" y="124006"/>
                  <a:pt x="39895" y="123810"/>
                  <a:pt x="39698" y="123810"/>
                </a:cubicBezTo>
                <a:close/>
                <a:moveTo>
                  <a:pt x="41663" y="123810"/>
                </a:moveTo>
                <a:cubicBezTo>
                  <a:pt x="41439" y="123838"/>
                  <a:pt x="41270" y="124006"/>
                  <a:pt x="41270" y="124203"/>
                </a:cubicBezTo>
                <a:cubicBezTo>
                  <a:pt x="41270" y="124428"/>
                  <a:pt x="41439" y="124596"/>
                  <a:pt x="41663" y="124596"/>
                </a:cubicBezTo>
                <a:cubicBezTo>
                  <a:pt x="41860" y="124596"/>
                  <a:pt x="42056" y="124428"/>
                  <a:pt x="42056" y="124203"/>
                </a:cubicBezTo>
                <a:cubicBezTo>
                  <a:pt x="42056" y="124006"/>
                  <a:pt x="41860" y="123810"/>
                  <a:pt x="41663" y="123810"/>
                </a:cubicBezTo>
                <a:close/>
                <a:moveTo>
                  <a:pt x="43629" y="123810"/>
                </a:moveTo>
                <a:cubicBezTo>
                  <a:pt x="43404" y="123838"/>
                  <a:pt x="43235" y="124006"/>
                  <a:pt x="43235" y="124203"/>
                </a:cubicBezTo>
                <a:cubicBezTo>
                  <a:pt x="43235" y="124428"/>
                  <a:pt x="43404" y="124596"/>
                  <a:pt x="43629" y="124596"/>
                </a:cubicBezTo>
                <a:cubicBezTo>
                  <a:pt x="43825" y="124596"/>
                  <a:pt x="44022" y="124428"/>
                  <a:pt x="44022" y="124203"/>
                </a:cubicBezTo>
                <a:cubicBezTo>
                  <a:pt x="44022" y="124006"/>
                  <a:pt x="43825" y="123810"/>
                  <a:pt x="43629" y="123810"/>
                </a:cubicBezTo>
                <a:close/>
                <a:moveTo>
                  <a:pt x="29872" y="125803"/>
                </a:moveTo>
                <a:cubicBezTo>
                  <a:pt x="29647" y="125803"/>
                  <a:pt x="29479" y="125972"/>
                  <a:pt x="29479" y="126168"/>
                </a:cubicBezTo>
                <a:cubicBezTo>
                  <a:pt x="29479" y="126393"/>
                  <a:pt x="29647" y="126561"/>
                  <a:pt x="29872" y="126561"/>
                </a:cubicBezTo>
                <a:cubicBezTo>
                  <a:pt x="30069" y="126561"/>
                  <a:pt x="30265" y="126393"/>
                  <a:pt x="30265" y="126168"/>
                </a:cubicBezTo>
                <a:cubicBezTo>
                  <a:pt x="30265" y="125972"/>
                  <a:pt x="30069" y="125803"/>
                  <a:pt x="29872" y="125803"/>
                </a:cubicBezTo>
                <a:close/>
                <a:moveTo>
                  <a:pt x="31837" y="125803"/>
                </a:moveTo>
                <a:cubicBezTo>
                  <a:pt x="31613" y="125803"/>
                  <a:pt x="31444" y="125972"/>
                  <a:pt x="31444" y="126168"/>
                </a:cubicBezTo>
                <a:cubicBezTo>
                  <a:pt x="31444" y="126393"/>
                  <a:pt x="31613" y="126561"/>
                  <a:pt x="31837" y="126561"/>
                </a:cubicBezTo>
                <a:cubicBezTo>
                  <a:pt x="32034" y="126561"/>
                  <a:pt x="32230" y="126393"/>
                  <a:pt x="32230" y="126168"/>
                </a:cubicBezTo>
                <a:cubicBezTo>
                  <a:pt x="32230" y="125972"/>
                  <a:pt x="32034" y="125803"/>
                  <a:pt x="31837" y="125803"/>
                </a:cubicBezTo>
                <a:close/>
                <a:moveTo>
                  <a:pt x="33802" y="125803"/>
                </a:moveTo>
                <a:cubicBezTo>
                  <a:pt x="33578" y="125803"/>
                  <a:pt x="33409" y="125972"/>
                  <a:pt x="33409" y="126168"/>
                </a:cubicBezTo>
                <a:cubicBezTo>
                  <a:pt x="33409" y="126393"/>
                  <a:pt x="33578" y="126561"/>
                  <a:pt x="33802" y="126561"/>
                </a:cubicBezTo>
                <a:cubicBezTo>
                  <a:pt x="33999" y="126561"/>
                  <a:pt x="34195" y="126393"/>
                  <a:pt x="34195" y="126168"/>
                </a:cubicBezTo>
                <a:cubicBezTo>
                  <a:pt x="34195" y="125972"/>
                  <a:pt x="33999" y="125803"/>
                  <a:pt x="33802" y="125803"/>
                </a:cubicBezTo>
                <a:close/>
                <a:moveTo>
                  <a:pt x="35768" y="125803"/>
                </a:moveTo>
                <a:cubicBezTo>
                  <a:pt x="35543" y="125803"/>
                  <a:pt x="35375" y="125972"/>
                  <a:pt x="35375" y="126168"/>
                </a:cubicBezTo>
                <a:cubicBezTo>
                  <a:pt x="35375" y="126393"/>
                  <a:pt x="35543" y="126561"/>
                  <a:pt x="35768" y="126561"/>
                </a:cubicBezTo>
                <a:cubicBezTo>
                  <a:pt x="35964" y="126561"/>
                  <a:pt x="36161" y="126393"/>
                  <a:pt x="36161" y="126168"/>
                </a:cubicBezTo>
                <a:cubicBezTo>
                  <a:pt x="36161" y="125972"/>
                  <a:pt x="35964" y="125803"/>
                  <a:pt x="35768" y="125803"/>
                </a:cubicBezTo>
                <a:close/>
                <a:moveTo>
                  <a:pt x="37733" y="125803"/>
                </a:moveTo>
                <a:cubicBezTo>
                  <a:pt x="37508" y="125803"/>
                  <a:pt x="37340" y="125972"/>
                  <a:pt x="37340" y="126168"/>
                </a:cubicBezTo>
                <a:cubicBezTo>
                  <a:pt x="37340" y="126393"/>
                  <a:pt x="37508" y="126561"/>
                  <a:pt x="37733" y="126561"/>
                </a:cubicBezTo>
                <a:cubicBezTo>
                  <a:pt x="37929" y="126561"/>
                  <a:pt x="38126" y="126393"/>
                  <a:pt x="38126" y="126168"/>
                </a:cubicBezTo>
                <a:cubicBezTo>
                  <a:pt x="38126" y="125972"/>
                  <a:pt x="37929" y="125803"/>
                  <a:pt x="37733" y="125803"/>
                </a:cubicBezTo>
                <a:close/>
                <a:moveTo>
                  <a:pt x="39698" y="125803"/>
                </a:moveTo>
                <a:cubicBezTo>
                  <a:pt x="39474" y="125803"/>
                  <a:pt x="39305" y="125972"/>
                  <a:pt x="39305" y="126168"/>
                </a:cubicBezTo>
                <a:cubicBezTo>
                  <a:pt x="39305" y="126393"/>
                  <a:pt x="39474" y="126561"/>
                  <a:pt x="39698" y="126561"/>
                </a:cubicBezTo>
                <a:cubicBezTo>
                  <a:pt x="39895" y="126561"/>
                  <a:pt x="40091" y="126393"/>
                  <a:pt x="40091" y="126168"/>
                </a:cubicBezTo>
                <a:cubicBezTo>
                  <a:pt x="40091" y="125972"/>
                  <a:pt x="39895" y="125803"/>
                  <a:pt x="39698" y="125803"/>
                </a:cubicBezTo>
                <a:close/>
                <a:moveTo>
                  <a:pt x="41663" y="125803"/>
                </a:moveTo>
                <a:cubicBezTo>
                  <a:pt x="41439" y="125803"/>
                  <a:pt x="41270" y="125972"/>
                  <a:pt x="41270" y="126168"/>
                </a:cubicBezTo>
                <a:cubicBezTo>
                  <a:pt x="41270" y="126393"/>
                  <a:pt x="41439" y="126561"/>
                  <a:pt x="41663" y="126561"/>
                </a:cubicBezTo>
                <a:cubicBezTo>
                  <a:pt x="41860" y="126561"/>
                  <a:pt x="42056" y="126393"/>
                  <a:pt x="42056" y="126168"/>
                </a:cubicBezTo>
                <a:cubicBezTo>
                  <a:pt x="42056" y="125972"/>
                  <a:pt x="41860" y="125803"/>
                  <a:pt x="41663" y="125803"/>
                </a:cubicBezTo>
                <a:close/>
                <a:moveTo>
                  <a:pt x="43629" y="125803"/>
                </a:moveTo>
                <a:cubicBezTo>
                  <a:pt x="43404" y="125803"/>
                  <a:pt x="43235" y="125972"/>
                  <a:pt x="43235" y="126168"/>
                </a:cubicBezTo>
                <a:cubicBezTo>
                  <a:pt x="43235" y="126393"/>
                  <a:pt x="43404" y="126561"/>
                  <a:pt x="43629" y="126561"/>
                </a:cubicBezTo>
                <a:cubicBezTo>
                  <a:pt x="43825" y="126561"/>
                  <a:pt x="44022" y="126393"/>
                  <a:pt x="44022" y="126168"/>
                </a:cubicBezTo>
                <a:cubicBezTo>
                  <a:pt x="44022" y="125972"/>
                  <a:pt x="43825" y="125803"/>
                  <a:pt x="43629" y="125803"/>
                </a:cubicBezTo>
                <a:close/>
                <a:moveTo>
                  <a:pt x="29872" y="127768"/>
                </a:moveTo>
                <a:cubicBezTo>
                  <a:pt x="29647" y="127768"/>
                  <a:pt x="29479" y="127937"/>
                  <a:pt x="29479" y="128133"/>
                </a:cubicBezTo>
                <a:cubicBezTo>
                  <a:pt x="29479" y="128358"/>
                  <a:pt x="29647" y="128526"/>
                  <a:pt x="29872" y="128526"/>
                </a:cubicBezTo>
                <a:cubicBezTo>
                  <a:pt x="30069" y="128526"/>
                  <a:pt x="30265" y="128358"/>
                  <a:pt x="30265" y="128133"/>
                </a:cubicBezTo>
                <a:cubicBezTo>
                  <a:pt x="30265" y="127937"/>
                  <a:pt x="30069" y="127768"/>
                  <a:pt x="29872" y="127768"/>
                </a:cubicBezTo>
                <a:close/>
                <a:moveTo>
                  <a:pt x="31837" y="127768"/>
                </a:moveTo>
                <a:cubicBezTo>
                  <a:pt x="31613" y="127768"/>
                  <a:pt x="31444" y="127937"/>
                  <a:pt x="31444" y="128133"/>
                </a:cubicBezTo>
                <a:cubicBezTo>
                  <a:pt x="31444" y="128358"/>
                  <a:pt x="31613" y="128526"/>
                  <a:pt x="31837" y="128526"/>
                </a:cubicBezTo>
                <a:cubicBezTo>
                  <a:pt x="32034" y="128526"/>
                  <a:pt x="32230" y="128358"/>
                  <a:pt x="32230" y="128133"/>
                </a:cubicBezTo>
                <a:cubicBezTo>
                  <a:pt x="32230" y="127937"/>
                  <a:pt x="32034" y="127768"/>
                  <a:pt x="31837" y="127768"/>
                </a:cubicBezTo>
                <a:close/>
                <a:moveTo>
                  <a:pt x="33802" y="127768"/>
                </a:moveTo>
                <a:cubicBezTo>
                  <a:pt x="33578" y="127768"/>
                  <a:pt x="33409" y="127937"/>
                  <a:pt x="33409" y="128133"/>
                </a:cubicBezTo>
                <a:cubicBezTo>
                  <a:pt x="33409" y="128358"/>
                  <a:pt x="33578" y="128526"/>
                  <a:pt x="33802" y="128526"/>
                </a:cubicBezTo>
                <a:cubicBezTo>
                  <a:pt x="33999" y="128526"/>
                  <a:pt x="34195" y="128358"/>
                  <a:pt x="34195" y="128133"/>
                </a:cubicBezTo>
                <a:cubicBezTo>
                  <a:pt x="34195" y="127937"/>
                  <a:pt x="33999" y="127768"/>
                  <a:pt x="33802" y="127768"/>
                </a:cubicBezTo>
                <a:close/>
                <a:moveTo>
                  <a:pt x="35768" y="127768"/>
                </a:moveTo>
                <a:cubicBezTo>
                  <a:pt x="35543" y="127768"/>
                  <a:pt x="35375" y="127937"/>
                  <a:pt x="35375" y="128133"/>
                </a:cubicBezTo>
                <a:cubicBezTo>
                  <a:pt x="35375" y="128358"/>
                  <a:pt x="35543" y="128526"/>
                  <a:pt x="35768" y="128526"/>
                </a:cubicBezTo>
                <a:cubicBezTo>
                  <a:pt x="35964" y="128526"/>
                  <a:pt x="36161" y="128358"/>
                  <a:pt x="36161" y="128133"/>
                </a:cubicBezTo>
                <a:cubicBezTo>
                  <a:pt x="36161" y="127937"/>
                  <a:pt x="35964" y="127768"/>
                  <a:pt x="35768" y="127768"/>
                </a:cubicBezTo>
                <a:close/>
                <a:moveTo>
                  <a:pt x="37733" y="127768"/>
                </a:moveTo>
                <a:cubicBezTo>
                  <a:pt x="37508" y="127768"/>
                  <a:pt x="37340" y="127937"/>
                  <a:pt x="37340" y="128133"/>
                </a:cubicBezTo>
                <a:cubicBezTo>
                  <a:pt x="37340" y="128358"/>
                  <a:pt x="37508" y="128526"/>
                  <a:pt x="37733" y="128526"/>
                </a:cubicBezTo>
                <a:cubicBezTo>
                  <a:pt x="37929" y="128526"/>
                  <a:pt x="38126" y="128358"/>
                  <a:pt x="38126" y="128133"/>
                </a:cubicBezTo>
                <a:cubicBezTo>
                  <a:pt x="38126" y="127937"/>
                  <a:pt x="37929" y="127768"/>
                  <a:pt x="37733" y="127768"/>
                </a:cubicBezTo>
                <a:close/>
                <a:moveTo>
                  <a:pt x="39698" y="127768"/>
                </a:moveTo>
                <a:cubicBezTo>
                  <a:pt x="39474" y="127768"/>
                  <a:pt x="39305" y="127937"/>
                  <a:pt x="39305" y="128133"/>
                </a:cubicBezTo>
                <a:cubicBezTo>
                  <a:pt x="39305" y="128358"/>
                  <a:pt x="39474" y="128526"/>
                  <a:pt x="39698" y="128526"/>
                </a:cubicBezTo>
                <a:cubicBezTo>
                  <a:pt x="39895" y="128526"/>
                  <a:pt x="40091" y="128358"/>
                  <a:pt x="40091" y="128133"/>
                </a:cubicBezTo>
                <a:cubicBezTo>
                  <a:pt x="40091" y="127937"/>
                  <a:pt x="39895" y="127768"/>
                  <a:pt x="39698" y="127768"/>
                </a:cubicBezTo>
                <a:close/>
                <a:moveTo>
                  <a:pt x="41663" y="127768"/>
                </a:moveTo>
                <a:cubicBezTo>
                  <a:pt x="41439" y="127768"/>
                  <a:pt x="41270" y="127937"/>
                  <a:pt x="41270" y="128133"/>
                </a:cubicBezTo>
                <a:cubicBezTo>
                  <a:pt x="41270" y="128358"/>
                  <a:pt x="41439" y="128526"/>
                  <a:pt x="41663" y="128526"/>
                </a:cubicBezTo>
                <a:cubicBezTo>
                  <a:pt x="41860" y="128526"/>
                  <a:pt x="42056" y="128358"/>
                  <a:pt x="42056" y="128133"/>
                </a:cubicBezTo>
                <a:cubicBezTo>
                  <a:pt x="42056" y="127937"/>
                  <a:pt x="41860" y="127768"/>
                  <a:pt x="41663" y="127768"/>
                </a:cubicBezTo>
                <a:close/>
                <a:moveTo>
                  <a:pt x="43629" y="127768"/>
                </a:moveTo>
                <a:cubicBezTo>
                  <a:pt x="43404" y="127768"/>
                  <a:pt x="43235" y="127937"/>
                  <a:pt x="43235" y="128133"/>
                </a:cubicBezTo>
                <a:cubicBezTo>
                  <a:pt x="43235" y="128358"/>
                  <a:pt x="43404" y="128526"/>
                  <a:pt x="43629" y="128526"/>
                </a:cubicBezTo>
                <a:cubicBezTo>
                  <a:pt x="43825" y="128526"/>
                  <a:pt x="44022" y="128358"/>
                  <a:pt x="44022" y="128133"/>
                </a:cubicBezTo>
                <a:cubicBezTo>
                  <a:pt x="44022" y="127937"/>
                  <a:pt x="43825" y="127768"/>
                  <a:pt x="43629" y="127768"/>
                </a:cubicBezTo>
                <a:close/>
                <a:moveTo>
                  <a:pt x="29872" y="129734"/>
                </a:moveTo>
                <a:cubicBezTo>
                  <a:pt x="29647" y="129734"/>
                  <a:pt x="29479" y="129902"/>
                  <a:pt x="29479" y="130099"/>
                </a:cubicBezTo>
                <a:cubicBezTo>
                  <a:pt x="29479" y="130323"/>
                  <a:pt x="29647" y="130492"/>
                  <a:pt x="29872" y="130492"/>
                </a:cubicBezTo>
                <a:cubicBezTo>
                  <a:pt x="30069" y="130492"/>
                  <a:pt x="30265" y="130323"/>
                  <a:pt x="30265" y="130099"/>
                </a:cubicBezTo>
                <a:cubicBezTo>
                  <a:pt x="30265" y="129902"/>
                  <a:pt x="30069" y="129734"/>
                  <a:pt x="29872" y="129734"/>
                </a:cubicBezTo>
                <a:close/>
                <a:moveTo>
                  <a:pt x="31837" y="129734"/>
                </a:moveTo>
                <a:cubicBezTo>
                  <a:pt x="31613" y="129734"/>
                  <a:pt x="31444" y="129902"/>
                  <a:pt x="31444" y="130099"/>
                </a:cubicBezTo>
                <a:cubicBezTo>
                  <a:pt x="31444" y="130323"/>
                  <a:pt x="31613" y="130492"/>
                  <a:pt x="31837" y="130492"/>
                </a:cubicBezTo>
                <a:cubicBezTo>
                  <a:pt x="32034" y="130492"/>
                  <a:pt x="32230" y="130323"/>
                  <a:pt x="32230" y="130099"/>
                </a:cubicBezTo>
                <a:cubicBezTo>
                  <a:pt x="32230" y="129902"/>
                  <a:pt x="32034" y="129734"/>
                  <a:pt x="31837" y="129734"/>
                </a:cubicBezTo>
                <a:close/>
                <a:moveTo>
                  <a:pt x="33802" y="129734"/>
                </a:moveTo>
                <a:cubicBezTo>
                  <a:pt x="33578" y="129734"/>
                  <a:pt x="33409" y="129902"/>
                  <a:pt x="33409" y="130099"/>
                </a:cubicBezTo>
                <a:cubicBezTo>
                  <a:pt x="33409" y="130323"/>
                  <a:pt x="33578" y="130492"/>
                  <a:pt x="33802" y="130492"/>
                </a:cubicBezTo>
                <a:cubicBezTo>
                  <a:pt x="33999" y="130492"/>
                  <a:pt x="34195" y="130323"/>
                  <a:pt x="34195" y="130099"/>
                </a:cubicBezTo>
                <a:cubicBezTo>
                  <a:pt x="34195" y="129902"/>
                  <a:pt x="33999" y="129734"/>
                  <a:pt x="33802" y="129734"/>
                </a:cubicBezTo>
                <a:close/>
                <a:moveTo>
                  <a:pt x="35768" y="129734"/>
                </a:moveTo>
                <a:cubicBezTo>
                  <a:pt x="35543" y="129734"/>
                  <a:pt x="35375" y="129902"/>
                  <a:pt x="35375" y="130099"/>
                </a:cubicBezTo>
                <a:cubicBezTo>
                  <a:pt x="35375" y="130323"/>
                  <a:pt x="35543" y="130492"/>
                  <a:pt x="35768" y="130492"/>
                </a:cubicBezTo>
                <a:cubicBezTo>
                  <a:pt x="35964" y="130492"/>
                  <a:pt x="36161" y="130323"/>
                  <a:pt x="36161" y="130099"/>
                </a:cubicBezTo>
                <a:cubicBezTo>
                  <a:pt x="36161" y="129902"/>
                  <a:pt x="35964" y="129734"/>
                  <a:pt x="35768" y="129734"/>
                </a:cubicBezTo>
                <a:close/>
                <a:moveTo>
                  <a:pt x="37733" y="129734"/>
                </a:moveTo>
                <a:cubicBezTo>
                  <a:pt x="37508" y="129734"/>
                  <a:pt x="37340" y="129902"/>
                  <a:pt x="37340" y="130099"/>
                </a:cubicBezTo>
                <a:cubicBezTo>
                  <a:pt x="37340" y="130323"/>
                  <a:pt x="37508" y="130492"/>
                  <a:pt x="37733" y="130492"/>
                </a:cubicBezTo>
                <a:cubicBezTo>
                  <a:pt x="37929" y="130492"/>
                  <a:pt x="38126" y="130323"/>
                  <a:pt x="38126" y="130099"/>
                </a:cubicBezTo>
                <a:cubicBezTo>
                  <a:pt x="38126" y="129902"/>
                  <a:pt x="37929" y="129734"/>
                  <a:pt x="37733" y="129734"/>
                </a:cubicBezTo>
                <a:close/>
                <a:moveTo>
                  <a:pt x="39698" y="129734"/>
                </a:moveTo>
                <a:cubicBezTo>
                  <a:pt x="39474" y="129734"/>
                  <a:pt x="39305" y="129902"/>
                  <a:pt x="39305" y="130099"/>
                </a:cubicBezTo>
                <a:cubicBezTo>
                  <a:pt x="39305" y="130323"/>
                  <a:pt x="39474" y="130492"/>
                  <a:pt x="39698" y="130492"/>
                </a:cubicBezTo>
                <a:cubicBezTo>
                  <a:pt x="39895" y="130492"/>
                  <a:pt x="40091" y="130323"/>
                  <a:pt x="40091" y="130099"/>
                </a:cubicBezTo>
                <a:cubicBezTo>
                  <a:pt x="40091" y="129902"/>
                  <a:pt x="39895" y="129734"/>
                  <a:pt x="39698" y="129734"/>
                </a:cubicBezTo>
                <a:close/>
                <a:moveTo>
                  <a:pt x="41663" y="129734"/>
                </a:moveTo>
                <a:cubicBezTo>
                  <a:pt x="41439" y="129734"/>
                  <a:pt x="41270" y="129902"/>
                  <a:pt x="41270" y="130099"/>
                </a:cubicBezTo>
                <a:cubicBezTo>
                  <a:pt x="41270" y="130323"/>
                  <a:pt x="41439" y="130492"/>
                  <a:pt x="41663" y="130492"/>
                </a:cubicBezTo>
                <a:cubicBezTo>
                  <a:pt x="41860" y="130492"/>
                  <a:pt x="42056" y="130323"/>
                  <a:pt x="42056" y="130099"/>
                </a:cubicBezTo>
                <a:cubicBezTo>
                  <a:pt x="42056" y="129902"/>
                  <a:pt x="41860" y="129734"/>
                  <a:pt x="41663" y="129734"/>
                </a:cubicBezTo>
                <a:close/>
                <a:moveTo>
                  <a:pt x="43629" y="129734"/>
                </a:moveTo>
                <a:cubicBezTo>
                  <a:pt x="43404" y="129734"/>
                  <a:pt x="43235" y="129902"/>
                  <a:pt x="43235" y="130099"/>
                </a:cubicBezTo>
                <a:cubicBezTo>
                  <a:pt x="43235" y="130323"/>
                  <a:pt x="43404" y="130492"/>
                  <a:pt x="43629" y="130492"/>
                </a:cubicBezTo>
                <a:cubicBezTo>
                  <a:pt x="43825" y="130492"/>
                  <a:pt x="44022" y="130323"/>
                  <a:pt x="44022" y="130099"/>
                </a:cubicBezTo>
                <a:cubicBezTo>
                  <a:pt x="44022" y="129902"/>
                  <a:pt x="43825" y="129734"/>
                  <a:pt x="43629" y="129734"/>
                </a:cubicBezTo>
                <a:close/>
                <a:moveTo>
                  <a:pt x="29872" y="131699"/>
                </a:moveTo>
                <a:cubicBezTo>
                  <a:pt x="29647" y="131699"/>
                  <a:pt x="29479" y="131867"/>
                  <a:pt x="29479" y="132064"/>
                </a:cubicBezTo>
                <a:cubicBezTo>
                  <a:pt x="29479" y="132288"/>
                  <a:pt x="29647" y="132457"/>
                  <a:pt x="29872" y="132457"/>
                </a:cubicBezTo>
                <a:cubicBezTo>
                  <a:pt x="30069" y="132457"/>
                  <a:pt x="30265" y="132288"/>
                  <a:pt x="30265" y="132064"/>
                </a:cubicBezTo>
                <a:cubicBezTo>
                  <a:pt x="30265" y="131867"/>
                  <a:pt x="30069" y="131699"/>
                  <a:pt x="29872" y="131699"/>
                </a:cubicBezTo>
                <a:close/>
                <a:moveTo>
                  <a:pt x="31837" y="131699"/>
                </a:moveTo>
                <a:cubicBezTo>
                  <a:pt x="31613" y="131699"/>
                  <a:pt x="31444" y="131867"/>
                  <a:pt x="31444" y="132064"/>
                </a:cubicBezTo>
                <a:cubicBezTo>
                  <a:pt x="31444" y="132288"/>
                  <a:pt x="31613" y="132457"/>
                  <a:pt x="31837" y="132457"/>
                </a:cubicBezTo>
                <a:cubicBezTo>
                  <a:pt x="32034" y="132457"/>
                  <a:pt x="32230" y="132288"/>
                  <a:pt x="32230" y="132064"/>
                </a:cubicBezTo>
                <a:cubicBezTo>
                  <a:pt x="32230" y="131867"/>
                  <a:pt x="32034" y="131699"/>
                  <a:pt x="31837" y="131699"/>
                </a:cubicBezTo>
                <a:close/>
                <a:moveTo>
                  <a:pt x="33802" y="131699"/>
                </a:moveTo>
                <a:cubicBezTo>
                  <a:pt x="33578" y="131699"/>
                  <a:pt x="33409" y="131867"/>
                  <a:pt x="33409" y="132064"/>
                </a:cubicBezTo>
                <a:cubicBezTo>
                  <a:pt x="33409" y="132288"/>
                  <a:pt x="33578" y="132457"/>
                  <a:pt x="33802" y="132457"/>
                </a:cubicBezTo>
                <a:cubicBezTo>
                  <a:pt x="33999" y="132457"/>
                  <a:pt x="34195" y="132288"/>
                  <a:pt x="34195" y="132064"/>
                </a:cubicBezTo>
                <a:cubicBezTo>
                  <a:pt x="34195" y="131867"/>
                  <a:pt x="33999" y="131699"/>
                  <a:pt x="33802" y="131699"/>
                </a:cubicBezTo>
                <a:close/>
                <a:moveTo>
                  <a:pt x="35768" y="131699"/>
                </a:moveTo>
                <a:cubicBezTo>
                  <a:pt x="35543" y="131699"/>
                  <a:pt x="35375" y="131867"/>
                  <a:pt x="35375" y="132064"/>
                </a:cubicBezTo>
                <a:cubicBezTo>
                  <a:pt x="35375" y="132288"/>
                  <a:pt x="35543" y="132457"/>
                  <a:pt x="35768" y="132457"/>
                </a:cubicBezTo>
                <a:cubicBezTo>
                  <a:pt x="35964" y="132457"/>
                  <a:pt x="36161" y="132288"/>
                  <a:pt x="36161" y="132064"/>
                </a:cubicBezTo>
                <a:cubicBezTo>
                  <a:pt x="36161" y="131867"/>
                  <a:pt x="35964" y="131699"/>
                  <a:pt x="35768" y="131699"/>
                </a:cubicBezTo>
                <a:close/>
                <a:moveTo>
                  <a:pt x="37733" y="131699"/>
                </a:moveTo>
                <a:cubicBezTo>
                  <a:pt x="37508" y="131699"/>
                  <a:pt x="37340" y="131867"/>
                  <a:pt x="37340" y="132064"/>
                </a:cubicBezTo>
                <a:cubicBezTo>
                  <a:pt x="37340" y="132288"/>
                  <a:pt x="37508" y="132457"/>
                  <a:pt x="37733" y="132457"/>
                </a:cubicBezTo>
                <a:cubicBezTo>
                  <a:pt x="37929" y="132457"/>
                  <a:pt x="38126" y="132288"/>
                  <a:pt x="38126" y="132064"/>
                </a:cubicBezTo>
                <a:cubicBezTo>
                  <a:pt x="38126" y="131867"/>
                  <a:pt x="37929" y="131699"/>
                  <a:pt x="37733" y="131699"/>
                </a:cubicBezTo>
                <a:close/>
                <a:moveTo>
                  <a:pt x="39698" y="131699"/>
                </a:moveTo>
                <a:cubicBezTo>
                  <a:pt x="39474" y="131699"/>
                  <a:pt x="39305" y="131867"/>
                  <a:pt x="39305" y="132064"/>
                </a:cubicBezTo>
                <a:cubicBezTo>
                  <a:pt x="39305" y="132288"/>
                  <a:pt x="39474" y="132457"/>
                  <a:pt x="39698" y="132457"/>
                </a:cubicBezTo>
                <a:cubicBezTo>
                  <a:pt x="39895" y="132457"/>
                  <a:pt x="40091" y="132288"/>
                  <a:pt x="40091" y="132064"/>
                </a:cubicBezTo>
                <a:cubicBezTo>
                  <a:pt x="40091" y="131867"/>
                  <a:pt x="39895" y="131699"/>
                  <a:pt x="39698" y="131699"/>
                </a:cubicBezTo>
                <a:close/>
                <a:moveTo>
                  <a:pt x="41663" y="131699"/>
                </a:moveTo>
                <a:cubicBezTo>
                  <a:pt x="41439" y="131699"/>
                  <a:pt x="41270" y="131867"/>
                  <a:pt x="41270" y="132064"/>
                </a:cubicBezTo>
                <a:cubicBezTo>
                  <a:pt x="41270" y="132288"/>
                  <a:pt x="41439" y="132457"/>
                  <a:pt x="41663" y="132457"/>
                </a:cubicBezTo>
                <a:cubicBezTo>
                  <a:pt x="41860" y="132457"/>
                  <a:pt x="42056" y="132288"/>
                  <a:pt x="42056" y="132064"/>
                </a:cubicBezTo>
                <a:cubicBezTo>
                  <a:pt x="42056" y="131867"/>
                  <a:pt x="41860" y="131699"/>
                  <a:pt x="41663" y="131699"/>
                </a:cubicBezTo>
                <a:close/>
                <a:moveTo>
                  <a:pt x="29872" y="133636"/>
                </a:moveTo>
                <a:cubicBezTo>
                  <a:pt x="29647" y="133664"/>
                  <a:pt x="29479" y="133833"/>
                  <a:pt x="29479" y="134029"/>
                </a:cubicBezTo>
                <a:cubicBezTo>
                  <a:pt x="29479" y="134254"/>
                  <a:pt x="29647" y="134422"/>
                  <a:pt x="29872" y="134422"/>
                </a:cubicBezTo>
                <a:cubicBezTo>
                  <a:pt x="30069" y="134422"/>
                  <a:pt x="30265" y="134254"/>
                  <a:pt x="30265" y="134029"/>
                </a:cubicBezTo>
                <a:cubicBezTo>
                  <a:pt x="30265" y="133833"/>
                  <a:pt x="30069" y="133636"/>
                  <a:pt x="29872" y="133636"/>
                </a:cubicBezTo>
                <a:close/>
                <a:moveTo>
                  <a:pt x="31837" y="133636"/>
                </a:moveTo>
                <a:cubicBezTo>
                  <a:pt x="31613" y="133664"/>
                  <a:pt x="31444" y="133833"/>
                  <a:pt x="31444" y="134029"/>
                </a:cubicBezTo>
                <a:cubicBezTo>
                  <a:pt x="31444" y="134254"/>
                  <a:pt x="31613" y="134422"/>
                  <a:pt x="31837" y="134422"/>
                </a:cubicBezTo>
                <a:cubicBezTo>
                  <a:pt x="32034" y="134422"/>
                  <a:pt x="32230" y="134254"/>
                  <a:pt x="32230" y="134029"/>
                </a:cubicBezTo>
                <a:cubicBezTo>
                  <a:pt x="32230" y="133833"/>
                  <a:pt x="32034" y="133636"/>
                  <a:pt x="31837" y="133636"/>
                </a:cubicBezTo>
                <a:close/>
                <a:moveTo>
                  <a:pt x="33802" y="133636"/>
                </a:moveTo>
                <a:cubicBezTo>
                  <a:pt x="33578" y="133664"/>
                  <a:pt x="33409" y="133833"/>
                  <a:pt x="33409" y="134029"/>
                </a:cubicBezTo>
                <a:cubicBezTo>
                  <a:pt x="33409" y="134254"/>
                  <a:pt x="33578" y="134422"/>
                  <a:pt x="33802" y="134422"/>
                </a:cubicBezTo>
                <a:cubicBezTo>
                  <a:pt x="33999" y="134422"/>
                  <a:pt x="34195" y="134254"/>
                  <a:pt x="34195" y="134029"/>
                </a:cubicBezTo>
                <a:cubicBezTo>
                  <a:pt x="34195" y="133833"/>
                  <a:pt x="33999" y="133636"/>
                  <a:pt x="33802" y="133636"/>
                </a:cubicBezTo>
                <a:close/>
                <a:moveTo>
                  <a:pt x="35768" y="133636"/>
                </a:moveTo>
                <a:cubicBezTo>
                  <a:pt x="35543" y="133664"/>
                  <a:pt x="35375" y="133833"/>
                  <a:pt x="35375" y="134029"/>
                </a:cubicBezTo>
                <a:cubicBezTo>
                  <a:pt x="35375" y="134254"/>
                  <a:pt x="35543" y="134422"/>
                  <a:pt x="35768" y="134422"/>
                </a:cubicBezTo>
                <a:cubicBezTo>
                  <a:pt x="35964" y="134422"/>
                  <a:pt x="36161" y="134254"/>
                  <a:pt x="36161" y="134029"/>
                </a:cubicBezTo>
                <a:cubicBezTo>
                  <a:pt x="36161" y="133833"/>
                  <a:pt x="35964" y="133636"/>
                  <a:pt x="35768" y="133636"/>
                </a:cubicBezTo>
                <a:close/>
                <a:moveTo>
                  <a:pt x="37733" y="133636"/>
                </a:moveTo>
                <a:cubicBezTo>
                  <a:pt x="37508" y="133664"/>
                  <a:pt x="37340" y="133833"/>
                  <a:pt x="37340" y="134029"/>
                </a:cubicBezTo>
                <a:cubicBezTo>
                  <a:pt x="37340" y="134254"/>
                  <a:pt x="37508" y="134422"/>
                  <a:pt x="37733" y="134422"/>
                </a:cubicBezTo>
                <a:cubicBezTo>
                  <a:pt x="37929" y="134422"/>
                  <a:pt x="38126" y="134254"/>
                  <a:pt x="38126" y="134029"/>
                </a:cubicBezTo>
                <a:cubicBezTo>
                  <a:pt x="38126" y="133833"/>
                  <a:pt x="37929" y="133636"/>
                  <a:pt x="37733" y="133636"/>
                </a:cubicBezTo>
                <a:close/>
                <a:moveTo>
                  <a:pt x="39698" y="133636"/>
                </a:moveTo>
                <a:cubicBezTo>
                  <a:pt x="39474" y="133664"/>
                  <a:pt x="39305" y="133833"/>
                  <a:pt x="39305" y="134029"/>
                </a:cubicBezTo>
                <a:cubicBezTo>
                  <a:pt x="39305" y="134254"/>
                  <a:pt x="39474" y="134422"/>
                  <a:pt x="39698" y="134422"/>
                </a:cubicBezTo>
                <a:cubicBezTo>
                  <a:pt x="39895" y="134422"/>
                  <a:pt x="40091" y="134254"/>
                  <a:pt x="40091" y="134029"/>
                </a:cubicBezTo>
                <a:cubicBezTo>
                  <a:pt x="40091" y="133833"/>
                  <a:pt x="39895" y="133636"/>
                  <a:pt x="39698" y="133636"/>
                </a:cubicBezTo>
                <a:close/>
                <a:moveTo>
                  <a:pt x="41663" y="133636"/>
                </a:moveTo>
                <a:cubicBezTo>
                  <a:pt x="41439" y="133664"/>
                  <a:pt x="41270" y="133833"/>
                  <a:pt x="41270" y="134029"/>
                </a:cubicBezTo>
                <a:cubicBezTo>
                  <a:pt x="41270" y="134254"/>
                  <a:pt x="41439" y="134422"/>
                  <a:pt x="41663" y="134422"/>
                </a:cubicBezTo>
                <a:cubicBezTo>
                  <a:pt x="41860" y="134422"/>
                  <a:pt x="42056" y="134254"/>
                  <a:pt x="42056" y="134029"/>
                </a:cubicBezTo>
                <a:cubicBezTo>
                  <a:pt x="42056" y="133833"/>
                  <a:pt x="41860" y="133636"/>
                  <a:pt x="41663" y="133636"/>
                </a:cubicBezTo>
                <a:close/>
                <a:moveTo>
                  <a:pt x="29872" y="135629"/>
                </a:moveTo>
                <a:cubicBezTo>
                  <a:pt x="29647" y="135629"/>
                  <a:pt x="29479" y="135798"/>
                  <a:pt x="29479" y="135994"/>
                </a:cubicBezTo>
                <a:cubicBezTo>
                  <a:pt x="29479" y="136219"/>
                  <a:pt x="29647" y="136387"/>
                  <a:pt x="29872" y="136387"/>
                </a:cubicBezTo>
                <a:cubicBezTo>
                  <a:pt x="30069" y="136387"/>
                  <a:pt x="30265" y="136219"/>
                  <a:pt x="30265" y="135994"/>
                </a:cubicBezTo>
                <a:cubicBezTo>
                  <a:pt x="30265" y="135798"/>
                  <a:pt x="30069" y="135629"/>
                  <a:pt x="29872" y="135629"/>
                </a:cubicBezTo>
                <a:close/>
                <a:moveTo>
                  <a:pt x="31837" y="135629"/>
                </a:moveTo>
                <a:cubicBezTo>
                  <a:pt x="31613" y="135629"/>
                  <a:pt x="31444" y="135798"/>
                  <a:pt x="31444" y="135994"/>
                </a:cubicBezTo>
                <a:cubicBezTo>
                  <a:pt x="31444" y="136219"/>
                  <a:pt x="31613" y="136387"/>
                  <a:pt x="31837" y="136387"/>
                </a:cubicBezTo>
                <a:cubicBezTo>
                  <a:pt x="32034" y="136387"/>
                  <a:pt x="32230" y="136219"/>
                  <a:pt x="32230" y="135994"/>
                </a:cubicBezTo>
                <a:cubicBezTo>
                  <a:pt x="32230" y="135798"/>
                  <a:pt x="32034" y="135629"/>
                  <a:pt x="31837" y="135629"/>
                </a:cubicBezTo>
                <a:close/>
                <a:moveTo>
                  <a:pt x="33802" y="135629"/>
                </a:moveTo>
                <a:cubicBezTo>
                  <a:pt x="33578" y="135629"/>
                  <a:pt x="33409" y="135798"/>
                  <a:pt x="33409" y="135994"/>
                </a:cubicBezTo>
                <a:cubicBezTo>
                  <a:pt x="33409" y="136219"/>
                  <a:pt x="33578" y="136387"/>
                  <a:pt x="33802" y="136387"/>
                </a:cubicBezTo>
                <a:cubicBezTo>
                  <a:pt x="33999" y="136387"/>
                  <a:pt x="34195" y="136219"/>
                  <a:pt x="34195" y="135994"/>
                </a:cubicBezTo>
                <a:cubicBezTo>
                  <a:pt x="34195" y="135798"/>
                  <a:pt x="33999" y="135629"/>
                  <a:pt x="33802" y="135629"/>
                </a:cubicBezTo>
                <a:close/>
                <a:moveTo>
                  <a:pt x="35768" y="135629"/>
                </a:moveTo>
                <a:cubicBezTo>
                  <a:pt x="35543" y="135629"/>
                  <a:pt x="35375" y="135798"/>
                  <a:pt x="35375" y="135994"/>
                </a:cubicBezTo>
                <a:cubicBezTo>
                  <a:pt x="35375" y="136219"/>
                  <a:pt x="35543" y="136387"/>
                  <a:pt x="35768" y="136387"/>
                </a:cubicBezTo>
                <a:cubicBezTo>
                  <a:pt x="35964" y="136387"/>
                  <a:pt x="36161" y="136219"/>
                  <a:pt x="36161" y="135994"/>
                </a:cubicBezTo>
                <a:cubicBezTo>
                  <a:pt x="36161" y="135798"/>
                  <a:pt x="35964" y="135629"/>
                  <a:pt x="35768" y="135629"/>
                </a:cubicBezTo>
                <a:close/>
                <a:moveTo>
                  <a:pt x="37733" y="135629"/>
                </a:moveTo>
                <a:cubicBezTo>
                  <a:pt x="37508" y="135629"/>
                  <a:pt x="37340" y="135798"/>
                  <a:pt x="37340" y="135994"/>
                </a:cubicBezTo>
                <a:cubicBezTo>
                  <a:pt x="37340" y="136219"/>
                  <a:pt x="37508" y="136387"/>
                  <a:pt x="37733" y="136387"/>
                </a:cubicBezTo>
                <a:cubicBezTo>
                  <a:pt x="37929" y="136387"/>
                  <a:pt x="38126" y="136219"/>
                  <a:pt x="38126" y="135994"/>
                </a:cubicBezTo>
                <a:cubicBezTo>
                  <a:pt x="38126" y="135798"/>
                  <a:pt x="37929" y="135629"/>
                  <a:pt x="37733" y="135629"/>
                </a:cubicBezTo>
                <a:close/>
                <a:moveTo>
                  <a:pt x="39698" y="135629"/>
                </a:moveTo>
                <a:cubicBezTo>
                  <a:pt x="39474" y="135629"/>
                  <a:pt x="39305" y="135798"/>
                  <a:pt x="39305" y="135994"/>
                </a:cubicBezTo>
                <a:cubicBezTo>
                  <a:pt x="39305" y="136219"/>
                  <a:pt x="39474" y="136387"/>
                  <a:pt x="39698" y="136387"/>
                </a:cubicBezTo>
                <a:cubicBezTo>
                  <a:pt x="39895" y="136387"/>
                  <a:pt x="40091" y="136219"/>
                  <a:pt x="40091" y="135994"/>
                </a:cubicBezTo>
                <a:cubicBezTo>
                  <a:pt x="40091" y="135798"/>
                  <a:pt x="39895" y="135629"/>
                  <a:pt x="39698" y="135629"/>
                </a:cubicBezTo>
                <a:close/>
                <a:moveTo>
                  <a:pt x="41663" y="135629"/>
                </a:moveTo>
                <a:cubicBezTo>
                  <a:pt x="41439" y="135629"/>
                  <a:pt x="41270" y="135798"/>
                  <a:pt x="41270" y="135994"/>
                </a:cubicBezTo>
                <a:cubicBezTo>
                  <a:pt x="41270" y="136219"/>
                  <a:pt x="41439" y="136387"/>
                  <a:pt x="41663" y="136387"/>
                </a:cubicBezTo>
                <a:cubicBezTo>
                  <a:pt x="41860" y="136387"/>
                  <a:pt x="42056" y="136219"/>
                  <a:pt x="42056" y="135994"/>
                </a:cubicBezTo>
                <a:cubicBezTo>
                  <a:pt x="42056" y="135798"/>
                  <a:pt x="41860" y="135629"/>
                  <a:pt x="41663" y="135629"/>
                </a:cubicBezTo>
                <a:close/>
                <a:moveTo>
                  <a:pt x="29872" y="137595"/>
                </a:moveTo>
                <a:cubicBezTo>
                  <a:pt x="29647" y="137595"/>
                  <a:pt x="29479" y="137763"/>
                  <a:pt x="29479" y="137960"/>
                </a:cubicBezTo>
                <a:cubicBezTo>
                  <a:pt x="29479" y="138184"/>
                  <a:pt x="29647" y="138353"/>
                  <a:pt x="29872" y="138353"/>
                </a:cubicBezTo>
                <a:cubicBezTo>
                  <a:pt x="30069" y="138353"/>
                  <a:pt x="30265" y="138184"/>
                  <a:pt x="30265" y="137960"/>
                </a:cubicBezTo>
                <a:cubicBezTo>
                  <a:pt x="30265" y="137763"/>
                  <a:pt x="30069" y="137595"/>
                  <a:pt x="29872" y="137595"/>
                </a:cubicBezTo>
                <a:close/>
                <a:moveTo>
                  <a:pt x="31837" y="137595"/>
                </a:moveTo>
                <a:cubicBezTo>
                  <a:pt x="31613" y="137595"/>
                  <a:pt x="31444" y="137763"/>
                  <a:pt x="31444" y="137960"/>
                </a:cubicBezTo>
                <a:cubicBezTo>
                  <a:pt x="31444" y="138184"/>
                  <a:pt x="31613" y="138353"/>
                  <a:pt x="31837" y="138353"/>
                </a:cubicBezTo>
                <a:cubicBezTo>
                  <a:pt x="32034" y="138353"/>
                  <a:pt x="32230" y="138184"/>
                  <a:pt x="32230" y="137960"/>
                </a:cubicBezTo>
                <a:cubicBezTo>
                  <a:pt x="32230" y="137763"/>
                  <a:pt x="32034" y="137595"/>
                  <a:pt x="31837" y="137595"/>
                </a:cubicBezTo>
                <a:close/>
                <a:moveTo>
                  <a:pt x="33802" y="137595"/>
                </a:moveTo>
                <a:cubicBezTo>
                  <a:pt x="33578" y="137595"/>
                  <a:pt x="33409" y="137763"/>
                  <a:pt x="33409" y="137960"/>
                </a:cubicBezTo>
                <a:cubicBezTo>
                  <a:pt x="33409" y="138184"/>
                  <a:pt x="33578" y="138353"/>
                  <a:pt x="33802" y="138353"/>
                </a:cubicBezTo>
                <a:cubicBezTo>
                  <a:pt x="33999" y="138353"/>
                  <a:pt x="34195" y="138184"/>
                  <a:pt x="34195" y="137960"/>
                </a:cubicBezTo>
                <a:cubicBezTo>
                  <a:pt x="34195" y="137763"/>
                  <a:pt x="33999" y="137595"/>
                  <a:pt x="33802" y="137595"/>
                </a:cubicBezTo>
                <a:close/>
                <a:moveTo>
                  <a:pt x="35768" y="137595"/>
                </a:moveTo>
                <a:cubicBezTo>
                  <a:pt x="35543" y="137595"/>
                  <a:pt x="35375" y="137763"/>
                  <a:pt x="35375" y="137960"/>
                </a:cubicBezTo>
                <a:cubicBezTo>
                  <a:pt x="35375" y="138184"/>
                  <a:pt x="35543" y="138353"/>
                  <a:pt x="35768" y="138353"/>
                </a:cubicBezTo>
                <a:cubicBezTo>
                  <a:pt x="35964" y="138353"/>
                  <a:pt x="36161" y="138184"/>
                  <a:pt x="36161" y="137960"/>
                </a:cubicBezTo>
                <a:cubicBezTo>
                  <a:pt x="36161" y="137763"/>
                  <a:pt x="35964" y="137595"/>
                  <a:pt x="35768" y="137595"/>
                </a:cubicBezTo>
                <a:close/>
                <a:moveTo>
                  <a:pt x="37733" y="137595"/>
                </a:moveTo>
                <a:cubicBezTo>
                  <a:pt x="37508" y="137595"/>
                  <a:pt x="37340" y="137763"/>
                  <a:pt x="37340" y="137960"/>
                </a:cubicBezTo>
                <a:cubicBezTo>
                  <a:pt x="37340" y="138184"/>
                  <a:pt x="37508" y="138353"/>
                  <a:pt x="37733" y="138353"/>
                </a:cubicBezTo>
                <a:cubicBezTo>
                  <a:pt x="37929" y="138353"/>
                  <a:pt x="38126" y="138184"/>
                  <a:pt x="38126" y="137960"/>
                </a:cubicBezTo>
                <a:cubicBezTo>
                  <a:pt x="38126" y="137763"/>
                  <a:pt x="37929" y="137595"/>
                  <a:pt x="37733" y="137595"/>
                </a:cubicBezTo>
                <a:close/>
                <a:moveTo>
                  <a:pt x="39698" y="137595"/>
                </a:moveTo>
                <a:cubicBezTo>
                  <a:pt x="39474" y="137595"/>
                  <a:pt x="39305" y="137763"/>
                  <a:pt x="39305" y="137960"/>
                </a:cubicBezTo>
                <a:cubicBezTo>
                  <a:pt x="39305" y="138184"/>
                  <a:pt x="39474" y="138353"/>
                  <a:pt x="39698" y="138353"/>
                </a:cubicBezTo>
                <a:cubicBezTo>
                  <a:pt x="39895" y="138353"/>
                  <a:pt x="40091" y="138184"/>
                  <a:pt x="40091" y="137960"/>
                </a:cubicBezTo>
                <a:cubicBezTo>
                  <a:pt x="40091" y="137763"/>
                  <a:pt x="39895" y="137595"/>
                  <a:pt x="39698" y="137595"/>
                </a:cubicBezTo>
                <a:close/>
                <a:moveTo>
                  <a:pt x="41663" y="137595"/>
                </a:moveTo>
                <a:cubicBezTo>
                  <a:pt x="41439" y="137595"/>
                  <a:pt x="41270" y="137763"/>
                  <a:pt x="41270" y="137960"/>
                </a:cubicBezTo>
                <a:cubicBezTo>
                  <a:pt x="41270" y="138184"/>
                  <a:pt x="41439" y="138353"/>
                  <a:pt x="41663" y="138353"/>
                </a:cubicBezTo>
                <a:cubicBezTo>
                  <a:pt x="41860" y="138353"/>
                  <a:pt x="42056" y="138184"/>
                  <a:pt x="42056" y="137960"/>
                </a:cubicBezTo>
                <a:cubicBezTo>
                  <a:pt x="42056" y="137763"/>
                  <a:pt x="41860" y="137595"/>
                  <a:pt x="41663" y="137595"/>
                </a:cubicBezTo>
                <a:close/>
                <a:moveTo>
                  <a:pt x="29872" y="139560"/>
                </a:moveTo>
                <a:cubicBezTo>
                  <a:pt x="29647" y="139560"/>
                  <a:pt x="29479" y="139728"/>
                  <a:pt x="29479" y="139925"/>
                </a:cubicBezTo>
                <a:cubicBezTo>
                  <a:pt x="29479" y="140149"/>
                  <a:pt x="29647" y="140318"/>
                  <a:pt x="29872" y="140318"/>
                </a:cubicBezTo>
                <a:cubicBezTo>
                  <a:pt x="30069" y="140318"/>
                  <a:pt x="30265" y="140149"/>
                  <a:pt x="30265" y="139925"/>
                </a:cubicBezTo>
                <a:cubicBezTo>
                  <a:pt x="30265" y="139728"/>
                  <a:pt x="30069" y="139560"/>
                  <a:pt x="29872" y="139560"/>
                </a:cubicBezTo>
                <a:close/>
                <a:moveTo>
                  <a:pt x="31837" y="139560"/>
                </a:moveTo>
                <a:cubicBezTo>
                  <a:pt x="31613" y="139560"/>
                  <a:pt x="31444" y="139728"/>
                  <a:pt x="31444" y="139925"/>
                </a:cubicBezTo>
                <a:cubicBezTo>
                  <a:pt x="31444" y="140149"/>
                  <a:pt x="31613" y="140318"/>
                  <a:pt x="31837" y="140318"/>
                </a:cubicBezTo>
                <a:cubicBezTo>
                  <a:pt x="32034" y="140318"/>
                  <a:pt x="32230" y="140149"/>
                  <a:pt x="32230" y="139925"/>
                </a:cubicBezTo>
                <a:cubicBezTo>
                  <a:pt x="32230" y="139728"/>
                  <a:pt x="32034" y="139560"/>
                  <a:pt x="31837" y="139560"/>
                </a:cubicBezTo>
                <a:close/>
                <a:moveTo>
                  <a:pt x="33802" y="139560"/>
                </a:moveTo>
                <a:cubicBezTo>
                  <a:pt x="33578" y="139560"/>
                  <a:pt x="33409" y="139728"/>
                  <a:pt x="33409" y="139925"/>
                </a:cubicBezTo>
                <a:cubicBezTo>
                  <a:pt x="33409" y="140149"/>
                  <a:pt x="33578" y="140318"/>
                  <a:pt x="33802" y="140318"/>
                </a:cubicBezTo>
                <a:cubicBezTo>
                  <a:pt x="33999" y="140318"/>
                  <a:pt x="34195" y="140149"/>
                  <a:pt x="34195" y="139925"/>
                </a:cubicBezTo>
                <a:cubicBezTo>
                  <a:pt x="34195" y="139728"/>
                  <a:pt x="33999" y="139560"/>
                  <a:pt x="33802" y="139560"/>
                </a:cubicBezTo>
                <a:close/>
                <a:moveTo>
                  <a:pt x="35768" y="139560"/>
                </a:moveTo>
                <a:cubicBezTo>
                  <a:pt x="35543" y="139560"/>
                  <a:pt x="35375" y="139728"/>
                  <a:pt x="35375" y="139925"/>
                </a:cubicBezTo>
                <a:cubicBezTo>
                  <a:pt x="35375" y="140149"/>
                  <a:pt x="35543" y="140318"/>
                  <a:pt x="35768" y="140318"/>
                </a:cubicBezTo>
                <a:cubicBezTo>
                  <a:pt x="35964" y="140318"/>
                  <a:pt x="36161" y="140149"/>
                  <a:pt x="36161" y="139925"/>
                </a:cubicBezTo>
                <a:cubicBezTo>
                  <a:pt x="36161" y="139728"/>
                  <a:pt x="35964" y="139560"/>
                  <a:pt x="35768" y="139560"/>
                </a:cubicBezTo>
                <a:close/>
                <a:moveTo>
                  <a:pt x="37733" y="139560"/>
                </a:moveTo>
                <a:cubicBezTo>
                  <a:pt x="37508" y="139560"/>
                  <a:pt x="37340" y="139728"/>
                  <a:pt x="37340" y="139925"/>
                </a:cubicBezTo>
                <a:cubicBezTo>
                  <a:pt x="37340" y="140149"/>
                  <a:pt x="37508" y="140318"/>
                  <a:pt x="37733" y="140318"/>
                </a:cubicBezTo>
                <a:cubicBezTo>
                  <a:pt x="37929" y="140318"/>
                  <a:pt x="38126" y="140149"/>
                  <a:pt x="38126" y="139925"/>
                </a:cubicBezTo>
                <a:cubicBezTo>
                  <a:pt x="38126" y="139728"/>
                  <a:pt x="37929" y="139560"/>
                  <a:pt x="37733" y="139560"/>
                </a:cubicBezTo>
                <a:close/>
                <a:moveTo>
                  <a:pt x="39698" y="139560"/>
                </a:moveTo>
                <a:cubicBezTo>
                  <a:pt x="39474" y="139560"/>
                  <a:pt x="39305" y="139728"/>
                  <a:pt x="39305" y="139925"/>
                </a:cubicBezTo>
                <a:cubicBezTo>
                  <a:pt x="39305" y="140149"/>
                  <a:pt x="39474" y="140318"/>
                  <a:pt x="39698" y="140318"/>
                </a:cubicBezTo>
                <a:cubicBezTo>
                  <a:pt x="39895" y="140318"/>
                  <a:pt x="40091" y="140149"/>
                  <a:pt x="40091" y="139925"/>
                </a:cubicBezTo>
                <a:cubicBezTo>
                  <a:pt x="40091" y="139728"/>
                  <a:pt x="39895" y="139560"/>
                  <a:pt x="39698" y="139560"/>
                </a:cubicBezTo>
                <a:close/>
                <a:moveTo>
                  <a:pt x="41663" y="139560"/>
                </a:moveTo>
                <a:cubicBezTo>
                  <a:pt x="41439" y="139560"/>
                  <a:pt x="41270" y="139728"/>
                  <a:pt x="41270" y="139925"/>
                </a:cubicBezTo>
                <a:cubicBezTo>
                  <a:pt x="41270" y="140149"/>
                  <a:pt x="41439" y="140318"/>
                  <a:pt x="41663" y="140318"/>
                </a:cubicBezTo>
                <a:cubicBezTo>
                  <a:pt x="41860" y="140318"/>
                  <a:pt x="42056" y="140149"/>
                  <a:pt x="42056" y="139925"/>
                </a:cubicBezTo>
                <a:cubicBezTo>
                  <a:pt x="42056" y="139728"/>
                  <a:pt x="41860" y="139560"/>
                  <a:pt x="41663" y="139560"/>
                </a:cubicBezTo>
                <a:close/>
                <a:moveTo>
                  <a:pt x="29872" y="141525"/>
                </a:moveTo>
                <a:cubicBezTo>
                  <a:pt x="29647" y="141525"/>
                  <a:pt x="29479" y="141694"/>
                  <a:pt x="29479" y="141890"/>
                </a:cubicBezTo>
                <a:cubicBezTo>
                  <a:pt x="29479" y="142115"/>
                  <a:pt x="29647" y="142283"/>
                  <a:pt x="29872" y="142283"/>
                </a:cubicBezTo>
                <a:cubicBezTo>
                  <a:pt x="30069" y="142283"/>
                  <a:pt x="30265" y="142115"/>
                  <a:pt x="30265" y="141890"/>
                </a:cubicBezTo>
                <a:cubicBezTo>
                  <a:pt x="30265" y="141694"/>
                  <a:pt x="30069" y="141525"/>
                  <a:pt x="29872" y="141525"/>
                </a:cubicBezTo>
                <a:close/>
                <a:moveTo>
                  <a:pt x="31837" y="141525"/>
                </a:moveTo>
                <a:cubicBezTo>
                  <a:pt x="31613" y="141525"/>
                  <a:pt x="31444" y="141694"/>
                  <a:pt x="31444" y="141890"/>
                </a:cubicBezTo>
                <a:cubicBezTo>
                  <a:pt x="31444" y="142115"/>
                  <a:pt x="31613" y="142283"/>
                  <a:pt x="31837" y="142283"/>
                </a:cubicBezTo>
                <a:cubicBezTo>
                  <a:pt x="32034" y="142283"/>
                  <a:pt x="32230" y="142115"/>
                  <a:pt x="32230" y="141890"/>
                </a:cubicBezTo>
                <a:cubicBezTo>
                  <a:pt x="32230" y="141694"/>
                  <a:pt x="32034" y="141525"/>
                  <a:pt x="31837" y="141525"/>
                </a:cubicBezTo>
                <a:close/>
                <a:moveTo>
                  <a:pt x="33802" y="141525"/>
                </a:moveTo>
                <a:cubicBezTo>
                  <a:pt x="33578" y="141525"/>
                  <a:pt x="33409" y="141694"/>
                  <a:pt x="33409" y="141890"/>
                </a:cubicBezTo>
                <a:cubicBezTo>
                  <a:pt x="33409" y="142115"/>
                  <a:pt x="33578" y="142283"/>
                  <a:pt x="33802" y="142283"/>
                </a:cubicBezTo>
                <a:cubicBezTo>
                  <a:pt x="33999" y="142283"/>
                  <a:pt x="34195" y="142115"/>
                  <a:pt x="34195" y="141890"/>
                </a:cubicBezTo>
                <a:cubicBezTo>
                  <a:pt x="34195" y="141694"/>
                  <a:pt x="33999" y="141525"/>
                  <a:pt x="33802" y="141525"/>
                </a:cubicBezTo>
                <a:close/>
                <a:moveTo>
                  <a:pt x="35768" y="141525"/>
                </a:moveTo>
                <a:cubicBezTo>
                  <a:pt x="35543" y="141525"/>
                  <a:pt x="35375" y="141694"/>
                  <a:pt x="35375" y="141890"/>
                </a:cubicBezTo>
                <a:cubicBezTo>
                  <a:pt x="35375" y="142115"/>
                  <a:pt x="35543" y="142283"/>
                  <a:pt x="35768" y="142283"/>
                </a:cubicBezTo>
                <a:cubicBezTo>
                  <a:pt x="35964" y="142283"/>
                  <a:pt x="36161" y="142115"/>
                  <a:pt x="36161" y="141890"/>
                </a:cubicBezTo>
                <a:cubicBezTo>
                  <a:pt x="36161" y="141694"/>
                  <a:pt x="35964" y="141525"/>
                  <a:pt x="35768" y="141525"/>
                </a:cubicBezTo>
                <a:close/>
                <a:moveTo>
                  <a:pt x="37733" y="141525"/>
                </a:moveTo>
                <a:cubicBezTo>
                  <a:pt x="37508" y="141525"/>
                  <a:pt x="37340" y="141694"/>
                  <a:pt x="37340" y="141890"/>
                </a:cubicBezTo>
                <a:cubicBezTo>
                  <a:pt x="37340" y="142115"/>
                  <a:pt x="37508" y="142283"/>
                  <a:pt x="37733" y="142283"/>
                </a:cubicBezTo>
                <a:cubicBezTo>
                  <a:pt x="37929" y="142283"/>
                  <a:pt x="38126" y="142115"/>
                  <a:pt x="38126" y="141890"/>
                </a:cubicBezTo>
                <a:cubicBezTo>
                  <a:pt x="38126" y="141694"/>
                  <a:pt x="37929" y="141525"/>
                  <a:pt x="37733" y="141525"/>
                </a:cubicBezTo>
                <a:close/>
                <a:moveTo>
                  <a:pt x="39698" y="141525"/>
                </a:moveTo>
                <a:cubicBezTo>
                  <a:pt x="39474" y="141525"/>
                  <a:pt x="39305" y="141694"/>
                  <a:pt x="39305" y="141890"/>
                </a:cubicBezTo>
                <a:cubicBezTo>
                  <a:pt x="39305" y="142115"/>
                  <a:pt x="39474" y="142283"/>
                  <a:pt x="39698" y="142283"/>
                </a:cubicBezTo>
                <a:cubicBezTo>
                  <a:pt x="39895" y="142283"/>
                  <a:pt x="40091" y="142115"/>
                  <a:pt x="40091" y="141890"/>
                </a:cubicBezTo>
                <a:cubicBezTo>
                  <a:pt x="40091" y="141694"/>
                  <a:pt x="39895" y="141525"/>
                  <a:pt x="39698" y="141525"/>
                </a:cubicBezTo>
                <a:close/>
                <a:moveTo>
                  <a:pt x="41663" y="141525"/>
                </a:moveTo>
                <a:cubicBezTo>
                  <a:pt x="41439" y="141525"/>
                  <a:pt x="41270" y="141694"/>
                  <a:pt x="41270" y="141890"/>
                </a:cubicBezTo>
                <a:cubicBezTo>
                  <a:pt x="41270" y="142115"/>
                  <a:pt x="41439" y="142283"/>
                  <a:pt x="41663" y="142283"/>
                </a:cubicBezTo>
                <a:cubicBezTo>
                  <a:pt x="41860" y="142283"/>
                  <a:pt x="42056" y="142115"/>
                  <a:pt x="42056" y="141890"/>
                </a:cubicBezTo>
                <a:cubicBezTo>
                  <a:pt x="42056" y="141694"/>
                  <a:pt x="41860" y="141525"/>
                  <a:pt x="41663" y="141525"/>
                </a:cubicBezTo>
                <a:close/>
                <a:moveTo>
                  <a:pt x="29872" y="143462"/>
                </a:moveTo>
                <a:cubicBezTo>
                  <a:pt x="29647" y="143490"/>
                  <a:pt x="29479" y="143659"/>
                  <a:pt x="29479" y="143855"/>
                </a:cubicBezTo>
                <a:cubicBezTo>
                  <a:pt x="29479" y="144080"/>
                  <a:pt x="29647" y="144248"/>
                  <a:pt x="29872" y="144248"/>
                </a:cubicBezTo>
                <a:cubicBezTo>
                  <a:pt x="30069" y="144248"/>
                  <a:pt x="30265" y="144080"/>
                  <a:pt x="30265" y="143855"/>
                </a:cubicBezTo>
                <a:cubicBezTo>
                  <a:pt x="30265" y="143659"/>
                  <a:pt x="30069" y="143462"/>
                  <a:pt x="29872" y="143462"/>
                </a:cubicBezTo>
                <a:close/>
                <a:moveTo>
                  <a:pt x="31837" y="143462"/>
                </a:moveTo>
                <a:cubicBezTo>
                  <a:pt x="31613" y="143490"/>
                  <a:pt x="31444" y="143659"/>
                  <a:pt x="31444" y="143855"/>
                </a:cubicBezTo>
                <a:cubicBezTo>
                  <a:pt x="31444" y="144080"/>
                  <a:pt x="31613" y="144248"/>
                  <a:pt x="31837" y="144248"/>
                </a:cubicBezTo>
                <a:cubicBezTo>
                  <a:pt x="32034" y="144248"/>
                  <a:pt x="32230" y="144080"/>
                  <a:pt x="32230" y="143855"/>
                </a:cubicBezTo>
                <a:cubicBezTo>
                  <a:pt x="32230" y="143659"/>
                  <a:pt x="32034" y="143462"/>
                  <a:pt x="31837" y="143462"/>
                </a:cubicBezTo>
                <a:close/>
                <a:moveTo>
                  <a:pt x="33802" y="143462"/>
                </a:moveTo>
                <a:cubicBezTo>
                  <a:pt x="33578" y="143490"/>
                  <a:pt x="33409" y="143659"/>
                  <a:pt x="33409" y="143855"/>
                </a:cubicBezTo>
                <a:cubicBezTo>
                  <a:pt x="33409" y="144080"/>
                  <a:pt x="33578" y="144248"/>
                  <a:pt x="33802" y="144248"/>
                </a:cubicBezTo>
                <a:cubicBezTo>
                  <a:pt x="33999" y="144248"/>
                  <a:pt x="34195" y="144080"/>
                  <a:pt x="34195" y="143855"/>
                </a:cubicBezTo>
                <a:cubicBezTo>
                  <a:pt x="34195" y="143659"/>
                  <a:pt x="33999" y="143462"/>
                  <a:pt x="33802" y="143462"/>
                </a:cubicBezTo>
                <a:close/>
                <a:moveTo>
                  <a:pt x="35768" y="143462"/>
                </a:moveTo>
                <a:cubicBezTo>
                  <a:pt x="35543" y="143490"/>
                  <a:pt x="35375" y="143659"/>
                  <a:pt x="35375" y="143855"/>
                </a:cubicBezTo>
                <a:cubicBezTo>
                  <a:pt x="35375" y="144080"/>
                  <a:pt x="35543" y="144248"/>
                  <a:pt x="35768" y="144248"/>
                </a:cubicBezTo>
                <a:cubicBezTo>
                  <a:pt x="35964" y="144248"/>
                  <a:pt x="36161" y="144080"/>
                  <a:pt x="36161" y="143855"/>
                </a:cubicBezTo>
                <a:cubicBezTo>
                  <a:pt x="36161" y="143659"/>
                  <a:pt x="35964" y="143462"/>
                  <a:pt x="35768" y="143462"/>
                </a:cubicBezTo>
                <a:close/>
                <a:moveTo>
                  <a:pt x="37733" y="143462"/>
                </a:moveTo>
                <a:cubicBezTo>
                  <a:pt x="37508" y="143490"/>
                  <a:pt x="37340" y="143659"/>
                  <a:pt x="37340" y="143855"/>
                </a:cubicBezTo>
                <a:cubicBezTo>
                  <a:pt x="37340" y="144080"/>
                  <a:pt x="37508" y="144248"/>
                  <a:pt x="37733" y="144248"/>
                </a:cubicBezTo>
                <a:cubicBezTo>
                  <a:pt x="37929" y="144248"/>
                  <a:pt x="38126" y="144080"/>
                  <a:pt x="38126" y="143855"/>
                </a:cubicBezTo>
                <a:cubicBezTo>
                  <a:pt x="38126" y="143659"/>
                  <a:pt x="37929" y="143462"/>
                  <a:pt x="37733" y="143462"/>
                </a:cubicBezTo>
                <a:close/>
                <a:moveTo>
                  <a:pt x="39698" y="143462"/>
                </a:moveTo>
                <a:cubicBezTo>
                  <a:pt x="39474" y="143490"/>
                  <a:pt x="39305" y="143659"/>
                  <a:pt x="39305" y="143855"/>
                </a:cubicBezTo>
                <a:cubicBezTo>
                  <a:pt x="39305" y="144080"/>
                  <a:pt x="39474" y="144248"/>
                  <a:pt x="39698" y="144248"/>
                </a:cubicBezTo>
                <a:cubicBezTo>
                  <a:pt x="39895" y="144248"/>
                  <a:pt x="40091" y="144080"/>
                  <a:pt x="40091" y="143855"/>
                </a:cubicBezTo>
                <a:cubicBezTo>
                  <a:pt x="40091" y="143659"/>
                  <a:pt x="39895" y="143462"/>
                  <a:pt x="39698" y="143462"/>
                </a:cubicBezTo>
                <a:close/>
                <a:moveTo>
                  <a:pt x="41663" y="143462"/>
                </a:moveTo>
                <a:cubicBezTo>
                  <a:pt x="41439" y="143490"/>
                  <a:pt x="41270" y="143659"/>
                  <a:pt x="41270" y="143855"/>
                </a:cubicBezTo>
                <a:cubicBezTo>
                  <a:pt x="41270" y="144080"/>
                  <a:pt x="41439" y="144248"/>
                  <a:pt x="41663" y="144248"/>
                </a:cubicBezTo>
                <a:cubicBezTo>
                  <a:pt x="41860" y="144248"/>
                  <a:pt x="42056" y="144080"/>
                  <a:pt x="42056" y="143855"/>
                </a:cubicBezTo>
                <a:cubicBezTo>
                  <a:pt x="42056" y="143659"/>
                  <a:pt x="41860" y="143462"/>
                  <a:pt x="41663" y="143462"/>
                </a:cubicBezTo>
                <a:close/>
                <a:moveTo>
                  <a:pt x="29872" y="145456"/>
                </a:moveTo>
                <a:cubicBezTo>
                  <a:pt x="29647" y="145456"/>
                  <a:pt x="29479" y="145624"/>
                  <a:pt x="29479" y="145821"/>
                </a:cubicBezTo>
                <a:cubicBezTo>
                  <a:pt x="29479" y="146045"/>
                  <a:pt x="29647" y="146214"/>
                  <a:pt x="29872" y="146214"/>
                </a:cubicBezTo>
                <a:cubicBezTo>
                  <a:pt x="30069" y="146214"/>
                  <a:pt x="30265" y="146045"/>
                  <a:pt x="30265" y="145821"/>
                </a:cubicBezTo>
                <a:cubicBezTo>
                  <a:pt x="30265" y="145624"/>
                  <a:pt x="30069" y="145456"/>
                  <a:pt x="29872" y="145456"/>
                </a:cubicBezTo>
                <a:close/>
                <a:moveTo>
                  <a:pt x="31837" y="145456"/>
                </a:moveTo>
                <a:cubicBezTo>
                  <a:pt x="31613" y="145456"/>
                  <a:pt x="31444" y="145624"/>
                  <a:pt x="31444" y="145821"/>
                </a:cubicBezTo>
                <a:cubicBezTo>
                  <a:pt x="31444" y="146045"/>
                  <a:pt x="31613" y="146214"/>
                  <a:pt x="31837" y="146214"/>
                </a:cubicBezTo>
                <a:cubicBezTo>
                  <a:pt x="32034" y="146214"/>
                  <a:pt x="32230" y="146045"/>
                  <a:pt x="32230" y="145821"/>
                </a:cubicBezTo>
                <a:cubicBezTo>
                  <a:pt x="32230" y="145624"/>
                  <a:pt x="32034" y="145456"/>
                  <a:pt x="31837" y="145456"/>
                </a:cubicBezTo>
                <a:close/>
                <a:moveTo>
                  <a:pt x="33802" y="145456"/>
                </a:moveTo>
                <a:cubicBezTo>
                  <a:pt x="33578" y="145456"/>
                  <a:pt x="33409" y="145624"/>
                  <a:pt x="33409" y="145821"/>
                </a:cubicBezTo>
                <a:cubicBezTo>
                  <a:pt x="33409" y="146045"/>
                  <a:pt x="33578" y="146214"/>
                  <a:pt x="33802" y="146214"/>
                </a:cubicBezTo>
                <a:cubicBezTo>
                  <a:pt x="33999" y="146214"/>
                  <a:pt x="34195" y="146045"/>
                  <a:pt x="34195" y="145821"/>
                </a:cubicBezTo>
                <a:cubicBezTo>
                  <a:pt x="34195" y="145624"/>
                  <a:pt x="33999" y="145456"/>
                  <a:pt x="33802" y="145456"/>
                </a:cubicBezTo>
                <a:close/>
                <a:moveTo>
                  <a:pt x="35768" y="145456"/>
                </a:moveTo>
                <a:cubicBezTo>
                  <a:pt x="35543" y="145456"/>
                  <a:pt x="35375" y="145624"/>
                  <a:pt x="35375" y="145821"/>
                </a:cubicBezTo>
                <a:cubicBezTo>
                  <a:pt x="35375" y="146045"/>
                  <a:pt x="35543" y="146214"/>
                  <a:pt x="35768" y="146214"/>
                </a:cubicBezTo>
                <a:cubicBezTo>
                  <a:pt x="35964" y="146214"/>
                  <a:pt x="36161" y="146045"/>
                  <a:pt x="36161" y="145821"/>
                </a:cubicBezTo>
                <a:cubicBezTo>
                  <a:pt x="36161" y="145624"/>
                  <a:pt x="35964" y="145456"/>
                  <a:pt x="35768" y="145456"/>
                </a:cubicBezTo>
                <a:close/>
                <a:moveTo>
                  <a:pt x="37733" y="145456"/>
                </a:moveTo>
                <a:cubicBezTo>
                  <a:pt x="37508" y="145456"/>
                  <a:pt x="37340" y="145624"/>
                  <a:pt x="37340" y="145821"/>
                </a:cubicBezTo>
                <a:cubicBezTo>
                  <a:pt x="37340" y="146045"/>
                  <a:pt x="37508" y="146214"/>
                  <a:pt x="37733" y="146214"/>
                </a:cubicBezTo>
                <a:cubicBezTo>
                  <a:pt x="37929" y="146214"/>
                  <a:pt x="38126" y="146045"/>
                  <a:pt x="38126" y="145821"/>
                </a:cubicBezTo>
                <a:cubicBezTo>
                  <a:pt x="38126" y="145624"/>
                  <a:pt x="37929" y="145456"/>
                  <a:pt x="37733" y="145456"/>
                </a:cubicBezTo>
                <a:close/>
                <a:moveTo>
                  <a:pt x="39698" y="145456"/>
                </a:moveTo>
                <a:cubicBezTo>
                  <a:pt x="39474" y="145456"/>
                  <a:pt x="39305" y="145624"/>
                  <a:pt x="39305" y="145821"/>
                </a:cubicBezTo>
                <a:cubicBezTo>
                  <a:pt x="39305" y="146045"/>
                  <a:pt x="39474" y="146214"/>
                  <a:pt x="39698" y="146214"/>
                </a:cubicBezTo>
                <a:cubicBezTo>
                  <a:pt x="39895" y="146214"/>
                  <a:pt x="40091" y="146045"/>
                  <a:pt x="40091" y="145821"/>
                </a:cubicBezTo>
                <a:cubicBezTo>
                  <a:pt x="40091" y="145624"/>
                  <a:pt x="39895" y="145456"/>
                  <a:pt x="39698" y="145456"/>
                </a:cubicBezTo>
                <a:close/>
                <a:moveTo>
                  <a:pt x="41663" y="145456"/>
                </a:moveTo>
                <a:cubicBezTo>
                  <a:pt x="41439" y="145456"/>
                  <a:pt x="41270" y="145624"/>
                  <a:pt x="41270" y="145821"/>
                </a:cubicBezTo>
                <a:cubicBezTo>
                  <a:pt x="41270" y="146045"/>
                  <a:pt x="41439" y="146214"/>
                  <a:pt x="41663" y="146214"/>
                </a:cubicBezTo>
                <a:cubicBezTo>
                  <a:pt x="41860" y="146214"/>
                  <a:pt x="42056" y="146045"/>
                  <a:pt x="42056" y="145821"/>
                </a:cubicBezTo>
                <a:cubicBezTo>
                  <a:pt x="42056" y="145624"/>
                  <a:pt x="41860" y="145456"/>
                  <a:pt x="41663" y="145456"/>
                </a:cubicBezTo>
                <a:close/>
                <a:moveTo>
                  <a:pt x="29872" y="147421"/>
                </a:moveTo>
                <a:cubicBezTo>
                  <a:pt x="29647" y="147421"/>
                  <a:pt x="29479" y="147589"/>
                  <a:pt x="29479" y="147786"/>
                </a:cubicBezTo>
                <a:cubicBezTo>
                  <a:pt x="29479" y="148010"/>
                  <a:pt x="29647" y="148179"/>
                  <a:pt x="29872" y="148179"/>
                </a:cubicBezTo>
                <a:cubicBezTo>
                  <a:pt x="30069" y="148179"/>
                  <a:pt x="30265" y="148010"/>
                  <a:pt x="30265" y="147786"/>
                </a:cubicBezTo>
                <a:cubicBezTo>
                  <a:pt x="30265" y="147589"/>
                  <a:pt x="30069" y="147421"/>
                  <a:pt x="29872" y="147421"/>
                </a:cubicBezTo>
                <a:close/>
                <a:moveTo>
                  <a:pt x="31837" y="147421"/>
                </a:moveTo>
                <a:cubicBezTo>
                  <a:pt x="31613" y="147421"/>
                  <a:pt x="31444" y="147589"/>
                  <a:pt x="31444" y="147786"/>
                </a:cubicBezTo>
                <a:cubicBezTo>
                  <a:pt x="31444" y="148010"/>
                  <a:pt x="31613" y="148179"/>
                  <a:pt x="31837" y="148179"/>
                </a:cubicBezTo>
                <a:cubicBezTo>
                  <a:pt x="32034" y="148179"/>
                  <a:pt x="32230" y="148010"/>
                  <a:pt x="32230" y="147786"/>
                </a:cubicBezTo>
                <a:cubicBezTo>
                  <a:pt x="32230" y="147589"/>
                  <a:pt x="32034" y="147421"/>
                  <a:pt x="31837" y="147421"/>
                </a:cubicBezTo>
                <a:close/>
                <a:moveTo>
                  <a:pt x="33802" y="147421"/>
                </a:moveTo>
                <a:cubicBezTo>
                  <a:pt x="33578" y="147421"/>
                  <a:pt x="33409" y="147589"/>
                  <a:pt x="33409" y="147786"/>
                </a:cubicBezTo>
                <a:cubicBezTo>
                  <a:pt x="33409" y="148010"/>
                  <a:pt x="33578" y="148179"/>
                  <a:pt x="33802" y="148179"/>
                </a:cubicBezTo>
                <a:cubicBezTo>
                  <a:pt x="33999" y="148179"/>
                  <a:pt x="34195" y="148010"/>
                  <a:pt x="34195" y="147786"/>
                </a:cubicBezTo>
                <a:cubicBezTo>
                  <a:pt x="34195" y="147589"/>
                  <a:pt x="33999" y="147421"/>
                  <a:pt x="33802" y="147421"/>
                </a:cubicBezTo>
                <a:close/>
                <a:moveTo>
                  <a:pt x="35768" y="147421"/>
                </a:moveTo>
                <a:cubicBezTo>
                  <a:pt x="35543" y="147421"/>
                  <a:pt x="35375" y="147589"/>
                  <a:pt x="35375" y="147786"/>
                </a:cubicBezTo>
                <a:cubicBezTo>
                  <a:pt x="35375" y="148010"/>
                  <a:pt x="35543" y="148179"/>
                  <a:pt x="35768" y="148179"/>
                </a:cubicBezTo>
                <a:cubicBezTo>
                  <a:pt x="35964" y="148179"/>
                  <a:pt x="36161" y="148010"/>
                  <a:pt x="36161" y="147786"/>
                </a:cubicBezTo>
                <a:cubicBezTo>
                  <a:pt x="36161" y="147589"/>
                  <a:pt x="35964" y="147421"/>
                  <a:pt x="35768" y="147421"/>
                </a:cubicBezTo>
                <a:close/>
                <a:moveTo>
                  <a:pt x="37733" y="147421"/>
                </a:moveTo>
                <a:cubicBezTo>
                  <a:pt x="37508" y="147421"/>
                  <a:pt x="37340" y="147589"/>
                  <a:pt x="37340" y="147786"/>
                </a:cubicBezTo>
                <a:cubicBezTo>
                  <a:pt x="37340" y="148010"/>
                  <a:pt x="37508" y="148179"/>
                  <a:pt x="37733" y="148179"/>
                </a:cubicBezTo>
                <a:cubicBezTo>
                  <a:pt x="37929" y="148179"/>
                  <a:pt x="38126" y="148010"/>
                  <a:pt x="38126" y="147786"/>
                </a:cubicBezTo>
                <a:cubicBezTo>
                  <a:pt x="38126" y="147589"/>
                  <a:pt x="37929" y="147421"/>
                  <a:pt x="37733" y="147421"/>
                </a:cubicBezTo>
                <a:close/>
                <a:moveTo>
                  <a:pt x="39698" y="147421"/>
                </a:moveTo>
                <a:cubicBezTo>
                  <a:pt x="39474" y="147421"/>
                  <a:pt x="39305" y="147589"/>
                  <a:pt x="39305" y="147786"/>
                </a:cubicBezTo>
                <a:cubicBezTo>
                  <a:pt x="39305" y="148010"/>
                  <a:pt x="39474" y="148179"/>
                  <a:pt x="39698" y="148179"/>
                </a:cubicBezTo>
                <a:cubicBezTo>
                  <a:pt x="39895" y="148179"/>
                  <a:pt x="40091" y="148010"/>
                  <a:pt x="40091" y="147786"/>
                </a:cubicBezTo>
                <a:cubicBezTo>
                  <a:pt x="40091" y="147589"/>
                  <a:pt x="39895" y="147421"/>
                  <a:pt x="39698" y="147421"/>
                </a:cubicBezTo>
                <a:close/>
                <a:moveTo>
                  <a:pt x="41663" y="147421"/>
                </a:moveTo>
                <a:cubicBezTo>
                  <a:pt x="41439" y="147421"/>
                  <a:pt x="41270" y="147589"/>
                  <a:pt x="41270" y="147786"/>
                </a:cubicBezTo>
                <a:cubicBezTo>
                  <a:pt x="41270" y="148010"/>
                  <a:pt x="41439" y="148179"/>
                  <a:pt x="41663" y="148179"/>
                </a:cubicBezTo>
                <a:cubicBezTo>
                  <a:pt x="41860" y="148179"/>
                  <a:pt x="42056" y="148010"/>
                  <a:pt x="42056" y="147786"/>
                </a:cubicBezTo>
                <a:cubicBezTo>
                  <a:pt x="42056" y="147589"/>
                  <a:pt x="41860" y="147421"/>
                  <a:pt x="41663" y="147421"/>
                </a:cubicBezTo>
                <a:close/>
                <a:moveTo>
                  <a:pt x="29872" y="149386"/>
                </a:moveTo>
                <a:cubicBezTo>
                  <a:pt x="29647" y="149386"/>
                  <a:pt x="29479" y="149554"/>
                  <a:pt x="29479" y="149751"/>
                </a:cubicBezTo>
                <a:cubicBezTo>
                  <a:pt x="29479" y="149976"/>
                  <a:pt x="29647" y="150144"/>
                  <a:pt x="29872" y="150144"/>
                </a:cubicBezTo>
                <a:cubicBezTo>
                  <a:pt x="30069" y="150144"/>
                  <a:pt x="30265" y="149976"/>
                  <a:pt x="30265" y="149751"/>
                </a:cubicBezTo>
                <a:cubicBezTo>
                  <a:pt x="30265" y="149554"/>
                  <a:pt x="30069" y="149386"/>
                  <a:pt x="29872" y="149386"/>
                </a:cubicBezTo>
                <a:close/>
                <a:moveTo>
                  <a:pt x="31837" y="149386"/>
                </a:moveTo>
                <a:cubicBezTo>
                  <a:pt x="31613" y="149386"/>
                  <a:pt x="31444" y="149554"/>
                  <a:pt x="31444" y="149751"/>
                </a:cubicBezTo>
                <a:cubicBezTo>
                  <a:pt x="31444" y="149976"/>
                  <a:pt x="31613" y="150144"/>
                  <a:pt x="31837" y="150144"/>
                </a:cubicBezTo>
                <a:cubicBezTo>
                  <a:pt x="32034" y="150144"/>
                  <a:pt x="32230" y="149976"/>
                  <a:pt x="32230" y="149751"/>
                </a:cubicBezTo>
                <a:cubicBezTo>
                  <a:pt x="32230" y="149554"/>
                  <a:pt x="32034" y="149386"/>
                  <a:pt x="31837" y="149386"/>
                </a:cubicBezTo>
                <a:close/>
                <a:moveTo>
                  <a:pt x="33802" y="149386"/>
                </a:moveTo>
                <a:cubicBezTo>
                  <a:pt x="33578" y="149386"/>
                  <a:pt x="33409" y="149554"/>
                  <a:pt x="33409" y="149751"/>
                </a:cubicBezTo>
                <a:cubicBezTo>
                  <a:pt x="33409" y="149976"/>
                  <a:pt x="33578" y="150144"/>
                  <a:pt x="33802" y="150144"/>
                </a:cubicBezTo>
                <a:cubicBezTo>
                  <a:pt x="33999" y="150144"/>
                  <a:pt x="34195" y="149976"/>
                  <a:pt x="34195" y="149751"/>
                </a:cubicBezTo>
                <a:cubicBezTo>
                  <a:pt x="34195" y="149554"/>
                  <a:pt x="33999" y="149386"/>
                  <a:pt x="33802" y="149386"/>
                </a:cubicBezTo>
                <a:close/>
                <a:moveTo>
                  <a:pt x="35768" y="149386"/>
                </a:moveTo>
                <a:cubicBezTo>
                  <a:pt x="35543" y="149386"/>
                  <a:pt x="35375" y="149554"/>
                  <a:pt x="35375" y="149751"/>
                </a:cubicBezTo>
                <a:cubicBezTo>
                  <a:pt x="35375" y="149976"/>
                  <a:pt x="35543" y="150144"/>
                  <a:pt x="35768" y="150144"/>
                </a:cubicBezTo>
                <a:cubicBezTo>
                  <a:pt x="35964" y="150144"/>
                  <a:pt x="36161" y="149976"/>
                  <a:pt x="36161" y="149751"/>
                </a:cubicBezTo>
                <a:cubicBezTo>
                  <a:pt x="36161" y="149554"/>
                  <a:pt x="35964" y="149386"/>
                  <a:pt x="35768" y="149386"/>
                </a:cubicBezTo>
                <a:close/>
                <a:moveTo>
                  <a:pt x="37733" y="149386"/>
                </a:moveTo>
                <a:cubicBezTo>
                  <a:pt x="37508" y="149386"/>
                  <a:pt x="37340" y="149554"/>
                  <a:pt x="37340" y="149751"/>
                </a:cubicBezTo>
                <a:cubicBezTo>
                  <a:pt x="37340" y="149976"/>
                  <a:pt x="37508" y="150144"/>
                  <a:pt x="37733" y="150144"/>
                </a:cubicBezTo>
                <a:cubicBezTo>
                  <a:pt x="37929" y="150144"/>
                  <a:pt x="38126" y="149976"/>
                  <a:pt x="38126" y="149751"/>
                </a:cubicBezTo>
                <a:cubicBezTo>
                  <a:pt x="38126" y="149554"/>
                  <a:pt x="37929" y="149386"/>
                  <a:pt x="37733" y="149386"/>
                </a:cubicBezTo>
                <a:close/>
                <a:moveTo>
                  <a:pt x="39698" y="149386"/>
                </a:moveTo>
                <a:cubicBezTo>
                  <a:pt x="39474" y="149386"/>
                  <a:pt x="39305" y="149554"/>
                  <a:pt x="39305" y="149751"/>
                </a:cubicBezTo>
                <a:cubicBezTo>
                  <a:pt x="39305" y="149976"/>
                  <a:pt x="39474" y="150144"/>
                  <a:pt x="39698" y="150144"/>
                </a:cubicBezTo>
                <a:cubicBezTo>
                  <a:pt x="39895" y="150144"/>
                  <a:pt x="40091" y="149976"/>
                  <a:pt x="40091" y="149751"/>
                </a:cubicBezTo>
                <a:cubicBezTo>
                  <a:pt x="40091" y="149554"/>
                  <a:pt x="39895" y="149386"/>
                  <a:pt x="39698" y="149386"/>
                </a:cubicBezTo>
                <a:close/>
                <a:moveTo>
                  <a:pt x="41663" y="149386"/>
                </a:moveTo>
                <a:cubicBezTo>
                  <a:pt x="41439" y="149386"/>
                  <a:pt x="41270" y="149554"/>
                  <a:pt x="41270" y="149751"/>
                </a:cubicBezTo>
                <a:cubicBezTo>
                  <a:pt x="41270" y="149976"/>
                  <a:pt x="41439" y="150144"/>
                  <a:pt x="41663" y="150144"/>
                </a:cubicBezTo>
                <a:cubicBezTo>
                  <a:pt x="41860" y="150144"/>
                  <a:pt x="42056" y="149976"/>
                  <a:pt x="42056" y="149751"/>
                </a:cubicBezTo>
                <a:cubicBezTo>
                  <a:pt x="42056" y="149554"/>
                  <a:pt x="41860" y="149386"/>
                  <a:pt x="41663" y="149386"/>
                </a:cubicBezTo>
                <a:close/>
                <a:moveTo>
                  <a:pt x="29872" y="151351"/>
                </a:moveTo>
                <a:cubicBezTo>
                  <a:pt x="29647" y="151351"/>
                  <a:pt x="29479" y="151520"/>
                  <a:pt x="29479" y="151716"/>
                </a:cubicBezTo>
                <a:cubicBezTo>
                  <a:pt x="29479" y="151941"/>
                  <a:pt x="29647" y="152109"/>
                  <a:pt x="29872" y="152109"/>
                </a:cubicBezTo>
                <a:cubicBezTo>
                  <a:pt x="30069" y="152109"/>
                  <a:pt x="30265" y="151941"/>
                  <a:pt x="30265" y="151716"/>
                </a:cubicBezTo>
                <a:cubicBezTo>
                  <a:pt x="30265" y="151520"/>
                  <a:pt x="30069" y="151351"/>
                  <a:pt x="29872" y="151351"/>
                </a:cubicBezTo>
                <a:close/>
                <a:moveTo>
                  <a:pt x="31837" y="151351"/>
                </a:moveTo>
                <a:cubicBezTo>
                  <a:pt x="31613" y="151351"/>
                  <a:pt x="31444" y="151520"/>
                  <a:pt x="31444" y="151716"/>
                </a:cubicBezTo>
                <a:cubicBezTo>
                  <a:pt x="31444" y="151941"/>
                  <a:pt x="31613" y="152109"/>
                  <a:pt x="31837" y="152109"/>
                </a:cubicBezTo>
                <a:cubicBezTo>
                  <a:pt x="32034" y="152109"/>
                  <a:pt x="32230" y="151941"/>
                  <a:pt x="32230" y="151716"/>
                </a:cubicBezTo>
                <a:cubicBezTo>
                  <a:pt x="32230" y="151520"/>
                  <a:pt x="32034" y="151351"/>
                  <a:pt x="31837" y="151351"/>
                </a:cubicBezTo>
                <a:close/>
                <a:moveTo>
                  <a:pt x="33802" y="151351"/>
                </a:moveTo>
                <a:cubicBezTo>
                  <a:pt x="33578" y="151351"/>
                  <a:pt x="33409" y="151520"/>
                  <a:pt x="33409" y="151716"/>
                </a:cubicBezTo>
                <a:cubicBezTo>
                  <a:pt x="33409" y="151941"/>
                  <a:pt x="33578" y="152109"/>
                  <a:pt x="33802" y="152109"/>
                </a:cubicBezTo>
                <a:cubicBezTo>
                  <a:pt x="33999" y="152109"/>
                  <a:pt x="34195" y="151941"/>
                  <a:pt x="34195" y="151716"/>
                </a:cubicBezTo>
                <a:cubicBezTo>
                  <a:pt x="34195" y="151520"/>
                  <a:pt x="33999" y="151351"/>
                  <a:pt x="33802" y="151351"/>
                </a:cubicBezTo>
                <a:close/>
                <a:moveTo>
                  <a:pt x="35768" y="151351"/>
                </a:moveTo>
                <a:cubicBezTo>
                  <a:pt x="35543" y="151351"/>
                  <a:pt x="35375" y="151520"/>
                  <a:pt x="35375" y="151716"/>
                </a:cubicBezTo>
                <a:cubicBezTo>
                  <a:pt x="35375" y="151941"/>
                  <a:pt x="35543" y="152109"/>
                  <a:pt x="35768" y="152109"/>
                </a:cubicBezTo>
                <a:cubicBezTo>
                  <a:pt x="35964" y="152109"/>
                  <a:pt x="36161" y="151941"/>
                  <a:pt x="36161" y="151716"/>
                </a:cubicBezTo>
                <a:cubicBezTo>
                  <a:pt x="36161" y="151520"/>
                  <a:pt x="35964" y="151351"/>
                  <a:pt x="35768" y="151351"/>
                </a:cubicBezTo>
                <a:close/>
                <a:moveTo>
                  <a:pt x="37733" y="151351"/>
                </a:moveTo>
                <a:cubicBezTo>
                  <a:pt x="37508" y="151351"/>
                  <a:pt x="37340" y="151520"/>
                  <a:pt x="37340" y="151716"/>
                </a:cubicBezTo>
                <a:cubicBezTo>
                  <a:pt x="37340" y="151941"/>
                  <a:pt x="37508" y="152109"/>
                  <a:pt x="37733" y="152109"/>
                </a:cubicBezTo>
                <a:cubicBezTo>
                  <a:pt x="37929" y="152109"/>
                  <a:pt x="38126" y="151941"/>
                  <a:pt x="38126" y="151716"/>
                </a:cubicBezTo>
                <a:cubicBezTo>
                  <a:pt x="38126" y="151520"/>
                  <a:pt x="37929" y="151351"/>
                  <a:pt x="37733" y="151351"/>
                </a:cubicBezTo>
                <a:close/>
                <a:moveTo>
                  <a:pt x="39698" y="151351"/>
                </a:moveTo>
                <a:cubicBezTo>
                  <a:pt x="39474" y="151351"/>
                  <a:pt x="39305" y="151520"/>
                  <a:pt x="39305" y="151716"/>
                </a:cubicBezTo>
                <a:cubicBezTo>
                  <a:pt x="39305" y="151941"/>
                  <a:pt x="39474" y="152109"/>
                  <a:pt x="39698" y="152109"/>
                </a:cubicBezTo>
                <a:cubicBezTo>
                  <a:pt x="39895" y="152109"/>
                  <a:pt x="40091" y="151941"/>
                  <a:pt x="40091" y="151716"/>
                </a:cubicBezTo>
                <a:cubicBezTo>
                  <a:pt x="40091" y="151520"/>
                  <a:pt x="39895" y="151351"/>
                  <a:pt x="39698" y="151351"/>
                </a:cubicBezTo>
                <a:close/>
                <a:moveTo>
                  <a:pt x="41663" y="151351"/>
                </a:moveTo>
                <a:cubicBezTo>
                  <a:pt x="41439" y="151351"/>
                  <a:pt x="41270" y="151520"/>
                  <a:pt x="41270" y="151716"/>
                </a:cubicBezTo>
                <a:cubicBezTo>
                  <a:pt x="41270" y="151941"/>
                  <a:pt x="41439" y="152109"/>
                  <a:pt x="41663" y="152109"/>
                </a:cubicBezTo>
                <a:cubicBezTo>
                  <a:pt x="41860" y="152109"/>
                  <a:pt x="42056" y="151941"/>
                  <a:pt x="42056" y="151716"/>
                </a:cubicBezTo>
                <a:cubicBezTo>
                  <a:pt x="42056" y="151520"/>
                  <a:pt x="41860" y="151351"/>
                  <a:pt x="41663" y="151351"/>
                </a:cubicBezTo>
                <a:close/>
                <a:moveTo>
                  <a:pt x="29872" y="153288"/>
                </a:moveTo>
                <a:cubicBezTo>
                  <a:pt x="29647" y="153316"/>
                  <a:pt x="29479" y="153485"/>
                  <a:pt x="29479" y="153681"/>
                </a:cubicBezTo>
                <a:cubicBezTo>
                  <a:pt x="29479" y="153906"/>
                  <a:pt x="29647" y="154074"/>
                  <a:pt x="29872" y="154074"/>
                </a:cubicBezTo>
                <a:cubicBezTo>
                  <a:pt x="30069" y="154074"/>
                  <a:pt x="30265" y="153906"/>
                  <a:pt x="30265" y="153681"/>
                </a:cubicBezTo>
                <a:cubicBezTo>
                  <a:pt x="30265" y="153485"/>
                  <a:pt x="30069" y="153288"/>
                  <a:pt x="29872" y="153288"/>
                </a:cubicBezTo>
                <a:close/>
                <a:moveTo>
                  <a:pt x="31837" y="153288"/>
                </a:moveTo>
                <a:cubicBezTo>
                  <a:pt x="31613" y="153316"/>
                  <a:pt x="31444" y="153485"/>
                  <a:pt x="31444" y="153681"/>
                </a:cubicBezTo>
                <a:cubicBezTo>
                  <a:pt x="31444" y="153906"/>
                  <a:pt x="31613" y="154074"/>
                  <a:pt x="31837" y="154074"/>
                </a:cubicBezTo>
                <a:cubicBezTo>
                  <a:pt x="32034" y="154074"/>
                  <a:pt x="32230" y="153906"/>
                  <a:pt x="32230" y="153681"/>
                </a:cubicBezTo>
                <a:cubicBezTo>
                  <a:pt x="32230" y="153485"/>
                  <a:pt x="32034" y="153288"/>
                  <a:pt x="31837" y="153288"/>
                </a:cubicBezTo>
                <a:close/>
                <a:moveTo>
                  <a:pt x="33802" y="153288"/>
                </a:moveTo>
                <a:cubicBezTo>
                  <a:pt x="33578" y="153316"/>
                  <a:pt x="33409" y="153485"/>
                  <a:pt x="33409" y="153681"/>
                </a:cubicBezTo>
                <a:cubicBezTo>
                  <a:pt x="33409" y="153906"/>
                  <a:pt x="33578" y="154074"/>
                  <a:pt x="33802" y="154074"/>
                </a:cubicBezTo>
                <a:cubicBezTo>
                  <a:pt x="33999" y="154074"/>
                  <a:pt x="34195" y="153906"/>
                  <a:pt x="34195" y="153681"/>
                </a:cubicBezTo>
                <a:cubicBezTo>
                  <a:pt x="34195" y="153485"/>
                  <a:pt x="33999" y="153288"/>
                  <a:pt x="33802" y="153288"/>
                </a:cubicBezTo>
                <a:close/>
                <a:moveTo>
                  <a:pt x="35768" y="153288"/>
                </a:moveTo>
                <a:cubicBezTo>
                  <a:pt x="35543" y="153316"/>
                  <a:pt x="35375" y="153485"/>
                  <a:pt x="35375" y="153681"/>
                </a:cubicBezTo>
                <a:cubicBezTo>
                  <a:pt x="35375" y="153906"/>
                  <a:pt x="35543" y="154074"/>
                  <a:pt x="35768" y="154074"/>
                </a:cubicBezTo>
                <a:cubicBezTo>
                  <a:pt x="35964" y="154074"/>
                  <a:pt x="36161" y="153906"/>
                  <a:pt x="36161" y="153681"/>
                </a:cubicBezTo>
                <a:cubicBezTo>
                  <a:pt x="36161" y="153485"/>
                  <a:pt x="35964" y="153288"/>
                  <a:pt x="35768" y="153288"/>
                </a:cubicBezTo>
                <a:close/>
                <a:moveTo>
                  <a:pt x="37733" y="153288"/>
                </a:moveTo>
                <a:cubicBezTo>
                  <a:pt x="37508" y="153316"/>
                  <a:pt x="37340" y="153485"/>
                  <a:pt x="37340" y="153681"/>
                </a:cubicBezTo>
                <a:cubicBezTo>
                  <a:pt x="37340" y="153906"/>
                  <a:pt x="37508" y="154074"/>
                  <a:pt x="37733" y="154074"/>
                </a:cubicBezTo>
                <a:cubicBezTo>
                  <a:pt x="37929" y="154074"/>
                  <a:pt x="38126" y="153906"/>
                  <a:pt x="38126" y="153681"/>
                </a:cubicBezTo>
                <a:cubicBezTo>
                  <a:pt x="38126" y="153485"/>
                  <a:pt x="37929" y="153288"/>
                  <a:pt x="37733" y="153288"/>
                </a:cubicBezTo>
                <a:close/>
                <a:moveTo>
                  <a:pt x="39698" y="153288"/>
                </a:moveTo>
                <a:cubicBezTo>
                  <a:pt x="39474" y="153316"/>
                  <a:pt x="39305" y="153485"/>
                  <a:pt x="39305" y="153681"/>
                </a:cubicBezTo>
                <a:cubicBezTo>
                  <a:pt x="39305" y="153906"/>
                  <a:pt x="39474" y="154074"/>
                  <a:pt x="39698" y="154074"/>
                </a:cubicBezTo>
                <a:cubicBezTo>
                  <a:pt x="39895" y="154074"/>
                  <a:pt x="40091" y="153906"/>
                  <a:pt x="40091" y="153681"/>
                </a:cubicBezTo>
                <a:cubicBezTo>
                  <a:pt x="40091" y="153485"/>
                  <a:pt x="39895" y="153288"/>
                  <a:pt x="39698" y="153288"/>
                </a:cubicBezTo>
                <a:close/>
                <a:moveTo>
                  <a:pt x="41663" y="153288"/>
                </a:moveTo>
                <a:cubicBezTo>
                  <a:pt x="41439" y="153316"/>
                  <a:pt x="41270" y="153485"/>
                  <a:pt x="41270" y="153681"/>
                </a:cubicBezTo>
                <a:cubicBezTo>
                  <a:pt x="41270" y="153906"/>
                  <a:pt x="41439" y="154074"/>
                  <a:pt x="41663" y="154074"/>
                </a:cubicBezTo>
                <a:cubicBezTo>
                  <a:pt x="41860" y="154074"/>
                  <a:pt x="42056" y="153906"/>
                  <a:pt x="42056" y="153681"/>
                </a:cubicBezTo>
                <a:cubicBezTo>
                  <a:pt x="42056" y="153485"/>
                  <a:pt x="41860" y="153288"/>
                  <a:pt x="41663" y="153288"/>
                </a:cubicBezTo>
                <a:close/>
                <a:moveTo>
                  <a:pt x="29872" y="155282"/>
                </a:moveTo>
                <a:cubicBezTo>
                  <a:pt x="29647" y="155282"/>
                  <a:pt x="29479" y="155450"/>
                  <a:pt x="29479" y="155647"/>
                </a:cubicBezTo>
                <a:cubicBezTo>
                  <a:pt x="29479" y="155871"/>
                  <a:pt x="29647" y="156040"/>
                  <a:pt x="29872" y="156040"/>
                </a:cubicBezTo>
                <a:cubicBezTo>
                  <a:pt x="30069" y="156040"/>
                  <a:pt x="30265" y="155871"/>
                  <a:pt x="30265" y="155647"/>
                </a:cubicBezTo>
                <a:cubicBezTo>
                  <a:pt x="30265" y="155450"/>
                  <a:pt x="30069" y="155282"/>
                  <a:pt x="29872" y="155282"/>
                </a:cubicBezTo>
                <a:close/>
                <a:moveTo>
                  <a:pt x="31837" y="155282"/>
                </a:moveTo>
                <a:cubicBezTo>
                  <a:pt x="31613" y="155282"/>
                  <a:pt x="31444" y="155450"/>
                  <a:pt x="31444" y="155647"/>
                </a:cubicBezTo>
                <a:cubicBezTo>
                  <a:pt x="31444" y="155871"/>
                  <a:pt x="31613" y="156040"/>
                  <a:pt x="31837" y="156040"/>
                </a:cubicBezTo>
                <a:cubicBezTo>
                  <a:pt x="32034" y="156040"/>
                  <a:pt x="32230" y="155871"/>
                  <a:pt x="32230" y="155647"/>
                </a:cubicBezTo>
                <a:cubicBezTo>
                  <a:pt x="32230" y="155450"/>
                  <a:pt x="32034" y="155282"/>
                  <a:pt x="31837" y="155282"/>
                </a:cubicBezTo>
                <a:close/>
                <a:moveTo>
                  <a:pt x="33802" y="155282"/>
                </a:moveTo>
                <a:cubicBezTo>
                  <a:pt x="33578" y="155282"/>
                  <a:pt x="33409" y="155450"/>
                  <a:pt x="33409" y="155647"/>
                </a:cubicBezTo>
                <a:cubicBezTo>
                  <a:pt x="33409" y="155871"/>
                  <a:pt x="33578" y="156040"/>
                  <a:pt x="33802" y="156040"/>
                </a:cubicBezTo>
                <a:cubicBezTo>
                  <a:pt x="33999" y="156040"/>
                  <a:pt x="34195" y="155871"/>
                  <a:pt x="34195" y="155647"/>
                </a:cubicBezTo>
                <a:cubicBezTo>
                  <a:pt x="34195" y="155450"/>
                  <a:pt x="33999" y="155282"/>
                  <a:pt x="33802" y="155282"/>
                </a:cubicBezTo>
                <a:close/>
                <a:moveTo>
                  <a:pt x="35768" y="155282"/>
                </a:moveTo>
                <a:cubicBezTo>
                  <a:pt x="35543" y="155282"/>
                  <a:pt x="35375" y="155450"/>
                  <a:pt x="35375" y="155647"/>
                </a:cubicBezTo>
                <a:cubicBezTo>
                  <a:pt x="35375" y="155871"/>
                  <a:pt x="35543" y="156040"/>
                  <a:pt x="35768" y="156040"/>
                </a:cubicBezTo>
                <a:cubicBezTo>
                  <a:pt x="35964" y="156040"/>
                  <a:pt x="36161" y="155871"/>
                  <a:pt x="36161" y="155647"/>
                </a:cubicBezTo>
                <a:cubicBezTo>
                  <a:pt x="36161" y="155450"/>
                  <a:pt x="35964" y="155282"/>
                  <a:pt x="35768" y="155282"/>
                </a:cubicBezTo>
                <a:close/>
                <a:moveTo>
                  <a:pt x="37733" y="155282"/>
                </a:moveTo>
                <a:cubicBezTo>
                  <a:pt x="37508" y="155282"/>
                  <a:pt x="37340" y="155450"/>
                  <a:pt x="37340" y="155647"/>
                </a:cubicBezTo>
                <a:cubicBezTo>
                  <a:pt x="37340" y="155871"/>
                  <a:pt x="37508" y="156040"/>
                  <a:pt x="37733" y="156040"/>
                </a:cubicBezTo>
                <a:cubicBezTo>
                  <a:pt x="37929" y="156040"/>
                  <a:pt x="38126" y="155871"/>
                  <a:pt x="38126" y="155647"/>
                </a:cubicBezTo>
                <a:cubicBezTo>
                  <a:pt x="38126" y="155450"/>
                  <a:pt x="37929" y="155282"/>
                  <a:pt x="37733" y="155282"/>
                </a:cubicBezTo>
                <a:close/>
                <a:moveTo>
                  <a:pt x="39698" y="155282"/>
                </a:moveTo>
                <a:cubicBezTo>
                  <a:pt x="39474" y="155282"/>
                  <a:pt x="39305" y="155450"/>
                  <a:pt x="39305" y="155647"/>
                </a:cubicBezTo>
                <a:cubicBezTo>
                  <a:pt x="39305" y="155871"/>
                  <a:pt x="39474" y="156040"/>
                  <a:pt x="39698" y="156040"/>
                </a:cubicBezTo>
                <a:cubicBezTo>
                  <a:pt x="39895" y="156040"/>
                  <a:pt x="40091" y="155871"/>
                  <a:pt x="40091" y="155647"/>
                </a:cubicBezTo>
                <a:cubicBezTo>
                  <a:pt x="40091" y="155450"/>
                  <a:pt x="39895" y="155282"/>
                  <a:pt x="39698" y="155282"/>
                </a:cubicBezTo>
                <a:close/>
                <a:moveTo>
                  <a:pt x="41663" y="155282"/>
                </a:moveTo>
                <a:cubicBezTo>
                  <a:pt x="41439" y="155282"/>
                  <a:pt x="41270" y="155450"/>
                  <a:pt x="41270" y="155647"/>
                </a:cubicBezTo>
                <a:cubicBezTo>
                  <a:pt x="41270" y="155871"/>
                  <a:pt x="41439" y="156040"/>
                  <a:pt x="41663" y="156040"/>
                </a:cubicBezTo>
                <a:cubicBezTo>
                  <a:pt x="41860" y="156040"/>
                  <a:pt x="42056" y="155871"/>
                  <a:pt x="42056" y="155647"/>
                </a:cubicBezTo>
                <a:cubicBezTo>
                  <a:pt x="42056" y="155450"/>
                  <a:pt x="41860" y="155282"/>
                  <a:pt x="41663" y="155282"/>
                </a:cubicBezTo>
                <a:close/>
                <a:moveTo>
                  <a:pt x="29872" y="157247"/>
                </a:moveTo>
                <a:cubicBezTo>
                  <a:pt x="29647" y="157247"/>
                  <a:pt x="29479" y="157415"/>
                  <a:pt x="29479" y="157612"/>
                </a:cubicBezTo>
                <a:cubicBezTo>
                  <a:pt x="29479" y="157837"/>
                  <a:pt x="29647" y="158005"/>
                  <a:pt x="29872" y="158005"/>
                </a:cubicBezTo>
                <a:cubicBezTo>
                  <a:pt x="30069" y="158005"/>
                  <a:pt x="30265" y="157837"/>
                  <a:pt x="30265" y="157612"/>
                </a:cubicBezTo>
                <a:cubicBezTo>
                  <a:pt x="30265" y="157415"/>
                  <a:pt x="30069" y="157247"/>
                  <a:pt x="29872" y="157247"/>
                </a:cubicBezTo>
                <a:close/>
                <a:moveTo>
                  <a:pt x="31837" y="157247"/>
                </a:moveTo>
                <a:cubicBezTo>
                  <a:pt x="31613" y="157247"/>
                  <a:pt x="31444" y="157415"/>
                  <a:pt x="31444" y="157612"/>
                </a:cubicBezTo>
                <a:cubicBezTo>
                  <a:pt x="31444" y="157837"/>
                  <a:pt x="31613" y="158005"/>
                  <a:pt x="31837" y="158005"/>
                </a:cubicBezTo>
                <a:cubicBezTo>
                  <a:pt x="32034" y="158005"/>
                  <a:pt x="32230" y="157837"/>
                  <a:pt x="32230" y="157612"/>
                </a:cubicBezTo>
                <a:cubicBezTo>
                  <a:pt x="32230" y="157415"/>
                  <a:pt x="32034" y="157247"/>
                  <a:pt x="31837" y="157247"/>
                </a:cubicBezTo>
                <a:close/>
                <a:moveTo>
                  <a:pt x="33802" y="157247"/>
                </a:moveTo>
                <a:cubicBezTo>
                  <a:pt x="33578" y="157247"/>
                  <a:pt x="33409" y="157415"/>
                  <a:pt x="33409" y="157612"/>
                </a:cubicBezTo>
                <a:cubicBezTo>
                  <a:pt x="33409" y="157837"/>
                  <a:pt x="33578" y="158005"/>
                  <a:pt x="33802" y="158005"/>
                </a:cubicBezTo>
                <a:cubicBezTo>
                  <a:pt x="33999" y="158005"/>
                  <a:pt x="34195" y="157837"/>
                  <a:pt x="34195" y="157612"/>
                </a:cubicBezTo>
                <a:cubicBezTo>
                  <a:pt x="34195" y="157415"/>
                  <a:pt x="33999" y="157247"/>
                  <a:pt x="33802" y="157247"/>
                </a:cubicBezTo>
                <a:close/>
                <a:moveTo>
                  <a:pt x="35768" y="157247"/>
                </a:moveTo>
                <a:cubicBezTo>
                  <a:pt x="35543" y="157247"/>
                  <a:pt x="35375" y="157415"/>
                  <a:pt x="35375" y="157612"/>
                </a:cubicBezTo>
                <a:cubicBezTo>
                  <a:pt x="35375" y="157837"/>
                  <a:pt x="35543" y="158005"/>
                  <a:pt x="35768" y="158005"/>
                </a:cubicBezTo>
                <a:cubicBezTo>
                  <a:pt x="35964" y="158005"/>
                  <a:pt x="36161" y="157837"/>
                  <a:pt x="36161" y="157612"/>
                </a:cubicBezTo>
                <a:cubicBezTo>
                  <a:pt x="36161" y="157415"/>
                  <a:pt x="35964" y="157247"/>
                  <a:pt x="35768" y="157247"/>
                </a:cubicBezTo>
                <a:close/>
                <a:moveTo>
                  <a:pt x="37733" y="157247"/>
                </a:moveTo>
                <a:cubicBezTo>
                  <a:pt x="37508" y="157247"/>
                  <a:pt x="37340" y="157415"/>
                  <a:pt x="37340" y="157612"/>
                </a:cubicBezTo>
                <a:cubicBezTo>
                  <a:pt x="37340" y="157837"/>
                  <a:pt x="37508" y="158005"/>
                  <a:pt x="37733" y="158005"/>
                </a:cubicBezTo>
                <a:cubicBezTo>
                  <a:pt x="37929" y="158005"/>
                  <a:pt x="38126" y="157837"/>
                  <a:pt x="38126" y="157612"/>
                </a:cubicBezTo>
                <a:cubicBezTo>
                  <a:pt x="38126" y="157415"/>
                  <a:pt x="37929" y="157247"/>
                  <a:pt x="37733" y="157247"/>
                </a:cubicBezTo>
                <a:close/>
                <a:moveTo>
                  <a:pt x="39698" y="157247"/>
                </a:moveTo>
                <a:cubicBezTo>
                  <a:pt x="39474" y="157247"/>
                  <a:pt x="39305" y="157415"/>
                  <a:pt x="39305" y="157612"/>
                </a:cubicBezTo>
                <a:cubicBezTo>
                  <a:pt x="39305" y="157837"/>
                  <a:pt x="39474" y="158005"/>
                  <a:pt x="39698" y="158005"/>
                </a:cubicBezTo>
                <a:cubicBezTo>
                  <a:pt x="39895" y="158005"/>
                  <a:pt x="40091" y="157837"/>
                  <a:pt x="40091" y="157612"/>
                </a:cubicBezTo>
                <a:cubicBezTo>
                  <a:pt x="40091" y="157415"/>
                  <a:pt x="39895" y="157247"/>
                  <a:pt x="39698" y="157247"/>
                </a:cubicBezTo>
                <a:close/>
                <a:moveTo>
                  <a:pt x="41663" y="157247"/>
                </a:moveTo>
                <a:cubicBezTo>
                  <a:pt x="41439" y="157247"/>
                  <a:pt x="41270" y="157415"/>
                  <a:pt x="41270" y="157612"/>
                </a:cubicBezTo>
                <a:cubicBezTo>
                  <a:pt x="41270" y="157837"/>
                  <a:pt x="41439" y="158005"/>
                  <a:pt x="41663" y="158005"/>
                </a:cubicBezTo>
                <a:cubicBezTo>
                  <a:pt x="41860" y="158005"/>
                  <a:pt x="42056" y="157837"/>
                  <a:pt x="42056" y="157612"/>
                </a:cubicBezTo>
                <a:cubicBezTo>
                  <a:pt x="42056" y="157415"/>
                  <a:pt x="41860" y="157247"/>
                  <a:pt x="41663" y="157247"/>
                </a:cubicBezTo>
                <a:close/>
                <a:moveTo>
                  <a:pt x="29872" y="159212"/>
                </a:moveTo>
                <a:cubicBezTo>
                  <a:pt x="29647" y="159212"/>
                  <a:pt x="29479" y="159381"/>
                  <a:pt x="29479" y="159577"/>
                </a:cubicBezTo>
                <a:cubicBezTo>
                  <a:pt x="29479" y="159802"/>
                  <a:pt x="29647" y="159970"/>
                  <a:pt x="29872" y="159970"/>
                </a:cubicBezTo>
                <a:cubicBezTo>
                  <a:pt x="30069" y="159970"/>
                  <a:pt x="30265" y="159802"/>
                  <a:pt x="30265" y="159577"/>
                </a:cubicBezTo>
                <a:cubicBezTo>
                  <a:pt x="30265" y="159381"/>
                  <a:pt x="30069" y="159212"/>
                  <a:pt x="29872" y="159212"/>
                </a:cubicBezTo>
                <a:close/>
                <a:moveTo>
                  <a:pt x="31837" y="159212"/>
                </a:moveTo>
                <a:cubicBezTo>
                  <a:pt x="31613" y="159212"/>
                  <a:pt x="31444" y="159381"/>
                  <a:pt x="31444" y="159577"/>
                </a:cubicBezTo>
                <a:cubicBezTo>
                  <a:pt x="31444" y="159802"/>
                  <a:pt x="31613" y="159970"/>
                  <a:pt x="31837" y="159970"/>
                </a:cubicBezTo>
                <a:cubicBezTo>
                  <a:pt x="32034" y="159970"/>
                  <a:pt x="32230" y="159802"/>
                  <a:pt x="32230" y="159577"/>
                </a:cubicBezTo>
                <a:cubicBezTo>
                  <a:pt x="32230" y="159381"/>
                  <a:pt x="32034" y="159212"/>
                  <a:pt x="31837" y="159212"/>
                </a:cubicBezTo>
                <a:close/>
                <a:moveTo>
                  <a:pt x="33802" y="159212"/>
                </a:moveTo>
                <a:cubicBezTo>
                  <a:pt x="33578" y="159212"/>
                  <a:pt x="33409" y="159381"/>
                  <a:pt x="33409" y="159577"/>
                </a:cubicBezTo>
                <a:cubicBezTo>
                  <a:pt x="33409" y="159802"/>
                  <a:pt x="33578" y="159970"/>
                  <a:pt x="33802" y="159970"/>
                </a:cubicBezTo>
                <a:cubicBezTo>
                  <a:pt x="33999" y="159970"/>
                  <a:pt x="34195" y="159802"/>
                  <a:pt x="34195" y="159577"/>
                </a:cubicBezTo>
                <a:cubicBezTo>
                  <a:pt x="34195" y="159381"/>
                  <a:pt x="33999" y="159212"/>
                  <a:pt x="33802" y="159212"/>
                </a:cubicBezTo>
                <a:close/>
                <a:moveTo>
                  <a:pt x="35768" y="159212"/>
                </a:moveTo>
                <a:cubicBezTo>
                  <a:pt x="35543" y="159212"/>
                  <a:pt x="35375" y="159381"/>
                  <a:pt x="35375" y="159577"/>
                </a:cubicBezTo>
                <a:cubicBezTo>
                  <a:pt x="35375" y="159802"/>
                  <a:pt x="35543" y="159970"/>
                  <a:pt x="35768" y="159970"/>
                </a:cubicBezTo>
                <a:cubicBezTo>
                  <a:pt x="35964" y="159970"/>
                  <a:pt x="36161" y="159802"/>
                  <a:pt x="36161" y="159577"/>
                </a:cubicBezTo>
                <a:cubicBezTo>
                  <a:pt x="36161" y="159381"/>
                  <a:pt x="35964" y="159212"/>
                  <a:pt x="35768" y="159212"/>
                </a:cubicBezTo>
                <a:close/>
                <a:moveTo>
                  <a:pt x="37733" y="159212"/>
                </a:moveTo>
                <a:cubicBezTo>
                  <a:pt x="37508" y="159212"/>
                  <a:pt x="37340" y="159381"/>
                  <a:pt x="37340" y="159577"/>
                </a:cubicBezTo>
                <a:cubicBezTo>
                  <a:pt x="37340" y="159802"/>
                  <a:pt x="37508" y="159970"/>
                  <a:pt x="37733" y="159970"/>
                </a:cubicBezTo>
                <a:cubicBezTo>
                  <a:pt x="37929" y="159970"/>
                  <a:pt x="38126" y="159802"/>
                  <a:pt x="38126" y="159577"/>
                </a:cubicBezTo>
                <a:cubicBezTo>
                  <a:pt x="38126" y="159381"/>
                  <a:pt x="37929" y="159212"/>
                  <a:pt x="37733" y="159212"/>
                </a:cubicBezTo>
                <a:close/>
                <a:moveTo>
                  <a:pt x="39698" y="159212"/>
                </a:moveTo>
                <a:cubicBezTo>
                  <a:pt x="39474" y="159212"/>
                  <a:pt x="39305" y="159381"/>
                  <a:pt x="39305" y="159577"/>
                </a:cubicBezTo>
                <a:cubicBezTo>
                  <a:pt x="39305" y="159802"/>
                  <a:pt x="39474" y="159970"/>
                  <a:pt x="39698" y="159970"/>
                </a:cubicBezTo>
                <a:cubicBezTo>
                  <a:pt x="39895" y="159970"/>
                  <a:pt x="40091" y="159802"/>
                  <a:pt x="40091" y="159577"/>
                </a:cubicBezTo>
                <a:cubicBezTo>
                  <a:pt x="40091" y="159381"/>
                  <a:pt x="39895" y="159212"/>
                  <a:pt x="39698" y="159212"/>
                </a:cubicBezTo>
                <a:close/>
                <a:moveTo>
                  <a:pt x="41663" y="159212"/>
                </a:moveTo>
                <a:cubicBezTo>
                  <a:pt x="41439" y="159212"/>
                  <a:pt x="41270" y="159381"/>
                  <a:pt x="41270" y="159577"/>
                </a:cubicBezTo>
                <a:cubicBezTo>
                  <a:pt x="41270" y="159802"/>
                  <a:pt x="41439" y="159970"/>
                  <a:pt x="41663" y="159970"/>
                </a:cubicBezTo>
                <a:cubicBezTo>
                  <a:pt x="41860" y="159970"/>
                  <a:pt x="42056" y="159802"/>
                  <a:pt x="42056" y="159577"/>
                </a:cubicBezTo>
                <a:cubicBezTo>
                  <a:pt x="42056" y="159381"/>
                  <a:pt x="41860" y="159212"/>
                  <a:pt x="41663" y="159212"/>
                </a:cubicBezTo>
                <a:close/>
                <a:moveTo>
                  <a:pt x="31837" y="161177"/>
                </a:moveTo>
                <a:cubicBezTo>
                  <a:pt x="31613" y="161177"/>
                  <a:pt x="31444" y="161346"/>
                  <a:pt x="31444" y="161542"/>
                </a:cubicBezTo>
                <a:cubicBezTo>
                  <a:pt x="31444" y="161767"/>
                  <a:pt x="31613" y="161935"/>
                  <a:pt x="31837" y="161935"/>
                </a:cubicBezTo>
                <a:cubicBezTo>
                  <a:pt x="32034" y="161935"/>
                  <a:pt x="32230" y="161767"/>
                  <a:pt x="32230" y="161542"/>
                </a:cubicBezTo>
                <a:cubicBezTo>
                  <a:pt x="32230" y="161346"/>
                  <a:pt x="32034" y="161177"/>
                  <a:pt x="31837" y="161177"/>
                </a:cubicBezTo>
                <a:close/>
                <a:moveTo>
                  <a:pt x="33802" y="161177"/>
                </a:moveTo>
                <a:cubicBezTo>
                  <a:pt x="33578" y="161177"/>
                  <a:pt x="33409" y="161346"/>
                  <a:pt x="33409" y="161542"/>
                </a:cubicBezTo>
                <a:cubicBezTo>
                  <a:pt x="33409" y="161767"/>
                  <a:pt x="33578" y="161935"/>
                  <a:pt x="33802" y="161935"/>
                </a:cubicBezTo>
                <a:cubicBezTo>
                  <a:pt x="33999" y="161935"/>
                  <a:pt x="34195" y="161767"/>
                  <a:pt x="34195" y="161542"/>
                </a:cubicBezTo>
                <a:cubicBezTo>
                  <a:pt x="34195" y="161346"/>
                  <a:pt x="33999" y="161177"/>
                  <a:pt x="33802" y="161177"/>
                </a:cubicBezTo>
                <a:close/>
                <a:moveTo>
                  <a:pt x="35768" y="161177"/>
                </a:moveTo>
                <a:cubicBezTo>
                  <a:pt x="35543" y="161177"/>
                  <a:pt x="35375" y="161346"/>
                  <a:pt x="35375" y="161542"/>
                </a:cubicBezTo>
                <a:cubicBezTo>
                  <a:pt x="35375" y="161767"/>
                  <a:pt x="35543" y="161935"/>
                  <a:pt x="35768" y="161935"/>
                </a:cubicBezTo>
                <a:cubicBezTo>
                  <a:pt x="35964" y="161935"/>
                  <a:pt x="36161" y="161767"/>
                  <a:pt x="36161" y="161542"/>
                </a:cubicBezTo>
                <a:cubicBezTo>
                  <a:pt x="36161" y="161346"/>
                  <a:pt x="35964" y="161177"/>
                  <a:pt x="35768" y="161177"/>
                </a:cubicBezTo>
                <a:close/>
                <a:moveTo>
                  <a:pt x="37733" y="161177"/>
                </a:moveTo>
                <a:cubicBezTo>
                  <a:pt x="37508" y="161177"/>
                  <a:pt x="37340" y="161346"/>
                  <a:pt x="37340" y="161542"/>
                </a:cubicBezTo>
                <a:cubicBezTo>
                  <a:pt x="37340" y="161767"/>
                  <a:pt x="37508" y="161935"/>
                  <a:pt x="37733" y="161935"/>
                </a:cubicBezTo>
                <a:cubicBezTo>
                  <a:pt x="37929" y="161935"/>
                  <a:pt x="38126" y="161767"/>
                  <a:pt x="38126" y="161542"/>
                </a:cubicBezTo>
                <a:cubicBezTo>
                  <a:pt x="38126" y="161346"/>
                  <a:pt x="37929" y="161177"/>
                  <a:pt x="37733" y="161177"/>
                </a:cubicBezTo>
                <a:close/>
                <a:moveTo>
                  <a:pt x="39698" y="161177"/>
                </a:moveTo>
                <a:cubicBezTo>
                  <a:pt x="39474" y="161177"/>
                  <a:pt x="39305" y="161346"/>
                  <a:pt x="39305" y="161542"/>
                </a:cubicBezTo>
                <a:cubicBezTo>
                  <a:pt x="39305" y="161767"/>
                  <a:pt x="39474" y="161935"/>
                  <a:pt x="39698" y="161935"/>
                </a:cubicBezTo>
                <a:cubicBezTo>
                  <a:pt x="39895" y="161935"/>
                  <a:pt x="40091" y="161767"/>
                  <a:pt x="40091" y="161542"/>
                </a:cubicBezTo>
                <a:cubicBezTo>
                  <a:pt x="40091" y="161346"/>
                  <a:pt x="39895" y="161177"/>
                  <a:pt x="39698" y="161177"/>
                </a:cubicBezTo>
                <a:close/>
                <a:moveTo>
                  <a:pt x="41663" y="161177"/>
                </a:moveTo>
                <a:cubicBezTo>
                  <a:pt x="41439" y="161177"/>
                  <a:pt x="41270" y="161346"/>
                  <a:pt x="41270" y="161542"/>
                </a:cubicBezTo>
                <a:cubicBezTo>
                  <a:pt x="41270" y="161767"/>
                  <a:pt x="41439" y="161935"/>
                  <a:pt x="41663" y="161935"/>
                </a:cubicBezTo>
                <a:cubicBezTo>
                  <a:pt x="41860" y="161935"/>
                  <a:pt x="42056" y="161767"/>
                  <a:pt x="42056" y="161542"/>
                </a:cubicBezTo>
                <a:cubicBezTo>
                  <a:pt x="42056" y="161346"/>
                  <a:pt x="41860" y="161177"/>
                  <a:pt x="41663" y="161177"/>
                </a:cubicBezTo>
                <a:close/>
                <a:moveTo>
                  <a:pt x="31837" y="163115"/>
                </a:moveTo>
                <a:cubicBezTo>
                  <a:pt x="31613" y="163143"/>
                  <a:pt x="31444" y="163311"/>
                  <a:pt x="31444" y="163508"/>
                </a:cubicBezTo>
                <a:cubicBezTo>
                  <a:pt x="31444" y="163732"/>
                  <a:pt x="31613" y="163901"/>
                  <a:pt x="31837" y="163901"/>
                </a:cubicBezTo>
                <a:cubicBezTo>
                  <a:pt x="32034" y="163901"/>
                  <a:pt x="32230" y="163732"/>
                  <a:pt x="32230" y="163508"/>
                </a:cubicBezTo>
                <a:cubicBezTo>
                  <a:pt x="32230" y="163311"/>
                  <a:pt x="32034" y="163115"/>
                  <a:pt x="31837" y="163115"/>
                </a:cubicBezTo>
                <a:close/>
                <a:moveTo>
                  <a:pt x="33802" y="163115"/>
                </a:moveTo>
                <a:cubicBezTo>
                  <a:pt x="33578" y="163143"/>
                  <a:pt x="33409" y="163311"/>
                  <a:pt x="33409" y="163508"/>
                </a:cubicBezTo>
                <a:cubicBezTo>
                  <a:pt x="33409" y="163732"/>
                  <a:pt x="33578" y="163901"/>
                  <a:pt x="33802" y="163901"/>
                </a:cubicBezTo>
                <a:cubicBezTo>
                  <a:pt x="33999" y="163901"/>
                  <a:pt x="34195" y="163732"/>
                  <a:pt x="34195" y="163508"/>
                </a:cubicBezTo>
                <a:cubicBezTo>
                  <a:pt x="34195" y="163311"/>
                  <a:pt x="33999" y="163115"/>
                  <a:pt x="33802" y="163115"/>
                </a:cubicBezTo>
                <a:close/>
                <a:moveTo>
                  <a:pt x="35768" y="163115"/>
                </a:moveTo>
                <a:cubicBezTo>
                  <a:pt x="35543" y="163143"/>
                  <a:pt x="35375" y="163311"/>
                  <a:pt x="35375" y="163508"/>
                </a:cubicBezTo>
                <a:cubicBezTo>
                  <a:pt x="35375" y="163732"/>
                  <a:pt x="35543" y="163901"/>
                  <a:pt x="35768" y="163901"/>
                </a:cubicBezTo>
                <a:cubicBezTo>
                  <a:pt x="35964" y="163901"/>
                  <a:pt x="36161" y="163732"/>
                  <a:pt x="36161" y="163508"/>
                </a:cubicBezTo>
                <a:cubicBezTo>
                  <a:pt x="36161" y="163311"/>
                  <a:pt x="35964" y="163115"/>
                  <a:pt x="35768" y="163115"/>
                </a:cubicBezTo>
                <a:close/>
                <a:moveTo>
                  <a:pt x="37733" y="163115"/>
                </a:moveTo>
                <a:cubicBezTo>
                  <a:pt x="37508" y="163143"/>
                  <a:pt x="37340" y="163311"/>
                  <a:pt x="37340" y="163508"/>
                </a:cubicBezTo>
                <a:cubicBezTo>
                  <a:pt x="37340" y="163732"/>
                  <a:pt x="37508" y="163901"/>
                  <a:pt x="37733" y="163901"/>
                </a:cubicBezTo>
                <a:cubicBezTo>
                  <a:pt x="37929" y="163901"/>
                  <a:pt x="38126" y="163732"/>
                  <a:pt x="38126" y="163508"/>
                </a:cubicBezTo>
                <a:cubicBezTo>
                  <a:pt x="38126" y="163311"/>
                  <a:pt x="37929" y="163115"/>
                  <a:pt x="37733" y="163115"/>
                </a:cubicBezTo>
                <a:close/>
                <a:moveTo>
                  <a:pt x="39698" y="163115"/>
                </a:moveTo>
                <a:cubicBezTo>
                  <a:pt x="39474" y="163143"/>
                  <a:pt x="39305" y="163311"/>
                  <a:pt x="39305" y="163508"/>
                </a:cubicBezTo>
                <a:cubicBezTo>
                  <a:pt x="39305" y="163732"/>
                  <a:pt x="39474" y="163901"/>
                  <a:pt x="39698" y="163901"/>
                </a:cubicBezTo>
                <a:cubicBezTo>
                  <a:pt x="39895" y="163901"/>
                  <a:pt x="40091" y="163732"/>
                  <a:pt x="40091" y="163508"/>
                </a:cubicBezTo>
                <a:cubicBezTo>
                  <a:pt x="40091" y="163311"/>
                  <a:pt x="39895" y="163115"/>
                  <a:pt x="39698" y="163115"/>
                </a:cubicBezTo>
                <a:close/>
                <a:moveTo>
                  <a:pt x="41663" y="163115"/>
                </a:moveTo>
                <a:cubicBezTo>
                  <a:pt x="41439" y="163143"/>
                  <a:pt x="41270" y="163311"/>
                  <a:pt x="41270" y="163508"/>
                </a:cubicBezTo>
                <a:cubicBezTo>
                  <a:pt x="41270" y="163732"/>
                  <a:pt x="41439" y="163901"/>
                  <a:pt x="41663" y="163901"/>
                </a:cubicBezTo>
                <a:cubicBezTo>
                  <a:pt x="41860" y="163901"/>
                  <a:pt x="42056" y="163732"/>
                  <a:pt x="42056" y="163508"/>
                </a:cubicBezTo>
                <a:cubicBezTo>
                  <a:pt x="42056" y="163311"/>
                  <a:pt x="41860" y="163115"/>
                  <a:pt x="41663" y="163115"/>
                </a:cubicBezTo>
                <a:close/>
                <a:moveTo>
                  <a:pt x="31837" y="165108"/>
                </a:moveTo>
                <a:cubicBezTo>
                  <a:pt x="31613" y="165108"/>
                  <a:pt x="31444" y="165276"/>
                  <a:pt x="31444" y="165473"/>
                </a:cubicBezTo>
                <a:cubicBezTo>
                  <a:pt x="31444" y="165697"/>
                  <a:pt x="31613" y="165866"/>
                  <a:pt x="31837" y="165866"/>
                </a:cubicBezTo>
                <a:cubicBezTo>
                  <a:pt x="32034" y="165866"/>
                  <a:pt x="32230" y="165697"/>
                  <a:pt x="32230" y="165473"/>
                </a:cubicBezTo>
                <a:cubicBezTo>
                  <a:pt x="32230" y="165276"/>
                  <a:pt x="32034" y="165108"/>
                  <a:pt x="31837" y="165108"/>
                </a:cubicBezTo>
                <a:close/>
                <a:moveTo>
                  <a:pt x="33802" y="165108"/>
                </a:moveTo>
                <a:cubicBezTo>
                  <a:pt x="33578" y="165108"/>
                  <a:pt x="33409" y="165276"/>
                  <a:pt x="33409" y="165473"/>
                </a:cubicBezTo>
                <a:cubicBezTo>
                  <a:pt x="33409" y="165697"/>
                  <a:pt x="33578" y="165866"/>
                  <a:pt x="33802" y="165866"/>
                </a:cubicBezTo>
                <a:cubicBezTo>
                  <a:pt x="33999" y="165866"/>
                  <a:pt x="34195" y="165697"/>
                  <a:pt x="34195" y="165473"/>
                </a:cubicBezTo>
                <a:cubicBezTo>
                  <a:pt x="34195" y="165276"/>
                  <a:pt x="33999" y="165108"/>
                  <a:pt x="33802" y="165108"/>
                </a:cubicBezTo>
                <a:close/>
                <a:moveTo>
                  <a:pt x="35768" y="165108"/>
                </a:moveTo>
                <a:cubicBezTo>
                  <a:pt x="35543" y="165108"/>
                  <a:pt x="35375" y="165276"/>
                  <a:pt x="35375" y="165473"/>
                </a:cubicBezTo>
                <a:cubicBezTo>
                  <a:pt x="35375" y="165697"/>
                  <a:pt x="35543" y="165866"/>
                  <a:pt x="35768" y="165866"/>
                </a:cubicBezTo>
                <a:cubicBezTo>
                  <a:pt x="35964" y="165866"/>
                  <a:pt x="36161" y="165697"/>
                  <a:pt x="36161" y="165473"/>
                </a:cubicBezTo>
                <a:cubicBezTo>
                  <a:pt x="36161" y="165276"/>
                  <a:pt x="35964" y="165108"/>
                  <a:pt x="35768" y="165108"/>
                </a:cubicBezTo>
                <a:close/>
                <a:moveTo>
                  <a:pt x="37733" y="165108"/>
                </a:moveTo>
                <a:cubicBezTo>
                  <a:pt x="37508" y="165108"/>
                  <a:pt x="37340" y="165276"/>
                  <a:pt x="37340" y="165473"/>
                </a:cubicBezTo>
                <a:cubicBezTo>
                  <a:pt x="37340" y="165697"/>
                  <a:pt x="37508" y="165866"/>
                  <a:pt x="37733" y="165866"/>
                </a:cubicBezTo>
                <a:cubicBezTo>
                  <a:pt x="37929" y="165866"/>
                  <a:pt x="38126" y="165697"/>
                  <a:pt x="38126" y="165473"/>
                </a:cubicBezTo>
                <a:cubicBezTo>
                  <a:pt x="38126" y="165276"/>
                  <a:pt x="37929" y="165108"/>
                  <a:pt x="37733" y="165108"/>
                </a:cubicBezTo>
                <a:close/>
                <a:moveTo>
                  <a:pt x="39698" y="165108"/>
                </a:moveTo>
                <a:cubicBezTo>
                  <a:pt x="39474" y="165108"/>
                  <a:pt x="39305" y="165276"/>
                  <a:pt x="39305" y="165473"/>
                </a:cubicBezTo>
                <a:cubicBezTo>
                  <a:pt x="39305" y="165697"/>
                  <a:pt x="39474" y="165866"/>
                  <a:pt x="39698" y="165866"/>
                </a:cubicBezTo>
                <a:cubicBezTo>
                  <a:pt x="39895" y="165866"/>
                  <a:pt x="40091" y="165697"/>
                  <a:pt x="40091" y="165473"/>
                </a:cubicBezTo>
                <a:cubicBezTo>
                  <a:pt x="40091" y="165276"/>
                  <a:pt x="39895" y="165108"/>
                  <a:pt x="39698" y="165108"/>
                </a:cubicBezTo>
                <a:close/>
                <a:moveTo>
                  <a:pt x="41663" y="165108"/>
                </a:moveTo>
                <a:cubicBezTo>
                  <a:pt x="41439" y="165108"/>
                  <a:pt x="41270" y="165276"/>
                  <a:pt x="41270" y="165473"/>
                </a:cubicBezTo>
                <a:cubicBezTo>
                  <a:pt x="41270" y="165697"/>
                  <a:pt x="41439" y="165866"/>
                  <a:pt x="41663" y="165866"/>
                </a:cubicBezTo>
                <a:cubicBezTo>
                  <a:pt x="41860" y="165866"/>
                  <a:pt x="42056" y="165697"/>
                  <a:pt x="42056" y="165473"/>
                </a:cubicBezTo>
                <a:cubicBezTo>
                  <a:pt x="42056" y="165276"/>
                  <a:pt x="41860" y="165108"/>
                  <a:pt x="41663" y="165108"/>
                </a:cubicBezTo>
                <a:close/>
                <a:moveTo>
                  <a:pt x="31837" y="167073"/>
                </a:moveTo>
                <a:cubicBezTo>
                  <a:pt x="31613" y="167073"/>
                  <a:pt x="31444" y="167242"/>
                  <a:pt x="31444" y="167438"/>
                </a:cubicBezTo>
                <a:cubicBezTo>
                  <a:pt x="31444" y="167663"/>
                  <a:pt x="31613" y="167831"/>
                  <a:pt x="31837" y="167831"/>
                </a:cubicBezTo>
                <a:cubicBezTo>
                  <a:pt x="32034" y="167831"/>
                  <a:pt x="32230" y="167663"/>
                  <a:pt x="32230" y="167438"/>
                </a:cubicBezTo>
                <a:cubicBezTo>
                  <a:pt x="32230" y="167242"/>
                  <a:pt x="32034" y="167073"/>
                  <a:pt x="31837" y="167073"/>
                </a:cubicBezTo>
                <a:close/>
                <a:moveTo>
                  <a:pt x="33802" y="167073"/>
                </a:moveTo>
                <a:cubicBezTo>
                  <a:pt x="33578" y="167073"/>
                  <a:pt x="33409" y="167242"/>
                  <a:pt x="33409" y="167438"/>
                </a:cubicBezTo>
                <a:cubicBezTo>
                  <a:pt x="33409" y="167663"/>
                  <a:pt x="33578" y="167831"/>
                  <a:pt x="33802" y="167831"/>
                </a:cubicBezTo>
                <a:cubicBezTo>
                  <a:pt x="33999" y="167831"/>
                  <a:pt x="34195" y="167663"/>
                  <a:pt x="34195" y="167438"/>
                </a:cubicBezTo>
                <a:cubicBezTo>
                  <a:pt x="34195" y="167242"/>
                  <a:pt x="33999" y="167073"/>
                  <a:pt x="33802" y="167073"/>
                </a:cubicBezTo>
                <a:close/>
                <a:moveTo>
                  <a:pt x="35768" y="167073"/>
                </a:moveTo>
                <a:cubicBezTo>
                  <a:pt x="35543" y="167073"/>
                  <a:pt x="35375" y="167242"/>
                  <a:pt x="35375" y="167438"/>
                </a:cubicBezTo>
                <a:cubicBezTo>
                  <a:pt x="35375" y="167663"/>
                  <a:pt x="35543" y="167831"/>
                  <a:pt x="35768" y="167831"/>
                </a:cubicBezTo>
                <a:cubicBezTo>
                  <a:pt x="35964" y="167831"/>
                  <a:pt x="36161" y="167663"/>
                  <a:pt x="36161" y="167438"/>
                </a:cubicBezTo>
                <a:cubicBezTo>
                  <a:pt x="36161" y="167242"/>
                  <a:pt x="35964" y="167073"/>
                  <a:pt x="35768" y="167073"/>
                </a:cubicBezTo>
                <a:close/>
                <a:moveTo>
                  <a:pt x="37733" y="167073"/>
                </a:moveTo>
                <a:cubicBezTo>
                  <a:pt x="37508" y="167073"/>
                  <a:pt x="37340" y="167242"/>
                  <a:pt x="37340" y="167438"/>
                </a:cubicBezTo>
                <a:cubicBezTo>
                  <a:pt x="37340" y="167663"/>
                  <a:pt x="37508" y="167831"/>
                  <a:pt x="37733" y="167831"/>
                </a:cubicBezTo>
                <a:cubicBezTo>
                  <a:pt x="37929" y="167831"/>
                  <a:pt x="38126" y="167663"/>
                  <a:pt x="38126" y="167438"/>
                </a:cubicBezTo>
                <a:cubicBezTo>
                  <a:pt x="38126" y="167242"/>
                  <a:pt x="37929" y="167073"/>
                  <a:pt x="37733" y="167073"/>
                </a:cubicBezTo>
                <a:close/>
                <a:moveTo>
                  <a:pt x="39698" y="167073"/>
                </a:moveTo>
                <a:cubicBezTo>
                  <a:pt x="39474" y="167073"/>
                  <a:pt x="39305" y="167242"/>
                  <a:pt x="39305" y="167438"/>
                </a:cubicBezTo>
                <a:cubicBezTo>
                  <a:pt x="39305" y="167663"/>
                  <a:pt x="39474" y="167831"/>
                  <a:pt x="39698" y="167831"/>
                </a:cubicBezTo>
                <a:cubicBezTo>
                  <a:pt x="39895" y="167831"/>
                  <a:pt x="40091" y="167663"/>
                  <a:pt x="40091" y="167438"/>
                </a:cubicBezTo>
                <a:cubicBezTo>
                  <a:pt x="40091" y="167242"/>
                  <a:pt x="39895" y="167073"/>
                  <a:pt x="39698" y="167073"/>
                </a:cubicBezTo>
                <a:close/>
                <a:moveTo>
                  <a:pt x="41663" y="167073"/>
                </a:moveTo>
                <a:cubicBezTo>
                  <a:pt x="41439" y="167073"/>
                  <a:pt x="41270" y="167242"/>
                  <a:pt x="41270" y="167438"/>
                </a:cubicBezTo>
                <a:cubicBezTo>
                  <a:pt x="41270" y="167663"/>
                  <a:pt x="41439" y="167831"/>
                  <a:pt x="41663" y="167831"/>
                </a:cubicBezTo>
                <a:cubicBezTo>
                  <a:pt x="41860" y="167831"/>
                  <a:pt x="42056" y="167663"/>
                  <a:pt x="42056" y="167438"/>
                </a:cubicBezTo>
                <a:cubicBezTo>
                  <a:pt x="42056" y="167242"/>
                  <a:pt x="41860" y="167073"/>
                  <a:pt x="41663" y="167073"/>
                </a:cubicBezTo>
                <a:close/>
                <a:moveTo>
                  <a:pt x="31837" y="169038"/>
                </a:moveTo>
                <a:cubicBezTo>
                  <a:pt x="31613" y="169038"/>
                  <a:pt x="31444" y="169207"/>
                  <a:pt x="31444" y="169403"/>
                </a:cubicBezTo>
                <a:cubicBezTo>
                  <a:pt x="31444" y="169628"/>
                  <a:pt x="31613" y="169796"/>
                  <a:pt x="31837" y="169796"/>
                </a:cubicBezTo>
                <a:cubicBezTo>
                  <a:pt x="32034" y="169796"/>
                  <a:pt x="32230" y="169628"/>
                  <a:pt x="32230" y="169403"/>
                </a:cubicBezTo>
                <a:cubicBezTo>
                  <a:pt x="32230" y="169207"/>
                  <a:pt x="32034" y="169038"/>
                  <a:pt x="31837" y="169038"/>
                </a:cubicBezTo>
                <a:close/>
                <a:moveTo>
                  <a:pt x="33802" y="169038"/>
                </a:moveTo>
                <a:cubicBezTo>
                  <a:pt x="33578" y="169038"/>
                  <a:pt x="33409" y="169207"/>
                  <a:pt x="33409" y="169403"/>
                </a:cubicBezTo>
                <a:cubicBezTo>
                  <a:pt x="33409" y="169628"/>
                  <a:pt x="33578" y="169796"/>
                  <a:pt x="33802" y="169796"/>
                </a:cubicBezTo>
                <a:cubicBezTo>
                  <a:pt x="33999" y="169796"/>
                  <a:pt x="34195" y="169628"/>
                  <a:pt x="34195" y="169403"/>
                </a:cubicBezTo>
                <a:cubicBezTo>
                  <a:pt x="34195" y="169207"/>
                  <a:pt x="33999" y="169038"/>
                  <a:pt x="33802" y="169038"/>
                </a:cubicBezTo>
                <a:close/>
                <a:moveTo>
                  <a:pt x="35768" y="169038"/>
                </a:moveTo>
                <a:cubicBezTo>
                  <a:pt x="35543" y="169038"/>
                  <a:pt x="35375" y="169207"/>
                  <a:pt x="35375" y="169403"/>
                </a:cubicBezTo>
                <a:cubicBezTo>
                  <a:pt x="35375" y="169628"/>
                  <a:pt x="35543" y="169796"/>
                  <a:pt x="35768" y="169796"/>
                </a:cubicBezTo>
                <a:cubicBezTo>
                  <a:pt x="35964" y="169796"/>
                  <a:pt x="36161" y="169628"/>
                  <a:pt x="36161" y="169403"/>
                </a:cubicBezTo>
                <a:cubicBezTo>
                  <a:pt x="36161" y="169207"/>
                  <a:pt x="35964" y="169038"/>
                  <a:pt x="35768" y="169038"/>
                </a:cubicBezTo>
                <a:close/>
                <a:moveTo>
                  <a:pt x="37733" y="169038"/>
                </a:moveTo>
                <a:cubicBezTo>
                  <a:pt x="37508" y="169038"/>
                  <a:pt x="37340" y="169207"/>
                  <a:pt x="37340" y="169403"/>
                </a:cubicBezTo>
                <a:cubicBezTo>
                  <a:pt x="37340" y="169628"/>
                  <a:pt x="37508" y="169796"/>
                  <a:pt x="37733" y="169796"/>
                </a:cubicBezTo>
                <a:cubicBezTo>
                  <a:pt x="37929" y="169796"/>
                  <a:pt x="38126" y="169628"/>
                  <a:pt x="38126" y="169403"/>
                </a:cubicBezTo>
                <a:cubicBezTo>
                  <a:pt x="38126" y="169207"/>
                  <a:pt x="37929" y="169038"/>
                  <a:pt x="37733" y="169038"/>
                </a:cubicBezTo>
                <a:close/>
                <a:moveTo>
                  <a:pt x="39698" y="169038"/>
                </a:moveTo>
                <a:cubicBezTo>
                  <a:pt x="39474" y="169038"/>
                  <a:pt x="39305" y="169207"/>
                  <a:pt x="39305" y="169403"/>
                </a:cubicBezTo>
                <a:cubicBezTo>
                  <a:pt x="39305" y="169628"/>
                  <a:pt x="39474" y="169796"/>
                  <a:pt x="39698" y="169796"/>
                </a:cubicBezTo>
                <a:cubicBezTo>
                  <a:pt x="39895" y="169796"/>
                  <a:pt x="40091" y="169628"/>
                  <a:pt x="40091" y="169403"/>
                </a:cubicBezTo>
                <a:cubicBezTo>
                  <a:pt x="40091" y="169207"/>
                  <a:pt x="39895" y="169038"/>
                  <a:pt x="39698" y="169038"/>
                </a:cubicBezTo>
                <a:close/>
                <a:moveTo>
                  <a:pt x="41663" y="169038"/>
                </a:moveTo>
                <a:cubicBezTo>
                  <a:pt x="41439" y="169038"/>
                  <a:pt x="41270" y="169207"/>
                  <a:pt x="41270" y="169403"/>
                </a:cubicBezTo>
                <a:cubicBezTo>
                  <a:pt x="41270" y="169628"/>
                  <a:pt x="41439" y="169796"/>
                  <a:pt x="41663" y="169796"/>
                </a:cubicBezTo>
                <a:cubicBezTo>
                  <a:pt x="41860" y="169796"/>
                  <a:pt x="42056" y="169628"/>
                  <a:pt x="42056" y="169403"/>
                </a:cubicBezTo>
                <a:cubicBezTo>
                  <a:pt x="42056" y="169207"/>
                  <a:pt x="41860" y="169038"/>
                  <a:pt x="41663" y="169038"/>
                </a:cubicBezTo>
                <a:close/>
                <a:moveTo>
                  <a:pt x="31837" y="171004"/>
                </a:moveTo>
                <a:cubicBezTo>
                  <a:pt x="31613" y="171004"/>
                  <a:pt x="31444" y="171172"/>
                  <a:pt x="31444" y="171369"/>
                </a:cubicBezTo>
                <a:cubicBezTo>
                  <a:pt x="31444" y="171593"/>
                  <a:pt x="31613" y="171762"/>
                  <a:pt x="31837" y="171762"/>
                </a:cubicBezTo>
                <a:cubicBezTo>
                  <a:pt x="32034" y="171762"/>
                  <a:pt x="32230" y="171593"/>
                  <a:pt x="32230" y="171369"/>
                </a:cubicBezTo>
                <a:cubicBezTo>
                  <a:pt x="32230" y="171172"/>
                  <a:pt x="32034" y="171004"/>
                  <a:pt x="31837" y="171004"/>
                </a:cubicBezTo>
                <a:close/>
                <a:moveTo>
                  <a:pt x="33802" y="171004"/>
                </a:moveTo>
                <a:cubicBezTo>
                  <a:pt x="33578" y="171004"/>
                  <a:pt x="33409" y="171172"/>
                  <a:pt x="33409" y="171369"/>
                </a:cubicBezTo>
                <a:cubicBezTo>
                  <a:pt x="33409" y="171593"/>
                  <a:pt x="33578" y="171762"/>
                  <a:pt x="33802" y="171762"/>
                </a:cubicBezTo>
                <a:cubicBezTo>
                  <a:pt x="33999" y="171762"/>
                  <a:pt x="34195" y="171593"/>
                  <a:pt x="34195" y="171369"/>
                </a:cubicBezTo>
                <a:cubicBezTo>
                  <a:pt x="34195" y="171172"/>
                  <a:pt x="33999" y="171004"/>
                  <a:pt x="33802" y="171004"/>
                </a:cubicBezTo>
                <a:close/>
                <a:moveTo>
                  <a:pt x="35768" y="171004"/>
                </a:moveTo>
                <a:cubicBezTo>
                  <a:pt x="35543" y="171004"/>
                  <a:pt x="35375" y="171172"/>
                  <a:pt x="35375" y="171369"/>
                </a:cubicBezTo>
                <a:cubicBezTo>
                  <a:pt x="35375" y="171593"/>
                  <a:pt x="35543" y="171762"/>
                  <a:pt x="35768" y="171762"/>
                </a:cubicBezTo>
                <a:cubicBezTo>
                  <a:pt x="35964" y="171762"/>
                  <a:pt x="36161" y="171593"/>
                  <a:pt x="36161" y="171369"/>
                </a:cubicBezTo>
                <a:cubicBezTo>
                  <a:pt x="36161" y="171172"/>
                  <a:pt x="35964" y="171004"/>
                  <a:pt x="35768" y="171004"/>
                </a:cubicBezTo>
                <a:close/>
                <a:moveTo>
                  <a:pt x="37733" y="171004"/>
                </a:moveTo>
                <a:cubicBezTo>
                  <a:pt x="37508" y="171004"/>
                  <a:pt x="37340" y="171172"/>
                  <a:pt x="37340" y="171369"/>
                </a:cubicBezTo>
                <a:cubicBezTo>
                  <a:pt x="37340" y="171593"/>
                  <a:pt x="37508" y="171762"/>
                  <a:pt x="37733" y="171762"/>
                </a:cubicBezTo>
                <a:cubicBezTo>
                  <a:pt x="37929" y="171762"/>
                  <a:pt x="38126" y="171593"/>
                  <a:pt x="38126" y="171369"/>
                </a:cubicBezTo>
                <a:cubicBezTo>
                  <a:pt x="38126" y="171172"/>
                  <a:pt x="37929" y="171004"/>
                  <a:pt x="37733" y="171004"/>
                </a:cubicBezTo>
                <a:close/>
                <a:moveTo>
                  <a:pt x="39698" y="171004"/>
                </a:moveTo>
                <a:cubicBezTo>
                  <a:pt x="39474" y="171004"/>
                  <a:pt x="39305" y="171172"/>
                  <a:pt x="39305" y="171369"/>
                </a:cubicBezTo>
                <a:cubicBezTo>
                  <a:pt x="39305" y="171593"/>
                  <a:pt x="39474" y="171762"/>
                  <a:pt x="39698" y="171762"/>
                </a:cubicBezTo>
                <a:cubicBezTo>
                  <a:pt x="39895" y="171762"/>
                  <a:pt x="40091" y="171593"/>
                  <a:pt x="40091" y="171369"/>
                </a:cubicBezTo>
                <a:cubicBezTo>
                  <a:pt x="40091" y="171172"/>
                  <a:pt x="39895" y="171004"/>
                  <a:pt x="39698" y="171004"/>
                </a:cubicBezTo>
                <a:close/>
                <a:moveTo>
                  <a:pt x="41663" y="171004"/>
                </a:moveTo>
                <a:cubicBezTo>
                  <a:pt x="41439" y="171004"/>
                  <a:pt x="41270" y="171172"/>
                  <a:pt x="41270" y="171369"/>
                </a:cubicBezTo>
                <a:cubicBezTo>
                  <a:pt x="41270" y="171593"/>
                  <a:pt x="41439" y="171762"/>
                  <a:pt x="41663" y="171762"/>
                </a:cubicBezTo>
                <a:cubicBezTo>
                  <a:pt x="41860" y="171762"/>
                  <a:pt x="42056" y="171593"/>
                  <a:pt x="42056" y="171369"/>
                </a:cubicBezTo>
                <a:cubicBezTo>
                  <a:pt x="42056" y="171172"/>
                  <a:pt x="41860" y="171004"/>
                  <a:pt x="41663" y="171004"/>
                </a:cubicBezTo>
                <a:close/>
                <a:moveTo>
                  <a:pt x="31837" y="172941"/>
                </a:moveTo>
                <a:cubicBezTo>
                  <a:pt x="31613" y="172969"/>
                  <a:pt x="31444" y="173137"/>
                  <a:pt x="31444" y="173334"/>
                </a:cubicBezTo>
                <a:cubicBezTo>
                  <a:pt x="31444" y="173558"/>
                  <a:pt x="31613" y="173727"/>
                  <a:pt x="31837" y="173727"/>
                </a:cubicBezTo>
                <a:cubicBezTo>
                  <a:pt x="32034" y="173727"/>
                  <a:pt x="32230" y="173558"/>
                  <a:pt x="32230" y="173334"/>
                </a:cubicBezTo>
                <a:cubicBezTo>
                  <a:pt x="32230" y="173137"/>
                  <a:pt x="32034" y="172941"/>
                  <a:pt x="31837" y="172941"/>
                </a:cubicBezTo>
                <a:close/>
                <a:moveTo>
                  <a:pt x="33802" y="172941"/>
                </a:moveTo>
                <a:cubicBezTo>
                  <a:pt x="33578" y="172969"/>
                  <a:pt x="33409" y="173137"/>
                  <a:pt x="33409" y="173334"/>
                </a:cubicBezTo>
                <a:cubicBezTo>
                  <a:pt x="33409" y="173558"/>
                  <a:pt x="33578" y="173727"/>
                  <a:pt x="33802" y="173727"/>
                </a:cubicBezTo>
                <a:cubicBezTo>
                  <a:pt x="33999" y="173727"/>
                  <a:pt x="34195" y="173558"/>
                  <a:pt x="34195" y="173334"/>
                </a:cubicBezTo>
                <a:cubicBezTo>
                  <a:pt x="34195" y="173137"/>
                  <a:pt x="33999" y="172941"/>
                  <a:pt x="33802" y="172941"/>
                </a:cubicBezTo>
                <a:close/>
                <a:moveTo>
                  <a:pt x="35768" y="172941"/>
                </a:moveTo>
                <a:cubicBezTo>
                  <a:pt x="35543" y="172969"/>
                  <a:pt x="35375" y="173137"/>
                  <a:pt x="35375" y="173334"/>
                </a:cubicBezTo>
                <a:cubicBezTo>
                  <a:pt x="35375" y="173558"/>
                  <a:pt x="35543" y="173727"/>
                  <a:pt x="35768" y="173727"/>
                </a:cubicBezTo>
                <a:cubicBezTo>
                  <a:pt x="35964" y="173727"/>
                  <a:pt x="36161" y="173558"/>
                  <a:pt x="36161" y="173334"/>
                </a:cubicBezTo>
                <a:cubicBezTo>
                  <a:pt x="36161" y="173137"/>
                  <a:pt x="35964" y="172941"/>
                  <a:pt x="35768" y="172941"/>
                </a:cubicBezTo>
                <a:close/>
                <a:moveTo>
                  <a:pt x="37733" y="172941"/>
                </a:moveTo>
                <a:cubicBezTo>
                  <a:pt x="37508" y="172969"/>
                  <a:pt x="37340" y="173137"/>
                  <a:pt x="37340" y="173334"/>
                </a:cubicBezTo>
                <a:cubicBezTo>
                  <a:pt x="37340" y="173558"/>
                  <a:pt x="37508" y="173727"/>
                  <a:pt x="37733" y="173727"/>
                </a:cubicBezTo>
                <a:cubicBezTo>
                  <a:pt x="37929" y="173727"/>
                  <a:pt x="38126" y="173558"/>
                  <a:pt x="38126" y="173334"/>
                </a:cubicBezTo>
                <a:cubicBezTo>
                  <a:pt x="38126" y="173137"/>
                  <a:pt x="37929" y="172941"/>
                  <a:pt x="37733" y="172941"/>
                </a:cubicBezTo>
                <a:close/>
                <a:moveTo>
                  <a:pt x="39698" y="172941"/>
                </a:moveTo>
                <a:cubicBezTo>
                  <a:pt x="39474" y="172969"/>
                  <a:pt x="39305" y="173137"/>
                  <a:pt x="39305" y="173334"/>
                </a:cubicBezTo>
                <a:cubicBezTo>
                  <a:pt x="39305" y="173558"/>
                  <a:pt x="39474" y="173727"/>
                  <a:pt x="39698" y="173727"/>
                </a:cubicBezTo>
                <a:cubicBezTo>
                  <a:pt x="39895" y="173727"/>
                  <a:pt x="40091" y="173558"/>
                  <a:pt x="40091" y="173334"/>
                </a:cubicBezTo>
                <a:cubicBezTo>
                  <a:pt x="40091" y="173137"/>
                  <a:pt x="39895" y="172941"/>
                  <a:pt x="39698" y="172941"/>
                </a:cubicBezTo>
                <a:close/>
                <a:moveTo>
                  <a:pt x="41663" y="172941"/>
                </a:moveTo>
                <a:cubicBezTo>
                  <a:pt x="41439" y="172969"/>
                  <a:pt x="41270" y="173137"/>
                  <a:pt x="41270" y="173334"/>
                </a:cubicBezTo>
                <a:cubicBezTo>
                  <a:pt x="41270" y="173558"/>
                  <a:pt x="41439" y="173727"/>
                  <a:pt x="41663" y="173727"/>
                </a:cubicBezTo>
                <a:cubicBezTo>
                  <a:pt x="41860" y="173727"/>
                  <a:pt x="42056" y="173558"/>
                  <a:pt x="42056" y="173334"/>
                </a:cubicBezTo>
                <a:cubicBezTo>
                  <a:pt x="42056" y="173137"/>
                  <a:pt x="41860" y="172941"/>
                  <a:pt x="41663" y="172941"/>
                </a:cubicBezTo>
                <a:close/>
                <a:moveTo>
                  <a:pt x="29872" y="174934"/>
                </a:moveTo>
                <a:cubicBezTo>
                  <a:pt x="29647" y="174934"/>
                  <a:pt x="29479" y="175102"/>
                  <a:pt x="29479" y="175299"/>
                </a:cubicBezTo>
                <a:cubicBezTo>
                  <a:pt x="29479" y="175524"/>
                  <a:pt x="29647" y="175692"/>
                  <a:pt x="29872" y="175692"/>
                </a:cubicBezTo>
                <a:cubicBezTo>
                  <a:pt x="30069" y="175692"/>
                  <a:pt x="30265" y="175524"/>
                  <a:pt x="30265" y="175299"/>
                </a:cubicBezTo>
                <a:cubicBezTo>
                  <a:pt x="30265" y="175102"/>
                  <a:pt x="30069" y="174934"/>
                  <a:pt x="29872" y="174934"/>
                </a:cubicBezTo>
                <a:close/>
                <a:moveTo>
                  <a:pt x="31837" y="174934"/>
                </a:moveTo>
                <a:cubicBezTo>
                  <a:pt x="31613" y="174934"/>
                  <a:pt x="31444" y="175102"/>
                  <a:pt x="31444" y="175299"/>
                </a:cubicBezTo>
                <a:cubicBezTo>
                  <a:pt x="31444" y="175524"/>
                  <a:pt x="31613" y="175692"/>
                  <a:pt x="31837" y="175692"/>
                </a:cubicBezTo>
                <a:cubicBezTo>
                  <a:pt x="32034" y="175692"/>
                  <a:pt x="32230" y="175524"/>
                  <a:pt x="32230" y="175299"/>
                </a:cubicBezTo>
                <a:cubicBezTo>
                  <a:pt x="32230" y="175102"/>
                  <a:pt x="32034" y="174934"/>
                  <a:pt x="31837" y="174934"/>
                </a:cubicBezTo>
                <a:close/>
                <a:moveTo>
                  <a:pt x="33802" y="174934"/>
                </a:moveTo>
                <a:cubicBezTo>
                  <a:pt x="33578" y="174934"/>
                  <a:pt x="33409" y="175102"/>
                  <a:pt x="33409" y="175299"/>
                </a:cubicBezTo>
                <a:cubicBezTo>
                  <a:pt x="33409" y="175524"/>
                  <a:pt x="33578" y="175692"/>
                  <a:pt x="33802" y="175692"/>
                </a:cubicBezTo>
                <a:cubicBezTo>
                  <a:pt x="33999" y="175692"/>
                  <a:pt x="34195" y="175524"/>
                  <a:pt x="34195" y="175299"/>
                </a:cubicBezTo>
                <a:cubicBezTo>
                  <a:pt x="34195" y="175102"/>
                  <a:pt x="33999" y="174934"/>
                  <a:pt x="33802" y="174934"/>
                </a:cubicBezTo>
                <a:close/>
                <a:moveTo>
                  <a:pt x="35768" y="174934"/>
                </a:moveTo>
                <a:cubicBezTo>
                  <a:pt x="35543" y="174934"/>
                  <a:pt x="35375" y="175102"/>
                  <a:pt x="35375" y="175299"/>
                </a:cubicBezTo>
                <a:cubicBezTo>
                  <a:pt x="35375" y="175524"/>
                  <a:pt x="35543" y="175692"/>
                  <a:pt x="35768" y="175692"/>
                </a:cubicBezTo>
                <a:cubicBezTo>
                  <a:pt x="35964" y="175692"/>
                  <a:pt x="36161" y="175524"/>
                  <a:pt x="36161" y="175299"/>
                </a:cubicBezTo>
                <a:cubicBezTo>
                  <a:pt x="36161" y="175102"/>
                  <a:pt x="35964" y="174934"/>
                  <a:pt x="35768" y="174934"/>
                </a:cubicBezTo>
                <a:close/>
                <a:moveTo>
                  <a:pt x="37733" y="174934"/>
                </a:moveTo>
                <a:cubicBezTo>
                  <a:pt x="37508" y="174934"/>
                  <a:pt x="37340" y="175102"/>
                  <a:pt x="37340" y="175299"/>
                </a:cubicBezTo>
                <a:cubicBezTo>
                  <a:pt x="37340" y="175524"/>
                  <a:pt x="37508" y="175692"/>
                  <a:pt x="37733" y="175692"/>
                </a:cubicBezTo>
                <a:cubicBezTo>
                  <a:pt x="37929" y="175692"/>
                  <a:pt x="38126" y="175524"/>
                  <a:pt x="38126" y="175299"/>
                </a:cubicBezTo>
                <a:cubicBezTo>
                  <a:pt x="38126" y="175102"/>
                  <a:pt x="37929" y="174934"/>
                  <a:pt x="37733" y="174934"/>
                </a:cubicBezTo>
                <a:close/>
                <a:moveTo>
                  <a:pt x="39698" y="174934"/>
                </a:moveTo>
                <a:cubicBezTo>
                  <a:pt x="39474" y="174934"/>
                  <a:pt x="39305" y="175102"/>
                  <a:pt x="39305" y="175299"/>
                </a:cubicBezTo>
                <a:cubicBezTo>
                  <a:pt x="39305" y="175524"/>
                  <a:pt x="39474" y="175692"/>
                  <a:pt x="39698" y="175692"/>
                </a:cubicBezTo>
                <a:cubicBezTo>
                  <a:pt x="39895" y="175692"/>
                  <a:pt x="40091" y="175524"/>
                  <a:pt x="40091" y="175299"/>
                </a:cubicBezTo>
                <a:cubicBezTo>
                  <a:pt x="40091" y="175102"/>
                  <a:pt x="39895" y="174934"/>
                  <a:pt x="39698" y="174934"/>
                </a:cubicBezTo>
                <a:close/>
                <a:moveTo>
                  <a:pt x="41663" y="174934"/>
                </a:moveTo>
                <a:cubicBezTo>
                  <a:pt x="41439" y="174934"/>
                  <a:pt x="41270" y="175102"/>
                  <a:pt x="41270" y="175299"/>
                </a:cubicBezTo>
                <a:cubicBezTo>
                  <a:pt x="41270" y="175524"/>
                  <a:pt x="41439" y="175692"/>
                  <a:pt x="41663" y="175692"/>
                </a:cubicBezTo>
                <a:cubicBezTo>
                  <a:pt x="41860" y="175692"/>
                  <a:pt x="42056" y="175524"/>
                  <a:pt x="42056" y="175299"/>
                </a:cubicBezTo>
                <a:cubicBezTo>
                  <a:pt x="42056" y="175102"/>
                  <a:pt x="41860" y="174934"/>
                  <a:pt x="41663" y="174934"/>
                </a:cubicBezTo>
                <a:close/>
                <a:moveTo>
                  <a:pt x="29872" y="176899"/>
                </a:moveTo>
                <a:cubicBezTo>
                  <a:pt x="29647" y="176899"/>
                  <a:pt x="29479" y="177068"/>
                  <a:pt x="29479" y="177264"/>
                </a:cubicBezTo>
                <a:cubicBezTo>
                  <a:pt x="29479" y="177489"/>
                  <a:pt x="29647" y="177657"/>
                  <a:pt x="29872" y="177657"/>
                </a:cubicBezTo>
                <a:cubicBezTo>
                  <a:pt x="30069" y="177657"/>
                  <a:pt x="30265" y="177489"/>
                  <a:pt x="30265" y="177264"/>
                </a:cubicBezTo>
                <a:cubicBezTo>
                  <a:pt x="30265" y="177068"/>
                  <a:pt x="30069" y="176899"/>
                  <a:pt x="29872" y="176899"/>
                </a:cubicBezTo>
                <a:close/>
                <a:moveTo>
                  <a:pt x="31837" y="176899"/>
                </a:moveTo>
                <a:cubicBezTo>
                  <a:pt x="31613" y="176899"/>
                  <a:pt x="31444" y="177068"/>
                  <a:pt x="31444" y="177264"/>
                </a:cubicBezTo>
                <a:cubicBezTo>
                  <a:pt x="31444" y="177489"/>
                  <a:pt x="31613" y="177657"/>
                  <a:pt x="31837" y="177657"/>
                </a:cubicBezTo>
                <a:cubicBezTo>
                  <a:pt x="32034" y="177657"/>
                  <a:pt x="32230" y="177489"/>
                  <a:pt x="32230" y="177264"/>
                </a:cubicBezTo>
                <a:cubicBezTo>
                  <a:pt x="32230" y="177068"/>
                  <a:pt x="32034" y="176899"/>
                  <a:pt x="31837" y="176899"/>
                </a:cubicBezTo>
                <a:close/>
                <a:moveTo>
                  <a:pt x="33802" y="176899"/>
                </a:moveTo>
                <a:cubicBezTo>
                  <a:pt x="33578" y="176899"/>
                  <a:pt x="33409" y="177068"/>
                  <a:pt x="33409" y="177264"/>
                </a:cubicBezTo>
                <a:cubicBezTo>
                  <a:pt x="33409" y="177489"/>
                  <a:pt x="33578" y="177657"/>
                  <a:pt x="33802" y="177657"/>
                </a:cubicBezTo>
                <a:cubicBezTo>
                  <a:pt x="33999" y="177657"/>
                  <a:pt x="34195" y="177489"/>
                  <a:pt x="34195" y="177264"/>
                </a:cubicBezTo>
                <a:cubicBezTo>
                  <a:pt x="34195" y="177068"/>
                  <a:pt x="33999" y="176899"/>
                  <a:pt x="33802" y="176899"/>
                </a:cubicBezTo>
                <a:close/>
                <a:moveTo>
                  <a:pt x="35768" y="176899"/>
                </a:moveTo>
                <a:cubicBezTo>
                  <a:pt x="35543" y="176899"/>
                  <a:pt x="35375" y="177068"/>
                  <a:pt x="35375" y="177264"/>
                </a:cubicBezTo>
                <a:cubicBezTo>
                  <a:pt x="35375" y="177489"/>
                  <a:pt x="35543" y="177657"/>
                  <a:pt x="35768" y="177657"/>
                </a:cubicBezTo>
                <a:cubicBezTo>
                  <a:pt x="35964" y="177657"/>
                  <a:pt x="36161" y="177489"/>
                  <a:pt x="36161" y="177264"/>
                </a:cubicBezTo>
                <a:cubicBezTo>
                  <a:pt x="36161" y="177068"/>
                  <a:pt x="35964" y="176899"/>
                  <a:pt x="35768" y="176899"/>
                </a:cubicBezTo>
                <a:close/>
                <a:moveTo>
                  <a:pt x="37733" y="176899"/>
                </a:moveTo>
                <a:cubicBezTo>
                  <a:pt x="37508" y="176899"/>
                  <a:pt x="37340" y="177068"/>
                  <a:pt x="37340" y="177264"/>
                </a:cubicBezTo>
                <a:cubicBezTo>
                  <a:pt x="37340" y="177489"/>
                  <a:pt x="37508" y="177657"/>
                  <a:pt x="37733" y="177657"/>
                </a:cubicBezTo>
                <a:cubicBezTo>
                  <a:pt x="37929" y="177657"/>
                  <a:pt x="38126" y="177489"/>
                  <a:pt x="38126" y="177264"/>
                </a:cubicBezTo>
                <a:cubicBezTo>
                  <a:pt x="38126" y="177068"/>
                  <a:pt x="37929" y="176899"/>
                  <a:pt x="37733" y="176899"/>
                </a:cubicBezTo>
                <a:close/>
                <a:moveTo>
                  <a:pt x="39698" y="176899"/>
                </a:moveTo>
                <a:cubicBezTo>
                  <a:pt x="39474" y="176899"/>
                  <a:pt x="39305" y="177068"/>
                  <a:pt x="39305" y="177264"/>
                </a:cubicBezTo>
                <a:cubicBezTo>
                  <a:pt x="39305" y="177489"/>
                  <a:pt x="39474" y="177657"/>
                  <a:pt x="39698" y="177657"/>
                </a:cubicBezTo>
                <a:cubicBezTo>
                  <a:pt x="39895" y="177657"/>
                  <a:pt x="40091" y="177489"/>
                  <a:pt x="40091" y="177264"/>
                </a:cubicBezTo>
                <a:cubicBezTo>
                  <a:pt x="40091" y="177068"/>
                  <a:pt x="39895" y="176899"/>
                  <a:pt x="39698" y="176899"/>
                </a:cubicBezTo>
                <a:close/>
                <a:moveTo>
                  <a:pt x="29872" y="178865"/>
                </a:moveTo>
                <a:cubicBezTo>
                  <a:pt x="29647" y="178865"/>
                  <a:pt x="29479" y="179033"/>
                  <a:pt x="29479" y="179229"/>
                </a:cubicBezTo>
                <a:cubicBezTo>
                  <a:pt x="29479" y="179454"/>
                  <a:pt x="29647" y="179623"/>
                  <a:pt x="29872" y="179623"/>
                </a:cubicBezTo>
                <a:cubicBezTo>
                  <a:pt x="30069" y="179623"/>
                  <a:pt x="30265" y="179454"/>
                  <a:pt x="30265" y="179229"/>
                </a:cubicBezTo>
                <a:cubicBezTo>
                  <a:pt x="30265" y="179033"/>
                  <a:pt x="30069" y="178865"/>
                  <a:pt x="29872" y="178865"/>
                </a:cubicBezTo>
                <a:close/>
                <a:moveTo>
                  <a:pt x="31837" y="178865"/>
                </a:moveTo>
                <a:cubicBezTo>
                  <a:pt x="31613" y="178865"/>
                  <a:pt x="31444" y="179033"/>
                  <a:pt x="31444" y="179229"/>
                </a:cubicBezTo>
                <a:cubicBezTo>
                  <a:pt x="31444" y="179454"/>
                  <a:pt x="31613" y="179623"/>
                  <a:pt x="31837" y="179623"/>
                </a:cubicBezTo>
                <a:cubicBezTo>
                  <a:pt x="32034" y="179623"/>
                  <a:pt x="32230" y="179454"/>
                  <a:pt x="32230" y="179229"/>
                </a:cubicBezTo>
                <a:cubicBezTo>
                  <a:pt x="32230" y="179033"/>
                  <a:pt x="32034" y="178865"/>
                  <a:pt x="31837" y="178865"/>
                </a:cubicBezTo>
                <a:close/>
                <a:moveTo>
                  <a:pt x="33802" y="178865"/>
                </a:moveTo>
                <a:cubicBezTo>
                  <a:pt x="33578" y="178865"/>
                  <a:pt x="33409" y="179033"/>
                  <a:pt x="33409" y="179229"/>
                </a:cubicBezTo>
                <a:cubicBezTo>
                  <a:pt x="33409" y="179454"/>
                  <a:pt x="33578" y="179623"/>
                  <a:pt x="33802" y="179623"/>
                </a:cubicBezTo>
                <a:cubicBezTo>
                  <a:pt x="33999" y="179623"/>
                  <a:pt x="34195" y="179454"/>
                  <a:pt x="34195" y="179229"/>
                </a:cubicBezTo>
                <a:cubicBezTo>
                  <a:pt x="34195" y="179033"/>
                  <a:pt x="33999" y="178865"/>
                  <a:pt x="33802" y="178865"/>
                </a:cubicBezTo>
                <a:close/>
                <a:moveTo>
                  <a:pt x="35768" y="178865"/>
                </a:moveTo>
                <a:cubicBezTo>
                  <a:pt x="35543" y="178865"/>
                  <a:pt x="35375" y="179033"/>
                  <a:pt x="35375" y="179229"/>
                </a:cubicBezTo>
                <a:cubicBezTo>
                  <a:pt x="35375" y="179454"/>
                  <a:pt x="35543" y="179623"/>
                  <a:pt x="35768" y="179623"/>
                </a:cubicBezTo>
                <a:cubicBezTo>
                  <a:pt x="35964" y="179623"/>
                  <a:pt x="36161" y="179454"/>
                  <a:pt x="36161" y="179229"/>
                </a:cubicBezTo>
                <a:cubicBezTo>
                  <a:pt x="36161" y="179033"/>
                  <a:pt x="35964" y="178865"/>
                  <a:pt x="35768" y="178865"/>
                </a:cubicBezTo>
                <a:close/>
                <a:moveTo>
                  <a:pt x="37733" y="178865"/>
                </a:moveTo>
                <a:cubicBezTo>
                  <a:pt x="37508" y="178865"/>
                  <a:pt x="37340" y="179033"/>
                  <a:pt x="37340" y="179229"/>
                </a:cubicBezTo>
                <a:cubicBezTo>
                  <a:pt x="37340" y="179454"/>
                  <a:pt x="37508" y="179623"/>
                  <a:pt x="37733" y="179623"/>
                </a:cubicBezTo>
                <a:cubicBezTo>
                  <a:pt x="37929" y="179623"/>
                  <a:pt x="38126" y="179454"/>
                  <a:pt x="38126" y="179229"/>
                </a:cubicBezTo>
                <a:cubicBezTo>
                  <a:pt x="38126" y="179033"/>
                  <a:pt x="37929" y="178865"/>
                  <a:pt x="37733" y="178865"/>
                </a:cubicBezTo>
                <a:close/>
                <a:moveTo>
                  <a:pt x="39698" y="178865"/>
                </a:moveTo>
                <a:cubicBezTo>
                  <a:pt x="39474" y="178865"/>
                  <a:pt x="39305" y="179033"/>
                  <a:pt x="39305" y="179229"/>
                </a:cubicBezTo>
                <a:cubicBezTo>
                  <a:pt x="39305" y="179454"/>
                  <a:pt x="39474" y="179623"/>
                  <a:pt x="39698" y="179623"/>
                </a:cubicBezTo>
                <a:cubicBezTo>
                  <a:pt x="39895" y="179623"/>
                  <a:pt x="40091" y="179454"/>
                  <a:pt x="40091" y="179229"/>
                </a:cubicBezTo>
                <a:cubicBezTo>
                  <a:pt x="40091" y="179033"/>
                  <a:pt x="39895" y="178865"/>
                  <a:pt x="39698" y="178865"/>
                </a:cubicBezTo>
                <a:close/>
                <a:moveTo>
                  <a:pt x="29872" y="180830"/>
                </a:moveTo>
                <a:cubicBezTo>
                  <a:pt x="29647" y="180830"/>
                  <a:pt x="29479" y="180998"/>
                  <a:pt x="29479" y="181195"/>
                </a:cubicBezTo>
                <a:cubicBezTo>
                  <a:pt x="29479" y="181419"/>
                  <a:pt x="29647" y="181588"/>
                  <a:pt x="29872" y="181588"/>
                </a:cubicBezTo>
                <a:cubicBezTo>
                  <a:pt x="30069" y="181588"/>
                  <a:pt x="30265" y="181419"/>
                  <a:pt x="30265" y="181195"/>
                </a:cubicBezTo>
                <a:cubicBezTo>
                  <a:pt x="30265" y="180998"/>
                  <a:pt x="30069" y="180830"/>
                  <a:pt x="29872" y="180830"/>
                </a:cubicBezTo>
                <a:close/>
                <a:moveTo>
                  <a:pt x="31837" y="180830"/>
                </a:moveTo>
                <a:cubicBezTo>
                  <a:pt x="31613" y="180830"/>
                  <a:pt x="31444" y="180998"/>
                  <a:pt x="31444" y="181195"/>
                </a:cubicBezTo>
                <a:cubicBezTo>
                  <a:pt x="31444" y="181419"/>
                  <a:pt x="31613" y="181588"/>
                  <a:pt x="31837" y="181588"/>
                </a:cubicBezTo>
                <a:cubicBezTo>
                  <a:pt x="32034" y="181588"/>
                  <a:pt x="32230" y="181419"/>
                  <a:pt x="32230" y="181195"/>
                </a:cubicBezTo>
                <a:cubicBezTo>
                  <a:pt x="32230" y="180998"/>
                  <a:pt x="32034" y="180830"/>
                  <a:pt x="31837" y="180830"/>
                </a:cubicBezTo>
                <a:close/>
                <a:moveTo>
                  <a:pt x="33802" y="180830"/>
                </a:moveTo>
                <a:cubicBezTo>
                  <a:pt x="33578" y="180830"/>
                  <a:pt x="33409" y="180998"/>
                  <a:pt x="33409" y="181195"/>
                </a:cubicBezTo>
                <a:cubicBezTo>
                  <a:pt x="33409" y="181419"/>
                  <a:pt x="33578" y="181588"/>
                  <a:pt x="33802" y="181588"/>
                </a:cubicBezTo>
                <a:cubicBezTo>
                  <a:pt x="33999" y="181588"/>
                  <a:pt x="34195" y="181419"/>
                  <a:pt x="34195" y="181195"/>
                </a:cubicBezTo>
                <a:cubicBezTo>
                  <a:pt x="34195" y="180998"/>
                  <a:pt x="33999" y="180830"/>
                  <a:pt x="33802" y="180830"/>
                </a:cubicBezTo>
                <a:close/>
                <a:moveTo>
                  <a:pt x="35768" y="180830"/>
                </a:moveTo>
                <a:cubicBezTo>
                  <a:pt x="35543" y="180830"/>
                  <a:pt x="35375" y="180998"/>
                  <a:pt x="35375" y="181195"/>
                </a:cubicBezTo>
                <a:cubicBezTo>
                  <a:pt x="35375" y="181419"/>
                  <a:pt x="35543" y="181588"/>
                  <a:pt x="35768" y="181588"/>
                </a:cubicBezTo>
                <a:cubicBezTo>
                  <a:pt x="35964" y="181588"/>
                  <a:pt x="36161" y="181419"/>
                  <a:pt x="36161" y="181195"/>
                </a:cubicBezTo>
                <a:cubicBezTo>
                  <a:pt x="36161" y="180998"/>
                  <a:pt x="35964" y="180830"/>
                  <a:pt x="35768" y="180830"/>
                </a:cubicBezTo>
                <a:close/>
                <a:moveTo>
                  <a:pt x="37733" y="180830"/>
                </a:moveTo>
                <a:cubicBezTo>
                  <a:pt x="37508" y="180830"/>
                  <a:pt x="37340" y="180998"/>
                  <a:pt x="37340" y="181195"/>
                </a:cubicBezTo>
                <a:cubicBezTo>
                  <a:pt x="37340" y="181419"/>
                  <a:pt x="37508" y="181588"/>
                  <a:pt x="37733" y="181588"/>
                </a:cubicBezTo>
                <a:cubicBezTo>
                  <a:pt x="37929" y="181588"/>
                  <a:pt x="38126" y="181419"/>
                  <a:pt x="38126" y="181195"/>
                </a:cubicBezTo>
                <a:cubicBezTo>
                  <a:pt x="38126" y="180998"/>
                  <a:pt x="37929" y="180830"/>
                  <a:pt x="37733" y="180830"/>
                </a:cubicBezTo>
                <a:close/>
                <a:moveTo>
                  <a:pt x="39698" y="180830"/>
                </a:moveTo>
                <a:cubicBezTo>
                  <a:pt x="39474" y="180830"/>
                  <a:pt x="39305" y="180998"/>
                  <a:pt x="39305" y="181195"/>
                </a:cubicBezTo>
                <a:cubicBezTo>
                  <a:pt x="39305" y="181419"/>
                  <a:pt x="39474" y="181588"/>
                  <a:pt x="39698" y="181588"/>
                </a:cubicBezTo>
                <a:cubicBezTo>
                  <a:pt x="39895" y="181588"/>
                  <a:pt x="40091" y="181419"/>
                  <a:pt x="40091" y="181195"/>
                </a:cubicBezTo>
                <a:cubicBezTo>
                  <a:pt x="40091" y="180998"/>
                  <a:pt x="39895" y="180830"/>
                  <a:pt x="39698" y="180830"/>
                </a:cubicBezTo>
                <a:close/>
                <a:moveTo>
                  <a:pt x="27907" y="182767"/>
                </a:moveTo>
                <a:cubicBezTo>
                  <a:pt x="27682" y="182795"/>
                  <a:pt x="27514" y="182963"/>
                  <a:pt x="27514" y="183160"/>
                </a:cubicBezTo>
                <a:cubicBezTo>
                  <a:pt x="27514" y="183385"/>
                  <a:pt x="27682" y="183553"/>
                  <a:pt x="27907" y="183553"/>
                </a:cubicBezTo>
                <a:cubicBezTo>
                  <a:pt x="28103" y="183553"/>
                  <a:pt x="28300" y="183385"/>
                  <a:pt x="28300" y="183160"/>
                </a:cubicBezTo>
                <a:cubicBezTo>
                  <a:pt x="28300" y="182963"/>
                  <a:pt x="28103" y="182767"/>
                  <a:pt x="27907" y="182767"/>
                </a:cubicBezTo>
                <a:close/>
                <a:moveTo>
                  <a:pt x="29872" y="182767"/>
                </a:moveTo>
                <a:cubicBezTo>
                  <a:pt x="29647" y="182795"/>
                  <a:pt x="29479" y="182963"/>
                  <a:pt x="29479" y="183160"/>
                </a:cubicBezTo>
                <a:cubicBezTo>
                  <a:pt x="29479" y="183385"/>
                  <a:pt x="29647" y="183553"/>
                  <a:pt x="29872" y="183553"/>
                </a:cubicBezTo>
                <a:cubicBezTo>
                  <a:pt x="30069" y="183553"/>
                  <a:pt x="30265" y="183385"/>
                  <a:pt x="30265" y="183160"/>
                </a:cubicBezTo>
                <a:cubicBezTo>
                  <a:pt x="30265" y="182963"/>
                  <a:pt x="30069" y="182767"/>
                  <a:pt x="29872" y="182767"/>
                </a:cubicBezTo>
                <a:close/>
                <a:moveTo>
                  <a:pt x="31837" y="182767"/>
                </a:moveTo>
                <a:cubicBezTo>
                  <a:pt x="31613" y="182795"/>
                  <a:pt x="31444" y="182963"/>
                  <a:pt x="31444" y="183160"/>
                </a:cubicBezTo>
                <a:cubicBezTo>
                  <a:pt x="31444" y="183385"/>
                  <a:pt x="31613" y="183553"/>
                  <a:pt x="31837" y="183553"/>
                </a:cubicBezTo>
                <a:cubicBezTo>
                  <a:pt x="32034" y="183553"/>
                  <a:pt x="32230" y="183385"/>
                  <a:pt x="32230" y="183160"/>
                </a:cubicBezTo>
                <a:cubicBezTo>
                  <a:pt x="32230" y="182963"/>
                  <a:pt x="32034" y="182767"/>
                  <a:pt x="31837" y="182767"/>
                </a:cubicBezTo>
                <a:close/>
                <a:moveTo>
                  <a:pt x="33802" y="182767"/>
                </a:moveTo>
                <a:cubicBezTo>
                  <a:pt x="33578" y="182795"/>
                  <a:pt x="33409" y="182963"/>
                  <a:pt x="33409" y="183160"/>
                </a:cubicBezTo>
                <a:cubicBezTo>
                  <a:pt x="33409" y="183385"/>
                  <a:pt x="33578" y="183553"/>
                  <a:pt x="33802" y="183553"/>
                </a:cubicBezTo>
                <a:cubicBezTo>
                  <a:pt x="33999" y="183553"/>
                  <a:pt x="34195" y="183385"/>
                  <a:pt x="34195" y="183160"/>
                </a:cubicBezTo>
                <a:cubicBezTo>
                  <a:pt x="34195" y="182963"/>
                  <a:pt x="33999" y="182767"/>
                  <a:pt x="33802" y="182767"/>
                </a:cubicBezTo>
                <a:close/>
                <a:moveTo>
                  <a:pt x="35768" y="182767"/>
                </a:moveTo>
                <a:cubicBezTo>
                  <a:pt x="35543" y="182795"/>
                  <a:pt x="35375" y="182963"/>
                  <a:pt x="35375" y="183160"/>
                </a:cubicBezTo>
                <a:cubicBezTo>
                  <a:pt x="35375" y="183385"/>
                  <a:pt x="35543" y="183553"/>
                  <a:pt x="35768" y="183553"/>
                </a:cubicBezTo>
                <a:cubicBezTo>
                  <a:pt x="35964" y="183553"/>
                  <a:pt x="36161" y="183385"/>
                  <a:pt x="36161" y="183160"/>
                </a:cubicBezTo>
                <a:cubicBezTo>
                  <a:pt x="36161" y="182963"/>
                  <a:pt x="35964" y="182767"/>
                  <a:pt x="35768" y="182767"/>
                </a:cubicBezTo>
                <a:close/>
                <a:moveTo>
                  <a:pt x="37733" y="182767"/>
                </a:moveTo>
                <a:cubicBezTo>
                  <a:pt x="37508" y="182795"/>
                  <a:pt x="37340" y="182963"/>
                  <a:pt x="37340" y="183160"/>
                </a:cubicBezTo>
                <a:cubicBezTo>
                  <a:pt x="37340" y="183385"/>
                  <a:pt x="37508" y="183553"/>
                  <a:pt x="37733" y="183553"/>
                </a:cubicBezTo>
                <a:cubicBezTo>
                  <a:pt x="37929" y="183553"/>
                  <a:pt x="38126" y="183385"/>
                  <a:pt x="38126" y="183160"/>
                </a:cubicBezTo>
                <a:cubicBezTo>
                  <a:pt x="38126" y="182963"/>
                  <a:pt x="37929" y="182767"/>
                  <a:pt x="37733" y="182767"/>
                </a:cubicBezTo>
                <a:close/>
                <a:moveTo>
                  <a:pt x="27907" y="184760"/>
                </a:moveTo>
                <a:cubicBezTo>
                  <a:pt x="27682" y="184760"/>
                  <a:pt x="27514" y="184929"/>
                  <a:pt x="27514" y="185125"/>
                </a:cubicBezTo>
                <a:cubicBezTo>
                  <a:pt x="27514" y="185350"/>
                  <a:pt x="27682" y="185518"/>
                  <a:pt x="27907" y="185518"/>
                </a:cubicBezTo>
                <a:cubicBezTo>
                  <a:pt x="28103" y="185518"/>
                  <a:pt x="28300" y="185350"/>
                  <a:pt x="28300" y="185125"/>
                </a:cubicBezTo>
                <a:cubicBezTo>
                  <a:pt x="28300" y="184929"/>
                  <a:pt x="28103" y="184760"/>
                  <a:pt x="27907" y="184760"/>
                </a:cubicBezTo>
                <a:close/>
                <a:moveTo>
                  <a:pt x="29872" y="184760"/>
                </a:moveTo>
                <a:cubicBezTo>
                  <a:pt x="29647" y="184760"/>
                  <a:pt x="29479" y="184929"/>
                  <a:pt x="29479" y="185125"/>
                </a:cubicBezTo>
                <a:cubicBezTo>
                  <a:pt x="29479" y="185350"/>
                  <a:pt x="29647" y="185518"/>
                  <a:pt x="29872" y="185518"/>
                </a:cubicBezTo>
                <a:cubicBezTo>
                  <a:pt x="30069" y="185518"/>
                  <a:pt x="30265" y="185350"/>
                  <a:pt x="30265" y="185125"/>
                </a:cubicBezTo>
                <a:cubicBezTo>
                  <a:pt x="30265" y="184929"/>
                  <a:pt x="30069" y="184760"/>
                  <a:pt x="29872" y="184760"/>
                </a:cubicBezTo>
                <a:close/>
                <a:moveTo>
                  <a:pt x="31837" y="184760"/>
                </a:moveTo>
                <a:cubicBezTo>
                  <a:pt x="31613" y="184760"/>
                  <a:pt x="31444" y="184929"/>
                  <a:pt x="31444" y="185125"/>
                </a:cubicBezTo>
                <a:cubicBezTo>
                  <a:pt x="31444" y="185350"/>
                  <a:pt x="31613" y="185518"/>
                  <a:pt x="31837" y="185518"/>
                </a:cubicBezTo>
                <a:cubicBezTo>
                  <a:pt x="32034" y="185518"/>
                  <a:pt x="32230" y="185350"/>
                  <a:pt x="32230" y="185125"/>
                </a:cubicBezTo>
                <a:cubicBezTo>
                  <a:pt x="32230" y="184929"/>
                  <a:pt x="32034" y="184760"/>
                  <a:pt x="31837" y="184760"/>
                </a:cubicBezTo>
                <a:close/>
                <a:moveTo>
                  <a:pt x="33802" y="184760"/>
                </a:moveTo>
                <a:cubicBezTo>
                  <a:pt x="33578" y="184760"/>
                  <a:pt x="33409" y="184929"/>
                  <a:pt x="33409" y="185125"/>
                </a:cubicBezTo>
                <a:cubicBezTo>
                  <a:pt x="33409" y="185350"/>
                  <a:pt x="33578" y="185518"/>
                  <a:pt x="33802" y="185518"/>
                </a:cubicBezTo>
                <a:cubicBezTo>
                  <a:pt x="33999" y="185518"/>
                  <a:pt x="34195" y="185350"/>
                  <a:pt x="34195" y="185125"/>
                </a:cubicBezTo>
                <a:cubicBezTo>
                  <a:pt x="34195" y="184929"/>
                  <a:pt x="33999" y="184760"/>
                  <a:pt x="33802" y="184760"/>
                </a:cubicBezTo>
                <a:close/>
                <a:moveTo>
                  <a:pt x="35768" y="184760"/>
                </a:moveTo>
                <a:cubicBezTo>
                  <a:pt x="35543" y="184760"/>
                  <a:pt x="35375" y="184929"/>
                  <a:pt x="35375" y="185125"/>
                </a:cubicBezTo>
                <a:cubicBezTo>
                  <a:pt x="35375" y="185350"/>
                  <a:pt x="35543" y="185518"/>
                  <a:pt x="35768" y="185518"/>
                </a:cubicBezTo>
                <a:cubicBezTo>
                  <a:pt x="35964" y="185518"/>
                  <a:pt x="36161" y="185350"/>
                  <a:pt x="36161" y="185125"/>
                </a:cubicBezTo>
                <a:cubicBezTo>
                  <a:pt x="36161" y="184929"/>
                  <a:pt x="35964" y="184760"/>
                  <a:pt x="35768" y="184760"/>
                </a:cubicBezTo>
                <a:close/>
                <a:moveTo>
                  <a:pt x="37733" y="184760"/>
                </a:moveTo>
                <a:cubicBezTo>
                  <a:pt x="37508" y="184760"/>
                  <a:pt x="37340" y="184929"/>
                  <a:pt x="37340" y="185125"/>
                </a:cubicBezTo>
                <a:cubicBezTo>
                  <a:pt x="37340" y="185350"/>
                  <a:pt x="37508" y="185518"/>
                  <a:pt x="37733" y="185518"/>
                </a:cubicBezTo>
                <a:cubicBezTo>
                  <a:pt x="37929" y="185518"/>
                  <a:pt x="38126" y="185350"/>
                  <a:pt x="38126" y="185125"/>
                </a:cubicBezTo>
                <a:cubicBezTo>
                  <a:pt x="38126" y="184929"/>
                  <a:pt x="37929" y="184760"/>
                  <a:pt x="37733" y="184760"/>
                </a:cubicBezTo>
                <a:close/>
                <a:moveTo>
                  <a:pt x="25942" y="186725"/>
                </a:moveTo>
                <a:cubicBezTo>
                  <a:pt x="25717" y="186725"/>
                  <a:pt x="25549" y="186894"/>
                  <a:pt x="25549" y="187090"/>
                </a:cubicBezTo>
                <a:cubicBezTo>
                  <a:pt x="25549" y="187315"/>
                  <a:pt x="25717" y="187483"/>
                  <a:pt x="25942" y="187483"/>
                </a:cubicBezTo>
                <a:cubicBezTo>
                  <a:pt x="26138" y="187483"/>
                  <a:pt x="26335" y="187315"/>
                  <a:pt x="26335" y="187090"/>
                </a:cubicBezTo>
                <a:cubicBezTo>
                  <a:pt x="26335" y="186894"/>
                  <a:pt x="26138" y="186725"/>
                  <a:pt x="25942" y="186725"/>
                </a:cubicBezTo>
                <a:close/>
                <a:moveTo>
                  <a:pt x="27907" y="186725"/>
                </a:moveTo>
                <a:cubicBezTo>
                  <a:pt x="27682" y="186725"/>
                  <a:pt x="27514" y="186894"/>
                  <a:pt x="27514" y="187090"/>
                </a:cubicBezTo>
                <a:cubicBezTo>
                  <a:pt x="27514" y="187315"/>
                  <a:pt x="27682" y="187483"/>
                  <a:pt x="27907" y="187483"/>
                </a:cubicBezTo>
                <a:cubicBezTo>
                  <a:pt x="28103" y="187483"/>
                  <a:pt x="28300" y="187315"/>
                  <a:pt x="28300" y="187090"/>
                </a:cubicBezTo>
                <a:cubicBezTo>
                  <a:pt x="28300" y="186894"/>
                  <a:pt x="28103" y="186725"/>
                  <a:pt x="27907" y="186725"/>
                </a:cubicBezTo>
                <a:close/>
                <a:moveTo>
                  <a:pt x="29872" y="186725"/>
                </a:moveTo>
                <a:cubicBezTo>
                  <a:pt x="29647" y="186725"/>
                  <a:pt x="29479" y="186894"/>
                  <a:pt x="29479" y="187090"/>
                </a:cubicBezTo>
                <a:cubicBezTo>
                  <a:pt x="29479" y="187315"/>
                  <a:pt x="29647" y="187483"/>
                  <a:pt x="29872" y="187483"/>
                </a:cubicBezTo>
                <a:cubicBezTo>
                  <a:pt x="30069" y="187483"/>
                  <a:pt x="30265" y="187315"/>
                  <a:pt x="30265" y="187090"/>
                </a:cubicBezTo>
                <a:cubicBezTo>
                  <a:pt x="30265" y="186894"/>
                  <a:pt x="30069" y="186725"/>
                  <a:pt x="29872" y="186725"/>
                </a:cubicBezTo>
                <a:close/>
                <a:moveTo>
                  <a:pt x="31837" y="186725"/>
                </a:moveTo>
                <a:cubicBezTo>
                  <a:pt x="31613" y="186725"/>
                  <a:pt x="31444" y="186894"/>
                  <a:pt x="31444" y="187090"/>
                </a:cubicBezTo>
                <a:cubicBezTo>
                  <a:pt x="31444" y="187315"/>
                  <a:pt x="31613" y="187483"/>
                  <a:pt x="31837" y="187483"/>
                </a:cubicBezTo>
                <a:cubicBezTo>
                  <a:pt x="32034" y="187483"/>
                  <a:pt x="32230" y="187315"/>
                  <a:pt x="32230" y="187090"/>
                </a:cubicBezTo>
                <a:cubicBezTo>
                  <a:pt x="32230" y="186894"/>
                  <a:pt x="32034" y="186725"/>
                  <a:pt x="31837" y="186725"/>
                </a:cubicBezTo>
                <a:close/>
                <a:moveTo>
                  <a:pt x="33802" y="186725"/>
                </a:moveTo>
                <a:cubicBezTo>
                  <a:pt x="33578" y="186725"/>
                  <a:pt x="33409" y="186894"/>
                  <a:pt x="33409" y="187090"/>
                </a:cubicBezTo>
                <a:cubicBezTo>
                  <a:pt x="33409" y="187315"/>
                  <a:pt x="33578" y="187483"/>
                  <a:pt x="33802" y="187483"/>
                </a:cubicBezTo>
                <a:cubicBezTo>
                  <a:pt x="33999" y="187483"/>
                  <a:pt x="34195" y="187315"/>
                  <a:pt x="34195" y="187090"/>
                </a:cubicBezTo>
                <a:cubicBezTo>
                  <a:pt x="34195" y="186894"/>
                  <a:pt x="33999" y="186725"/>
                  <a:pt x="33802" y="186725"/>
                </a:cubicBezTo>
                <a:close/>
                <a:moveTo>
                  <a:pt x="35768" y="186725"/>
                </a:moveTo>
                <a:cubicBezTo>
                  <a:pt x="35543" y="186725"/>
                  <a:pt x="35375" y="186894"/>
                  <a:pt x="35375" y="187090"/>
                </a:cubicBezTo>
                <a:cubicBezTo>
                  <a:pt x="35375" y="187315"/>
                  <a:pt x="35543" y="187483"/>
                  <a:pt x="35768" y="187483"/>
                </a:cubicBezTo>
                <a:cubicBezTo>
                  <a:pt x="35964" y="187483"/>
                  <a:pt x="36161" y="187315"/>
                  <a:pt x="36161" y="187090"/>
                </a:cubicBezTo>
                <a:cubicBezTo>
                  <a:pt x="36161" y="186894"/>
                  <a:pt x="35964" y="186725"/>
                  <a:pt x="35768" y="186725"/>
                </a:cubicBezTo>
                <a:close/>
                <a:moveTo>
                  <a:pt x="25942" y="188691"/>
                </a:moveTo>
                <a:cubicBezTo>
                  <a:pt x="25717" y="188691"/>
                  <a:pt x="25549" y="188859"/>
                  <a:pt x="25549" y="189056"/>
                </a:cubicBezTo>
                <a:cubicBezTo>
                  <a:pt x="25549" y="189280"/>
                  <a:pt x="25717" y="189449"/>
                  <a:pt x="25942" y="189449"/>
                </a:cubicBezTo>
                <a:cubicBezTo>
                  <a:pt x="26138" y="189449"/>
                  <a:pt x="26335" y="189280"/>
                  <a:pt x="26335" y="189056"/>
                </a:cubicBezTo>
                <a:cubicBezTo>
                  <a:pt x="26335" y="188859"/>
                  <a:pt x="26138" y="188691"/>
                  <a:pt x="25942" y="188691"/>
                </a:cubicBezTo>
                <a:close/>
                <a:moveTo>
                  <a:pt x="27907" y="188691"/>
                </a:moveTo>
                <a:cubicBezTo>
                  <a:pt x="27682" y="188691"/>
                  <a:pt x="27514" y="188859"/>
                  <a:pt x="27514" y="189056"/>
                </a:cubicBezTo>
                <a:cubicBezTo>
                  <a:pt x="27514" y="189280"/>
                  <a:pt x="27682" y="189449"/>
                  <a:pt x="27907" y="189449"/>
                </a:cubicBezTo>
                <a:cubicBezTo>
                  <a:pt x="28103" y="189449"/>
                  <a:pt x="28300" y="189280"/>
                  <a:pt x="28300" y="189056"/>
                </a:cubicBezTo>
                <a:cubicBezTo>
                  <a:pt x="28300" y="188859"/>
                  <a:pt x="28103" y="188691"/>
                  <a:pt x="27907" y="188691"/>
                </a:cubicBezTo>
                <a:close/>
                <a:moveTo>
                  <a:pt x="29872" y="188691"/>
                </a:moveTo>
                <a:cubicBezTo>
                  <a:pt x="29647" y="188691"/>
                  <a:pt x="29479" y="188859"/>
                  <a:pt x="29479" y="189056"/>
                </a:cubicBezTo>
                <a:cubicBezTo>
                  <a:pt x="29479" y="189280"/>
                  <a:pt x="29647" y="189449"/>
                  <a:pt x="29872" y="189449"/>
                </a:cubicBezTo>
                <a:cubicBezTo>
                  <a:pt x="30069" y="189449"/>
                  <a:pt x="30265" y="189280"/>
                  <a:pt x="30265" y="189056"/>
                </a:cubicBezTo>
                <a:cubicBezTo>
                  <a:pt x="30265" y="188859"/>
                  <a:pt x="30069" y="188691"/>
                  <a:pt x="29872" y="188691"/>
                </a:cubicBezTo>
                <a:close/>
                <a:moveTo>
                  <a:pt x="31837" y="188691"/>
                </a:moveTo>
                <a:cubicBezTo>
                  <a:pt x="31613" y="188691"/>
                  <a:pt x="31444" y="188859"/>
                  <a:pt x="31444" y="189056"/>
                </a:cubicBezTo>
                <a:cubicBezTo>
                  <a:pt x="31444" y="189280"/>
                  <a:pt x="31613" y="189449"/>
                  <a:pt x="31837" y="189449"/>
                </a:cubicBezTo>
                <a:cubicBezTo>
                  <a:pt x="32034" y="189449"/>
                  <a:pt x="32230" y="189280"/>
                  <a:pt x="32230" y="189056"/>
                </a:cubicBezTo>
                <a:cubicBezTo>
                  <a:pt x="32230" y="188859"/>
                  <a:pt x="32034" y="188691"/>
                  <a:pt x="31837" y="188691"/>
                </a:cubicBezTo>
                <a:close/>
                <a:moveTo>
                  <a:pt x="33802" y="188691"/>
                </a:moveTo>
                <a:cubicBezTo>
                  <a:pt x="33578" y="188691"/>
                  <a:pt x="33409" y="188859"/>
                  <a:pt x="33409" y="189056"/>
                </a:cubicBezTo>
                <a:cubicBezTo>
                  <a:pt x="33409" y="189280"/>
                  <a:pt x="33578" y="189449"/>
                  <a:pt x="33802" y="189449"/>
                </a:cubicBezTo>
                <a:cubicBezTo>
                  <a:pt x="33999" y="189449"/>
                  <a:pt x="34195" y="189280"/>
                  <a:pt x="34195" y="189056"/>
                </a:cubicBezTo>
                <a:cubicBezTo>
                  <a:pt x="34195" y="188859"/>
                  <a:pt x="33999" y="188691"/>
                  <a:pt x="33802" y="188691"/>
                </a:cubicBezTo>
                <a:close/>
                <a:moveTo>
                  <a:pt x="35768" y="188691"/>
                </a:moveTo>
                <a:cubicBezTo>
                  <a:pt x="35543" y="188691"/>
                  <a:pt x="35375" y="188859"/>
                  <a:pt x="35375" y="189056"/>
                </a:cubicBezTo>
                <a:cubicBezTo>
                  <a:pt x="35375" y="189280"/>
                  <a:pt x="35543" y="189449"/>
                  <a:pt x="35768" y="189449"/>
                </a:cubicBezTo>
                <a:cubicBezTo>
                  <a:pt x="35964" y="189449"/>
                  <a:pt x="36161" y="189280"/>
                  <a:pt x="36161" y="189056"/>
                </a:cubicBezTo>
                <a:cubicBezTo>
                  <a:pt x="36161" y="188859"/>
                  <a:pt x="35964" y="188691"/>
                  <a:pt x="35768" y="188691"/>
                </a:cubicBezTo>
                <a:close/>
                <a:moveTo>
                  <a:pt x="23976" y="190628"/>
                </a:moveTo>
                <a:cubicBezTo>
                  <a:pt x="23752" y="190656"/>
                  <a:pt x="23583" y="190824"/>
                  <a:pt x="23583" y="191021"/>
                </a:cubicBezTo>
                <a:cubicBezTo>
                  <a:pt x="23583" y="191245"/>
                  <a:pt x="23752" y="191414"/>
                  <a:pt x="23976" y="191414"/>
                </a:cubicBezTo>
                <a:cubicBezTo>
                  <a:pt x="24173" y="191414"/>
                  <a:pt x="24369" y="191245"/>
                  <a:pt x="24369" y="191021"/>
                </a:cubicBezTo>
                <a:cubicBezTo>
                  <a:pt x="24369" y="190824"/>
                  <a:pt x="24173" y="190628"/>
                  <a:pt x="23976" y="190628"/>
                </a:cubicBezTo>
                <a:close/>
                <a:moveTo>
                  <a:pt x="25942" y="190628"/>
                </a:moveTo>
                <a:cubicBezTo>
                  <a:pt x="25717" y="190656"/>
                  <a:pt x="25549" y="190824"/>
                  <a:pt x="25549" y="191021"/>
                </a:cubicBezTo>
                <a:cubicBezTo>
                  <a:pt x="25549" y="191245"/>
                  <a:pt x="25717" y="191414"/>
                  <a:pt x="25942" y="191414"/>
                </a:cubicBezTo>
                <a:cubicBezTo>
                  <a:pt x="26138" y="191414"/>
                  <a:pt x="26335" y="191245"/>
                  <a:pt x="26335" y="191021"/>
                </a:cubicBezTo>
                <a:cubicBezTo>
                  <a:pt x="26335" y="190824"/>
                  <a:pt x="26138" y="190628"/>
                  <a:pt x="25942" y="190628"/>
                </a:cubicBezTo>
                <a:close/>
                <a:moveTo>
                  <a:pt x="27907" y="190628"/>
                </a:moveTo>
                <a:cubicBezTo>
                  <a:pt x="27682" y="190656"/>
                  <a:pt x="27514" y="190824"/>
                  <a:pt x="27514" y="191021"/>
                </a:cubicBezTo>
                <a:cubicBezTo>
                  <a:pt x="27514" y="191245"/>
                  <a:pt x="27682" y="191414"/>
                  <a:pt x="27907" y="191414"/>
                </a:cubicBezTo>
                <a:cubicBezTo>
                  <a:pt x="28103" y="191414"/>
                  <a:pt x="28300" y="191245"/>
                  <a:pt x="28300" y="191021"/>
                </a:cubicBezTo>
                <a:cubicBezTo>
                  <a:pt x="28300" y="190824"/>
                  <a:pt x="28103" y="190628"/>
                  <a:pt x="27907" y="190628"/>
                </a:cubicBezTo>
                <a:close/>
                <a:moveTo>
                  <a:pt x="29872" y="190628"/>
                </a:moveTo>
                <a:cubicBezTo>
                  <a:pt x="29647" y="190656"/>
                  <a:pt x="29479" y="190824"/>
                  <a:pt x="29479" y="191021"/>
                </a:cubicBezTo>
                <a:cubicBezTo>
                  <a:pt x="29479" y="191245"/>
                  <a:pt x="29647" y="191414"/>
                  <a:pt x="29872" y="191414"/>
                </a:cubicBezTo>
                <a:cubicBezTo>
                  <a:pt x="30069" y="191414"/>
                  <a:pt x="30265" y="191245"/>
                  <a:pt x="30265" y="191021"/>
                </a:cubicBezTo>
                <a:cubicBezTo>
                  <a:pt x="30265" y="190824"/>
                  <a:pt x="30069" y="190628"/>
                  <a:pt x="29872" y="190628"/>
                </a:cubicBezTo>
                <a:close/>
                <a:moveTo>
                  <a:pt x="31837" y="190628"/>
                </a:moveTo>
                <a:cubicBezTo>
                  <a:pt x="31613" y="190656"/>
                  <a:pt x="31444" y="190824"/>
                  <a:pt x="31444" y="191021"/>
                </a:cubicBezTo>
                <a:cubicBezTo>
                  <a:pt x="31444" y="191245"/>
                  <a:pt x="31613" y="191414"/>
                  <a:pt x="31837" y="191414"/>
                </a:cubicBezTo>
                <a:cubicBezTo>
                  <a:pt x="32034" y="191414"/>
                  <a:pt x="32230" y="191245"/>
                  <a:pt x="32230" y="191021"/>
                </a:cubicBezTo>
                <a:cubicBezTo>
                  <a:pt x="32230" y="190824"/>
                  <a:pt x="32034" y="190628"/>
                  <a:pt x="31837" y="190628"/>
                </a:cubicBezTo>
                <a:close/>
                <a:moveTo>
                  <a:pt x="33802" y="190628"/>
                </a:moveTo>
                <a:cubicBezTo>
                  <a:pt x="33578" y="190656"/>
                  <a:pt x="33409" y="190824"/>
                  <a:pt x="33409" y="191021"/>
                </a:cubicBezTo>
                <a:cubicBezTo>
                  <a:pt x="33409" y="191245"/>
                  <a:pt x="33578" y="191414"/>
                  <a:pt x="33802" y="191414"/>
                </a:cubicBezTo>
                <a:cubicBezTo>
                  <a:pt x="33999" y="191414"/>
                  <a:pt x="34195" y="191245"/>
                  <a:pt x="34195" y="191021"/>
                </a:cubicBezTo>
                <a:cubicBezTo>
                  <a:pt x="34195" y="190824"/>
                  <a:pt x="33999" y="190628"/>
                  <a:pt x="33802" y="190628"/>
                </a:cubicBezTo>
                <a:close/>
                <a:moveTo>
                  <a:pt x="23976" y="192593"/>
                </a:moveTo>
                <a:cubicBezTo>
                  <a:pt x="23752" y="192593"/>
                  <a:pt x="23583" y="192790"/>
                  <a:pt x="23583" y="192986"/>
                </a:cubicBezTo>
                <a:cubicBezTo>
                  <a:pt x="23583" y="193211"/>
                  <a:pt x="23752" y="193379"/>
                  <a:pt x="23976" y="193379"/>
                </a:cubicBezTo>
                <a:cubicBezTo>
                  <a:pt x="24173" y="193379"/>
                  <a:pt x="24369" y="193211"/>
                  <a:pt x="24369" y="192986"/>
                </a:cubicBezTo>
                <a:cubicBezTo>
                  <a:pt x="24369" y="192790"/>
                  <a:pt x="24173" y="192593"/>
                  <a:pt x="23976" y="192593"/>
                </a:cubicBezTo>
                <a:close/>
                <a:moveTo>
                  <a:pt x="25942" y="192593"/>
                </a:moveTo>
                <a:cubicBezTo>
                  <a:pt x="25717" y="192593"/>
                  <a:pt x="25549" y="192790"/>
                  <a:pt x="25549" y="192986"/>
                </a:cubicBezTo>
                <a:cubicBezTo>
                  <a:pt x="25549" y="193211"/>
                  <a:pt x="25717" y="193379"/>
                  <a:pt x="25942" y="193379"/>
                </a:cubicBezTo>
                <a:cubicBezTo>
                  <a:pt x="26138" y="193379"/>
                  <a:pt x="26335" y="193211"/>
                  <a:pt x="26335" y="192986"/>
                </a:cubicBezTo>
                <a:cubicBezTo>
                  <a:pt x="26335" y="192790"/>
                  <a:pt x="26138" y="192593"/>
                  <a:pt x="25942" y="192593"/>
                </a:cubicBezTo>
                <a:close/>
                <a:moveTo>
                  <a:pt x="27907" y="192593"/>
                </a:moveTo>
                <a:cubicBezTo>
                  <a:pt x="27682" y="192593"/>
                  <a:pt x="27514" y="192790"/>
                  <a:pt x="27514" y="192986"/>
                </a:cubicBezTo>
                <a:cubicBezTo>
                  <a:pt x="27514" y="193211"/>
                  <a:pt x="27682" y="193379"/>
                  <a:pt x="27907" y="193379"/>
                </a:cubicBezTo>
                <a:cubicBezTo>
                  <a:pt x="28103" y="193379"/>
                  <a:pt x="28300" y="193211"/>
                  <a:pt x="28300" y="192986"/>
                </a:cubicBezTo>
                <a:cubicBezTo>
                  <a:pt x="28300" y="192790"/>
                  <a:pt x="28103" y="192593"/>
                  <a:pt x="27907" y="192593"/>
                </a:cubicBezTo>
                <a:close/>
                <a:moveTo>
                  <a:pt x="29872" y="192593"/>
                </a:moveTo>
                <a:cubicBezTo>
                  <a:pt x="29647" y="192593"/>
                  <a:pt x="29479" y="192790"/>
                  <a:pt x="29479" y="192986"/>
                </a:cubicBezTo>
                <a:cubicBezTo>
                  <a:pt x="29479" y="193211"/>
                  <a:pt x="29647" y="193379"/>
                  <a:pt x="29872" y="193379"/>
                </a:cubicBezTo>
                <a:cubicBezTo>
                  <a:pt x="30069" y="193379"/>
                  <a:pt x="30265" y="193211"/>
                  <a:pt x="30265" y="192986"/>
                </a:cubicBezTo>
                <a:cubicBezTo>
                  <a:pt x="30265" y="192790"/>
                  <a:pt x="30069" y="192593"/>
                  <a:pt x="29872" y="192593"/>
                </a:cubicBezTo>
                <a:close/>
                <a:moveTo>
                  <a:pt x="31837" y="192593"/>
                </a:moveTo>
                <a:cubicBezTo>
                  <a:pt x="31613" y="192593"/>
                  <a:pt x="31444" y="192790"/>
                  <a:pt x="31444" y="192986"/>
                </a:cubicBezTo>
                <a:cubicBezTo>
                  <a:pt x="31444" y="193211"/>
                  <a:pt x="31613" y="193379"/>
                  <a:pt x="31837" y="193379"/>
                </a:cubicBezTo>
                <a:cubicBezTo>
                  <a:pt x="32034" y="193379"/>
                  <a:pt x="32230" y="193211"/>
                  <a:pt x="32230" y="192986"/>
                </a:cubicBezTo>
                <a:cubicBezTo>
                  <a:pt x="32230" y="192790"/>
                  <a:pt x="32034" y="192593"/>
                  <a:pt x="31837" y="192593"/>
                </a:cubicBezTo>
                <a:close/>
                <a:moveTo>
                  <a:pt x="33802" y="192593"/>
                </a:moveTo>
                <a:cubicBezTo>
                  <a:pt x="33578" y="192593"/>
                  <a:pt x="33409" y="192790"/>
                  <a:pt x="33409" y="192986"/>
                </a:cubicBezTo>
                <a:cubicBezTo>
                  <a:pt x="33409" y="193211"/>
                  <a:pt x="33578" y="193379"/>
                  <a:pt x="33802" y="193379"/>
                </a:cubicBezTo>
                <a:cubicBezTo>
                  <a:pt x="33999" y="193379"/>
                  <a:pt x="34195" y="193211"/>
                  <a:pt x="34195" y="192986"/>
                </a:cubicBezTo>
                <a:cubicBezTo>
                  <a:pt x="34195" y="192790"/>
                  <a:pt x="33999" y="192593"/>
                  <a:pt x="33802" y="192593"/>
                </a:cubicBezTo>
                <a:close/>
                <a:moveTo>
                  <a:pt x="22011" y="194586"/>
                </a:moveTo>
                <a:cubicBezTo>
                  <a:pt x="21787" y="194586"/>
                  <a:pt x="21618" y="194755"/>
                  <a:pt x="21618" y="194951"/>
                </a:cubicBezTo>
                <a:cubicBezTo>
                  <a:pt x="21618" y="195176"/>
                  <a:pt x="21787" y="195344"/>
                  <a:pt x="22011" y="195344"/>
                </a:cubicBezTo>
                <a:cubicBezTo>
                  <a:pt x="22208" y="195344"/>
                  <a:pt x="22404" y="195176"/>
                  <a:pt x="22404" y="194951"/>
                </a:cubicBezTo>
                <a:cubicBezTo>
                  <a:pt x="22404" y="194755"/>
                  <a:pt x="22208" y="194586"/>
                  <a:pt x="22011" y="194586"/>
                </a:cubicBezTo>
                <a:close/>
                <a:moveTo>
                  <a:pt x="23976" y="194586"/>
                </a:moveTo>
                <a:cubicBezTo>
                  <a:pt x="23752" y="194586"/>
                  <a:pt x="23583" y="194755"/>
                  <a:pt x="23583" y="194951"/>
                </a:cubicBezTo>
                <a:cubicBezTo>
                  <a:pt x="23583" y="195176"/>
                  <a:pt x="23752" y="195344"/>
                  <a:pt x="23976" y="195344"/>
                </a:cubicBezTo>
                <a:cubicBezTo>
                  <a:pt x="24173" y="195344"/>
                  <a:pt x="24369" y="195176"/>
                  <a:pt x="24369" y="194951"/>
                </a:cubicBezTo>
                <a:cubicBezTo>
                  <a:pt x="24369" y="194755"/>
                  <a:pt x="24173" y="194586"/>
                  <a:pt x="23976" y="194586"/>
                </a:cubicBezTo>
                <a:close/>
                <a:moveTo>
                  <a:pt x="25942" y="194586"/>
                </a:moveTo>
                <a:cubicBezTo>
                  <a:pt x="25717" y="194586"/>
                  <a:pt x="25549" y="194755"/>
                  <a:pt x="25549" y="194951"/>
                </a:cubicBezTo>
                <a:cubicBezTo>
                  <a:pt x="25549" y="195176"/>
                  <a:pt x="25717" y="195344"/>
                  <a:pt x="25942" y="195344"/>
                </a:cubicBezTo>
                <a:cubicBezTo>
                  <a:pt x="26138" y="195344"/>
                  <a:pt x="26335" y="195176"/>
                  <a:pt x="26335" y="194951"/>
                </a:cubicBezTo>
                <a:cubicBezTo>
                  <a:pt x="26335" y="194755"/>
                  <a:pt x="26138" y="194586"/>
                  <a:pt x="25942" y="194586"/>
                </a:cubicBezTo>
                <a:close/>
                <a:moveTo>
                  <a:pt x="27907" y="194586"/>
                </a:moveTo>
                <a:cubicBezTo>
                  <a:pt x="27682" y="194586"/>
                  <a:pt x="27514" y="194755"/>
                  <a:pt x="27514" y="194951"/>
                </a:cubicBezTo>
                <a:cubicBezTo>
                  <a:pt x="27514" y="195176"/>
                  <a:pt x="27682" y="195344"/>
                  <a:pt x="27907" y="195344"/>
                </a:cubicBezTo>
                <a:cubicBezTo>
                  <a:pt x="28103" y="195344"/>
                  <a:pt x="28300" y="195176"/>
                  <a:pt x="28300" y="194951"/>
                </a:cubicBezTo>
                <a:cubicBezTo>
                  <a:pt x="28300" y="194755"/>
                  <a:pt x="28103" y="194586"/>
                  <a:pt x="27907" y="194586"/>
                </a:cubicBezTo>
                <a:close/>
                <a:moveTo>
                  <a:pt x="29872" y="194586"/>
                </a:moveTo>
                <a:cubicBezTo>
                  <a:pt x="29647" y="194586"/>
                  <a:pt x="29479" y="194755"/>
                  <a:pt x="29479" y="194951"/>
                </a:cubicBezTo>
                <a:cubicBezTo>
                  <a:pt x="29479" y="195176"/>
                  <a:pt x="29647" y="195344"/>
                  <a:pt x="29872" y="195344"/>
                </a:cubicBezTo>
                <a:cubicBezTo>
                  <a:pt x="30069" y="195344"/>
                  <a:pt x="30265" y="195176"/>
                  <a:pt x="30265" y="194951"/>
                </a:cubicBezTo>
                <a:cubicBezTo>
                  <a:pt x="30265" y="194755"/>
                  <a:pt x="30069" y="194586"/>
                  <a:pt x="29872" y="194586"/>
                </a:cubicBezTo>
                <a:close/>
                <a:moveTo>
                  <a:pt x="31837" y="194586"/>
                </a:moveTo>
                <a:cubicBezTo>
                  <a:pt x="31613" y="194586"/>
                  <a:pt x="31444" y="194755"/>
                  <a:pt x="31444" y="194951"/>
                </a:cubicBezTo>
                <a:cubicBezTo>
                  <a:pt x="31444" y="195176"/>
                  <a:pt x="31613" y="195344"/>
                  <a:pt x="31837" y="195344"/>
                </a:cubicBezTo>
                <a:cubicBezTo>
                  <a:pt x="32034" y="195344"/>
                  <a:pt x="32230" y="195176"/>
                  <a:pt x="32230" y="194951"/>
                </a:cubicBezTo>
                <a:cubicBezTo>
                  <a:pt x="32230" y="194755"/>
                  <a:pt x="32034" y="194586"/>
                  <a:pt x="31837" y="194586"/>
                </a:cubicBezTo>
                <a:close/>
                <a:moveTo>
                  <a:pt x="20046" y="196552"/>
                </a:moveTo>
                <a:cubicBezTo>
                  <a:pt x="19821" y="196552"/>
                  <a:pt x="19653" y="196720"/>
                  <a:pt x="19653" y="196917"/>
                </a:cubicBezTo>
                <a:cubicBezTo>
                  <a:pt x="19653" y="197141"/>
                  <a:pt x="19821" y="197310"/>
                  <a:pt x="20046" y="197310"/>
                </a:cubicBezTo>
                <a:cubicBezTo>
                  <a:pt x="20242" y="197310"/>
                  <a:pt x="20411" y="197141"/>
                  <a:pt x="20411" y="196917"/>
                </a:cubicBezTo>
                <a:cubicBezTo>
                  <a:pt x="20411" y="196720"/>
                  <a:pt x="20242" y="196552"/>
                  <a:pt x="20046" y="196552"/>
                </a:cubicBezTo>
                <a:close/>
                <a:moveTo>
                  <a:pt x="22011" y="196552"/>
                </a:moveTo>
                <a:cubicBezTo>
                  <a:pt x="21787" y="196552"/>
                  <a:pt x="21618" y="196720"/>
                  <a:pt x="21618" y="196917"/>
                </a:cubicBezTo>
                <a:cubicBezTo>
                  <a:pt x="21618" y="197141"/>
                  <a:pt x="21787" y="197310"/>
                  <a:pt x="22011" y="197310"/>
                </a:cubicBezTo>
                <a:cubicBezTo>
                  <a:pt x="22208" y="197310"/>
                  <a:pt x="22404" y="197141"/>
                  <a:pt x="22404" y="196917"/>
                </a:cubicBezTo>
                <a:cubicBezTo>
                  <a:pt x="22404" y="196720"/>
                  <a:pt x="22208" y="196552"/>
                  <a:pt x="22011" y="196552"/>
                </a:cubicBezTo>
                <a:close/>
                <a:moveTo>
                  <a:pt x="23976" y="196552"/>
                </a:moveTo>
                <a:cubicBezTo>
                  <a:pt x="23752" y="196552"/>
                  <a:pt x="23583" y="196720"/>
                  <a:pt x="23583" y="196917"/>
                </a:cubicBezTo>
                <a:cubicBezTo>
                  <a:pt x="23583" y="197141"/>
                  <a:pt x="23752" y="197310"/>
                  <a:pt x="23976" y="197310"/>
                </a:cubicBezTo>
                <a:cubicBezTo>
                  <a:pt x="24173" y="197310"/>
                  <a:pt x="24369" y="197141"/>
                  <a:pt x="24369" y="196917"/>
                </a:cubicBezTo>
                <a:cubicBezTo>
                  <a:pt x="24369" y="196720"/>
                  <a:pt x="24173" y="196552"/>
                  <a:pt x="23976" y="196552"/>
                </a:cubicBezTo>
                <a:close/>
                <a:moveTo>
                  <a:pt x="25942" y="196552"/>
                </a:moveTo>
                <a:cubicBezTo>
                  <a:pt x="25717" y="196552"/>
                  <a:pt x="25549" y="196720"/>
                  <a:pt x="25549" y="196917"/>
                </a:cubicBezTo>
                <a:cubicBezTo>
                  <a:pt x="25549" y="197141"/>
                  <a:pt x="25717" y="197310"/>
                  <a:pt x="25942" y="197310"/>
                </a:cubicBezTo>
                <a:cubicBezTo>
                  <a:pt x="26138" y="197310"/>
                  <a:pt x="26335" y="197141"/>
                  <a:pt x="26335" y="196917"/>
                </a:cubicBezTo>
                <a:cubicBezTo>
                  <a:pt x="26335" y="196720"/>
                  <a:pt x="26138" y="196552"/>
                  <a:pt x="25942" y="196552"/>
                </a:cubicBezTo>
                <a:close/>
                <a:moveTo>
                  <a:pt x="27907" y="196552"/>
                </a:moveTo>
                <a:cubicBezTo>
                  <a:pt x="27682" y="196552"/>
                  <a:pt x="27514" y="196720"/>
                  <a:pt x="27514" y="196917"/>
                </a:cubicBezTo>
                <a:cubicBezTo>
                  <a:pt x="27514" y="197141"/>
                  <a:pt x="27682" y="197310"/>
                  <a:pt x="27907" y="197310"/>
                </a:cubicBezTo>
                <a:cubicBezTo>
                  <a:pt x="28103" y="197310"/>
                  <a:pt x="28300" y="197141"/>
                  <a:pt x="28300" y="196917"/>
                </a:cubicBezTo>
                <a:cubicBezTo>
                  <a:pt x="28300" y="196720"/>
                  <a:pt x="28103" y="196552"/>
                  <a:pt x="27907" y="196552"/>
                </a:cubicBezTo>
                <a:close/>
                <a:moveTo>
                  <a:pt x="29872" y="196552"/>
                </a:moveTo>
                <a:cubicBezTo>
                  <a:pt x="29647" y="196552"/>
                  <a:pt x="29479" y="196720"/>
                  <a:pt x="29479" y="196917"/>
                </a:cubicBezTo>
                <a:cubicBezTo>
                  <a:pt x="29479" y="197141"/>
                  <a:pt x="29647" y="197310"/>
                  <a:pt x="29872" y="197310"/>
                </a:cubicBezTo>
                <a:cubicBezTo>
                  <a:pt x="30069" y="197310"/>
                  <a:pt x="30265" y="197141"/>
                  <a:pt x="30265" y="196917"/>
                </a:cubicBezTo>
                <a:cubicBezTo>
                  <a:pt x="30265" y="196720"/>
                  <a:pt x="30069" y="196552"/>
                  <a:pt x="29872" y="196552"/>
                </a:cubicBezTo>
                <a:close/>
                <a:moveTo>
                  <a:pt x="18081" y="198517"/>
                </a:moveTo>
                <a:cubicBezTo>
                  <a:pt x="17856" y="198517"/>
                  <a:pt x="17688" y="198685"/>
                  <a:pt x="17688" y="198882"/>
                </a:cubicBezTo>
                <a:cubicBezTo>
                  <a:pt x="17688" y="199106"/>
                  <a:pt x="17856" y="199275"/>
                  <a:pt x="18081" y="199275"/>
                </a:cubicBezTo>
                <a:cubicBezTo>
                  <a:pt x="18277" y="199275"/>
                  <a:pt x="18474" y="199106"/>
                  <a:pt x="18474" y="198882"/>
                </a:cubicBezTo>
                <a:cubicBezTo>
                  <a:pt x="18474" y="198685"/>
                  <a:pt x="18277" y="198517"/>
                  <a:pt x="18081" y="198517"/>
                </a:cubicBezTo>
                <a:close/>
                <a:moveTo>
                  <a:pt x="20046" y="198517"/>
                </a:moveTo>
                <a:cubicBezTo>
                  <a:pt x="19821" y="198517"/>
                  <a:pt x="19653" y="198685"/>
                  <a:pt x="19653" y="198882"/>
                </a:cubicBezTo>
                <a:cubicBezTo>
                  <a:pt x="19653" y="199106"/>
                  <a:pt x="19821" y="199275"/>
                  <a:pt x="20046" y="199275"/>
                </a:cubicBezTo>
                <a:cubicBezTo>
                  <a:pt x="20242" y="199275"/>
                  <a:pt x="20411" y="199106"/>
                  <a:pt x="20411" y="198882"/>
                </a:cubicBezTo>
                <a:cubicBezTo>
                  <a:pt x="20411" y="198685"/>
                  <a:pt x="20242" y="198517"/>
                  <a:pt x="20046" y="198517"/>
                </a:cubicBezTo>
                <a:close/>
                <a:moveTo>
                  <a:pt x="22011" y="198517"/>
                </a:moveTo>
                <a:cubicBezTo>
                  <a:pt x="21787" y="198517"/>
                  <a:pt x="21618" y="198685"/>
                  <a:pt x="21618" y="198882"/>
                </a:cubicBezTo>
                <a:cubicBezTo>
                  <a:pt x="21618" y="199106"/>
                  <a:pt x="21787" y="199275"/>
                  <a:pt x="22011" y="199275"/>
                </a:cubicBezTo>
                <a:cubicBezTo>
                  <a:pt x="22208" y="199275"/>
                  <a:pt x="22404" y="199106"/>
                  <a:pt x="22404" y="198882"/>
                </a:cubicBezTo>
                <a:cubicBezTo>
                  <a:pt x="22404" y="198685"/>
                  <a:pt x="22208" y="198517"/>
                  <a:pt x="22011" y="198517"/>
                </a:cubicBezTo>
                <a:close/>
                <a:moveTo>
                  <a:pt x="23976" y="198517"/>
                </a:moveTo>
                <a:cubicBezTo>
                  <a:pt x="23752" y="198517"/>
                  <a:pt x="23583" y="198685"/>
                  <a:pt x="23583" y="198882"/>
                </a:cubicBezTo>
                <a:cubicBezTo>
                  <a:pt x="23583" y="199106"/>
                  <a:pt x="23752" y="199275"/>
                  <a:pt x="23976" y="199275"/>
                </a:cubicBezTo>
                <a:cubicBezTo>
                  <a:pt x="24173" y="199275"/>
                  <a:pt x="24369" y="199106"/>
                  <a:pt x="24369" y="198882"/>
                </a:cubicBezTo>
                <a:cubicBezTo>
                  <a:pt x="24369" y="198685"/>
                  <a:pt x="24173" y="198517"/>
                  <a:pt x="23976" y="198517"/>
                </a:cubicBezTo>
                <a:close/>
                <a:moveTo>
                  <a:pt x="25942" y="198517"/>
                </a:moveTo>
                <a:cubicBezTo>
                  <a:pt x="25717" y="198517"/>
                  <a:pt x="25549" y="198685"/>
                  <a:pt x="25549" y="198882"/>
                </a:cubicBezTo>
                <a:cubicBezTo>
                  <a:pt x="25549" y="199106"/>
                  <a:pt x="25717" y="199275"/>
                  <a:pt x="25942" y="199275"/>
                </a:cubicBezTo>
                <a:cubicBezTo>
                  <a:pt x="26138" y="199275"/>
                  <a:pt x="26335" y="199106"/>
                  <a:pt x="26335" y="198882"/>
                </a:cubicBezTo>
                <a:cubicBezTo>
                  <a:pt x="26335" y="198685"/>
                  <a:pt x="26138" y="198517"/>
                  <a:pt x="25942" y="198517"/>
                </a:cubicBezTo>
                <a:close/>
                <a:moveTo>
                  <a:pt x="27907" y="198517"/>
                </a:moveTo>
                <a:cubicBezTo>
                  <a:pt x="27682" y="198517"/>
                  <a:pt x="27514" y="198685"/>
                  <a:pt x="27514" y="198882"/>
                </a:cubicBezTo>
                <a:cubicBezTo>
                  <a:pt x="27514" y="199106"/>
                  <a:pt x="27682" y="199275"/>
                  <a:pt x="27907" y="199275"/>
                </a:cubicBezTo>
                <a:cubicBezTo>
                  <a:pt x="28103" y="199275"/>
                  <a:pt x="28300" y="199106"/>
                  <a:pt x="28300" y="198882"/>
                </a:cubicBezTo>
                <a:cubicBezTo>
                  <a:pt x="28300" y="198685"/>
                  <a:pt x="28103" y="198517"/>
                  <a:pt x="27907" y="198517"/>
                </a:cubicBezTo>
                <a:close/>
                <a:moveTo>
                  <a:pt x="29872" y="198517"/>
                </a:moveTo>
                <a:cubicBezTo>
                  <a:pt x="29647" y="198517"/>
                  <a:pt x="29479" y="198685"/>
                  <a:pt x="29479" y="198882"/>
                </a:cubicBezTo>
                <a:cubicBezTo>
                  <a:pt x="29479" y="199106"/>
                  <a:pt x="29647" y="199275"/>
                  <a:pt x="29872" y="199275"/>
                </a:cubicBezTo>
                <a:cubicBezTo>
                  <a:pt x="30069" y="199275"/>
                  <a:pt x="30265" y="199106"/>
                  <a:pt x="30265" y="198882"/>
                </a:cubicBezTo>
                <a:cubicBezTo>
                  <a:pt x="30265" y="198685"/>
                  <a:pt x="30069" y="198517"/>
                  <a:pt x="29872" y="198517"/>
                </a:cubicBezTo>
                <a:close/>
                <a:moveTo>
                  <a:pt x="16115" y="200454"/>
                </a:moveTo>
                <a:cubicBezTo>
                  <a:pt x="15891" y="200454"/>
                  <a:pt x="15722" y="200651"/>
                  <a:pt x="15722" y="200847"/>
                </a:cubicBezTo>
                <a:cubicBezTo>
                  <a:pt x="15722" y="201072"/>
                  <a:pt x="15891" y="201240"/>
                  <a:pt x="16115" y="201240"/>
                </a:cubicBezTo>
                <a:cubicBezTo>
                  <a:pt x="16312" y="201240"/>
                  <a:pt x="16509" y="201072"/>
                  <a:pt x="16509" y="200847"/>
                </a:cubicBezTo>
                <a:cubicBezTo>
                  <a:pt x="16509" y="200651"/>
                  <a:pt x="16312" y="200454"/>
                  <a:pt x="16115" y="200454"/>
                </a:cubicBezTo>
                <a:close/>
                <a:moveTo>
                  <a:pt x="18081" y="200454"/>
                </a:moveTo>
                <a:cubicBezTo>
                  <a:pt x="17856" y="200454"/>
                  <a:pt x="17688" y="200651"/>
                  <a:pt x="17688" y="200847"/>
                </a:cubicBezTo>
                <a:cubicBezTo>
                  <a:pt x="17688" y="201072"/>
                  <a:pt x="17856" y="201240"/>
                  <a:pt x="18081" y="201240"/>
                </a:cubicBezTo>
                <a:cubicBezTo>
                  <a:pt x="18277" y="201240"/>
                  <a:pt x="18474" y="201072"/>
                  <a:pt x="18474" y="200847"/>
                </a:cubicBezTo>
                <a:cubicBezTo>
                  <a:pt x="18474" y="200651"/>
                  <a:pt x="18277" y="200454"/>
                  <a:pt x="18081" y="200454"/>
                </a:cubicBezTo>
                <a:close/>
                <a:moveTo>
                  <a:pt x="20046" y="200454"/>
                </a:moveTo>
                <a:cubicBezTo>
                  <a:pt x="19821" y="200454"/>
                  <a:pt x="19653" y="200651"/>
                  <a:pt x="19653" y="200847"/>
                </a:cubicBezTo>
                <a:cubicBezTo>
                  <a:pt x="19653" y="201072"/>
                  <a:pt x="19821" y="201240"/>
                  <a:pt x="20046" y="201240"/>
                </a:cubicBezTo>
                <a:cubicBezTo>
                  <a:pt x="20242" y="201240"/>
                  <a:pt x="20411" y="201072"/>
                  <a:pt x="20411" y="200847"/>
                </a:cubicBezTo>
                <a:cubicBezTo>
                  <a:pt x="20411" y="200651"/>
                  <a:pt x="20242" y="200454"/>
                  <a:pt x="20046" y="200454"/>
                </a:cubicBezTo>
                <a:close/>
                <a:moveTo>
                  <a:pt x="22011" y="200454"/>
                </a:moveTo>
                <a:cubicBezTo>
                  <a:pt x="21787" y="200482"/>
                  <a:pt x="21618" y="200651"/>
                  <a:pt x="21618" y="200847"/>
                </a:cubicBezTo>
                <a:cubicBezTo>
                  <a:pt x="21618" y="201072"/>
                  <a:pt x="21787" y="201240"/>
                  <a:pt x="22011" y="201240"/>
                </a:cubicBezTo>
                <a:cubicBezTo>
                  <a:pt x="22208" y="201240"/>
                  <a:pt x="22404" y="201072"/>
                  <a:pt x="22404" y="200847"/>
                </a:cubicBezTo>
                <a:cubicBezTo>
                  <a:pt x="22404" y="200651"/>
                  <a:pt x="22208" y="200454"/>
                  <a:pt x="22011" y="200454"/>
                </a:cubicBezTo>
                <a:close/>
                <a:moveTo>
                  <a:pt x="23976" y="200454"/>
                </a:moveTo>
                <a:cubicBezTo>
                  <a:pt x="23752" y="200482"/>
                  <a:pt x="23583" y="200651"/>
                  <a:pt x="23583" y="200847"/>
                </a:cubicBezTo>
                <a:cubicBezTo>
                  <a:pt x="23583" y="201072"/>
                  <a:pt x="23752" y="201240"/>
                  <a:pt x="23976" y="201240"/>
                </a:cubicBezTo>
                <a:cubicBezTo>
                  <a:pt x="24173" y="201240"/>
                  <a:pt x="24369" y="201072"/>
                  <a:pt x="24369" y="200847"/>
                </a:cubicBezTo>
                <a:cubicBezTo>
                  <a:pt x="24369" y="200651"/>
                  <a:pt x="24173" y="200454"/>
                  <a:pt x="23976" y="200454"/>
                </a:cubicBezTo>
                <a:close/>
                <a:moveTo>
                  <a:pt x="25942" y="200454"/>
                </a:moveTo>
                <a:cubicBezTo>
                  <a:pt x="25717" y="200482"/>
                  <a:pt x="25549" y="200651"/>
                  <a:pt x="25549" y="200847"/>
                </a:cubicBezTo>
                <a:cubicBezTo>
                  <a:pt x="25549" y="201072"/>
                  <a:pt x="25717" y="201240"/>
                  <a:pt x="25942" y="201240"/>
                </a:cubicBezTo>
                <a:cubicBezTo>
                  <a:pt x="26138" y="201240"/>
                  <a:pt x="26335" y="201072"/>
                  <a:pt x="26335" y="200847"/>
                </a:cubicBezTo>
                <a:cubicBezTo>
                  <a:pt x="26335" y="200651"/>
                  <a:pt x="26138" y="200454"/>
                  <a:pt x="25942" y="200454"/>
                </a:cubicBezTo>
                <a:close/>
                <a:moveTo>
                  <a:pt x="27907" y="200454"/>
                </a:moveTo>
                <a:cubicBezTo>
                  <a:pt x="27682" y="200482"/>
                  <a:pt x="27514" y="200651"/>
                  <a:pt x="27514" y="200847"/>
                </a:cubicBezTo>
                <a:cubicBezTo>
                  <a:pt x="27514" y="201072"/>
                  <a:pt x="27682" y="201240"/>
                  <a:pt x="27907" y="201240"/>
                </a:cubicBezTo>
                <a:cubicBezTo>
                  <a:pt x="28103" y="201240"/>
                  <a:pt x="28300" y="201072"/>
                  <a:pt x="28300" y="200847"/>
                </a:cubicBezTo>
                <a:cubicBezTo>
                  <a:pt x="28300" y="200651"/>
                  <a:pt x="28103" y="200454"/>
                  <a:pt x="27907" y="200454"/>
                </a:cubicBezTo>
                <a:close/>
                <a:moveTo>
                  <a:pt x="16115" y="202419"/>
                </a:moveTo>
                <a:cubicBezTo>
                  <a:pt x="15891" y="202419"/>
                  <a:pt x="15722" y="202616"/>
                  <a:pt x="15722" y="202812"/>
                </a:cubicBezTo>
                <a:cubicBezTo>
                  <a:pt x="15722" y="203037"/>
                  <a:pt x="15891" y="203205"/>
                  <a:pt x="16115" y="203205"/>
                </a:cubicBezTo>
                <a:cubicBezTo>
                  <a:pt x="16312" y="203205"/>
                  <a:pt x="16509" y="203037"/>
                  <a:pt x="16509" y="202812"/>
                </a:cubicBezTo>
                <a:cubicBezTo>
                  <a:pt x="16509" y="202616"/>
                  <a:pt x="16312" y="202419"/>
                  <a:pt x="16115" y="202419"/>
                </a:cubicBezTo>
                <a:close/>
                <a:moveTo>
                  <a:pt x="18081" y="202419"/>
                </a:moveTo>
                <a:cubicBezTo>
                  <a:pt x="17856" y="202419"/>
                  <a:pt x="17688" y="202616"/>
                  <a:pt x="17688" y="202812"/>
                </a:cubicBezTo>
                <a:cubicBezTo>
                  <a:pt x="17688" y="203037"/>
                  <a:pt x="17856" y="203205"/>
                  <a:pt x="18081" y="203205"/>
                </a:cubicBezTo>
                <a:cubicBezTo>
                  <a:pt x="18277" y="203205"/>
                  <a:pt x="18474" y="203037"/>
                  <a:pt x="18474" y="202812"/>
                </a:cubicBezTo>
                <a:cubicBezTo>
                  <a:pt x="18474" y="202616"/>
                  <a:pt x="18277" y="202419"/>
                  <a:pt x="18081" y="202419"/>
                </a:cubicBezTo>
                <a:close/>
                <a:moveTo>
                  <a:pt x="20046" y="202419"/>
                </a:moveTo>
                <a:cubicBezTo>
                  <a:pt x="19821" y="202419"/>
                  <a:pt x="19653" y="202616"/>
                  <a:pt x="19653" y="202812"/>
                </a:cubicBezTo>
                <a:cubicBezTo>
                  <a:pt x="19653" y="203037"/>
                  <a:pt x="19821" y="203205"/>
                  <a:pt x="20046" y="203205"/>
                </a:cubicBezTo>
                <a:cubicBezTo>
                  <a:pt x="20242" y="203205"/>
                  <a:pt x="20411" y="203037"/>
                  <a:pt x="20411" y="202812"/>
                </a:cubicBezTo>
                <a:cubicBezTo>
                  <a:pt x="20411" y="202616"/>
                  <a:pt x="20242" y="202419"/>
                  <a:pt x="20046" y="202419"/>
                </a:cubicBezTo>
                <a:close/>
                <a:moveTo>
                  <a:pt x="22011" y="202419"/>
                </a:moveTo>
                <a:cubicBezTo>
                  <a:pt x="21787" y="202419"/>
                  <a:pt x="21618" y="202616"/>
                  <a:pt x="21618" y="202812"/>
                </a:cubicBezTo>
                <a:cubicBezTo>
                  <a:pt x="21618" y="203037"/>
                  <a:pt x="21787" y="203205"/>
                  <a:pt x="22011" y="203205"/>
                </a:cubicBezTo>
                <a:cubicBezTo>
                  <a:pt x="22208" y="203205"/>
                  <a:pt x="22404" y="203037"/>
                  <a:pt x="22404" y="202812"/>
                </a:cubicBezTo>
                <a:cubicBezTo>
                  <a:pt x="22404" y="202616"/>
                  <a:pt x="22208" y="202419"/>
                  <a:pt x="22011" y="202419"/>
                </a:cubicBezTo>
                <a:close/>
                <a:moveTo>
                  <a:pt x="23976" y="202419"/>
                </a:moveTo>
                <a:cubicBezTo>
                  <a:pt x="23752" y="202419"/>
                  <a:pt x="23583" y="202616"/>
                  <a:pt x="23583" y="202812"/>
                </a:cubicBezTo>
                <a:cubicBezTo>
                  <a:pt x="23583" y="203037"/>
                  <a:pt x="23752" y="203205"/>
                  <a:pt x="23976" y="203205"/>
                </a:cubicBezTo>
                <a:cubicBezTo>
                  <a:pt x="24173" y="203205"/>
                  <a:pt x="24369" y="203037"/>
                  <a:pt x="24369" y="202812"/>
                </a:cubicBezTo>
                <a:cubicBezTo>
                  <a:pt x="24369" y="202616"/>
                  <a:pt x="24173" y="202419"/>
                  <a:pt x="23976" y="202419"/>
                </a:cubicBezTo>
                <a:close/>
                <a:moveTo>
                  <a:pt x="25942" y="202419"/>
                </a:moveTo>
                <a:cubicBezTo>
                  <a:pt x="25717" y="202419"/>
                  <a:pt x="25549" y="202616"/>
                  <a:pt x="25549" y="202812"/>
                </a:cubicBezTo>
                <a:cubicBezTo>
                  <a:pt x="25549" y="203037"/>
                  <a:pt x="25717" y="203205"/>
                  <a:pt x="25942" y="203205"/>
                </a:cubicBezTo>
                <a:cubicBezTo>
                  <a:pt x="26138" y="203205"/>
                  <a:pt x="26335" y="203037"/>
                  <a:pt x="26335" y="202812"/>
                </a:cubicBezTo>
                <a:cubicBezTo>
                  <a:pt x="26335" y="202616"/>
                  <a:pt x="26138" y="202419"/>
                  <a:pt x="25942" y="202419"/>
                </a:cubicBezTo>
                <a:close/>
                <a:moveTo>
                  <a:pt x="12185" y="204413"/>
                </a:moveTo>
                <a:cubicBezTo>
                  <a:pt x="11960" y="204413"/>
                  <a:pt x="11792" y="204581"/>
                  <a:pt x="11792" y="204778"/>
                </a:cubicBezTo>
                <a:cubicBezTo>
                  <a:pt x="11792" y="205002"/>
                  <a:pt x="11960" y="205171"/>
                  <a:pt x="12185" y="205171"/>
                </a:cubicBezTo>
                <a:cubicBezTo>
                  <a:pt x="12382" y="205171"/>
                  <a:pt x="12578" y="205002"/>
                  <a:pt x="12578" y="204778"/>
                </a:cubicBezTo>
                <a:cubicBezTo>
                  <a:pt x="12578" y="204581"/>
                  <a:pt x="12382" y="204413"/>
                  <a:pt x="12185" y="204413"/>
                </a:cubicBezTo>
                <a:close/>
                <a:moveTo>
                  <a:pt x="14150" y="204413"/>
                </a:moveTo>
                <a:cubicBezTo>
                  <a:pt x="13926" y="204413"/>
                  <a:pt x="13757" y="204581"/>
                  <a:pt x="13757" y="204778"/>
                </a:cubicBezTo>
                <a:cubicBezTo>
                  <a:pt x="13757" y="205002"/>
                  <a:pt x="13926" y="205171"/>
                  <a:pt x="14150" y="205171"/>
                </a:cubicBezTo>
                <a:cubicBezTo>
                  <a:pt x="14347" y="205171"/>
                  <a:pt x="14543" y="205002"/>
                  <a:pt x="14543" y="204778"/>
                </a:cubicBezTo>
                <a:cubicBezTo>
                  <a:pt x="14543" y="204581"/>
                  <a:pt x="14347" y="204413"/>
                  <a:pt x="14150" y="204413"/>
                </a:cubicBezTo>
                <a:close/>
                <a:moveTo>
                  <a:pt x="16115" y="204413"/>
                </a:moveTo>
                <a:cubicBezTo>
                  <a:pt x="15891" y="204413"/>
                  <a:pt x="15722" y="204581"/>
                  <a:pt x="15722" y="204778"/>
                </a:cubicBezTo>
                <a:cubicBezTo>
                  <a:pt x="15722" y="205002"/>
                  <a:pt x="15891" y="205171"/>
                  <a:pt x="16115" y="205171"/>
                </a:cubicBezTo>
                <a:cubicBezTo>
                  <a:pt x="16312" y="205171"/>
                  <a:pt x="16509" y="205002"/>
                  <a:pt x="16509" y="204778"/>
                </a:cubicBezTo>
                <a:cubicBezTo>
                  <a:pt x="16509" y="204581"/>
                  <a:pt x="16312" y="204413"/>
                  <a:pt x="16115" y="204413"/>
                </a:cubicBezTo>
                <a:close/>
                <a:moveTo>
                  <a:pt x="18081" y="204413"/>
                </a:moveTo>
                <a:cubicBezTo>
                  <a:pt x="17856" y="204413"/>
                  <a:pt x="17688" y="204581"/>
                  <a:pt x="17688" y="204778"/>
                </a:cubicBezTo>
                <a:cubicBezTo>
                  <a:pt x="17688" y="205002"/>
                  <a:pt x="17856" y="205171"/>
                  <a:pt x="18081" y="205171"/>
                </a:cubicBezTo>
                <a:cubicBezTo>
                  <a:pt x="18277" y="205171"/>
                  <a:pt x="18474" y="205002"/>
                  <a:pt x="18474" y="204778"/>
                </a:cubicBezTo>
                <a:cubicBezTo>
                  <a:pt x="18474" y="204581"/>
                  <a:pt x="18277" y="204413"/>
                  <a:pt x="18081" y="204413"/>
                </a:cubicBezTo>
                <a:close/>
                <a:moveTo>
                  <a:pt x="20046" y="204413"/>
                </a:moveTo>
                <a:cubicBezTo>
                  <a:pt x="19821" y="204413"/>
                  <a:pt x="19653" y="204581"/>
                  <a:pt x="19653" y="204778"/>
                </a:cubicBezTo>
                <a:cubicBezTo>
                  <a:pt x="19653" y="205002"/>
                  <a:pt x="19821" y="205171"/>
                  <a:pt x="20046" y="205171"/>
                </a:cubicBezTo>
                <a:cubicBezTo>
                  <a:pt x="20242" y="205171"/>
                  <a:pt x="20411" y="205002"/>
                  <a:pt x="20411" y="204778"/>
                </a:cubicBezTo>
                <a:cubicBezTo>
                  <a:pt x="20411" y="204581"/>
                  <a:pt x="20242" y="204413"/>
                  <a:pt x="20046" y="204413"/>
                </a:cubicBezTo>
                <a:close/>
                <a:moveTo>
                  <a:pt x="22011" y="204413"/>
                </a:moveTo>
                <a:cubicBezTo>
                  <a:pt x="21787" y="204413"/>
                  <a:pt x="21618" y="204581"/>
                  <a:pt x="21618" y="204778"/>
                </a:cubicBezTo>
                <a:cubicBezTo>
                  <a:pt x="21618" y="205002"/>
                  <a:pt x="21787" y="205171"/>
                  <a:pt x="22011" y="205171"/>
                </a:cubicBezTo>
                <a:cubicBezTo>
                  <a:pt x="22208" y="205171"/>
                  <a:pt x="22404" y="205002"/>
                  <a:pt x="22404" y="204778"/>
                </a:cubicBezTo>
                <a:cubicBezTo>
                  <a:pt x="22404" y="204581"/>
                  <a:pt x="22208" y="204413"/>
                  <a:pt x="22011" y="204413"/>
                </a:cubicBezTo>
                <a:close/>
                <a:moveTo>
                  <a:pt x="23976" y="204413"/>
                </a:moveTo>
                <a:cubicBezTo>
                  <a:pt x="23752" y="204413"/>
                  <a:pt x="23583" y="204581"/>
                  <a:pt x="23583" y="204778"/>
                </a:cubicBezTo>
                <a:cubicBezTo>
                  <a:pt x="23583" y="205002"/>
                  <a:pt x="23752" y="205171"/>
                  <a:pt x="23976" y="205171"/>
                </a:cubicBezTo>
                <a:cubicBezTo>
                  <a:pt x="24173" y="205171"/>
                  <a:pt x="24369" y="205002"/>
                  <a:pt x="24369" y="204778"/>
                </a:cubicBezTo>
                <a:cubicBezTo>
                  <a:pt x="24369" y="204581"/>
                  <a:pt x="24173" y="204413"/>
                  <a:pt x="23976" y="204413"/>
                </a:cubicBezTo>
                <a:close/>
                <a:moveTo>
                  <a:pt x="10220" y="206378"/>
                </a:moveTo>
                <a:cubicBezTo>
                  <a:pt x="9995" y="206378"/>
                  <a:pt x="9827" y="206546"/>
                  <a:pt x="9827" y="206743"/>
                </a:cubicBezTo>
                <a:cubicBezTo>
                  <a:pt x="9827" y="206967"/>
                  <a:pt x="9995" y="207136"/>
                  <a:pt x="10220" y="207136"/>
                </a:cubicBezTo>
                <a:cubicBezTo>
                  <a:pt x="10416" y="207136"/>
                  <a:pt x="10585" y="206967"/>
                  <a:pt x="10585" y="206743"/>
                </a:cubicBezTo>
                <a:cubicBezTo>
                  <a:pt x="10585" y="206546"/>
                  <a:pt x="10416" y="206378"/>
                  <a:pt x="10220" y="206378"/>
                </a:cubicBezTo>
                <a:close/>
                <a:moveTo>
                  <a:pt x="12185" y="206378"/>
                </a:moveTo>
                <a:cubicBezTo>
                  <a:pt x="11960" y="206378"/>
                  <a:pt x="11792" y="206546"/>
                  <a:pt x="11792" y="206743"/>
                </a:cubicBezTo>
                <a:cubicBezTo>
                  <a:pt x="11792" y="206967"/>
                  <a:pt x="11960" y="207136"/>
                  <a:pt x="12185" y="207136"/>
                </a:cubicBezTo>
                <a:cubicBezTo>
                  <a:pt x="12382" y="207136"/>
                  <a:pt x="12578" y="206967"/>
                  <a:pt x="12578" y="206743"/>
                </a:cubicBezTo>
                <a:cubicBezTo>
                  <a:pt x="12578" y="206546"/>
                  <a:pt x="12382" y="206378"/>
                  <a:pt x="12185" y="206378"/>
                </a:cubicBezTo>
                <a:close/>
                <a:moveTo>
                  <a:pt x="14150" y="206378"/>
                </a:moveTo>
                <a:cubicBezTo>
                  <a:pt x="13926" y="206378"/>
                  <a:pt x="13757" y="206546"/>
                  <a:pt x="13757" y="206743"/>
                </a:cubicBezTo>
                <a:cubicBezTo>
                  <a:pt x="13757" y="206967"/>
                  <a:pt x="13926" y="207136"/>
                  <a:pt x="14150" y="207136"/>
                </a:cubicBezTo>
                <a:cubicBezTo>
                  <a:pt x="14347" y="207136"/>
                  <a:pt x="14543" y="206967"/>
                  <a:pt x="14543" y="206743"/>
                </a:cubicBezTo>
                <a:cubicBezTo>
                  <a:pt x="14543" y="206546"/>
                  <a:pt x="14347" y="206378"/>
                  <a:pt x="14150" y="206378"/>
                </a:cubicBezTo>
                <a:close/>
                <a:moveTo>
                  <a:pt x="16115" y="206378"/>
                </a:moveTo>
                <a:cubicBezTo>
                  <a:pt x="15891" y="206378"/>
                  <a:pt x="15722" y="206546"/>
                  <a:pt x="15722" y="206743"/>
                </a:cubicBezTo>
                <a:cubicBezTo>
                  <a:pt x="15722" y="206967"/>
                  <a:pt x="15891" y="207136"/>
                  <a:pt x="16115" y="207136"/>
                </a:cubicBezTo>
                <a:cubicBezTo>
                  <a:pt x="16312" y="207136"/>
                  <a:pt x="16509" y="206967"/>
                  <a:pt x="16509" y="206743"/>
                </a:cubicBezTo>
                <a:cubicBezTo>
                  <a:pt x="16509" y="206546"/>
                  <a:pt x="16312" y="206378"/>
                  <a:pt x="16115" y="206378"/>
                </a:cubicBezTo>
                <a:close/>
                <a:moveTo>
                  <a:pt x="18081" y="206378"/>
                </a:moveTo>
                <a:cubicBezTo>
                  <a:pt x="17856" y="206378"/>
                  <a:pt x="17688" y="206546"/>
                  <a:pt x="17688" y="206743"/>
                </a:cubicBezTo>
                <a:cubicBezTo>
                  <a:pt x="17688" y="206967"/>
                  <a:pt x="17856" y="207136"/>
                  <a:pt x="18081" y="207136"/>
                </a:cubicBezTo>
                <a:cubicBezTo>
                  <a:pt x="18277" y="207136"/>
                  <a:pt x="18474" y="206967"/>
                  <a:pt x="18474" y="206743"/>
                </a:cubicBezTo>
                <a:cubicBezTo>
                  <a:pt x="18474" y="206546"/>
                  <a:pt x="18277" y="206378"/>
                  <a:pt x="18081" y="206378"/>
                </a:cubicBezTo>
                <a:close/>
                <a:moveTo>
                  <a:pt x="20046" y="206378"/>
                </a:moveTo>
                <a:cubicBezTo>
                  <a:pt x="19821" y="206378"/>
                  <a:pt x="19653" y="206546"/>
                  <a:pt x="19653" y="206743"/>
                </a:cubicBezTo>
                <a:cubicBezTo>
                  <a:pt x="19653" y="206967"/>
                  <a:pt x="19821" y="207136"/>
                  <a:pt x="20046" y="207136"/>
                </a:cubicBezTo>
                <a:cubicBezTo>
                  <a:pt x="20242" y="207136"/>
                  <a:pt x="20411" y="206967"/>
                  <a:pt x="20411" y="206743"/>
                </a:cubicBezTo>
                <a:cubicBezTo>
                  <a:pt x="20411" y="206546"/>
                  <a:pt x="20242" y="206378"/>
                  <a:pt x="20046" y="206378"/>
                </a:cubicBezTo>
                <a:close/>
                <a:moveTo>
                  <a:pt x="22011" y="206378"/>
                </a:moveTo>
                <a:cubicBezTo>
                  <a:pt x="21787" y="206378"/>
                  <a:pt x="21618" y="206546"/>
                  <a:pt x="21618" y="206743"/>
                </a:cubicBezTo>
                <a:cubicBezTo>
                  <a:pt x="21618" y="206967"/>
                  <a:pt x="21787" y="207136"/>
                  <a:pt x="22011" y="207136"/>
                </a:cubicBezTo>
                <a:cubicBezTo>
                  <a:pt x="22208" y="207136"/>
                  <a:pt x="22404" y="206967"/>
                  <a:pt x="22404" y="206743"/>
                </a:cubicBezTo>
                <a:cubicBezTo>
                  <a:pt x="22404" y="206546"/>
                  <a:pt x="22208" y="206378"/>
                  <a:pt x="22011" y="206378"/>
                </a:cubicBezTo>
                <a:close/>
                <a:moveTo>
                  <a:pt x="8255" y="208343"/>
                </a:moveTo>
                <a:cubicBezTo>
                  <a:pt x="8030" y="208343"/>
                  <a:pt x="7862" y="208511"/>
                  <a:pt x="7862" y="208708"/>
                </a:cubicBezTo>
                <a:cubicBezTo>
                  <a:pt x="7862" y="208933"/>
                  <a:pt x="8030" y="209101"/>
                  <a:pt x="8255" y="209101"/>
                </a:cubicBezTo>
                <a:cubicBezTo>
                  <a:pt x="8451" y="209101"/>
                  <a:pt x="8648" y="208933"/>
                  <a:pt x="8648" y="208708"/>
                </a:cubicBezTo>
                <a:cubicBezTo>
                  <a:pt x="8648" y="208511"/>
                  <a:pt x="8451" y="208343"/>
                  <a:pt x="8255" y="208343"/>
                </a:cubicBezTo>
                <a:close/>
                <a:moveTo>
                  <a:pt x="10220" y="208343"/>
                </a:moveTo>
                <a:cubicBezTo>
                  <a:pt x="9995" y="208343"/>
                  <a:pt x="9827" y="208511"/>
                  <a:pt x="9827" y="208708"/>
                </a:cubicBezTo>
                <a:cubicBezTo>
                  <a:pt x="9827" y="208933"/>
                  <a:pt x="9995" y="209101"/>
                  <a:pt x="10220" y="209101"/>
                </a:cubicBezTo>
                <a:cubicBezTo>
                  <a:pt x="10416" y="209101"/>
                  <a:pt x="10585" y="208933"/>
                  <a:pt x="10585" y="208708"/>
                </a:cubicBezTo>
                <a:cubicBezTo>
                  <a:pt x="10585" y="208511"/>
                  <a:pt x="10416" y="208343"/>
                  <a:pt x="10220" y="208343"/>
                </a:cubicBezTo>
                <a:close/>
                <a:moveTo>
                  <a:pt x="12185" y="208343"/>
                </a:moveTo>
                <a:cubicBezTo>
                  <a:pt x="11960" y="208343"/>
                  <a:pt x="11792" y="208511"/>
                  <a:pt x="11792" y="208708"/>
                </a:cubicBezTo>
                <a:cubicBezTo>
                  <a:pt x="11792" y="208933"/>
                  <a:pt x="11960" y="209101"/>
                  <a:pt x="12185" y="209101"/>
                </a:cubicBezTo>
                <a:cubicBezTo>
                  <a:pt x="12382" y="209101"/>
                  <a:pt x="12578" y="208933"/>
                  <a:pt x="12578" y="208708"/>
                </a:cubicBezTo>
                <a:cubicBezTo>
                  <a:pt x="12578" y="208511"/>
                  <a:pt x="12382" y="208343"/>
                  <a:pt x="12185" y="208343"/>
                </a:cubicBezTo>
                <a:close/>
                <a:moveTo>
                  <a:pt x="14150" y="208343"/>
                </a:moveTo>
                <a:cubicBezTo>
                  <a:pt x="13926" y="208343"/>
                  <a:pt x="13757" y="208511"/>
                  <a:pt x="13757" y="208708"/>
                </a:cubicBezTo>
                <a:cubicBezTo>
                  <a:pt x="13757" y="208933"/>
                  <a:pt x="13926" y="209101"/>
                  <a:pt x="14150" y="209101"/>
                </a:cubicBezTo>
                <a:cubicBezTo>
                  <a:pt x="14347" y="209101"/>
                  <a:pt x="14543" y="208933"/>
                  <a:pt x="14543" y="208708"/>
                </a:cubicBezTo>
                <a:cubicBezTo>
                  <a:pt x="14543" y="208511"/>
                  <a:pt x="14347" y="208343"/>
                  <a:pt x="14150" y="208343"/>
                </a:cubicBezTo>
                <a:close/>
                <a:moveTo>
                  <a:pt x="16115" y="208343"/>
                </a:moveTo>
                <a:cubicBezTo>
                  <a:pt x="15891" y="208343"/>
                  <a:pt x="15722" y="208511"/>
                  <a:pt x="15722" y="208708"/>
                </a:cubicBezTo>
                <a:cubicBezTo>
                  <a:pt x="15722" y="208933"/>
                  <a:pt x="15891" y="209101"/>
                  <a:pt x="16115" y="209101"/>
                </a:cubicBezTo>
                <a:cubicBezTo>
                  <a:pt x="16312" y="209101"/>
                  <a:pt x="16509" y="208933"/>
                  <a:pt x="16509" y="208708"/>
                </a:cubicBezTo>
                <a:cubicBezTo>
                  <a:pt x="16509" y="208511"/>
                  <a:pt x="16312" y="208343"/>
                  <a:pt x="16115" y="208343"/>
                </a:cubicBezTo>
                <a:close/>
                <a:moveTo>
                  <a:pt x="18081" y="208343"/>
                </a:moveTo>
                <a:cubicBezTo>
                  <a:pt x="17856" y="208343"/>
                  <a:pt x="17688" y="208511"/>
                  <a:pt x="17688" y="208708"/>
                </a:cubicBezTo>
                <a:cubicBezTo>
                  <a:pt x="17688" y="208933"/>
                  <a:pt x="17856" y="209101"/>
                  <a:pt x="18081" y="209101"/>
                </a:cubicBezTo>
                <a:cubicBezTo>
                  <a:pt x="18277" y="209101"/>
                  <a:pt x="18474" y="208933"/>
                  <a:pt x="18474" y="208708"/>
                </a:cubicBezTo>
                <a:cubicBezTo>
                  <a:pt x="18474" y="208511"/>
                  <a:pt x="18277" y="208343"/>
                  <a:pt x="18081" y="208343"/>
                </a:cubicBezTo>
                <a:close/>
                <a:moveTo>
                  <a:pt x="20046" y="208343"/>
                </a:moveTo>
                <a:cubicBezTo>
                  <a:pt x="19821" y="208343"/>
                  <a:pt x="19653" y="208511"/>
                  <a:pt x="19653" y="208708"/>
                </a:cubicBezTo>
                <a:cubicBezTo>
                  <a:pt x="19653" y="208933"/>
                  <a:pt x="19821" y="209101"/>
                  <a:pt x="20046" y="209101"/>
                </a:cubicBezTo>
                <a:cubicBezTo>
                  <a:pt x="20242" y="209101"/>
                  <a:pt x="20411" y="208933"/>
                  <a:pt x="20411" y="208708"/>
                </a:cubicBezTo>
                <a:cubicBezTo>
                  <a:pt x="20411" y="208511"/>
                  <a:pt x="20242" y="208343"/>
                  <a:pt x="20046" y="208343"/>
                </a:cubicBezTo>
                <a:close/>
                <a:moveTo>
                  <a:pt x="6289" y="210280"/>
                </a:moveTo>
                <a:cubicBezTo>
                  <a:pt x="6065" y="210308"/>
                  <a:pt x="5896" y="210477"/>
                  <a:pt x="5896" y="210673"/>
                </a:cubicBezTo>
                <a:cubicBezTo>
                  <a:pt x="5896" y="210898"/>
                  <a:pt x="6065" y="211066"/>
                  <a:pt x="6289" y="211066"/>
                </a:cubicBezTo>
                <a:cubicBezTo>
                  <a:pt x="6486" y="211066"/>
                  <a:pt x="6682" y="210898"/>
                  <a:pt x="6682" y="210673"/>
                </a:cubicBezTo>
                <a:cubicBezTo>
                  <a:pt x="6682" y="210477"/>
                  <a:pt x="6486" y="210280"/>
                  <a:pt x="6289" y="210280"/>
                </a:cubicBezTo>
                <a:close/>
                <a:moveTo>
                  <a:pt x="8255" y="210280"/>
                </a:moveTo>
                <a:cubicBezTo>
                  <a:pt x="8030" y="210308"/>
                  <a:pt x="7862" y="210477"/>
                  <a:pt x="7862" y="210673"/>
                </a:cubicBezTo>
                <a:cubicBezTo>
                  <a:pt x="7862" y="210898"/>
                  <a:pt x="8030" y="211066"/>
                  <a:pt x="8255" y="211066"/>
                </a:cubicBezTo>
                <a:cubicBezTo>
                  <a:pt x="8451" y="211066"/>
                  <a:pt x="8648" y="210898"/>
                  <a:pt x="8648" y="210673"/>
                </a:cubicBezTo>
                <a:cubicBezTo>
                  <a:pt x="8648" y="210477"/>
                  <a:pt x="8451" y="210280"/>
                  <a:pt x="8255" y="210280"/>
                </a:cubicBezTo>
                <a:close/>
                <a:moveTo>
                  <a:pt x="10220" y="210280"/>
                </a:moveTo>
                <a:cubicBezTo>
                  <a:pt x="9995" y="210308"/>
                  <a:pt x="9827" y="210477"/>
                  <a:pt x="9827" y="210673"/>
                </a:cubicBezTo>
                <a:cubicBezTo>
                  <a:pt x="9827" y="210898"/>
                  <a:pt x="9995" y="211066"/>
                  <a:pt x="10220" y="211066"/>
                </a:cubicBezTo>
                <a:cubicBezTo>
                  <a:pt x="10416" y="211066"/>
                  <a:pt x="10585" y="210898"/>
                  <a:pt x="10585" y="210673"/>
                </a:cubicBezTo>
                <a:cubicBezTo>
                  <a:pt x="10585" y="210477"/>
                  <a:pt x="10416" y="210280"/>
                  <a:pt x="10220" y="210280"/>
                </a:cubicBezTo>
                <a:close/>
                <a:moveTo>
                  <a:pt x="12185" y="210280"/>
                </a:moveTo>
                <a:cubicBezTo>
                  <a:pt x="11960" y="210280"/>
                  <a:pt x="11792" y="210477"/>
                  <a:pt x="11792" y="210673"/>
                </a:cubicBezTo>
                <a:cubicBezTo>
                  <a:pt x="11792" y="210898"/>
                  <a:pt x="11960" y="211066"/>
                  <a:pt x="12185" y="211066"/>
                </a:cubicBezTo>
                <a:cubicBezTo>
                  <a:pt x="12382" y="211066"/>
                  <a:pt x="12578" y="210898"/>
                  <a:pt x="12578" y="210673"/>
                </a:cubicBezTo>
                <a:cubicBezTo>
                  <a:pt x="12578" y="210477"/>
                  <a:pt x="12382" y="210280"/>
                  <a:pt x="12185" y="210280"/>
                </a:cubicBezTo>
                <a:close/>
                <a:moveTo>
                  <a:pt x="14150" y="210280"/>
                </a:moveTo>
                <a:cubicBezTo>
                  <a:pt x="13926" y="210308"/>
                  <a:pt x="13757" y="210477"/>
                  <a:pt x="13757" y="210673"/>
                </a:cubicBezTo>
                <a:cubicBezTo>
                  <a:pt x="13757" y="210898"/>
                  <a:pt x="13926" y="211066"/>
                  <a:pt x="14150" y="211066"/>
                </a:cubicBezTo>
                <a:cubicBezTo>
                  <a:pt x="14347" y="211066"/>
                  <a:pt x="14543" y="210898"/>
                  <a:pt x="14543" y="210673"/>
                </a:cubicBezTo>
                <a:cubicBezTo>
                  <a:pt x="14543" y="210477"/>
                  <a:pt x="14347" y="210280"/>
                  <a:pt x="14150" y="210280"/>
                </a:cubicBezTo>
                <a:close/>
                <a:moveTo>
                  <a:pt x="16115" y="210280"/>
                </a:moveTo>
                <a:cubicBezTo>
                  <a:pt x="15891" y="210280"/>
                  <a:pt x="15722" y="210477"/>
                  <a:pt x="15722" y="210673"/>
                </a:cubicBezTo>
                <a:cubicBezTo>
                  <a:pt x="15722" y="210898"/>
                  <a:pt x="15891" y="211066"/>
                  <a:pt x="16115" y="211066"/>
                </a:cubicBezTo>
                <a:cubicBezTo>
                  <a:pt x="16312" y="211066"/>
                  <a:pt x="16509" y="210898"/>
                  <a:pt x="16509" y="210673"/>
                </a:cubicBezTo>
                <a:cubicBezTo>
                  <a:pt x="16509" y="210477"/>
                  <a:pt x="16312" y="210280"/>
                  <a:pt x="16115" y="210280"/>
                </a:cubicBezTo>
                <a:close/>
                <a:moveTo>
                  <a:pt x="18081" y="210280"/>
                </a:moveTo>
                <a:cubicBezTo>
                  <a:pt x="17856" y="210280"/>
                  <a:pt x="17688" y="210477"/>
                  <a:pt x="17688" y="210673"/>
                </a:cubicBezTo>
                <a:cubicBezTo>
                  <a:pt x="17688" y="210898"/>
                  <a:pt x="17856" y="211066"/>
                  <a:pt x="18081" y="211066"/>
                </a:cubicBezTo>
                <a:cubicBezTo>
                  <a:pt x="18277" y="211066"/>
                  <a:pt x="18474" y="210898"/>
                  <a:pt x="18474" y="210673"/>
                </a:cubicBezTo>
                <a:cubicBezTo>
                  <a:pt x="18474" y="210477"/>
                  <a:pt x="18277" y="210280"/>
                  <a:pt x="18081" y="210280"/>
                </a:cubicBezTo>
                <a:close/>
                <a:moveTo>
                  <a:pt x="2359" y="212245"/>
                </a:moveTo>
                <a:cubicBezTo>
                  <a:pt x="2134" y="212245"/>
                  <a:pt x="1966" y="212442"/>
                  <a:pt x="1966" y="212638"/>
                </a:cubicBezTo>
                <a:cubicBezTo>
                  <a:pt x="1966" y="212863"/>
                  <a:pt x="2134" y="213031"/>
                  <a:pt x="2359" y="213031"/>
                </a:cubicBezTo>
                <a:cubicBezTo>
                  <a:pt x="2555" y="213031"/>
                  <a:pt x="2752" y="212863"/>
                  <a:pt x="2752" y="212638"/>
                </a:cubicBezTo>
                <a:cubicBezTo>
                  <a:pt x="2752" y="212442"/>
                  <a:pt x="2555" y="212245"/>
                  <a:pt x="2359" y="212245"/>
                </a:cubicBezTo>
                <a:close/>
                <a:moveTo>
                  <a:pt x="4324" y="212245"/>
                </a:moveTo>
                <a:cubicBezTo>
                  <a:pt x="4100" y="212245"/>
                  <a:pt x="3931" y="212442"/>
                  <a:pt x="3931" y="212638"/>
                </a:cubicBezTo>
                <a:cubicBezTo>
                  <a:pt x="3931" y="212863"/>
                  <a:pt x="4100" y="213031"/>
                  <a:pt x="4324" y="213031"/>
                </a:cubicBezTo>
                <a:cubicBezTo>
                  <a:pt x="4521" y="213031"/>
                  <a:pt x="4717" y="212863"/>
                  <a:pt x="4717" y="212638"/>
                </a:cubicBezTo>
                <a:cubicBezTo>
                  <a:pt x="4717" y="212442"/>
                  <a:pt x="4521" y="212245"/>
                  <a:pt x="4324" y="212245"/>
                </a:cubicBezTo>
                <a:close/>
                <a:moveTo>
                  <a:pt x="6289" y="212245"/>
                </a:moveTo>
                <a:cubicBezTo>
                  <a:pt x="6065" y="212245"/>
                  <a:pt x="5896" y="212442"/>
                  <a:pt x="5896" y="212638"/>
                </a:cubicBezTo>
                <a:cubicBezTo>
                  <a:pt x="5896" y="212863"/>
                  <a:pt x="6065" y="213031"/>
                  <a:pt x="6289" y="213031"/>
                </a:cubicBezTo>
                <a:cubicBezTo>
                  <a:pt x="6486" y="213031"/>
                  <a:pt x="6682" y="212863"/>
                  <a:pt x="6682" y="212638"/>
                </a:cubicBezTo>
                <a:cubicBezTo>
                  <a:pt x="6682" y="212442"/>
                  <a:pt x="6486" y="212245"/>
                  <a:pt x="6289" y="212245"/>
                </a:cubicBezTo>
                <a:close/>
                <a:moveTo>
                  <a:pt x="8255" y="212245"/>
                </a:moveTo>
                <a:cubicBezTo>
                  <a:pt x="8030" y="212245"/>
                  <a:pt x="7862" y="212442"/>
                  <a:pt x="7862" y="212638"/>
                </a:cubicBezTo>
                <a:cubicBezTo>
                  <a:pt x="7862" y="212863"/>
                  <a:pt x="8030" y="213031"/>
                  <a:pt x="8255" y="213031"/>
                </a:cubicBezTo>
                <a:cubicBezTo>
                  <a:pt x="8451" y="213031"/>
                  <a:pt x="8648" y="212863"/>
                  <a:pt x="8648" y="212638"/>
                </a:cubicBezTo>
                <a:cubicBezTo>
                  <a:pt x="8648" y="212442"/>
                  <a:pt x="8451" y="212245"/>
                  <a:pt x="8255" y="212245"/>
                </a:cubicBezTo>
                <a:close/>
                <a:moveTo>
                  <a:pt x="10220" y="212245"/>
                </a:moveTo>
                <a:cubicBezTo>
                  <a:pt x="9995" y="212245"/>
                  <a:pt x="9827" y="212442"/>
                  <a:pt x="9827" y="212638"/>
                </a:cubicBezTo>
                <a:cubicBezTo>
                  <a:pt x="9827" y="212863"/>
                  <a:pt x="9995" y="213031"/>
                  <a:pt x="10220" y="213031"/>
                </a:cubicBezTo>
                <a:cubicBezTo>
                  <a:pt x="10416" y="213031"/>
                  <a:pt x="10585" y="212863"/>
                  <a:pt x="10585" y="212638"/>
                </a:cubicBezTo>
                <a:cubicBezTo>
                  <a:pt x="10585" y="212442"/>
                  <a:pt x="10416" y="212245"/>
                  <a:pt x="10220" y="212245"/>
                </a:cubicBezTo>
                <a:close/>
                <a:moveTo>
                  <a:pt x="12185" y="212245"/>
                </a:moveTo>
                <a:cubicBezTo>
                  <a:pt x="11960" y="212245"/>
                  <a:pt x="11792" y="212442"/>
                  <a:pt x="11792" y="212638"/>
                </a:cubicBezTo>
                <a:cubicBezTo>
                  <a:pt x="11792" y="212863"/>
                  <a:pt x="11960" y="213031"/>
                  <a:pt x="12185" y="213031"/>
                </a:cubicBezTo>
                <a:cubicBezTo>
                  <a:pt x="12382" y="213031"/>
                  <a:pt x="12578" y="212863"/>
                  <a:pt x="12578" y="212638"/>
                </a:cubicBezTo>
                <a:cubicBezTo>
                  <a:pt x="12578" y="212442"/>
                  <a:pt x="12382" y="212245"/>
                  <a:pt x="12185" y="212245"/>
                </a:cubicBezTo>
                <a:close/>
                <a:moveTo>
                  <a:pt x="14150" y="212245"/>
                </a:moveTo>
                <a:cubicBezTo>
                  <a:pt x="13926" y="212245"/>
                  <a:pt x="13757" y="212442"/>
                  <a:pt x="13757" y="212638"/>
                </a:cubicBezTo>
                <a:cubicBezTo>
                  <a:pt x="13757" y="212863"/>
                  <a:pt x="13926" y="213031"/>
                  <a:pt x="14150" y="213031"/>
                </a:cubicBezTo>
                <a:cubicBezTo>
                  <a:pt x="14347" y="213031"/>
                  <a:pt x="14543" y="212863"/>
                  <a:pt x="14543" y="212638"/>
                </a:cubicBezTo>
                <a:cubicBezTo>
                  <a:pt x="14543" y="212442"/>
                  <a:pt x="14347" y="212245"/>
                  <a:pt x="14150" y="212245"/>
                </a:cubicBezTo>
                <a:close/>
                <a:moveTo>
                  <a:pt x="394" y="214239"/>
                </a:moveTo>
                <a:cubicBezTo>
                  <a:pt x="169" y="214239"/>
                  <a:pt x="1" y="214407"/>
                  <a:pt x="1" y="214604"/>
                </a:cubicBezTo>
                <a:cubicBezTo>
                  <a:pt x="1" y="214828"/>
                  <a:pt x="169" y="214997"/>
                  <a:pt x="394" y="214997"/>
                </a:cubicBezTo>
                <a:cubicBezTo>
                  <a:pt x="590" y="214997"/>
                  <a:pt x="759" y="214828"/>
                  <a:pt x="759" y="214604"/>
                </a:cubicBezTo>
                <a:cubicBezTo>
                  <a:pt x="759" y="214407"/>
                  <a:pt x="590" y="214239"/>
                  <a:pt x="394" y="214239"/>
                </a:cubicBezTo>
                <a:close/>
                <a:moveTo>
                  <a:pt x="2359" y="214239"/>
                </a:moveTo>
                <a:cubicBezTo>
                  <a:pt x="2134" y="214239"/>
                  <a:pt x="1966" y="214407"/>
                  <a:pt x="1966" y="214604"/>
                </a:cubicBezTo>
                <a:cubicBezTo>
                  <a:pt x="1966" y="214828"/>
                  <a:pt x="2134" y="214997"/>
                  <a:pt x="2359" y="214997"/>
                </a:cubicBezTo>
                <a:cubicBezTo>
                  <a:pt x="2555" y="214997"/>
                  <a:pt x="2752" y="214828"/>
                  <a:pt x="2752" y="214604"/>
                </a:cubicBezTo>
                <a:cubicBezTo>
                  <a:pt x="2752" y="214407"/>
                  <a:pt x="2555" y="214239"/>
                  <a:pt x="2359" y="214239"/>
                </a:cubicBezTo>
                <a:close/>
                <a:moveTo>
                  <a:pt x="4324" y="214239"/>
                </a:moveTo>
                <a:cubicBezTo>
                  <a:pt x="4100" y="214239"/>
                  <a:pt x="3931" y="214407"/>
                  <a:pt x="3931" y="214604"/>
                </a:cubicBezTo>
                <a:cubicBezTo>
                  <a:pt x="3931" y="214828"/>
                  <a:pt x="4100" y="214997"/>
                  <a:pt x="4324" y="214997"/>
                </a:cubicBezTo>
                <a:cubicBezTo>
                  <a:pt x="4521" y="214997"/>
                  <a:pt x="4717" y="214828"/>
                  <a:pt x="4717" y="214604"/>
                </a:cubicBezTo>
                <a:cubicBezTo>
                  <a:pt x="4717" y="214407"/>
                  <a:pt x="4521" y="214239"/>
                  <a:pt x="4324" y="214239"/>
                </a:cubicBezTo>
                <a:close/>
                <a:moveTo>
                  <a:pt x="6289" y="214239"/>
                </a:moveTo>
                <a:cubicBezTo>
                  <a:pt x="6065" y="214239"/>
                  <a:pt x="5896" y="214407"/>
                  <a:pt x="5896" y="214604"/>
                </a:cubicBezTo>
                <a:cubicBezTo>
                  <a:pt x="5896" y="214828"/>
                  <a:pt x="6065" y="214997"/>
                  <a:pt x="6289" y="214997"/>
                </a:cubicBezTo>
                <a:cubicBezTo>
                  <a:pt x="6486" y="214997"/>
                  <a:pt x="6682" y="214828"/>
                  <a:pt x="6682" y="214604"/>
                </a:cubicBezTo>
                <a:cubicBezTo>
                  <a:pt x="6682" y="214407"/>
                  <a:pt x="6486" y="214239"/>
                  <a:pt x="6289" y="214239"/>
                </a:cubicBezTo>
                <a:close/>
                <a:moveTo>
                  <a:pt x="8255" y="214239"/>
                </a:moveTo>
                <a:cubicBezTo>
                  <a:pt x="8030" y="214239"/>
                  <a:pt x="7862" y="214407"/>
                  <a:pt x="7862" y="214604"/>
                </a:cubicBezTo>
                <a:cubicBezTo>
                  <a:pt x="7862" y="214828"/>
                  <a:pt x="8030" y="214997"/>
                  <a:pt x="8255" y="214997"/>
                </a:cubicBezTo>
                <a:cubicBezTo>
                  <a:pt x="8451" y="214997"/>
                  <a:pt x="8648" y="214828"/>
                  <a:pt x="8648" y="214604"/>
                </a:cubicBezTo>
                <a:cubicBezTo>
                  <a:pt x="8648" y="214407"/>
                  <a:pt x="8451" y="214239"/>
                  <a:pt x="8255" y="214239"/>
                </a:cubicBezTo>
                <a:close/>
                <a:moveTo>
                  <a:pt x="10220" y="214239"/>
                </a:moveTo>
                <a:cubicBezTo>
                  <a:pt x="9995" y="214239"/>
                  <a:pt x="9827" y="214407"/>
                  <a:pt x="9827" y="214604"/>
                </a:cubicBezTo>
                <a:cubicBezTo>
                  <a:pt x="9827" y="214828"/>
                  <a:pt x="9995" y="214997"/>
                  <a:pt x="10220" y="214997"/>
                </a:cubicBezTo>
                <a:cubicBezTo>
                  <a:pt x="10416" y="214997"/>
                  <a:pt x="10585" y="214828"/>
                  <a:pt x="10585" y="214604"/>
                </a:cubicBezTo>
                <a:cubicBezTo>
                  <a:pt x="10585" y="214407"/>
                  <a:pt x="10416" y="214239"/>
                  <a:pt x="10220" y="214239"/>
                </a:cubicBezTo>
                <a:close/>
                <a:moveTo>
                  <a:pt x="12185" y="214239"/>
                </a:moveTo>
                <a:cubicBezTo>
                  <a:pt x="11960" y="214239"/>
                  <a:pt x="11792" y="214407"/>
                  <a:pt x="11792" y="214604"/>
                </a:cubicBezTo>
                <a:cubicBezTo>
                  <a:pt x="11792" y="214828"/>
                  <a:pt x="11960" y="214997"/>
                  <a:pt x="12185" y="214997"/>
                </a:cubicBezTo>
                <a:cubicBezTo>
                  <a:pt x="12382" y="214997"/>
                  <a:pt x="12578" y="214828"/>
                  <a:pt x="12578" y="214604"/>
                </a:cubicBezTo>
                <a:cubicBezTo>
                  <a:pt x="12578" y="214407"/>
                  <a:pt x="12382" y="214239"/>
                  <a:pt x="12185" y="214239"/>
                </a:cubicBezTo>
                <a:close/>
                <a:moveTo>
                  <a:pt x="394" y="216204"/>
                </a:moveTo>
                <a:cubicBezTo>
                  <a:pt x="169" y="216204"/>
                  <a:pt x="1" y="216372"/>
                  <a:pt x="1" y="216569"/>
                </a:cubicBezTo>
                <a:cubicBezTo>
                  <a:pt x="1" y="216794"/>
                  <a:pt x="169" y="216962"/>
                  <a:pt x="394" y="216962"/>
                </a:cubicBezTo>
                <a:cubicBezTo>
                  <a:pt x="590" y="216962"/>
                  <a:pt x="759" y="216794"/>
                  <a:pt x="759" y="216569"/>
                </a:cubicBezTo>
                <a:cubicBezTo>
                  <a:pt x="759" y="216372"/>
                  <a:pt x="590" y="216204"/>
                  <a:pt x="394" y="216204"/>
                </a:cubicBezTo>
                <a:close/>
                <a:moveTo>
                  <a:pt x="2359" y="216204"/>
                </a:moveTo>
                <a:cubicBezTo>
                  <a:pt x="2134" y="216204"/>
                  <a:pt x="1966" y="216372"/>
                  <a:pt x="1966" y="216569"/>
                </a:cubicBezTo>
                <a:cubicBezTo>
                  <a:pt x="1966" y="216794"/>
                  <a:pt x="2134" y="216962"/>
                  <a:pt x="2359" y="216962"/>
                </a:cubicBezTo>
                <a:cubicBezTo>
                  <a:pt x="2555" y="216962"/>
                  <a:pt x="2752" y="216794"/>
                  <a:pt x="2752" y="216569"/>
                </a:cubicBezTo>
                <a:cubicBezTo>
                  <a:pt x="2752" y="216372"/>
                  <a:pt x="2555" y="216204"/>
                  <a:pt x="2359" y="216204"/>
                </a:cubicBezTo>
                <a:close/>
                <a:moveTo>
                  <a:pt x="4324" y="216204"/>
                </a:moveTo>
                <a:cubicBezTo>
                  <a:pt x="4100" y="216204"/>
                  <a:pt x="3931" y="216372"/>
                  <a:pt x="3931" y="216569"/>
                </a:cubicBezTo>
                <a:cubicBezTo>
                  <a:pt x="3931" y="216794"/>
                  <a:pt x="4100" y="216962"/>
                  <a:pt x="4324" y="216962"/>
                </a:cubicBezTo>
                <a:cubicBezTo>
                  <a:pt x="4521" y="216962"/>
                  <a:pt x="4717" y="216794"/>
                  <a:pt x="4717" y="216569"/>
                </a:cubicBezTo>
                <a:cubicBezTo>
                  <a:pt x="4717" y="216372"/>
                  <a:pt x="4521" y="216204"/>
                  <a:pt x="4324" y="216204"/>
                </a:cubicBezTo>
                <a:close/>
                <a:moveTo>
                  <a:pt x="6289" y="216204"/>
                </a:moveTo>
                <a:cubicBezTo>
                  <a:pt x="6065" y="216204"/>
                  <a:pt x="5896" y="216372"/>
                  <a:pt x="5896" y="216569"/>
                </a:cubicBezTo>
                <a:cubicBezTo>
                  <a:pt x="5896" y="216794"/>
                  <a:pt x="6065" y="216962"/>
                  <a:pt x="6289" y="216962"/>
                </a:cubicBezTo>
                <a:cubicBezTo>
                  <a:pt x="6486" y="216962"/>
                  <a:pt x="6682" y="216794"/>
                  <a:pt x="6682" y="216569"/>
                </a:cubicBezTo>
                <a:cubicBezTo>
                  <a:pt x="6682" y="216372"/>
                  <a:pt x="6486" y="216204"/>
                  <a:pt x="6289" y="216204"/>
                </a:cubicBezTo>
                <a:close/>
                <a:moveTo>
                  <a:pt x="8255" y="216204"/>
                </a:moveTo>
                <a:cubicBezTo>
                  <a:pt x="8030" y="216204"/>
                  <a:pt x="7862" y="216372"/>
                  <a:pt x="7862" y="216569"/>
                </a:cubicBezTo>
                <a:cubicBezTo>
                  <a:pt x="7862" y="216794"/>
                  <a:pt x="8030" y="216962"/>
                  <a:pt x="8255" y="216962"/>
                </a:cubicBezTo>
                <a:cubicBezTo>
                  <a:pt x="8451" y="216962"/>
                  <a:pt x="8648" y="216794"/>
                  <a:pt x="8648" y="216569"/>
                </a:cubicBezTo>
                <a:cubicBezTo>
                  <a:pt x="8648" y="216372"/>
                  <a:pt x="8451" y="216204"/>
                  <a:pt x="8255" y="216204"/>
                </a:cubicBezTo>
                <a:close/>
                <a:moveTo>
                  <a:pt x="10220" y="216204"/>
                </a:moveTo>
                <a:cubicBezTo>
                  <a:pt x="9995" y="216204"/>
                  <a:pt x="9827" y="216372"/>
                  <a:pt x="9827" y="216569"/>
                </a:cubicBezTo>
                <a:cubicBezTo>
                  <a:pt x="9827" y="216794"/>
                  <a:pt x="9995" y="216962"/>
                  <a:pt x="10220" y="216962"/>
                </a:cubicBezTo>
                <a:cubicBezTo>
                  <a:pt x="10416" y="216962"/>
                  <a:pt x="10585" y="216794"/>
                  <a:pt x="10585" y="216569"/>
                </a:cubicBezTo>
                <a:cubicBezTo>
                  <a:pt x="10585" y="216372"/>
                  <a:pt x="10416" y="216204"/>
                  <a:pt x="10220" y="216204"/>
                </a:cubicBezTo>
                <a:close/>
                <a:moveTo>
                  <a:pt x="394" y="218169"/>
                </a:moveTo>
                <a:cubicBezTo>
                  <a:pt x="169" y="218169"/>
                  <a:pt x="1" y="218338"/>
                  <a:pt x="1" y="218534"/>
                </a:cubicBezTo>
                <a:cubicBezTo>
                  <a:pt x="1" y="218759"/>
                  <a:pt x="169" y="218927"/>
                  <a:pt x="394" y="218927"/>
                </a:cubicBezTo>
                <a:cubicBezTo>
                  <a:pt x="590" y="218927"/>
                  <a:pt x="759" y="218759"/>
                  <a:pt x="759" y="218534"/>
                </a:cubicBezTo>
                <a:cubicBezTo>
                  <a:pt x="759" y="218338"/>
                  <a:pt x="590" y="218169"/>
                  <a:pt x="394" y="218169"/>
                </a:cubicBezTo>
                <a:close/>
                <a:moveTo>
                  <a:pt x="2359" y="218169"/>
                </a:moveTo>
                <a:cubicBezTo>
                  <a:pt x="2134" y="218169"/>
                  <a:pt x="1966" y="218338"/>
                  <a:pt x="1966" y="218534"/>
                </a:cubicBezTo>
                <a:cubicBezTo>
                  <a:pt x="1966" y="218759"/>
                  <a:pt x="2134" y="218927"/>
                  <a:pt x="2359" y="218927"/>
                </a:cubicBezTo>
                <a:cubicBezTo>
                  <a:pt x="2555" y="218927"/>
                  <a:pt x="2752" y="218759"/>
                  <a:pt x="2752" y="218534"/>
                </a:cubicBezTo>
                <a:cubicBezTo>
                  <a:pt x="2752" y="218338"/>
                  <a:pt x="2555" y="218169"/>
                  <a:pt x="2359" y="218169"/>
                </a:cubicBezTo>
                <a:close/>
                <a:moveTo>
                  <a:pt x="4324" y="218169"/>
                </a:moveTo>
                <a:cubicBezTo>
                  <a:pt x="4100" y="218169"/>
                  <a:pt x="3931" y="218338"/>
                  <a:pt x="3931" y="218534"/>
                </a:cubicBezTo>
                <a:cubicBezTo>
                  <a:pt x="3931" y="218759"/>
                  <a:pt x="4100" y="218927"/>
                  <a:pt x="4324" y="218927"/>
                </a:cubicBezTo>
                <a:cubicBezTo>
                  <a:pt x="4521" y="218927"/>
                  <a:pt x="4717" y="218759"/>
                  <a:pt x="4717" y="218534"/>
                </a:cubicBezTo>
                <a:cubicBezTo>
                  <a:pt x="4717" y="218338"/>
                  <a:pt x="4521" y="218169"/>
                  <a:pt x="4324" y="218169"/>
                </a:cubicBezTo>
                <a:close/>
                <a:moveTo>
                  <a:pt x="6289" y="218169"/>
                </a:moveTo>
                <a:cubicBezTo>
                  <a:pt x="6065" y="218169"/>
                  <a:pt x="5896" y="218338"/>
                  <a:pt x="5896" y="218534"/>
                </a:cubicBezTo>
                <a:cubicBezTo>
                  <a:pt x="5896" y="218759"/>
                  <a:pt x="6065" y="218927"/>
                  <a:pt x="6289" y="218927"/>
                </a:cubicBezTo>
                <a:cubicBezTo>
                  <a:pt x="6486" y="218927"/>
                  <a:pt x="6682" y="218759"/>
                  <a:pt x="6682" y="218534"/>
                </a:cubicBezTo>
                <a:cubicBezTo>
                  <a:pt x="6682" y="218338"/>
                  <a:pt x="6486" y="218169"/>
                  <a:pt x="6289" y="218169"/>
                </a:cubicBezTo>
                <a:close/>
                <a:moveTo>
                  <a:pt x="394" y="220106"/>
                </a:moveTo>
                <a:cubicBezTo>
                  <a:pt x="169" y="220134"/>
                  <a:pt x="1" y="220303"/>
                  <a:pt x="1" y="220499"/>
                </a:cubicBezTo>
                <a:cubicBezTo>
                  <a:pt x="1" y="220724"/>
                  <a:pt x="169" y="220892"/>
                  <a:pt x="394" y="220892"/>
                </a:cubicBezTo>
                <a:cubicBezTo>
                  <a:pt x="590" y="220892"/>
                  <a:pt x="759" y="220724"/>
                  <a:pt x="759" y="220499"/>
                </a:cubicBezTo>
                <a:cubicBezTo>
                  <a:pt x="759" y="220303"/>
                  <a:pt x="590" y="220106"/>
                  <a:pt x="394" y="220106"/>
                </a:cubicBezTo>
                <a:close/>
                <a:moveTo>
                  <a:pt x="2359" y="220106"/>
                </a:moveTo>
                <a:cubicBezTo>
                  <a:pt x="2134" y="220134"/>
                  <a:pt x="1966" y="220303"/>
                  <a:pt x="1966" y="220499"/>
                </a:cubicBezTo>
                <a:cubicBezTo>
                  <a:pt x="1966" y="220724"/>
                  <a:pt x="2134" y="220892"/>
                  <a:pt x="2359" y="220892"/>
                </a:cubicBezTo>
                <a:cubicBezTo>
                  <a:pt x="2555" y="220892"/>
                  <a:pt x="2752" y="220724"/>
                  <a:pt x="2752" y="220499"/>
                </a:cubicBezTo>
                <a:cubicBezTo>
                  <a:pt x="2752" y="220303"/>
                  <a:pt x="2555" y="220106"/>
                  <a:pt x="2359" y="220106"/>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rot="10800000" flipH="1">
            <a:off x="6894447" y="-910220"/>
            <a:ext cx="3488005" cy="8637997"/>
          </a:xfrm>
          <a:custGeom>
            <a:avLst/>
            <a:gdLst/>
            <a:ahLst/>
            <a:cxnLst/>
            <a:rect l="l" t="t" r="r" b="b"/>
            <a:pathLst>
              <a:path w="92563" h="229231" extrusionOk="0">
                <a:moveTo>
                  <a:pt x="1" y="228725"/>
                </a:moveTo>
                <a:cubicBezTo>
                  <a:pt x="226" y="228585"/>
                  <a:pt x="24763" y="214632"/>
                  <a:pt x="34617" y="195344"/>
                </a:cubicBezTo>
                <a:cubicBezTo>
                  <a:pt x="43966" y="177068"/>
                  <a:pt x="44443" y="163058"/>
                  <a:pt x="44948" y="148235"/>
                </a:cubicBezTo>
                <a:cubicBezTo>
                  <a:pt x="45566" y="129565"/>
                  <a:pt x="46240" y="110278"/>
                  <a:pt x="65836" y="81754"/>
                </a:cubicBezTo>
                <a:cubicBezTo>
                  <a:pt x="91833" y="43881"/>
                  <a:pt x="60558" y="13532"/>
                  <a:pt x="50311" y="3566"/>
                </a:cubicBezTo>
                <a:cubicBezTo>
                  <a:pt x="47980" y="1320"/>
                  <a:pt x="47222" y="506"/>
                  <a:pt x="47166" y="56"/>
                </a:cubicBezTo>
                <a:lnTo>
                  <a:pt x="47756" y="28"/>
                </a:lnTo>
                <a:lnTo>
                  <a:pt x="47447" y="28"/>
                </a:lnTo>
                <a:lnTo>
                  <a:pt x="47728" y="0"/>
                </a:lnTo>
                <a:cubicBezTo>
                  <a:pt x="47784" y="309"/>
                  <a:pt x="49188" y="1713"/>
                  <a:pt x="50704" y="3145"/>
                </a:cubicBezTo>
                <a:cubicBezTo>
                  <a:pt x="61063" y="13223"/>
                  <a:pt x="92563" y="43825"/>
                  <a:pt x="66285" y="82063"/>
                </a:cubicBezTo>
                <a:cubicBezTo>
                  <a:pt x="46801" y="110418"/>
                  <a:pt x="46128" y="129649"/>
                  <a:pt x="45510" y="148235"/>
                </a:cubicBezTo>
                <a:cubicBezTo>
                  <a:pt x="45005" y="163143"/>
                  <a:pt x="44527" y="177208"/>
                  <a:pt x="35122" y="195597"/>
                </a:cubicBezTo>
                <a:cubicBezTo>
                  <a:pt x="25184" y="214997"/>
                  <a:pt x="506" y="229090"/>
                  <a:pt x="254" y="229231"/>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50" y="3253100"/>
            <a:ext cx="3856800" cy="135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4572050" y="1597250"/>
            <a:ext cx="12513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eadex Pro"/>
                <a:ea typeface="Readex Pro"/>
                <a:cs typeface="Readex Pro"/>
                <a:sym typeface="Readex Pr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713700" y="535000"/>
            <a:ext cx="2824800" cy="4068900"/>
          </a:xfrm>
          <a:prstGeom prst="rect">
            <a:avLst/>
          </a:prstGeom>
          <a:noFill/>
          <a:ln>
            <a:noFill/>
          </a:ln>
        </p:spPr>
      </p:sp>
      <p:sp>
        <p:nvSpPr>
          <p:cNvPr id="21" name="Google Shape;21;p3"/>
          <p:cNvSpPr/>
          <p:nvPr/>
        </p:nvSpPr>
        <p:spPr>
          <a:xfrm rot="500209" flipH="1">
            <a:off x="4173996" y="-1125941"/>
            <a:ext cx="8109308" cy="3276568"/>
          </a:xfrm>
          <a:custGeom>
            <a:avLst/>
            <a:gdLst/>
            <a:ahLst/>
            <a:cxnLst/>
            <a:rect l="l" t="t" r="r" b="b"/>
            <a:pathLst>
              <a:path w="221846" h="89643" extrusionOk="0">
                <a:moveTo>
                  <a:pt x="309" y="74791"/>
                </a:moveTo>
                <a:cubicBezTo>
                  <a:pt x="534" y="74932"/>
                  <a:pt x="25015" y="89081"/>
                  <a:pt x="46576" y="87846"/>
                </a:cubicBezTo>
                <a:cubicBezTo>
                  <a:pt x="67071" y="86695"/>
                  <a:pt x="79423" y="80013"/>
                  <a:pt x="92478" y="72967"/>
                </a:cubicBezTo>
                <a:cubicBezTo>
                  <a:pt x="108902" y="64039"/>
                  <a:pt x="125887" y="54886"/>
                  <a:pt x="160390" y="57385"/>
                </a:cubicBezTo>
                <a:cubicBezTo>
                  <a:pt x="206180" y="60726"/>
                  <a:pt x="216624" y="18389"/>
                  <a:pt x="220049" y="4492"/>
                </a:cubicBezTo>
                <a:cubicBezTo>
                  <a:pt x="220835" y="1376"/>
                  <a:pt x="221116" y="281"/>
                  <a:pt x="221481" y="0"/>
                </a:cubicBezTo>
                <a:lnTo>
                  <a:pt x="221846" y="478"/>
                </a:lnTo>
                <a:lnTo>
                  <a:pt x="221649" y="253"/>
                </a:lnTo>
                <a:lnTo>
                  <a:pt x="221846" y="478"/>
                </a:lnTo>
                <a:cubicBezTo>
                  <a:pt x="221593" y="702"/>
                  <a:pt x="221116" y="2639"/>
                  <a:pt x="220610" y="4661"/>
                </a:cubicBezTo>
                <a:cubicBezTo>
                  <a:pt x="217185" y="18670"/>
                  <a:pt x="206657" y="61344"/>
                  <a:pt x="160362" y="57975"/>
                </a:cubicBezTo>
                <a:cubicBezTo>
                  <a:pt x="126027" y="55476"/>
                  <a:pt x="109126" y="64600"/>
                  <a:pt x="92759" y="73444"/>
                </a:cubicBezTo>
                <a:cubicBezTo>
                  <a:pt x="79648" y="80547"/>
                  <a:pt x="67211" y="87257"/>
                  <a:pt x="46604" y="88408"/>
                </a:cubicBezTo>
                <a:cubicBezTo>
                  <a:pt x="24818" y="89643"/>
                  <a:pt x="253" y="75409"/>
                  <a:pt x="0" y="75269"/>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00209" flipH="1">
            <a:off x="5049065" y="-1983319"/>
            <a:ext cx="7041024" cy="3912560"/>
          </a:xfrm>
          <a:custGeom>
            <a:avLst/>
            <a:gdLst/>
            <a:ahLst/>
            <a:cxnLst/>
            <a:rect l="l" t="t" r="r" b="b"/>
            <a:pathLst>
              <a:path w="192621" h="107043" extrusionOk="0">
                <a:moveTo>
                  <a:pt x="183029" y="0"/>
                </a:moveTo>
                <a:cubicBezTo>
                  <a:pt x="182965" y="0"/>
                  <a:pt x="182902" y="19"/>
                  <a:pt x="182850" y="60"/>
                </a:cubicBezTo>
                <a:cubicBezTo>
                  <a:pt x="182654" y="144"/>
                  <a:pt x="182626" y="397"/>
                  <a:pt x="182738" y="537"/>
                </a:cubicBezTo>
                <a:cubicBezTo>
                  <a:pt x="182810" y="646"/>
                  <a:pt x="182930" y="708"/>
                  <a:pt x="183043" y="708"/>
                </a:cubicBezTo>
                <a:cubicBezTo>
                  <a:pt x="183105" y="708"/>
                  <a:pt x="183165" y="689"/>
                  <a:pt x="183215" y="649"/>
                </a:cubicBezTo>
                <a:cubicBezTo>
                  <a:pt x="183412" y="537"/>
                  <a:pt x="183440" y="284"/>
                  <a:pt x="183327" y="144"/>
                </a:cubicBezTo>
                <a:cubicBezTo>
                  <a:pt x="183256" y="55"/>
                  <a:pt x="183140" y="0"/>
                  <a:pt x="183029" y="0"/>
                </a:cubicBezTo>
                <a:close/>
                <a:moveTo>
                  <a:pt x="181511" y="1028"/>
                </a:moveTo>
                <a:cubicBezTo>
                  <a:pt x="181446" y="1028"/>
                  <a:pt x="181383" y="1049"/>
                  <a:pt x="181334" y="1099"/>
                </a:cubicBezTo>
                <a:cubicBezTo>
                  <a:pt x="181166" y="1211"/>
                  <a:pt x="181110" y="1464"/>
                  <a:pt x="181222" y="1604"/>
                </a:cubicBezTo>
                <a:cubicBezTo>
                  <a:pt x="181289" y="1705"/>
                  <a:pt x="181407" y="1756"/>
                  <a:pt x="181521" y="1756"/>
                </a:cubicBezTo>
                <a:cubicBezTo>
                  <a:pt x="181597" y="1756"/>
                  <a:pt x="181671" y="1733"/>
                  <a:pt x="181727" y="1688"/>
                </a:cubicBezTo>
                <a:cubicBezTo>
                  <a:pt x="181896" y="1604"/>
                  <a:pt x="181924" y="1351"/>
                  <a:pt x="181811" y="1211"/>
                </a:cubicBezTo>
                <a:cubicBezTo>
                  <a:pt x="181757" y="1102"/>
                  <a:pt x="181631" y="1028"/>
                  <a:pt x="181511" y="1028"/>
                </a:cubicBezTo>
                <a:close/>
                <a:moveTo>
                  <a:pt x="184072" y="1524"/>
                </a:moveTo>
                <a:cubicBezTo>
                  <a:pt x="184001" y="1524"/>
                  <a:pt x="183926" y="1549"/>
                  <a:pt x="183861" y="1604"/>
                </a:cubicBezTo>
                <a:cubicBezTo>
                  <a:pt x="183692" y="1688"/>
                  <a:pt x="183636" y="1941"/>
                  <a:pt x="183749" y="2081"/>
                </a:cubicBezTo>
                <a:cubicBezTo>
                  <a:pt x="183821" y="2190"/>
                  <a:pt x="183952" y="2252"/>
                  <a:pt x="184074" y="2252"/>
                </a:cubicBezTo>
                <a:cubicBezTo>
                  <a:pt x="184140" y="2252"/>
                  <a:pt x="184204" y="2233"/>
                  <a:pt x="184254" y="2193"/>
                </a:cubicBezTo>
                <a:cubicBezTo>
                  <a:pt x="184422" y="2081"/>
                  <a:pt x="184450" y="1857"/>
                  <a:pt x="184338" y="1688"/>
                </a:cubicBezTo>
                <a:cubicBezTo>
                  <a:pt x="184287" y="1585"/>
                  <a:pt x="184183" y="1524"/>
                  <a:pt x="184072" y="1524"/>
                </a:cubicBezTo>
                <a:close/>
                <a:moveTo>
                  <a:pt x="182555" y="2549"/>
                </a:moveTo>
                <a:cubicBezTo>
                  <a:pt x="182483" y="2549"/>
                  <a:pt x="182410" y="2571"/>
                  <a:pt x="182345" y="2615"/>
                </a:cubicBezTo>
                <a:cubicBezTo>
                  <a:pt x="182176" y="2727"/>
                  <a:pt x="182148" y="2951"/>
                  <a:pt x="182232" y="3092"/>
                </a:cubicBezTo>
                <a:cubicBezTo>
                  <a:pt x="182302" y="3213"/>
                  <a:pt x="182424" y="3270"/>
                  <a:pt x="182540" y="3270"/>
                </a:cubicBezTo>
                <a:cubicBezTo>
                  <a:pt x="182613" y="3270"/>
                  <a:pt x="182684" y="3247"/>
                  <a:pt x="182738" y="3204"/>
                </a:cubicBezTo>
                <a:cubicBezTo>
                  <a:pt x="182906" y="3092"/>
                  <a:pt x="182934" y="2867"/>
                  <a:pt x="182850" y="2727"/>
                </a:cubicBezTo>
                <a:cubicBezTo>
                  <a:pt x="182781" y="2606"/>
                  <a:pt x="182670" y="2549"/>
                  <a:pt x="182555" y="2549"/>
                </a:cubicBezTo>
                <a:close/>
                <a:moveTo>
                  <a:pt x="185062" y="3021"/>
                </a:moveTo>
                <a:cubicBezTo>
                  <a:pt x="184997" y="3021"/>
                  <a:pt x="184931" y="3043"/>
                  <a:pt x="184871" y="3092"/>
                </a:cubicBezTo>
                <a:cubicBezTo>
                  <a:pt x="184703" y="3204"/>
                  <a:pt x="184675" y="3457"/>
                  <a:pt x="184759" y="3597"/>
                </a:cubicBezTo>
                <a:cubicBezTo>
                  <a:pt x="184831" y="3705"/>
                  <a:pt x="184961" y="3755"/>
                  <a:pt x="185082" y="3755"/>
                </a:cubicBezTo>
                <a:cubicBezTo>
                  <a:pt x="185149" y="3755"/>
                  <a:pt x="185214" y="3740"/>
                  <a:pt x="185265" y="3710"/>
                </a:cubicBezTo>
                <a:cubicBezTo>
                  <a:pt x="185433" y="3597"/>
                  <a:pt x="185461" y="3345"/>
                  <a:pt x="185377" y="3204"/>
                </a:cubicBezTo>
                <a:cubicBezTo>
                  <a:pt x="185304" y="3095"/>
                  <a:pt x="185184" y="3021"/>
                  <a:pt x="185062" y="3021"/>
                </a:cubicBezTo>
                <a:close/>
                <a:moveTo>
                  <a:pt x="181009" y="3567"/>
                </a:moveTo>
                <a:cubicBezTo>
                  <a:pt x="180942" y="3567"/>
                  <a:pt x="180878" y="3585"/>
                  <a:pt x="180829" y="3625"/>
                </a:cubicBezTo>
                <a:cubicBezTo>
                  <a:pt x="180660" y="3738"/>
                  <a:pt x="180632" y="3990"/>
                  <a:pt x="180745" y="4131"/>
                </a:cubicBezTo>
                <a:cubicBezTo>
                  <a:pt x="180795" y="4232"/>
                  <a:pt x="180906" y="4282"/>
                  <a:pt x="181017" y="4282"/>
                </a:cubicBezTo>
                <a:cubicBezTo>
                  <a:pt x="181092" y="4282"/>
                  <a:pt x="181166" y="4260"/>
                  <a:pt x="181222" y="4215"/>
                </a:cubicBezTo>
                <a:cubicBezTo>
                  <a:pt x="181390" y="4131"/>
                  <a:pt x="181446" y="3878"/>
                  <a:pt x="181334" y="3738"/>
                </a:cubicBezTo>
                <a:cubicBezTo>
                  <a:pt x="181262" y="3629"/>
                  <a:pt x="181131" y="3567"/>
                  <a:pt x="181009" y="3567"/>
                </a:cubicBezTo>
                <a:close/>
                <a:moveTo>
                  <a:pt x="183586" y="4063"/>
                </a:moveTo>
                <a:cubicBezTo>
                  <a:pt x="183513" y="4063"/>
                  <a:pt x="183434" y="4086"/>
                  <a:pt x="183355" y="4131"/>
                </a:cubicBezTo>
                <a:cubicBezTo>
                  <a:pt x="183187" y="4215"/>
                  <a:pt x="183159" y="4468"/>
                  <a:pt x="183271" y="4608"/>
                </a:cubicBezTo>
                <a:cubicBezTo>
                  <a:pt x="183326" y="4717"/>
                  <a:pt x="183450" y="4779"/>
                  <a:pt x="183570" y="4779"/>
                </a:cubicBezTo>
                <a:cubicBezTo>
                  <a:pt x="183635" y="4779"/>
                  <a:pt x="183699" y="4760"/>
                  <a:pt x="183749" y="4720"/>
                </a:cubicBezTo>
                <a:cubicBezTo>
                  <a:pt x="183917" y="4608"/>
                  <a:pt x="183973" y="4355"/>
                  <a:pt x="183861" y="4215"/>
                </a:cubicBezTo>
                <a:cubicBezTo>
                  <a:pt x="183793" y="4114"/>
                  <a:pt x="183696" y="4063"/>
                  <a:pt x="183586" y="4063"/>
                </a:cubicBezTo>
                <a:close/>
                <a:moveTo>
                  <a:pt x="186087" y="4549"/>
                </a:moveTo>
                <a:cubicBezTo>
                  <a:pt x="186021" y="4549"/>
                  <a:pt x="185952" y="4568"/>
                  <a:pt x="185882" y="4608"/>
                </a:cubicBezTo>
                <a:cubicBezTo>
                  <a:pt x="185714" y="4720"/>
                  <a:pt x="185686" y="4973"/>
                  <a:pt x="185798" y="5113"/>
                </a:cubicBezTo>
                <a:cubicBezTo>
                  <a:pt x="185848" y="5214"/>
                  <a:pt x="185960" y="5265"/>
                  <a:pt x="186071" y="5265"/>
                </a:cubicBezTo>
                <a:cubicBezTo>
                  <a:pt x="186145" y="5265"/>
                  <a:pt x="186219" y="5242"/>
                  <a:pt x="186275" y="5197"/>
                </a:cubicBezTo>
                <a:cubicBezTo>
                  <a:pt x="186444" y="5113"/>
                  <a:pt x="186500" y="4861"/>
                  <a:pt x="186388" y="4720"/>
                </a:cubicBezTo>
                <a:cubicBezTo>
                  <a:pt x="186315" y="4611"/>
                  <a:pt x="186207" y="4549"/>
                  <a:pt x="186087" y="4549"/>
                </a:cubicBezTo>
                <a:close/>
                <a:moveTo>
                  <a:pt x="182068" y="5076"/>
                </a:moveTo>
                <a:cubicBezTo>
                  <a:pt x="182001" y="5076"/>
                  <a:pt x="181932" y="5098"/>
                  <a:pt x="181868" y="5141"/>
                </a:cubicBezTo>
                <a:cubicBezTo>
                  <a:pt x="181671" y="5254"/>
                  <a:pt x="181643" y="5478"/>
                  <a:pt x="181755" y="5619"/>
                </a:cubicBezTo>
                <a:cubicBezTo>
                  <a:pt x="181824" y="5739"/>
                  <a:pt x="181936" y="5797"/>
                  <a:pt x="182044" y="5797"/>
                </a:cubicBezTo>
                <a:cubicBezTo>
                  <a:pt x="182112" y="5797"/>
                  <a:pt x="182178" y="5774"/>
                  <a:pt x="182232" y="5731"/>
                </a:cubicBezTo>
                <a:cubicBezTo>
                  <a:pt x="182429" y="5619"/>
                  <a:pt x="182457" y="5394"/>
                  <a:pt x="182345" y="5254"/>
                </a:cubicBezTo>
                <a:cubicBezTo>
                  <a:pt x="182276" y="5133"/>
                  <a:pt x="182175" y="5076"/>
                  <a:pt x="182068" y="5076"/>
                </a:cubicBezTo>
                <a:close/>
                <a:moveTo>
                  <a:pt x="184581" y="5573"/>
                </a:moveTo>
                <a:cubicBezTo>
                  <a:pt x="184519" y="5573"/>
                  <a:pt x="184455" y="5588"/>
                  <a:pt x="184394" y="5619"/>
                </a:cubicBezTo>
                <a:cubicBezTo>
                  <a:pt x="184198" y="5731"/>
                  <a:pt x="184170" y="5984"/>
                  <a:pt x="184282" y="6124"/>
                </a:cubicBezTo>
                <a:cubicBezTo>
                  <a:pt x="184354" y="6232"/>
                  <a:pt x="184472" y="6282"/>
                  <a:pt x="184585" y="6282"/>
                </a:cubicBezTo>
                <a:cubicBezTo>
                  <a:pt x="184648" y="6282"/>
                  <a:pt x="184709" y="6266"/>
                  <a:pt x="184759" y="6236"/>
                </a:cubicBezTo>
                <a:cubicBezTo>
                  <a:pt x="184956" y="6124"/>
                  <a:pt x="184984" y="5871"/>
                  <a:pt x="184871" y="5731"/>
                </a:cubicBezTo>
                <a:cubicBezTo>
                  <a:pt x="184800" y="5623"/>
                  <a:pt x="184693" y="5573"/>
                  <a:pt x="184581" y="5573"/>
                </a:cubicBezTo>
                <a:close/>
                <a:moveTo>
                  <a:pt x="187122" y="6058"/>
                </a:moveTo>
                <a:cubicBezTo>
                  <a:pt x="187055" y="6058"/>
                  <a:pt x="186986" y="6081"/>
                  <a:pt x="186921" y="6124"/>
                </a:cubicBezTo>
                <a:cubicBezTo>
                  <a:pt x="186724" y="6236"/>
                  <a:pt x="186696" y="6461"/>
                  <a:pt x="186809" y="6601"/>
                </a:cubicBezTo>
                <a:cubicBezTo>
                  <a:pt x="186878" y="6722"/>
                  <a:pt x="186989" y="6779"/>
                  <a:pt x="187097" y="6779"/>
                </a:cubicBezTo>
                <a:cubicBezTo>
                  <a:pt x="187165" y="6779"/>
                  <a:pt x="187232" y="6757"/>
                  <a:pt x="187286" y="6714"/>
                </a:cubicBezTo>
                <a:cubicBezTo>
                  <a:pt x="187482" y="6601"/>
                  <a:pt x="187511" y="6377"/>
                  <a:pt x="187398" y="6236"/>
                </a:cubicBezTo>
                <a:cubicBezTo>
                  <a:pt x="187329" y="6115"/>
                  <a:pt x="187228" y="6058"/>
                  <a:pt x="187122" y="6058"/>
                </a:cubicBezTo>
                <a:close/>
                <a:moveTo>
                  <a:pt x="180530" y="6094"/>
                </a:moveTo>
                <a:cubicBezTo>
                  <a:pt x="180465" y="6094"/>
                  <a:pt x="180401" y="6112"/>
                  <a:pt x="180351" y="6152"/>
                </a:cubicBezTo>
                <a:cubicBezTo>
                  <a:pt x="180183" y="6264"/>
                  <a:pt x="180127" y="6517"/>
                  <a:pt x="180239" y="6657"/>
                </a:cubicBezTo>
                <a:cubicBezTo>
                  <a:pt x="180311" y="6765"/>
                  <a:pt x="180441" y="6816"/>
                  <a:pt x="180562" y="6816"/>
                </a:cubicBezTo>
                <a:cubicBezTo>
                  <a:pt x="180629" y="6816"/>
                  <a:pt x="180694" y="6800"/>
                  <a:pt x="180745" y="6770"/>
                </a:cubicBezTo>
                <a:cubicBezTo>
                  <a:pt x="180913" y="6657"/>
                  <a:pt x="180941" y="6405"/>
                  <a:pt x="180829" y="6264"/>
                </a:cubicBezTo>
                <a:cubicBezTo>
                  <a:pt x="180774" y="6156"/>
                  <a:pt x="180650" y="6094"/>
                  <a:pt x="180530" y="6094"/>
                </a:cubicBezTo>
                <a:close/>
                <a:moveTo>
                  <a:pt x="183087" y="6592"/>
                </a:moveTo>
                <a:cubicBezTo>
                  <a:pt x="183016" y="6592"/>
                  <a:pt x="182943" y="6614"/>
                  <a:pt x="182878" y="6657"/>
                </a:cubicBezTo>
                <a:cubicBezTo>
                  <a:pt x="182710" y="6770"/>
                  <a:pt x="182654" y="6994"/>
                  <a:pt x="182766" y="7135"/>
                </a:cubicBezTo>
                <a:cubicBezTo>
                  <a:pt x="182838" y="7243"/>
                  <a:pt x="182969" y="7305"/>
                  <a:pt x="183091" y="7305"/>
                </a:cubicBezTo>
                <a:cubicBezTo>
                  <a:pt x="183158" y="7305"/>
                  <a:pt x="183222" y="7287"/>
                  <a:pt x="183271" y="7247"/>
                </a:cubicBezTo>
                <a:cubicBezTo>
                  <a:pt x="183440" y="7135"/>
                  <a:pt x="183468" y="6910"/>
                  <a:pt x="183355" y="6770"/>
                </a:cubicBezTo>
                <a:cubicBezTo>
                  <a:pt x="183304" y="6649"/>
                  <a:pt x="183199" y="6592"/>
                  <a:pt x="183087" y="6592"/>
                </a:cubicBezTo>
                <a:close/>
                <a:moveTo>
                  <a:pt x="185596" y="7076"/>
                </a:moveTo>
                <a:cubicBezTo>
                  <a:pt x="185531" y="7076"/>
                  <a:pt x="185465" y="7095"/>
                  <a:pt x="185405" y="7135"/>
                </a:cubicBezTo>
                <a:cubicBezTo>
                  <a:pt x="185236" y="7247"/>
                  <a:pt x="185180" y="7500"/>
                  <a:pt x="185293" y="7640"/>
                </a:cubicBezTo>
                <a:cubicBezTo>
                  <a:pt x="185360" y="7741"/>
                  <a:pt x="185478" y="7792"/>
                  <a:pt x="185592" y="7792"/>
                </a:cubicBezTo>
                <a:cubicBezTo>
                  <a:pt x="185668" y="7792"/>
                  <a:pt x="185742" y="7769"/>
                  <a:pt x="185798" y="7724"/>
                </a:cubicBezTo>
                <a:cubicBezTo>
                  <a:pt x="185966" y="7640"/>
                  <a:pt x="185994" y="7387"/>
                  <a:pt x="185882" y="7247"/>
                </a:cubicBezTo>
                <a:cubicBezTo>
                  <a:pt x="185828" y="7138"/>
                  <a:pt x="185715" y="7076"/>
                  <a:pt x="185596" y="7076"/>
                </a:cubicBezTo>
                <a:close/>
                <a:moveTo>
                  <a:pt x="188148" y="7573"/>
                </a:moveTo>
                <a:cubicBezTo>
                  <a:pt x="188075" y="7573"/>
                  <a:pt x="187999" y="7595"/>
                  <a:pt x="187932" y="7640"/>
                </a:cubicBezTo>
                <a:cubicBezTo>
                  <a:pt x="187763" y="7724"/>
                  <a:pt x="187707" y="7977"/>
                  <a:pt x="187819" y="8117"/>
                </a:cubicBezTo>
                <a:cubicBezTo>
                  <a:pt x="187892" y="8226"/>
                  <a:pt x="188023" y="8288"/>
                  <a:pt x="188144" y="8288"/>
                </a:cubicBezTo>
                <a:cubicBezTo>
                  <a:pt x="188211" y="8288"/>
                  <a:pt x="188275" y="8269"/>
                  <a:pt x="188325" y="8230"/>
                </a:cubicBezTo>
                <a:cubicBezTo>
                  <a:pt x="188493" y="8117"/>
                  <a:pt x="188521" y="7865"/>
                  <a:pt x="188409" y="7724"/>
                </a:cubicBezTo>
                <a:cubicBezTo>
                  <a:pt x="188358" y="7623"/>
                  <a:pt x="188257" y="7573"/>
                  <a:pt x="188148" y="7573"/>
                </a:cubicBezTo>
                <a:close/>
                <a:moveTo>
                  <a:pt x="181572" y="7602"/>
                </a:moveTo>
                <a:cubicBezTo>
                  <a:pt x="181500" y="7602"/>
                  <a:pt x="181427" y="7625"/>
                  <a:pt x="181362" y="7668"/>
                </a:cubicBezTo>
                <a:cubicBezTo>
                  <a:pt x="181194" y="7780"/>
                  <a:pt x="181166" y="8005"/>
                  <a:pt x="181250" y="8145"/>
                </a:cubicBezTo>
                <a:cubicBezTo>
                  <a:pt x="181319" y="8266"/>
                  <a:pt x="181441" y="8323"/>
                  <a:pt x="181557" y="8323"/>
                </a:cubicBezTo>
                <a:cubicBezTo>
                  <a:pt x="181630" y="8323"/>
                  <a:pt x="181701" y="8301"/>
                  <a:pt x="181755" y="8258"/>
                </a:cubicBezTo>
                <a:cubicBezTo>
                  <a:pt x="181924" y="8145"/>
                  <a:pt x="181952" y="7921"/>
                  <a:pt x="181868" y="7780"/>
                </a:cubicBezTo>
                <a:cubicBezTo>
                  <a:pt x="181798" y="7660"/>
                  <a:pt x="181687" y="7602"/>
                  <a:pt x="181572" y="7602"/>
                </a:cubicBezTo>
                <a:close/>
                <a:moveTo>
                  <a:pt x="184084" y="8099"/>
                </a:moveTo>
                <a:cubicBezTo>
                  <a:pt x="184017" y="8099"/>
                  <a:pt x="183949" y="8115"/>
                  <a:pt x="183889" y="8145"/>
                </a:cubicBezTo>
                <a:cubicBezTo>
                  <a:pt x="183720" y="8258"/>
                  <a:pt x="183692" y="8510"/>
                  <a:pt x="183777" y="8651"/>
                </a:cubicBezTo>
                <a:cubicBezTo>
                  <a:pt x="183849" y="8759"/>
                  <a:pt x="183978" y="8809"/>
                  <a:pt x="184099" y="8809"/>
                </a:cubicBezTo>
                <a:cubicBezTo>
                  <a:pt x="184167" y="8809"/>
                  <a:pt x="184232" y="8793"/>
                  <a:pt x="184282" y="8763"/>
                </a:cubicBezTo>
                <a:cubicBezTo>
                  <a:pt x="184450" y="8651"/>
                  <a:pt x="184478" y="8398"/>
                  <a:pt x="184394" y="8258"/>
                </a:cubicBezTo>
                <a:cubicBezTo>
                  <a:pt x="184322" y="8150"/>
                  <a:pt x="184204" y="8099"/>
                  <a:pt x="184084" y="8099"/>
                </a:cubicBezTo>
                <a:close/>
                <a:moveTo>
                  <a:pt x="186626" y="8585"/>
                </a:moveTo>
                <a:cubicBezTo>
                  <a:pt x="186554" y="8585"/>
                  <a:pt x="186480" y="8607"/>
                  <a:pt x="186416" y="8651"/>
                </a:cubicBezTo>
                <a:cubicBezTo>
                  <a:pt x="186247" y="8763"/>
                  <a:pt x="186219" y="8988"/>
                  <a:pt x="186303" y="9128"/>
                </a:cubicBezTo>
                <a:cubicBezTo>
                  <a:pt x="186372" y="9249"/>
                  <a:pt x="186494" y="9306"/>
                  <a:pt x="186611" y="9306"/>
                </a:cubicBezTo>
                <a:cubicBezTo>
                  <a:pt x="186684" y="9306"/>
                  <a:pt x="186755" y="9283"/>
                  <a:pt x="186809" y="9240"/>
                </a:cubicBezTo>
                <a:cubicBezTo>
                  <a:pt x="186977" y="9128"/>
                  <a:pt x="187005" y="8903"/>
                  <a:pt x="186921" y="8763"/>
                </a:cubicBezTo>
                <a:cubicBezTo>
                  <a:pt x="186852" y="8642"/>
                  <a:pt x="186740" y="8585"/>
                  <a:pt x="186626" y="8585"/>
                </a:cubicBezTo>
                <a:close/>
                <a:moveTo>
                  <a:pt x="180051" y="8620"/>
                </a:moveTo>
                <a:cubicBezTo>
                  <a:pt x="179985" y="8620"/>
                  <a:pt x="179916" y="8639"/>
                  <a:pt x="179846" y="8679"/>
                </a:cubicBezTo>
                <a:cubicBezTo>
                  <a:pt x="179678" y="8791"/>
                  <a:pt x="179650" y="9044"/>
                  <a:pt x="179762" y="9184"/>
                </a:cubicBezTo>
                <a:cubicBezTo>
                  <a:pt x="179812" y="9285"/>
                  <a:pt x="179924" y="9336"/>
                  <a:pt x="180035" y="9336"/>
                </a:cubicBezTo>
                <a:cubicBezTo>
                  <a:pt x="180109" y="9336"/>
                  <a:pt x="180183" y="9313"/>
                  <a:pt x="180239" y="9268"/>
                </a:cubicBezTo>
                <a:cubicBezTo>
                  <a:pt x="180408" y="9184"/>
                  <a:pt x="180464" y="8931"/>
                  <a:pt x="180351" y="8791"/>
                </a:cubicBezTo>
                <a:cubicBezTo>
                  <a:pt x="180279" y="8682"/>
                  <a:pt x="180171" y="8620"/>
                  <a:pt x="180051" y="8620"/>
                </a:cubicBezTo>
                <a:close/>
                <a:moveTo>
                  <a:pt x="189153" y="9082"/>
                </a:moveTo>
                <a:cubicBezTo>
                  <a:pt x="189086" y="9082"/>
                  <a:pt x="189021" y="9098"/>
                  <a:pt x="188970" y="9128"/>
                </a:cubicBezTo>
                <a:cubicBezTo>
                  <a:pt x="188802" y="9240"/>
                  <a:pt x="188774" y="9493"/>
                  <a:pt x="188886" y="9633"/>
                </a:cubicBezTo>
                <a:cubicBezTo>
                  <a:pt x="188940" y="9741"/>
                  <a:pt x="189063" y="9792"/>
                  <a:pt x="189182" y="9792"/>
                </a:cubicBezTo>
                <a:cubicBezTo>
                  <a:pt x="189248" y="9792"/>
                  <a:pt x="189313" y="9776"/>
                  <a:pt x="189363" y="9746"/>
                </a:cubicBezTo>
                <a:cubicBezTo>
                  <a:pt x="189532" y="9633"/>
                  <a:pt x="189588" y="9381"/>
                  <a:pt x="189476" y="9240"/>
                </a:cubicBezTo>
                <a:cubicBezTo>
                  <a:pt x="189404" y="9132"/>
                  <a:pt x="189274" y="9082"/>
                  <a:pt x="189153" y="9082"/>
                </a:cubicBezTo>
                <a:close/>
                <a:moveTo>
                  <a:pt x="182603" y="9117"/>
                </a:moveTo>
                <a:cubicBezTo>
                  <a:pt x="182530" y="9117"/>
                  <a:pt x="182451" y="9139"/>
                  <a:pt x="182373" y="9184"/>
                </a:cubicBezTo>
                <a:cubicBezTo>
                  <a:pt x="182204" y="9268"/>
                  <a:pt x="182176" y="9521"/>
                  <a:pt x="182289" y="9661"/>
                </a:cubicBezTo>
                <a:cubicBezTo>
                  <a:pt x="182343" y="9770"/>
                  <a:pt x="182468" y="9832"/>
                  <a:pt x="182587" y="9832"/>
                </a:cubicBezTo>
                <a:cubicBezTo>
                  <a:pt x="182652" y="9832"/>
                  <a:pt x="182716" y="9813"/>
                  <a:pt x="182766" y="9774"/>
                </a:cubicBezTo>
                <a:cubicBezTo>
                  <a:pt x="182934" y="9661"/>
                  <a:pt x="182991" y="9409"/>
                  <a:pt x="182878" y="9268"/>
                </a:cubicBezTo>
                <a:cubicBezTo>
                  <a:pt x="182811" y="9167"/>
                  <a:pt x="182713" y="9117"/>
                  <a:pt x="182603" y="9117"/>
                </a:cubicBezTo>
                <a:close/>
                <a:moveTo>
                  <a:pt x="185105" y="9603"/>
                </a:moveTo>
                <a:cubicBezTo>
                  <a:pt x="185039" y="9603"/>
                  <a:pt x="184969" y="9622"/>
                  <a:pt x="184900" y="9661"/>
                </a:cubicBezTo>
                <a:cubicBezTo>
                  <a:pt x="184731" y="9774"/>
                  <a:pt x="184703" y="10026"/>
                  <a:pt x="184815" y="10167"/>
                </a:cubicBezTo>
                <a:cubicBezTo>
                  <a:pt x="184869" y="10275"/>
                  <a:pt x="184993" y="10325"/>
                  <a:pt x="185111" y="10325"/>
                </a:cubicBezTo>
                <a:cubicBezTo>
                  <a:pt x="185177" y="10325"/>
                  <a:pt x="185242" y="10309"/>
                  <a:pt x="185293" y="10279"/>
                </a:cubicBezTo>
                <a:cubicBezTo>
                  <a:pt x="185461" y="10167"/>
                  <a:pt x="185517" y="9914"/>
                  <a:pt x="185405" y="9774"/>
                </a:cubicBezTo>
                <a:cubicBezTo>
                  <a:pt x="185332" y="9665"/>
                  <a:pt x="185225" y="9603"/>
                  <a:pt x="185105" y="9603"/>
                </a:cubicBezTo>
                <a:close/>
                <a:moveTo>
                  <a:pt x="178533" y="9643"/>
                </a:moveTo>
                <a:cubicBezTo>
                  <a:pt x="178470" y="9643"/>
                  <a:pt x="178409" y="9659"/>
                  <a:pt x="178358" y="9689"/>
                </a:cubicBezTo>
                <a:cubicBezTo>
                  <a:pt x="178162" y="9802"/>
                  <a:pt x="178134" y="10054"/>
                  <a:pt x="178246" y="10195"/>
                </a:cubicBezTo>
                <a:cubicBezTo>
                  <a:pt x="178318" y="10303"/>
                  <a:pt x="178436" y="10353"/>
                  <a:pt x="178549" y="10353"/>
                </a:cubicBezTo>
                <a:cubicBezTo>
                  <a:pt x="178612" y="10353"/>
                  <a:pt x="178673" y="10337"/>
                  <a:pt x="178723" y="10307"/>
                </a:cubicBezTo>
                <a:cubicBezTo>
                  <a:pt x="178920" y="10195"/>
                  <a:pt x="178948" y="9942"/>
                  <a:pt x="178835" y="9802"/>
                </a:cubicBezTo>
                <a:cubicBezTo>
                  <a:pt x="178763" y="9694"/>
                  <a:pt x="178645" y="9643"/>
                  <a:pt x="178533" y="9643"/>
                </a:cubicBezTo>
                <a:close/>
                <a:moveTo>
                  <a:pt x="187671" y="10101"/>
                </a:moveTo>
                <a:cubicBezTo>
                  <a:pt x="187603" y="10101"/>
                  <a:pt x="187537" y="10123"/>
                  <a:pt x="187482" y="10167"/>
                </a:cubicBezTo>
                <a:cubicBezTo>
                  <a:pt x="187286" y="10279"/>
                  <a:pt x="187258" y="10504"/>
                  <a:pt x="187370" y="10644"/>
                </a:cubicBezTo>
                <a:cubicBezTo>
                  <a:pt x="187443" y="10753"/>
                  <a:pt x="187562" y="10815"/>
                  <a:pt x="187675" y="10815"/>
                </a:cubicBezTo>
                <a:cubicBezTo>
                  <a:pt x="187737" y="10815"/>
                  <a:pt x="187798" y="10796"/>
                  <a:pt x="187847" y="10756"/>
                </a:cubicBezTo>
                <a:cubicBezTo>
                  <a:pt x="188044" y="10644"/>
                  <a:pt x="188072" y="10419"/>
                  <a:pt x="187960" y="10279"/>
                </a:cubicBezTo>
                <a:cubicBezTo>
                  <a:pt x="187891" y="10158"/>
                  <a:pt x="187779" y="10101"/>
                  <a:pt x="187671" y="10101"/>
                </a:cubicBezTo>
                <a:close/>
                <a:moveTo>
                  <a:pt x="181086" y="10129"/>
                </a:moveTo>
                <a:cubicBezTo>
                  <a:pt x="181019" y="10129"/>
                  <a:pt x="180950" y="10152"/>
                  <a:pt x="180885" y="10195"/>
                </a:cubicBezTo>
                <a:cubicBezTo>
                  <a:pt x="180688" y="10307"/>
                  <a:pt x="180660" y="10532"/>
                  <a:pt x="180773" y="10672"/>
                </a:cubicBezTo>
                <a:cubicBezTo>
                  <a:pt x="180842" y="10793"/>
                  <a:pt x="180953" y="10850"/>
                  <a:pt x="181061" y="10850"/>
                </a:cubicBezTo>
                <a:cubicBezTo>
                  <a:pt x="181129" y="10850"/>
                  <a:pt x="181196" y="10828"/>
                  <a:pt x="181250" y="10784"/>
                </a:cubicBezTo>
                <a:cubicBezTo>
                  <a:pt x="181446" y="10672"/>
                  <a:pt x="181474" y="10447"/>
                  <a:pt x="181362" y="10307"/>
                </a:cubicBezTo>
                <a:cubicBezTo>
                  <a:pt x="181293" y="10186"/>
                  <a:pt x="181192" y="10129"/>
                  <a:pt x="181086" y="10129"/>
                </a:cubicBezTo>
                <a:close/>
                <a:moveTo>
                  <a:pt x="190181" y="10586"/>
                </a:moveTo>
                <a:cubicBezTo>
                  <a:pt x="190119" y="10586"/>
                  <a:pt x="190059" y="10604"/>
                  <a:pt x="190009" y="10644"/>
                </a:cubicBezTo>
                <a:cubicBezTo>
                  <a:pt x="189813" y="10756"/>
                  <a:pt x="189785" y="11009"/>
                  <a:pt x="189897" y="11149"/>
                </a:cubicBezTo>
                <a:cubicBezTo>
                  <a:pt x="189964" y="11250"/>
                  <a:pt x="190072" y="11301"/>
                  <a:pt x="190178" y="11301"/>
                </a:cubicBezTo>
                <a:cubicBezTo>
                  <a:pt x="190248" y="11301"/>
                  <a:pt x="190318" y="11278"/>
                  <a:pt x="190374" y="11234"/>
                </a:cubicBezTo>
                <a:cubicBezTo>
                  <a:pt x="190571" y="11149"/>
                  <a:pt x="190599" y="10897"/>
                  <a:pt x="190486" y="10756"/>
                </a:cubicBezTo>
                <a:cubicBezTo>
                  <a:pt x="190414" y="10647"/>
                  <a:pt x="190295" y="10586"/>
                  <a:pt x="190181" y="10586"/>
                </a:cubicBezTo>
                <a:close/>
                <a:moveTo>
                  <a:pt x="183599" y="10626"/>
                </a:moveTo>
                <a:cubicBezTo>
                  <a:pt x="183536" y="10626"/>
                  <a:pt x="183472" y="10642"/>
                  <a:pt x="183412" y="10672"/>
                </a:cubicBezTo>
                <a:cubicBezTo>
                  <a:pt x="183215" y="10784"/>
                  <a:pt x="183187" y="11037"/>
                  <a:pt x="183299" y="11177"/>
                </a:cubicBezTo>
                <a:cubicBezTo>
                  <a:pt x="183371" y="11285"/>
                  <a:pt x="183489" y="11336"/>
                  <a:pt x="183602" y="11336"/>
                </a:cubicBezTo>
                <a:cubicBezTo>
                  <a:pt x="183665" y="11336"/>
                  <a:pt x="183726" y="11320"/>
                  <a:pt x="183777" y="11290"/>
                </a:cubicBezTo>
                <a:cubicBezTo>
                  <a:pt x="183973" y="11177"/>
                  <a:pt x="184001" y="10925"/>
                  <a:pt x="183889" y="10784"/>
                </a:cubicBezTo>
                <a:cubicBezTo>
                  <a:pt x="183817" y="10676"/>
                  <a:pt x="183710" y="10626"/>
                  <a:pt x="183599" y="10626"/>
                </a:cubicBezTo>
                <a:close/>
                <a:moveTo>
                  <a:pt x="186139" y="11112"/>
                </a:moveTo>
                <a:cubicBezTo>
                  <a:pt x="186072" y="11112"/>
                  <a:pt x="186003" y="11134"/>
                  <a:pt x="185938" y="11177"/>
                </a:cubicBezTo>
                <a:cubicBezTo>
                  <a:pt x="185742" y="11290"/>
                  <a:pt x="185714" y="11514"/>
                  <a:pt x="185826" y="11655"/>
                </a:cubicBezTo>
                <a:cubicBezTo>
                  <a:pt x="185895" y="11775"/>
                  <a:pt x="186007" y="11833"/>
                  <a:pt x="186115" y="11833"/>
                </a:cubicBezTo>
                <a:cubicBezTo>
                  <a:pt x="186183" y="11833"/>
                  <a:pt x="186249" y="11810"/>
                  <a:pt x="186303" y="11767"/>
                </a:cubicBezTo>
                <a:cubicBezTo>
                  <a:pt x="186500" y="11655"/>
                  <a:pt x="186528" y="11430"/>
                  <a:pt x="186416" y="11290"/>
                </a:cubicBezTo>
                <a:cubicBezTo>
                  <a:pt x="186347" y="11169"/>
                  <a:pt x="186246" y="11112"/>
                  <a:pt x="186139" y="11112"/>
                </a:cubicBezTo>
                <a:close/>
                <a:moveTo>
                  <a:pt x="179543" y="11153"/>
                </a:moveTo>
                <a:cubicBezTo>
                  <a:pt x="179484" y="11153"/>
                  <a:pt x="179423" y="11169"/>
                  <a:pt x="179369" y="11205"/>
                </a:cubicBezTo>
                <a:cubicBezTo>
                  <a:pt x="179200" y="11318"/>
                  <a:pt x="179144" y="11570"/>
                  <a:pt x="179257" y="11711"/>
                </a:cubicBezTo>
                <a:cubicBezTo>
                  <a:pt x="179329" y="11819"/>
                  <a:pt x="179458" y="11869"/>
                  <a:pt x="179579" y="11869"/>
                </a:cubicBezTo>
                <a:cubicBezTo>
                  <a:pt x="179647" y="11869"/>
                  <a:pt x="179712" y="11853"/>
                  <a:pt x="179762" y="11823"/>
                </a:cubicBezTo>
                <a:cubicBezTo>
                  <a:pt x="179930" y="11711"/>
                  <a:pt x="179958" y="11458"/>
                  <a:pt x="179846" y="11318"/>
                </a:cubicBezTo>
                <a:cubicBezTo>
                  <a:pt x="179789" y="11223"/>
                  <a:pt x="179668" y="11153"/>
                  <a:pt x="179543" y="11153"/>
                </a:cubicBezTo>
                <a:close/>
                <a:moveTo>
                  <a:pt x="188675" y="11609"/>
                </a:moveTo>
                <a:cubicBezTo>
                  <a:pt x="188608" y="11609"/>
                  <a:pt x="188543" y="11624"/>
                  <a:pt x="188493" y="11655"/>
                </a:cubicBezTo>
                <a:cubicBezTo>
                  <a:pt x="188325" y="11767"/>
                  <a:pt x="188269" y="12020"/>
                  <a:pt x="188381" y="12160"/>
                </a:cubicBezTo>
                <a:cubicBezTo>
                  <a:pt x="188453" y="12268"/>
                  <a:pt x="188583" y="12318"/>
                  <a:pt x="188703" y="12318"/>
                </a:cubicBezTo>
                <a:cubicBezTo>
                  <a:pt x="188771" y="12318"/>
                  <a:pt x="188836" y="12303"/>
                  <a:pt x="188886" y="12272"/>
                </a:cubicBezTo>
                <a:cubicBezTo>
                  <a:pt x="189055" y="12160"/>
                  <a:pt x="189083" y="11907"/>
                  <a:pt x="188970" y="11767"/>
                </a:cubicBezTo>
                <a:cubicBezTo>
                  <a:pt x="188916" y="11659"/>
                  <a:pt x="188793" y="11609"/>
                  <a:pt x="188675" y="11609"/>
                </a:cubicBezTo>
                <a:close/>
                <a:moveTo>
                  <a:pt x="182112" y="11643"/>
                </a:moveTo>
                <a:cubicBezTo>
                  <a:pt x="182039" y="11643"/>
                  <a:pt x="181963" y="11666"/>
                  <a:pt x="181896" y="11711"/>
                </a:cubicBezTo>
                <a:cubicBezTo>
                  <a:pt x="181727" y="11795"/>
                  <a:pt x="181671" y="12048"/>
                  <a:pt x="181783" y="12188"/>
                </a:cubicBezTo>
                <a:cubicBezTo>
                  <a:pt x="181856" y="12297"/>
                  <a:pt x="181987" y="12359"/>
                  <a:pt x="182108" y="12359"/>
                </a:cubicBezTo>
                <a:cubicBezTo>
                  <a:pt x="182175" y="12359"/>
                  <a:pt x="182239" y="12340"/>
                  <a:pt x="182289" y="12300"/>
                </a:cubicBezTo>
                <a:cubicBezTo>
                  <a:pt x="182457" y="12188"/>
                  <a:pt x="182485" y="11935"/>
                  <a:pt x="182373" y="11795"/>
                </a:cubicBezTo>
                <a:cubicBezTo>
                  <a:pt x="182322" y="11694"/>
                  <a:pt x="182221" y="11643"/>
                  <a:pt x="182112" y="11643"/>
                </a:cubicBezTo>
                <a:close/>
                <a:moveTo>
                  <a:pt x="191228" y="12094"/>
                </a:moveTo>
                <a:cubicBezTo>
                  <a:pt x="191158" y="12094"/>
                  <a:pt x="191085" y="12117"/>
                  <a:pt x="191020" y="12160"/>
                </a:cubicBezTo>
                <a:cubicBezTo>
                  <a:pt x="190851" y="12272"/>
                  <a:pt x="190795" y="12497"/>
                  <a:pt x="190908" y="12637"/>
                </a:cubicBezTo>
                <a:cubicBezTo>
                  <a:pt x="190977" y="12758"/>
                  <a:pt x="191099" y="12815"/>
                  <a:pt x="191215" y="12815"/>
                </a:cubicBezTo>
                <a:cubicBezTo>
                  <a:pt x="191288" y="12815"/>
                  <a:pt x="191359" y="12793"/>
                  <a:pt x="191413" y="12750"/>
                </a:cubicBezTo>
                <a:cubicBezTo>
                  <a:pt x="191581" y="12637"/>
                  <a:pt x="191609" y="12413"/>
                  <a:pt x="191497" y="12272"/>
                </a:cubicBezTo>
                <a:cubicBezTo>
                  <a:pt x="191445" y="12151"/>
                  <a:pt x="191340" y="12094"/>
                  <a:pt x="191228" y="12094"/>
                </a:cubicBezTo>
                <a:close/>
                <a:moveTo>
                  <a:pt x="184614" y="12130"/>
                </a:moveTo>
                <a:cubicBezTo>
                  <a:pt x="184549" y="12130"/>
                  <a:pt x="184482" y="12148"/>
                  <a:pt x="184422" y="12188"/>
                </a:cubicBezTo>
                <a:cubicBezTo>
                  <a:pt x="184254" y="12300"/>
                  <a:pt x="184198" y="12553"/>
                  <a:pt x="184310" y="12693"/>
                </a:cubicBezTo>
                <a:cubicBezTo>
                  <a:pt x="184377" y="12794"/>
                  <a:pt x="184495" y="12845"/>
                  <a:pt x="184609" y="12845"/>
                </a:cubicBezTo>
                <a:cubicBezTo>
                  <a:pt x="184685" y="12845"/>
                  <a:pt x="184759" y="12823"/>
                  <a:pt x="184815" y="12778"/>
                </a:cubicBezTo>
                <a:cubicBezTo>
                  <a:pt x="184984" y="12693"/>
                  <a:pt x="185012" y="12441"/>
                  <a:pt x="184900" y="12300"/>
                </a:cubicBezTo>
                <a:cubicBezTo>
                  <a:pt x="184845" y="12192"/>
                  <a:pt x="184732" y="12130"/>
                  <a:pt x="184614" y="12130"/>
                </a:cubicBezTo>
                <a:close/>
                <a:moveTo>
                  <a:pt x="178059" y="12194"/>
                </a:moveTo>
                <a:cubicBezTo>
                  <a:pt x="177988" y="12194"/>
                  <a:pt x="177916" y="12219"/>
                  <a:pt x="177853" y="12272"/>
                </a:cubicBezTo>
                <a:cubicBezTo>
                  <a:pt x="177684" y="12385"/>
                  <a:pt x="177656" y="12609"/>
                  <a:pt x="177741" y="12750"/>
                </a:cubicBezTo>
                <a:cubicBezTo>
                  <a:pt x="177813" y="12858"/>
                  <a:pt x="177944" y="12920"/>
                  <a:pt x="178066" y="12920"/>
                </a:cubicBezTo>
                <a:cubicBezTo>
                  <a:pt x="178132" y="12920"/>
                  <a:pt x="178196" y="12902"/>
                  <a:pt x="178246" y="12862"/>
                </a:cubicBezTo>
                <a:cubicBezTo>
                  <a:pt x="178414" y="12750"/>
                  <a:pt x="178442" y="12525"/>
                  <a:pt x="178358" y="12385"/>
                </a:cubicBezTo>
                <a:cubicBezTo>
                  <a:pt x="178288" y="12262"/>
                  <a:pt x="178175" y="12194"/>
                  <a:pt x="178059" y="12194"/>
                </a:cubicBezTo>
                <a:close/>
                <a:moveTo>
                  <a:pt x="187183" y="12626"/>
                </a:moveTo>
                <a:cubicBezTo>
                  <a:pt x="187107" y="12626"/>
                  <a:pt x="187033" y="12649"/>
                  <a:pt x="186977" y="12693"/>
                </a:cubicBezTo>
                <a:cubicBezTo>
                  <a:pt x="186809" y="12778"/>
                  <a:pt x="186781" y="13030"/>
                  <a:pt x="186865" y="13171"/>
                </a:cubicBezTo>
                <a:cubicBezTo>
                  <a:pt x="186937" y="13279"/>
                  <a:pt x="187068" y="13341"/>
                  <a:pt x="187190" y="13341"/>
                </a:cubicBezTo>
                <a:cubicBezTo>
                  <a:pt x="187257" y="13341"/>
                  <a:pt x="187320" y="13323"/>
                  <a:pt x="187370" y="13283"/>
                </a:cubicBezTo>
                <a:cubicBezTo>
                  <a:pt x="187539" y="13171"/>
                  <a:pt x="187567" y="12918"/>
                  <a:pt x="187482" y="12778"/>
                </a:cubicBezTo>
                <a:cubicBezTo>
                  <a:pt x="187415" y="12677"/>
                  <a:pt x="187297" y="12626"/>
                  <a:pt x="187183" y="12626"/>
                </a:cubicBezTo>
                <a:close/>
                <a:moveTo>
                  <a:pt x="180570" y="12679"/>
                </a:moveTo>
                <a:cubicBezTo>
                  <a:pt x="180505" y="12679"/>
                  <a:pt x="180439" y="12700"/>
                  <a:pt x="180380" y="12750"/>
                </a:cubicBezTo>
                <a:cubicBezTo>
                  <a:pt x="180211" y="12862"/>
                  <a:pt x="180183" y="13115"/>
                  <a:pt x="180267" y="13255"/>
                </a:cubicBezTo>
                <a:cubicBezTo>
                  <a:pt x="180335" y="13356"/>
                  <a:pt x="180453" y="13407"/>
                  <a:pt x="180566" y="13407"/>
                </a:cubicBezTo>
                <a:cubicBezTo>
                  <a:pt x="180642" y="13407"/>
                  <a:pt x="180716" y="13384"/>
                  <a:pt x="180773" y="13339"/>
                </a:cubicBezTo>
                <a:cubicBezTo>
                  <a:pt x="180941" y="13255"/>
                  <a:pt x="180969" y="13002"/>
                  <a:pt x="180885" y="12862"/>
                </a:cubicBezTo>
                <a:cubicBezTo>
                  <a:pt x="180812" y="12753"/>
                  <a:pt x="180692" y="12679"/>
                  <a:pt x="180570" y="12679"/>
                </a:cubicBezTo>
                <a:close/>
                <a:moveTo>
                  <a:pt x="189684" y="13112"/>
                </a:moveTo>
                <a:cubicBezTo>
                  <a:pt x="189617" y="13112"/>
                  <a:pt x="189554" y="13131"/>
                  <a:pt x="189504" y="13171"/>
                </a:cubicBezTo>
                <a:cubicBezTo>
                  <a:pt x="189335" y="13283"/>
                  <a:pt x="189307" y="13536"/>
                  <a:pt x="189392" y="13676"/>
                </a:cubicBezTo>
                <a:cubicBezTo>
                  <a:pt x="189464" y="13784"/>
                  <a:pt x="189593" y="13834"/>
                  <a:pt x="189714" y="13834"/>
                </a:cubicBezTo>
                <a:cubicBezTo>
                  <a:pt x="189782" y="13834"/>
                  <a:pt x="189846" y="13819"/>
                  <a:pt x="189897" y="13788"/>
                </a:cubicBezTo>
                <a:cubicBezTo>
                  <a:pt x="190065" y="13676"/>
                  <a:pt x="190093" y="13423"/>
                  <a:pt x="190009" y="13283"/>
                </a:cubicBezTo>
                <a:cubicBezTo>
                  <a:pt x="189937" y="13174"/>
                  <a:pt x="189806" y="13112"/>
                  <a:pt x="189684" y="13112"/>
                </a:cubicBezTo>
                <a:close/>
                <a:moveTo>
                  <a:pt x="183080" y="13159"/>
                </a:moveTo>
                <a:cubicBezTo>
                  <a:pt x="183020" y="13159"/>
                  <a:pt x="182960" y="13172"/>
                  <a:pt x="182906" y="13199"/>
                </a:cubicBezTo>
                <a:cubicBezTo>
                  <a:pt x="182738" y="13311"/>
                  <a:pt x="182710" y="13564"/>
                  <a:pt x="182794" y="13704"/>
                </a:cubicBezTo>
                <a:cubicBezTo>
                  <a:pt x="182866" y="13812"/>
                  <a:pt x="182996" y="13862"/>
                  <a:pt x="183116" y="13862"/>
                </a:cubicBezTo>
                <a:cubicBezTo>
                  <a:pt x="183184" y="13862"/>
                  <a:pt x="183249" y="13847"/>
                  <a:pt x="183299" y="13816"/>
                </a:cubicBezTo>
                <a:cubicBezTo>
                  <a:pt x="183468" y="13704"/>
                  <a:pt x="183496" y="13451"/>
                  <a:pt x="183412" y="13311"/>
                </a:cubicBezTo>
                <a:cubicBezTo>
                  <a:pt x="183335" y="13216"/>
                  <a:pt x="183207" y="13159"/>
                  <a:pt x="183080" y="13159"/>
                </a:cubicBezTo>
                <a:close/>
                <a:moveTo>
                  <a:pt x="192241" y="13610"/>
                </a:moveTo>
                <a:cubicBezTo>
                  <a:pt x="192169" y="13610"/>
                  <a:pt x="192095" y="13633"/>
                  <a:pt x="192031" y="13676"/>
                </a:cubicBezTo>
                <a:cubicBezTo>
                  <a:pt x="191862" y="13788"/>
                  <a:pt x="191834" y="14013"/>
                  <a:pt x="191918" y="14153"/>
                </a:cubicBezTo>
                <a:cubicBezTo>
                  <a:pt x="191987" y="14274"/>
                  <a:pt x="192109" y="14331"/>
                  <a:pt x="192226" y="14331"/>
                </a:cubicBezTo>
                <a:cubicBezTo>
                  <a:pt x="192299" y="14331"/>
                  <a:pt x="192369" y="14309"/>
                  <a:pt x="192424" y="14266"/>
                </a:cubicBezTo>
                <a:cubicBezTo>
                  <a:pt x="192592" y="14153"/>
                  <a:pt x="192620" y="13929"/>
                  <a:pt x="192536" y="13788"/>
                </a:cubicBezTo>
                <a:cubicBezTo>
                  <a:pt x="192467" y="13668"/>
                  <a:pt x="192355" y="13610"/>
                  <a:pt x="192241" y="13610"/>
                </a:cubicBezTo>
                <a:close/>
                <a:moveTo>
                  <a:pt x="185659" y="13638"/>
                </a:moveTo>
                <a:cubicBezTo>
                  <a:pt x="185586" y="13638"/>
                  <a:pt x="185515" y="13661"/>
                  <a:pt x="185461" y="13704"/>
                </a:cubicBezTo>
                <a:cubicBezTo>
                  <a:pt x="185293" y="13816"/>
                  <a:pt x="185265" y="14041"/>
                  <a:pt x="185377" y="14209"/>
                </a:cubicBezTo>
                <a:cubicBezTo>
                  <a:pt x="185427" y="14311"/>
                  <a:pt x="185539" y="14361"/>
                  <a:pt x="185650" y="14361"/>
                </a:cubicBezTo>
                <a:cubicBezTo>
                  <a:pt x="185724" y="14361"/>
                  <a:pt x="185798" y="14339"/>
                  <a:pt x="185854" y="14294"/>
                </a:cubicBezTo>
                <a:cubicBezTo>
                  <a:pt x="186023" y="14209"/>
                  <a:pt x="186079" y="13957"/>
                  <a:pt x="185966" y="13816"/>
                </a:cubicBezTo>
                <a:cubicBezTo>
                  <a:pt x="185897" y="13696"/>
                  <a:pt x="185775" y="13638"/>
                  <a:pt x="185659" y="13638"/>
                </a:cubicBezTo>
                <a:close/>
                <a:moveTo>
                  <a:pt x="179071" y="13714"/>
                </a:moveTo>
                <a:cubicBezTo>
                  <a:pt x="179005" y="13714"/>
                  <a:pt x="178934" y="13730"/>
                  <a:pt x="178864" y="13760"/>
                </a:cubicBezTo>
                <a:cubicBezTo>
                  <a:pt x="178695" y="13873"/>
                  <a:pt x="178667" y="14125"/>
                  <a:pt x="178779" y="14266"/>
                </a:cubicBezTo>
                <a:cubicBezTo>
                  <a:pt x="178833" y="14374"/>
                  <a:pt x="178957" y="14424"/>
                  <a:pt x="179075" y="14424"/>
                </a:cubicBezTo>
                <a:cubicBezTo>
                  <a:pt x="179141" y="14424"/>
                  <a:pt x="179206" y="14408"/>
                  <a:pt x="179257" y="14378"/>
                </a:cubicBezTo>
                <a:cubicBezTo>
                  <a:pt x="179425" y="14266"/>
                  <a:pt x="179481" y="14013"/>
                  <a:pt x="179369" y="13873"/>
                </a:cubicBezTo>
                <a:cubicBezTo>
                  <a:pt x="179297" y="13765"/>
                  <a:pt x="179190" y="13714"/>
                  <a:pt x="179071" y="13714"/>
                </a:cubicBezTo>
                <a:close/>
                <a:moveTo>
                  <a:pt x="188194" y="14142"/>
                </a:moveTo>
                <a:cubicBezTo>
                  <a:pt x="188118" y="14142"/>
                  <a:pt x="188044" y="14165"/>
                  <a:pt x="187988" y="14209"/>
                </a:cubicBezTo>
                <a:cubicBezTo>
                  <a:pt x="187819" y="14294"/>
                  <a:pt x="187791" y="14546"/>
                  <a:pt x="187904" y="14687"/>
                </a:cubicBezTo>
                <a:cubicBezTo>
                  <a:pt x="187958" y="14796"/>
                  <a:pt x="188083" y="14857"/>
                  <a:pt x="188202" y="14857"/>
                </a:cubicBezTo>
                <a:cubicBezTo>
                  <a:pt x="188267" y="14857"/>
                  <a:pt x="188331" y="14839"/>
                  <a:pt x="188381" y="14799"/>
                </a:cubicBezTo>
                <a:cubicBezTo>
                  <a:pt x="188549" y="14687"/>
                  <a:pt x="188605" y="14434"/>
                  <a:pt x="188493" y="14294"/>
                </a:cubicBezTo>
                <a:cubicBezTo>
                  <a:pt x="188426" y="14193"/>
                  <a:pt x="188308" y="14142"/>
                  <a:pt x="188194" y="14142"/>
                </a:cubicBezTo>
                <a:close/>
                <a:moveTo>
                  <a:pt x="181594" y="14195"/>
                </a:moveTo>
                <a:cubicBezTo>
                  <a:pt x="181528" y="14195"/>
                  <a:pt x="181459" y="14216"/>
                  <a:pt x="181390" y="14266"/>
                </a:cubicBezTo>
                <a:cubicBezTo>
                  <a:pt x="181222" y="14378"/>
                  <a:pt x="181194" y="14603"/>
                  <a:pt x="181306" y="14743"/>
                </a:cubicBezTo>
                <a:cubicBezTo>
                  <a:pt x="181358" y="14864"/>
                  <a:pt x="181473" y="14921"/>
                  <a:pt x="181587" y="14921"/>
                </a:cubicBezTo>
                <a:cubicBezTo>
                  <a:pt x="181659" y="14921"/>
                  <a:pt x="181729" y="14898"/>
                  <a:pt x="181783" y="14855"/>
                </a:cubicBezTo>
                <a:cubicBezTo>
                  <a:pt x="181952" y="14743"/>
                  <a:pt x="182008" y="14518"/>
                  <a:pt x="181896" y="14378"/>
                </a:cubicBezTo>
                <a:cubicBezTo>
                  <a:pt x="181823" y="14269"/>
                  <a:pt x="181714" y="14195"/>
                  <a:pt x="181594" y="14195"/>
                </a:cubicBezTo>
                <a:close/>
                <a:moveTo>
                  <a:pt x="190737" y="14621"/>
                </a:moveTo>
                <a:cubicBezTo>
                  <a:pt x="190666" y="14621"/>
                  <a:pt x="190590" y="14643"/>
                  <a:pt x="190514" y="14687"/>
                </a:cubicBezTo>
                <a:cubicBezTo>
                  <a:pt x="190346" y="14799"/>
                  <a:pt x="190318" y="15024"/>
                  <a:pt x="190430" y="15164"/>
                </a:cubicBezTo>
                <a:cubicBezTo>
                  <a:pt x="190482" y="15285"/>
                  <a:pt x="190598" y="15342"/>
                  <a:pt x="190711" y="15342"/>
                </a:cubicBezTo>
                <a:cubicBezTo>
                  <a:pt x="190783" y="15342"/>
                  <a:pt x="190853" y="15320"/>
                  <a:pt x="190908" y="15276"/>
                </a:cubicBezTo>
                <a:cubicBezTo>
                  <a:pt x="191076" y="15164"/>
                  <a:pt x="191132" y="14939"/>
                  <a:pt x="191020" y="14799"/>
                </a:cubicBezTo>
                <a:cubicBezTo>
                  <a:pt x="190951" y="14678"/>
                  <a:pt x="190850" y="14621"/>
                  <a:pt x="190737" y="14621"/>
                </a:cubicBezTo>
                <a:close/>
                <a:moveTo>
                  <a:pt x="184120" y="14672"/>
                </a:moveTo>
                <a:cubicBezTo>
                  <a:pt x="184055" y="14672"/>
                  <a:pt x="183986" y="14694"/>
                  <a:pt x="183917" y="14743"/>
                </a:cubicBezTo>
                <a:cubicBezTo>
                  <a:pt x="183749" y="14855"/>
                  <a:pt x="183720" y="15108"/>
                  <a:pt x="183833" y="15248"/>
                </a:cubicBezTo>
                <a:cubicBezTo>
                  <a:pt x="183887" y="15356"/>
                  <a:pt x="184010" y="15407"/>
                  <a:pt x="184128" y="15407"/>
                </a:cubicBezTo>
                <a:cubicBezTo>
                  <a:pt x="184195" y="15407"/>
                  <a:pt x="184260" y="15391"/>
                  <a:pt x="184310" y="15361"/>
                </a:cubicBezTo>
                <a:cubicBezTo>
                  <a:pt x="184478" y="15248"/>
                  <a:pt x="184535" y="14996"/>
                  <a:pt x="184422" y="14855"/>
                </a:cubicBezTo>
                <a:cubicBezTo>
                  <a:pt x="184349" y="14746"/>
                  <a:pt x="184241" y="14672"/>
                  <a:pt x="184120" y="14672"/>
                </a:cubicBezTo>
                <a:close/>
                <a:moveTo>
                  <a:pt x="177576" y="14733"/>
                </a:moveTo>
                <a:cubicBezTo>
                  <a:pt x="177510" y="14733"/>
                  <a:pt x="177440" y="14756"/>
                  <a:pt x="177376" y="14799"/>
                </a:cubicBezTo>
                <a:cubicBezTo>
                  <a:pt x="177179" y="14911"/>
                  <a:pt x="177151" y="15136"/>
                  <a:pt x="177263" y="15276"/>
                </a:cubicBezTo>
                <a:cubicBezTo>
                  <a:pt x="177336" y="15385"/>
                  <a:pt x="177455" y="15447"/>
                  <a:pt x="177568" y="15447"/>
                </a:cubicBezTo>
                <a:cubicBezTo>
                  <a:pt x="177631" y="15447"/>
                  <a:pt x="177691" y="15428"/>
                  <a:pt x="177741" y="15389"/>
                </a:cubicBezTo>
                <a:cubicBezTo>
                  <a:pt x="177937" y="15276"/>
                  <a:pt x="177965" y="15052"/>
                  <a:pt x="177853" y="14911"/>
                </a:cubicBezTo>
                <a:cubicBezTo>
                  <a:pt x="177784" y="14791"/>
                  <a:pt x="177683" y="14733"/>
                  <a:pt x="177576" y="14733"/>
                </a:cubicBezTo>
                <a:close/>
                <a:moveTo>
                  <a:pt x="186679" y="15160"/>
                </a:moveTo>
                <a:cubicBezTo>
                  <a:pt x="186614" y="15160"/>
                  <a:pt x="186551" y="15179"/>
                  <a:pt x="186500" y="15220"/>
                </a:cubicBezTo>
                <a:cubicBezTo>
                  <a:pt x="186303" y="15304"/>
                  <a:pt x="186275" y="15557"/>
                  <a:pt x="186388" y="15697"/>
                </a:cubicBezTo>
                <a:cubicBezTo>
                  <a:pt x="186460" y="15806"/>
                  <a:pt x="186579" y="15868"/>
                  <a:pt x="186693" y="15868"/>
                </a:cubicBezTo>
                <a:cubicBezTo>
                  <a:pt x="186755" y="15868"/>
                  <a:pt x="186815" y="15850"/>
                  <a:pt x="186865" y="15810"/>
                </a:cubicBezTo>
                <a:cubicBezTo>
                  <a:pt x="187061" y="15697"/>
                  <a:pt x="187089" y="15445"/>
                  <a:pt x="186977" y="15304"/>
                </a:cubicBezTo>
                <a:cubicBezTo>
                  <a:pt x="186906" y="15216"/>
                  <a:pt x="186790" y="15160"/>
                  <a:pt x="186679" y="15160"/>
                </a:cubicBezTo>
                <a:close/>
                <a:moveTo>
                  <a:pt x="180087" y="15218"/>
                </a:moveTo>
                <a:cubicBezTo>
                  <a:pt x="180025" y="15218"/>
                  <a:pt x="179962" y="15237"/>
                  <a:pt x="179902" y="15276"/>
                </a:cubicBezTo>
                <a:cubicBezTo>
                  <a:pt x="179706" y="15389"/>
                  <a:pt x="179678" y="15641"/>
                  <a:pt x="179790" y="15782"/>
                </a:cubicBezTo>
                <a:cubicBezTo>
                  <a:pt x="179862" y="15890"/>
                  <a:pt x="179980" y="15940"/>
                  <a:pt x="180093" y="15940"/>
                </a:cubicBezTo>
                <a:cubicBezTo>
                  <a:pt x="180156" y="15940"/>
                  <a:pt x="180217" y="15924"/>
                  <a:pt x="180267" y="15894"/>
                </a:cubicBezTo>
                <a:cubicBezTo>
                  <a:pt x="180464" y="15782"/>
                  <a:pt x="180492" y="15529"/>
                  <a:pt x="180380" y="15389"/>
                </a:cubicBezTo>
                <a:cubicBezTo>
                  <a:pt x="180307" y="15280"/>
                  <a:pt x="180199" y="15218"/>
                  <a:pt x="180087" y="15218"/>
                </a:cubicBezTo>
                <a:close/>
                <a:moveTo>
                  <a:pt x="189214" y="15651"/>
                </a:moveTo>
                <a:cubicBezTo>
                  <a:pt x="189151" y="15651"/>
                  <a:pt x="189087" y="15667"/>
                  <a:pt x="189027" y="15697"/>
                </a:cubicBezTo>
                <a:cubicBezTo>
                  <a:pt x="188830" y="15810"/>
                  <a:pt x="188802" y="16062"/>
                  <a:pt x="188914" y="16203"/>
                </a:cubicBezTo>
                <a:cubicBezTo>
                  <a:pt x="188986" y="16311"/>
                  <a:pt x="189104" y="16361"/>
                  <a:pt x="189217" y="16361"/>
                </a:cubicBezTo>
                <a:cubicBezTo>
                  <a:pt x="189280" y="16361"/>
                  <a:pt x="189341" y="16345"/>
                  <a:pt x="189392" y="16315"/>
                </a:cubicBezTo>
                <a:cubicBezTo>
                  <a:pt x="189588" y="16203"/>
                  <a:pt x="189616" y="15950"/>
                  <a:pt x="189504" y="15810"/>
                </a:cubicBezTo>
                <a:cubicBezTo>
                  <a:pt x="189432" y="15702"/>
                  <a:pt x="189325" y="15651"/>
                  <a:pt x="189214" y="15651"/>
                </a:cubicBezTo>
                <a:close/>
                <a:moveTo>
                  <a:pt x="182630" y="15716"/>
                </a:moveTo>
                <a:cubicBezTo>
                  <a:pt x="182563" y="15716"/>
                  <a:pt x="182494" y="15738"/>
                  <a:pt x="182429" y="15782"/>
                </a:cubicBezTo>
                <a:cubicBezTo>
                  <a:pt x="182232" y="15894"/>
                  <a:pt x="182204" y="16119"/>
                  <a:pt x="182317" y="16259"/>
                </a:cubicBezTo>
                <a:cubicBezTo>
                  <a:pt x="182386" y="16380"/>
                  <a:pt x="182497" y="16437"/>
                  <a:pt x="182606" y="16437"/>
                </a:cubicBezTo>
                <a:cubicBezTo>
                  <a:pt x="182673" y="16437"/>
                  <a:pt x="182740" y="16414"/>
                  <a:pt x="182794" y="16371"/>
                </a:cubicBezTo>
                <a:cubicBezTo>
                  <a:pt x="182991" y="16259"/>
                  <a:pt x="183019" y="16034"/>
                  <a:pt x="182906" y="15894"/>
                </a:cubicBezTo>
                <a:cubicBezTo>
                  <a:pt x="182837" y="15773"/>
                  <a:pt x="182736" y="15716"/>
                  <a:pt x="182630" y="15716"/>
                </a:cubicBezTo>
                <a:close/>
                <a:moveTo>
                  <a:pt x="176068" y="15744"/>
                </a:moveTo>
                <a:cubicBezTo>
                  <a:pt x="175998" y="15744"/>
                  <a:pt x="175924" y="15766"/>
                  <a:pt x="175860" y="15810"/>
                </a:cubicBezTo>
                <a:cubicBezTo>
                  <a:pt x="175691" y="15922"/>
                  <a:pt x="175635" y="16147"/>
                  <a:pt x="175747" y="16315"/>
                </a:cubicBezTo>
                <a:cubicBezTo>
                  <a:pt x="175815" y="16416"/>
                  <a:pt x="175933" y="16467"/>
                  <a:pt x="176046" y="16467"/>
                </a:cubicBezTo>
                <a:cubicBezTo>
                  <a:pt x="176122" y="16467"/>
                  <a:pt x="176196" y="16444"/>
                  <a:pt x="176253" y="16399"/>
                </a:cubicBezTo>
                <a:cubicBezTo>
                  <a:pt x="176421" y="16315"/>
                  <a:pt x="176449" y="16062"/>
                  <a:pt x="176337" y="15922"/>
                </a:cubicBezTo>
                <a:cubicBezTo>
                  <a:pt x="176285" y="15801"/>
                  <a:pt x="176180" y="15744"/>
                  <a:pt x="176068" y="15744"/>
                </a:cubicBezTo>
                <a:close/>
                <a:moveTo>
                  <a:pt x="185161" y="16188"/>
                </a:moveTo>
                <a:cubicBezTo>
                  <a:pt x="185096" y="16188"/>
                  <a:pt x="185033" y="16210"/>
                  <a:pt x="184984" y="16259"/>
                </a:cubicBezTo>
                <a:cubicBezTo>
                  <a:pt x="184815" y="16371"/>
                  <a:pt x="184759" y="16624"/>
                  <a:pt x="184871" y="16764"/>
                </a:cubicBezTo>
                <a:cubicBezTo>
                  <a:pt x="184939" y="16865"/>
                  <a:pt x="185057" y="16916"/>
                  <a:pt x="185171" y="16916"/>
                </a:cubicBezTo>
                <a:cubicBezTo>
                  <a:pt x="185247" y="16916"/>
                  <a:pt x="185321" y="16893"/>
                  <a:pt x="185377" y="16848"/>
                </a:cubicBezTo>
                <a:cubicBezTo>
                  <a:pt x="185545" y="16764"/>
                  <a:pt x="185573" y="16512"/>
                  <a:pt x="185461" y="16371"/>
                </a:cubicBezTo>
                <a:cubicBezTo>
                  <a:pt x="185406" y="16262"/>
                  <a:pt x="185281" y="16188"/>
                  <a:pt x="185161" y="16188"/>
                </a:cubicBezTo>
                <a:close/>
                <a:moveTo>
                  <a:pt x="178603" y="16248"/>
                </a:moveTo>
                <a:cubicBezTo>
                  <a:pt x="178530" y="16248"/>
                  <a:pt x="178454" y="16270"/>
                  <a:pt x="178386" y="16315"/>
                </a:cubicBezTo>
                <a:cubicBezTo>
                  <a:pt x="178218" y="16399"/>
                  <a:pt x="178162" y="16652"/>
                  <a:pt x="178274" y="16792"/>
                </a:cubicBezTo>
                <a:cubicBezTo>
                  <a:pt x="178346" y="16901"/>
                  <a:pt x="178478" y="16963"/>
                  <a:pt x="178599" y="16963"/>
                </a:cubicBezTo>
                <a:cubicBezTo>
                  <a:pt x="178666" y="16963"/>
                  <a:pt x="178730" y="16944"/>
                  <a:pt x="178779" y="16905"/>
                </a:cubicBezTo>
                <a:cubicBezTo>
                  <a:pt x="178948" y="16792"/>
                  <a:pt x="178976" y="16540"/>
                  <a:pt x="178864" y="16399"/>
                </a:cubicBezTo>
                <a:cubicBezTo>
                  <a:pt x="178813" y="16298"/>
                  <a:pt x="178712" y="16248"/>
                  <a:pt x="178603" y="16248"/>
                </a:cubicBezTo>
                <a:close/>
                <a:moveTo>
                  <a:pt x="187709" y="16685"/>
                </a:moveTo>
                <a:cubicBezTo>
                  <a:pt x="187637" y="16685"/>
                  <a:pt x="187565" y="16710"/>
                  <a:pt x="187511" y="16764"/>
                </a:cubicBezTo>
                <a:cubicBezTo>
                  <a:pt x="187342" y="16848"/>
                  <a:pt x="187286" y="17101"/>
                  <a:pt x="187398" y="17242"/>
                </a:cubicBezTo>
                <a:cubicBezTo>
                  <a:pt x="187471" y="17350"/>
                  <a:pt x="187602" y="17412"/>
                  <a:pt x="187723" y="17412"/>
                </a:cubicBezTo>
                <a:cubicBezTo>
                  <a:pt x="187790" y="17412"/>
                  <a:pt x="187854" y="17394"/>
                  <a:pt x="187904" y="17354"/>
                </a:cubicBezTo>
                <a:cubicBezTo>
                  <a:pt x="188072" y="17242"/>
                  <a:pt x="188100" y="17017"/>
                  <a:pt x="187988" y="16848"/>
                </a:cubicBezTo>
                <a:cubicBezTo>
                  <a:pt x="187936" y="16746"/>
                  <a:pt x="187822" y="16685"/>
                  <a:pt x="187709" y="16685"/>
                </a:cubicBezTo>
                <a:close/>
                <a:moveTo>
                  <a:pt x="181121" y="16727"/>
                </a:moveTo>
                <a:cubicBezTo>
                  <a:pt x="181051" y="16727"/>
                  <a:pt x="180978" y="16749"/>
                  <a:pt x="180913" y="16792"/>
                </a:cubicBezTo>
                <a:cubicBezTo>
                  <a:pt x="180745" y="16905"/>
                  <a:pt x="180688" y="17129"/>
                  <a:pt x="180801" y="17270"/>
                </a:cubicBezTo>
                <a:cubicBezTo>
                  <a:pt x="180870" y="17390"/>
                  <a:pt x="180992" y="17448"/>
                  <a:pt x="181108" y="17448"/>
                </a:cubicBezTo>
                <a:cubicBezTo>
                  <a:pt x="181181" y="17448"/>
                  <a:pt x="181252" y="17425"/>
                  <a:pt x="181306" y="17382"/>
                </a:cubicBezTo>
                <a:cubicBezTo>
                  <a:pt x="181474" y="17270"/>
                  <a:pt x="181503" y="17045"/>
                  <a:pt x="181390" y="16905"/>
                </a:cubicBezTo>
                <a:cubicBezTo>
                  <a:pt x="181338" y="16784"/>
                  <a:pt x="181234" y="16727"/>
                  <a:pt x="181121" y="16727"/>
                </a:cubicBezTo>
                <a:close/>
                <a:moveTo>
                  <a:pt x="190227" y="17171"/>
                </a:moveTo>
                <a:cubicBezTo>
                  <a:pt x="190162" y="17171"/>
                  <a:pt x="190096" y="17192"/>
                  <a:pt x="190037" y="17242"/>
                </a:cubicBezTo>
                <a:cubicBezTo>
                  <a:pt x="189869" y="17354"/>
                  <a:pt x="189813" y="17607"/>
                  <a:pt x="189925" y="17747"/>
                </a:cubicBezTo>
                <a:cubicBezTo>
                  <a:pt x="189997" y="17855"/>
                  <a:pt x="190127" y="17905"/>
                  <a:pt x="190247" y="17905"/>
                </a:cubicBezTo>
                <a:cubicBezTo>
                  <a:pt x="190315" y="17905"/>
                  <a:pt x="190380" y="17889"/>
                  <a:pt x="190430" y="17859"/>
                </a:cubicBezTo>
                <a:cubicBezTo>
                  <a:pt x="190599" y="17747"/>
                  <a:pt x="190627" y="17494"/>
                  <a:pt x="190514" y="17354"/>
                </a:cubicBezTo>
                <a:cubicBezTo>
                  <a:pt x="190460" y="17245"/>
                  <a:pt x="190346" y="17171"/>
                  <a:pt x="190227" y="17171"/>
                </a:cubicBezTo>
                <a:close/>
                <a:moveTo>
                  <a:pt x="183651" y="17224"/>
                </a:moveTo>
                <a:cubicBezTo>
                  <a:pt x="183583" y="17224"/>
                  <a:pt x="183518" y="17239"/>
                  <a:pt x="183468" y="17270"/>
                </a:cubicBezTo>
                <a:cubicBezTo>
                  <a:pt x="183299" y="17382"/>
                  <a:pt x="183271" y="17635"/>
                  <a:pt x="183355" y="17775"/>
                </a:cubicBezTo>
                <a:cubicBezTo>
                  <a:pt x="183427" y="17883"/>
                  <a:pt x="183557" y="17933"/>
                  <a:pt x="183678" y="17933"/>
                </a:cubicBezTo>
                <a:cubicBezTo>
                  <a:pt x="183746" y="17933"/>
                  <a:pt x="183810" y="17917"/>
                  <a:pt x="183861" y="17887"/>
                </a:cubicBezTo>
                <a:cubicBezTo>
                  <a:pt x="184029" y="17775"/>
                  <a:pt x="184057" y="17522"/>
                  <a:pt x="183973" y="17382"/>
                </a:cubicBezTo>
                <a:cubicBezTo>
                  <a:pt x="183901" y="17274"/>
                  <a:pt x="183771" y="17224"/>
                  <a:pt x="183651" y="17224"/>
                </a:cubicBezTo>
                <a:close/>
                <a:moveTo>
                  <a:pt x="177089" y="17258"/>
                </a:moveTo>
                <a:cubicBezTo>
                  <a:pt x="177014" y="17258"/>
                  <a:pt x="176938" y="17281"/>
                  <a:pt x="176870" y="17326"/>
                </a:cubicBezTo>
                <a:cubicBezTo>
                  <a:pt x="176702" y="17410"/>
                  <a:pt x="176674" y="17663"/>
                  <a:pt x="176758" y="17803"/>
                </a:cubicBezTo>
                <a:cubicBezTo>
                  <a:pt x="176830" y="17912"/>
                  <a:pt x="176962" y="17974"/>
                  <a:pt x="177083" y="17974"/>
                </a:cubicBezTo>
                <a:cubicBezTo>
                  <a:pt x="177150" y="17974"/>
                  <a:pt x="177214" y="17955"/>
                  <a:pt x="177263" y="17915"/>
                </a:cubicBezTo>
                <a:cubicBezTo>
                  <a:pt x="177432" y="17803"/>
                  <a:pt x="177460" y="17550"/>
                  <a:pt x="177376" y="17410"/>
                </a:cubicBezTo>
                <a:cubicBezTo>
                  <a:pt x="177308" y="17309"/>
                  <a:pt x="177200" y="17258"/>
                  <a:pt x="177089" y="17258"/>
                </a:cubicBezTo>
                <a:close/>
                <a:moveTo>
                  <a:pt x="186175" y="17717"/>
                </a:moveTo>
                <a:cubicBezTo>
                  <a:pt x="186108" y="17717"/>
                  <a:pt x="186044" y="17735"/>
                  <a:pt x="185994" y="17775"/>
                </a:cubicBezTo>
                <a:cubicBezTo>
                  <a:pt x="185826" y="17887"/>
                  <a:pt x="185798" y="18112"/>
                  <a:pt x="185882" y="18252"/>
                </a:cubicBezTo>
                <a:cubicBezTo>
                  <a:pt x="185951" y="18373"/>
                  <a:pt x="186073" y="18430"/>
                  <a:pt x="186190" y="18430"/>
                </a:cubicBezTo>
                <a:cubicBezTo>
                  <a:pt x="186263" y="18430"/>
                  <a:pt x="186333" y="18408"/>
                  <a:pt x="186388" y="18365"/>
                </a:cubicBezTo>
                <a:cubicBezTo>
                  <a:pt x="186556" y="18252"/>
                  <a:pt x="186584" y="18028"/>
                  <a:pt x="186500" y="17887"/>
                </a:cubicBezTo>
                <a:cubicBezTo>
                  <a:pt x="186427" y="17778"/>
                  <a:pt x="186296" y="17717"/>
                  <a:pt x="186175" y="17717"/>
                </a:cubicBezTo>
                <a:close/>
                <a:moveTo>
                  <a:pt x="179592" y="17757"/>
                </a:moveTo>
                <a:cubicBezTo>
                  <a:pt x="179525" y="17757"/>
                  <a:pt x="179457" y="17773"/>
                  <a:pt x="179397" y="17803"/>
                </a:cubicBezTo>
                <a:cubicBezTo>
                  <a:pt x="179229" y="17915"/>
                  <a:pt x="179200" y="18168"/>
                  <a:pt x="179285" y="18308"/>
                </a:cubicBezTo>
                <a:cubicBezTo>
                  <a:pt x="179357" y="18416"/>
                  <a:pt x="179486" y="18467"/>
                  <a:pt x="179607" y="18467"/>
                </a:cubicBezTo>
                <a:cubicBezTo>
                  <a:pt x="179675" y="18467"/>
                  <a:pt x="179740" y="18451"/>
                  <a:pt x="179790" y="18421"/>
                </a:cubicBezTo>
                <a:cubicBezTo>
                  <a:pt x="179958" y="18308"/>
                  <a:pt x="179987" y="18056"/>
                  <a:pt x="179902" y="17915"/>
                </a:cubicBezTo>
                <a:cubicBezTo>
                  <a:pt x="179830" y="17807"/>
                  <a:pt x="179712" y="17757"/>
                  <a:pt x="179592" y="17757"/>
                </a:cubicBezTo>
                <a:close/>
                <a:moveTo>
                  <a:pt x="188712" y="18181"/>
                </a:moveTo>
                <a:cubicBezTo>
                  <a:pt x="188646" y="18181"/>
                  <a:pt x="188580" y="18203"/>
                  <a:pt x="188521" y="18252"/>
                </a:cubicBezTo>
                <a:cubicBezTo>
                  <a:pt x="188353" y="18365"/>
                  <a:pt x="188325" y="18617"/>
                  <a:pt x="188409" y="18758"/>
                </a:cubicBezTo>
                <a:cubicBezTo>
                  <a:pt x="188481" y="18866"/>
                  <a:pt x="188611" y="18916"/>
                  <a:pt x="188731" y="18916"/>
                </a:cubicBezTo>
                <a:cubicBezTo>
                  <a:pt x="188799" y="18916"/>
                  <a:pt x="188864" y="18900"/>
                  <a:pt x="188914" y="18870"/>
                </a:cubicBezTo>
                <a:cubicBezTo>
                  <a:pt x="189083" y="18758"/>
                  <a:pt x="189111" y="18505"/>
                  <a:pt x="189027" y="18365"/>
                </a:cubicBezTo>
                <a:cubicBezTo>
                  <a:pt x="188954" y="18255"/>
                  <a:pt x="188833" y="18181"/>
                  <a:pt x="188712" y="18181"/>
                </a:cubicBezTo>
                <a:close/>
                <a:moveTo>
                  <a:pt x="182134" y="18243"/>
                </a:moveTo>
                <a:cubicBezTo>
                  <a:pt x="182062" y="18243"/>
                  <a:pt x="181989" y="18265"/>
                  <a:pt x="181924" y="18308"/>
                </a:cubicBezTo>
                <a:cubicBezTo>
                  <a:pt x="181755" y="18421"/>
                  <a:pt x="181727" y="18645"/>
                  <a:pt x="181811" y="18786"/>
                </a:cubicBezTo>
                <a:cubicBezTo>
                  <a:pt x="181884" y="18894"/>
                  <a:pt x="182015" y="18956"/>
                  <a:pt x="182136" y="18956"/>
                </a:cubicBezTo>
                <a:cubicBezTo>
                  <a:pt x="182203" y="18956"/>
                  <a:pt x="182267" y="18938"/>
                  <a:pt x="182317" y="18898"/>
                </a:cubicBezTo>
                <a:cubicBezTo>
                  <a:pt x="182485" y="18786"/>
                  <a:pt x="182513" y="18561"/>
                  <a:pt x="182429" y="18421"/>
                </a:cubicBezTo>
                <a:cubicBezTo>
                  <a:pt x="182360" y="18300"/>
                  <a:pt x="182248" y="18243"/>
                  <a:pt x="182134" y="18243"/>
                </a:cubicBezTo>
                <a:close/>
                <a:moveTo>
                  <a:pt x="175576" y="18271"/>
                </a:moveTo>
                <a:cubicBezTo>
                  <a:pt x="175506" y="18271"/>
                  <a:pt x="175430" y="18293"/>
                  <a:pt x="175354" y="18336"/>
                </a:cubicBezTo>
                <a:cubicBezTo>
                  <a:pt x="175186" y="18449"/>
                  <a:pt x="175158" y="18673"/>
                  <a:pt x="175270" y="18814"/>
                </a:cubicBezTo>
                <a:cubicBezTo>
                  <a:pt x="175322" y="18935"/>
                  <a:pt x="175437" y="18992"/>
                  <a:pt x="175551" y="18992"/>
                </a:cubicBezTo>
                <a:cubicBezTo>
                  <a:pt x="175622" y="18992"/>
                  <a:pt x="175693" y="18969"/>
                  <a:pt x="175747" y="18926"/>
                </a:cubicBezTo>
                <a:cubicBezTo>
                  <a:pt x="175916" y="18814"/>
                  <a:pt x="175972" y="18589"/>
                  <a:pt x="175860" y="18449"/>
                </a:cubicBezTo>
                <a:cubicBezTo>
                  <a:pt x="175791" y="18328"/>
                  <a:pt x="175690" y="18271"/>
                  <a:pt x="175576" y="18271"/>
                </a:cubicBezTo>
                <a:close/>
                <a:moveTo>
                  <a:pt x="184659" y="18727"/>
                </a:moveTo>
                <a:cubicBezTo>
                  <a:pt x="184592" y="18727"/>
                  <a:pt x="184528" y="18746"/>
                  <a:pt x="184478" y="18786"/>
                </a:cubicBezTo>
                <a:cubicBezTo>
                  <a:pt x="184310" y="18898"/>
                  <a:pt x="184282" y="19151"/>
                  <a:pt x="184394" y="19291"/>
                </a:cubicBezTo>
                <a:cubicBezTo>
                  <a:pt x="184448" y="19399"/>
                  <a:pt x="184571" y="19449"/>
                  <a:pt x="184690" y="19449"/>
                </a:cubicBezTo>
                <a:cubicBezTo>
                  <a:pt x="184756" y="19449"/>
                  <a:pt x="184821" y="19434"/>
                  <a:pt x="184871" y="19403"/>
                </a:cubicBezTo>
                <a:cubicBezTo>
                  <a:pt x="185040" y="19291"/>
                  <a:pt x="185096" y="19038"/>
                  <a:pt x="184984" y="18898"/>
                </a:cubicBezTo>
                <a:cubicBezTo>
                  <a:pt x="184911" y="18789"/>
                  <a:pt x="184780" y="18727"/>
                  <a:pt x="184659" y="18727"/>
                </a:cubicBezTo>
                <a:close/>
                <a:moveTo>
                  <a:pt x="178089" y="18768"/>
                </a:moveTo>
                <a:cubicBezTo>
                  <a:pt x="178022" y="18768"/>
                  <a:pt x="177951" y="18783"/>
                  <a:pt x="177881" y="18814"/>
                </a:cubicBezTo>
                <a:cubicBezTo>
                  <a:pt x="177712" y="18926"/>
                  <a:pt x="177684" y="19179"/>
                  <a:pt x="177797" y="19319"/>
                </a:cubicBezTo>
                <a:cubicBezTo>
                  <a:pt x="177851" y="19427"/>
                  <a:pt x="177974" y="19477"/>
                  <a:pt x="178092" y="19477"/>
                </a:cubicBezTo>
                <a:cubicBezTo>
                  <a:pt x="178159" y="19477"/>
                  <a:pt x="178224" y="19462"/>
                  <a:pt x="178274" y="19431"/>
                </a:cubicBezTo>
                <a:cubicBezTo>
                  <a:pt x="178442" y="19319"/>
                  <a:pt x="178499" y="19066"/>
                  <a:pt x="178386" y="18926"/>
                </a:cubicBezTo>
                <a:cubicBezTo>
                  <a:pt x="178314" y="18818"/>
                  <a:pt x="178208" y="18768"/>
                  <a:pt x="178089" y="18768"/>
                </a:cubicBezTo>
                <a:close/>
                <a:moveTo>
                  <a:pt x="187227" y="19225"/>
                </a:moveTo>
                <a:cubicBezTo>
                  <a:pt x="187157" y="19225"/>
                  <a:pt x="187081" y="19248"/>
                  <a:pt x="187005" y="19291"/>
                </a:cubicBezTo>
                <a:cubicBezTo>
                  <a:pt x="186837" y="19403"/>
                  <a:pt x="186809" y="19628"/>
                  <a:pt x="186921" y="19768"/>
                </a:cubicBezTo>
                <a:cubicBezTo>
                  <a:pt x="186973" y="19889"/>
                  <a:pt x="187088" y="19946"/>
                  <a:pt x="187202" y="19946"/>
                </a:cubicBezTo>
                <a:cubicBezTo>
                  <a:pt x="187273" y="19946"/>
                  <a:pt x="187344" y="19924"/>
                  <a:pt x="187398" y="19881"/>
                </a:cubicBezTo>
                <a:cubicBezTo>
                  <a:pt x="187567" y="19768"/>
                  <a:pt x="187623" y="19544"/>
                  <a:pt x="187511" y="19403"/>
                </a:cubicBezTo>
                <a:cubicBezTo>
                  <a:pt x="187441" y="19282"/>
                  <a:pt x="187341" y="19225"/>
                  <a:pt x="187227" y="19225"/>
                </a:cubicBezTo>
                <a:close/>
                <a:moveTo>
                  <a:pt x="180630" y="19253"/>
                </a:moveTo>
                <a:cubicBezTo>
                  <a:pt x="180559" y="19253"/>
                  <a:pt x="180483" y="19276"/>
                  <a:pt x="180408" y="19319"/>
                </a:cubicBezTo>
                <a:cubicBezTo>
                  <a:pt x="180239" y="19431"/>
                  <a:pt x="180211" y="19656"/>
                  <a:pt x="180323" y="19824"/>
                </a:cubicBezTo>
                <a:cubicBezTo>
                  <a:pt x="180374" y="19925"/>
                  <a:pt x="180485" y="19976"/>
                  <a:pt x="180596" y="19976"/>
                </a:cubicBezTo>
                <a:cubicBezTo>
                  <a:pt x="180670" y="19976"/>
                  <a:pt x="180745" y="19954"/>
                  <a:pt x="180801" y="19909"/>
                </a:cubicBezTo>
                <a:cubicBezTo>
                  <a:pt x="180969" y="19824"/>
                  <a:pt x="181025" y="19572"/>
                  <a:pt x="180913" y="19431"/>
                </a:cubicBezTo>
                <a:cubicBezTo>
                  <a:pt x="180844" y="19311"/>
                  <a:pt x="180743" y="19253"/>
                  <a:pt x="180630" y="19253"/>
                </a:cubicBezTo>
                <a:close/>
                <a:moveTo>
                  <a:pt x="174051" y="19289"/>
                </a:moveTo>
                <a:cubicBezTo>
                  <a:pt x="173989" y="19289"/>
                  <a:pt x="173926" y="19307"/>
                  <a:pt x="173866" y="19347"/>
                </a:cubicBezTo>
                <a:cubicBezTo>
                  <a:pt x="173670" y="19459"/>
                  <a:pt x="173642" y="19712"/>
                  <a:pt x="173754" y="19852"/>
                </a:cubicBezTo>
                <a:cubicBezTo>
                  <a:pt x="173826" y="19960"/>
                  <a:pt x="173944" y="20011"/>
                  <a:pt x="174057" y="20011"/>
                </a:cubicBezTo>
                <a:cubicBezTo>
                  <a:pt x="174120" y="20011"/>
                  <a:pt x="174181" y="19995"/>
                  <a:pt x="174231" y="19965"/>
                </a:cubicBezTo>
                <a:cubicBezTo>
                  <a:pt x="174428" y="19852"/>
                  <a:pt x="174456" y="19600"/>
                  <a:pt x="174344" y="19459"/>
                </a:cubicBezTo>
                <a:cubicBezTo>
                  <a:pt x="174271" y="19351"/>
                  <a:pt x="174163" y="19289"/>
                  <a:pt x="174051" y="19289"/>
                </a:cubicBezTo>
                <a:close/>
                <a:moveTo>
                  <a:pt x="183187" y="19757"/>
                </a:moveTo>
                <a:cubicBezTo>
                  <a:pt x="183116" y="19757"/>
                  <a:pt x="183047" y="19779"/>
                  <a:pt x="182991" y="19824"/>
                </a:cubicBezTo>
                <a:cubicBezTo>
                  <a:pt x="182794" y="19909"/>
                  <a:pt x="182766" y="20161"/>
                  <a:pt x="182878" y="20302"/>
                </a:cubicBezTo>
                <a:cubicBezTo>
                  <a:pt x="182951" y="20410"/>
                  <a:pt x="183070" y="20472"/>
                  <a:pt x="183183" y="20472"/>
                </a:cubicBezTo>
                <a:cubicBezTo>
                  <a:pt x="183245" y="20472"/>
                  <a:pt x="183306" y="20454"/>
                  <a:pt x="183355" y="20414"/>
                </a:cubicBezTo>
                <a:cubicBezTo>
                  <a:pt x="183552" y="20302"/>
                  <a:pt x="183580" y="20049"/>
                  <a:pt x="183468" y="19909"/>
                </a:cubicBezTo>
                <a:cubicBezTo>
                  <a:pt x="183400" y="19808"/>
                  <a:pt x="183293" y="19757"/>
                  <a:pt x="183187" y="19757"/>
                </a:cubicBezTo>
                <a:close/>
                <a:moveTo>
                  <a:pt x="176594" y="19787"/>
                </a:moveTo>
                <a:cubicBezTo>
                  <a:pt x="176527" y="19787"/>
                  <a:pt x="176458" y="19809"/>
                  <a:pt x="176393" y="19852"/>
                </a:cubicBezTo>
                <a:cubicBezTo>
                  <a:pt x="176196" y="19965"/>
                  <a:pt x="176168" y="20189"/>
                  <a:pt x="176281" y="20330"/>
                </a:cubicBezTo>
                <a:cubicBezTo>
                  <a:pt x="176350" y="20451"/>
                  <a:pt x="176461" y="20508"/>
                  <a:pt x="176569" y="20508"/>
                </a:cubicBezTo>
                <a:cubicBezTo>
                  <a:pt x="176637" y="20508"/>
                  <a:pt x="176704" y="20485"/>
                  <a:pt x="176758" y="20442"/>
                </a:cubicBezTo>
                <a:cubicBezTo>
                  <a:pt x="176954" y="20330"/>
                  <a:pt x="176983" y="20105"/>
                  <a:pt x="176870" y="19965"/>
                </a:cubicBezTo>
                <a:cubicBezTo>
                  <a:pt x="176801" y="19844"/>
                  <a:pt x="176700" y="19787"/>
                  <a:pt x="176594" y="19787"/>
                </a:cubicBezTo>
                <a:close/>
                <a:moveTo>
                  <a:pt x="185706" y="20236"/>
                </a:moveTo>
                <a:cubicBezTo>
                  <a:pt x="185638" y="20236"/>
                  <a:pt x="185571" y="20258"/>
                  <a:pt x="185517" y="20302"/>
                </a:cubicBezTo>
                <a:cubicBezTo>
                  <a:pt x="185321" y="20414"/>
                  <a:pt x="185293" y="20639"/>
                  <a:pt x="185405" y="20779"/>
                </a:cubicBezTo>
                <a:cubicBezTo>
                  <a:pt x="185474" y="20900"/>
                  <a:pt x="185585" y="20957"/>
                  <a:pt x="185694" y="20957"/>
                </a:cubicBezTo>
                <a:cubicBezTo>
                  <a:pt x="185762" y="20957"/>
                  <a:pt x="185828" y="20935"/>
                  <a:pt x="185882" y="20891"/>
                </a:cubicBezTo>
                <a:cubicBezTo>
                  <a:pt x="186079" y="20779"/>
                  <a:pt x="186107" y="20554"/>
                  <a:pt x="185994" y="20414"/>
                </a:cubicBezTo>
                <a:cubicBezTo>
                  <a:pt x="185925" y="20293"/>
                  <a:pt x="185814" y="20236"/>
                  <a:pt x="185706" y="20236"/>
                </a:cubicBezTo>
                <a:close/>
                <a:moveTo>
                  <a:pt x="179104" y="20271"/>
                </a:moveTo>
                <a:cubicBezTo>
                  <a:pt x="179043" y="20271"/>
                  <a:pt x="178979" y="20290"/>
                  <a:pt x="178920" y="20330"/>
                </a:cubicBezTo>
                <a:cubicBezTo>
                  <a:pt x="178723" y="20442"/>
                  <a:pt x="178695" y="20695"/>
                  <a:pt x="178807" y="20835"/>
                </a:cubicBezTo>
                <a:cubicBezTo>
                  <a:pt x="178879" y="20943"/>
                  <a:pt x="178998" y="20993"/>
                  <a:pt x="179110" y="20993"/>
                </a:cubicBezTo>
                <a:cubicBezTo>
                  <a:pt x="179173" y="20993"/>
                  <a:pt x="179234" y="20978"/>
                  <a:pt x="179285" y="20947"/>
                </a:cubicBezTo>
                <a:cubicBezTo>
                  <a:pt x="179481" y="20835"/>
                  <a:pt x="179509" y="20582"/>
                  <a:pt x="179397" y="20442"/>
                </a:cubicBezTo>
                <a:cubicBezTo>
                  <a:pt x="179324" y="20333"/>
                  <a:pt x="179217" y="20271"/>
                  <a:pt x="179104" y="20271"/>
                </a:cubicBezTo>
                <a:close/>
                <a:moveTo>
                  <a:pt x="188231" y="20733"/>
                </a:moveTo>
                <a:cubicBezTo>
                  <a:pt x="188168" y="20733"/>
                  <a:pt x="188104" y="20749"/>
                  <a:pt x="188044" y="20779"/>
                </a:cubicBezTo>
                <a:cubicBezTo>
                  <a:pt x="187847" y="20891"/>
                  <a:pt x="187819" y="21144"/>
                  <a:pt x="187932" y="21284"/>
                </a:cubicBezTo>
                <a:cubicBezTo>
                  <a:pt x="188004" y="21392"/>
                  <a:pt x="188122" y="21443"/>
                  <a:pt x="188234" y="21443"/>
                </a:cubicBezTo>
                <a:cubicBezTo>
                  <a:pt x="188297" y="21443"/>
                  <a:pt x="188359" y="21427"/>
                  <a:pt x="188409" y="21397"/>
                </a:cubicBezTo>
                <a:cubicBezTo>
                  <a:pt x="188605" y="21284"/>
                  <a:pt x="188633" y="21032"/>
                  <a:pt x="188521" y="20891"/>
                </a:cubicBezTo>
                <a:cubicBezTo>
                  <a:pt x="188449" y="20783"/>
                  <a:pt x="188343" y="20733"/>
                  <a:pt x="188231" y="20733"/>
                </a:cubicBezTo>
                <a:close/>
                <a:moveTo>
                  <a:pt x="181679" y="20768"/>
                </a:moveTo>
                <a:cubicBezTo>
                  <a:pt x="181605" y="20768"/>
                  <a:pt x="181531" y="20790"/>
                  <a:pt x="181474" y="20835"/>
                </a:cubicBezTo>
                <a:cubicBezTo>
                  <a:pt x="181306" y="20919"/>
                  <a:pt x="181250" y="21172"/>
                  <a:pt x="181362" y="21312"/>
                </a:cubicBezTo>
                <a:cubicBezTo>
                  <a:pt x="181435" y="21421"/>
                  <a:pt x="181566" y="21483"/>
                  <a:pt x="181687" y="21483"/>
                </a:cubicBezTo>
                <a:cubicBezTo>
                  <a:pt x="181754" y="21483"/>
                  <a:pt x="181818" y="21464"/>
                  <a:pt x="181868" y="21425"/>
                </a:cubicBezTo>
                <a:cubicBezTo>
                  <a:pt x="182036" y="21312"/>
                  <a:pt x="182064" y="21060"/>
                  <a:pt x="181952" y="20919"/>
                </a:cubicBezTo>
                <a:cubicBezTo>
                  <a:pt x="181901" y="20818"/>
                  <a:pt x="181790" y="20768"/>
                  <a:pt x="181679" y="20768"/>
                </a:cubicBezTo>
                <a:close/>
                <a:moveTo>
                  <a:pt x="175085" y="20798"/>
                </a:moveTo>
                <a:cubicBezTo>
                  <a:pt x="175015" y="20798"/>
                  <a:pt x="174942" y="20820"/>
                  <a:pt x="174877" y="20863"/>
                </a:cubicBezTo>
                <a:cubicBezTo>
                  <a:pt x="174709" y="20975"/>
                  <a:pt x="174652" y="21228"/>
                  <a:pt x="174765" y="21369"/>
                </a:cubicBezTo>
                <a:cubicBezTo>
                  <a:pt x="174832" y="21470"/>
                  <a:pt x="174950" y="21520"/>
                  <a:pt x="175064" y="21520"/>
                </a:cubicBezTo>
                <a:cubicBezTo>
                  <a:pt x="175140" y="21520"/>
                  <a:pt x="175214" y="21498"/>
                  <a:pt x="175270" y="21453"/>
                </a:cubicBezTo>
                <a:cubicBezTo>
                  <a:pt x="175438" y="21369"/>
                  <a:pt x="175467" y="21116"/>
                  <a:pt x="175354" y="20975"/>
                </a:cubicBezTo>
                <a:cubicBezTo>
                  <a:pt x="175302" y="20855"/>
                  <a:pt x="175198" y="20798"/>
                  <a:pt x="175085" y="20798"/>
                </a:cubicBezTo>
                <a:close/>
                <a:moveTo>
                  <a:pt x="184183" y="21266"/>
                </a:moveTo>
                <a:cubicBezTo>
                  <a:pt x="184116" y="21266"/>
                  <a:pt x="184052" y="21282"/>
                  <a:pt x="184001" y="21312"/>
                </a:cubicBezTo>
                <a:cubicBezTo>
                  <a:pt x="183833" y="21425"/>
                  <a:pt x="183777" y="21677"/>
                  <a:pt x="183889" y="21818"/>
                </a:cubicBezTo>
                <a:cubicBezTo>
                  <a:pt x="183961" y="21926"/>
                  <a:pt x="184091" y="21976"/>
                  <a:pt x="184211" y="21976"/>
                </a:cubicBezTo>
                <a:cubicBezTo>
                  <a:pt x="184279" y="21976"/>
                  <a:pt x="184344" y="21960"/>
                  <a:pt x="184394" y="21930"/>
                </a:cubicBezTo>
                <a:cubicBezTo>
                  <a:pt x="184563" y="21818"/>
                  <a:pt x="184591" y="21565"/>
                  <a:pt x="184478" y="21425"/>
                </a:cubicBezTo>
                <a:cubicBezTo>
                  <a:pt x="184424" y="21317"/>
                  <a:pt x="184301" y="21266"/>
                  <a:pt x="184183" y="21266"/>
                </a:cubicBezTo>
                <a:close/>
                <a:moveTo>
                  <a:pt x="177598" y="21294"/>
                </a:moveTo>
                <a:cubicBezTo>
                  <a:pt x="177532" y="21294"/>
                  <a:pt x="177464" y="21310"/>
                  <a:pt x="177404" y="21340"/>
                </a:cubicBezTo>
                <a:cubicBezTo>
                  <a:pt x="177235" y="21453"/>
                  <a:pt x="177179" y="21705"/>
                  <a:pt x="177291" y="21846"/>
                </a:cubicBezTo>
                <a:cubicBezTo>
                  <a:pt x="177363" y="21954"/>
                  <a:pt x="177493" y="22004"/>
                  <a:pt x="177614" y="22004"/>
                </a:cubicBezTo>
                <a:cubicBezTo>
                  <a:pt x="177681" y="22004"/>
                  <a:pt x="177746" y="21988"/>
                  <a:pt x="177797" y="21958"/>
                </a:cubicBezTo>
                <a:cubicBezTo>
                  <a:pt x="177965" y="21846"/>
                  <a:pt x="177993" y="21593"/>
                  <a:pt x="177881" y="21453"/>
                </a:cubicBezTo>
                <a:cubicBezTo>
                  <a:pt x="177827" y="21345"/>
                  <a:pt x="177715" y="21294"/>
                  <a:pt x="177598" y="21294"/>
                </a:cubicBezTo>
                <a:close/>
                <a:moveTo>
                  <a:pt x="186736" y="21752"/>
                </a:moveTo>
                <a:cubicBezTo>
                  <a:pt x="186666" y="21752"/>
                  <a:pt x="186593" y="21774"/>
                  <a:pt x="186528" y="21818"/>
                </a:cubicBezTo>
                <a:cubicBezTo>
                  <a:pt x="186359" y="21930"/>
                  <a:pt x="186303" y="22155"/>
                  <a:pt x="186416" y="22295"/>
                </a:cubicBezTo>
                <a:cubicBezTo>
                  <a:pt x="186488" y="22404"/>
                  <a:pt x="186619" y="22466"/>
                  <a:pt x="186741" y="22466"/>
                </a:cubicBezTo>
                <a:cubicBezTo>
                  <a:pt x="186807" y="22466"/>
                  <a:pt x="186871" y="22447"/>
                  <a:pt x="186921" y="22407"/>
                </a:cubicBezTo>
                <a:cubicBezTo>
                  <a:pt x="187089" y="22295"/>
                  <a:pt x="187117" y="22070"/>
                  <a:pt x="187005" y="21930"/>
                </a:cubicBezTo>
                <a:cubicBezTo>
                  <a:pt x="186953" y="21809"/>
                  <a:pt x="186849" y="21752"/>
                  <a:pt x="186736" y="21752"/>
                </a:cubicBezTo>
                <a:close/>
                <a:moveTo>
                  <a:pt x="180139" y="21780"/>
                </a:moveTo>
                <a:cubicBezTo>
                  <a:pt x="180068" y="21780"/>
                  <a:pt x="179995" y="21803"/>
                  <a:pt x="179930" y="21846"/>
                </a:cubicBezTo>
                <a:cubicBezTo>
                  <a:pt x="179762" y="21958"/>
                  <a:pt x="179706" y="22183"/>
                  <a:pt x="179818" y="22323"/>
                </a:cubicBezTo>
                <a:cubicBezTo>
                  <a:pt x="179887" y="22444"/>
                  <a:pt x="180009" y="22501"/>
                  <a:pt x="180126" y="22501"/>
                </a:cubicBezTo>
                <a:cubicBezTo>
                  <a:pt x="180199" y="22501"/>
                  <a:pt x="180269" y="22479"/>
                  <a:pt x="180323" y="22435"/>
                </a:cubicBezTo>
                <a:cubicBezTo>
                  <a:pt x="180492" y="22323"/>
                  <a:pt x="180520" y="22098"/>
                  <a:pt x="180408" y="21958"/>
                </a:cubicBezTo>
                <a:cubicBezTo>
                  <a:pt x="180356" y="21837"/>
                  <a:pt x="180251" y="21780"/>
                  <a:pt x="180139" y="21780"/>
                </a:cubicBezTo>
                <a:close/>
                <a:moveTo>
                  <a:pt x="173569" y="21838"/>
                </a:moveTo>
                <a:cubicBezTo>
                  <a:pt x="173498" y="21838"/>
                  <a:pt x="173425" y="21866"/>
                  <a:pt x="173361" y="21930"/>
                </a:cubicBezTo>
                <a:cubicBezTo>
                  <a:pt x="173192" y="22014"/>
                  <a:pt x="173164" y="22267"/>
                  <a:pt x="173249" y="22407"/>
                </a:cubicBezTo>
                <a:cubicBezTo>
                  <a:pt x="173321" y="22516"/>
                  <a:pt x="173452" y="22578"/>
                  <a:pt x="173574" y="22578"/>
                </a:cubicBezTo>
                <a:cubicBezTo>
                  <a:pt x="173640" y="22578"/>
                  <a:pt x="173704" y="22559"/>
                  <a:pt x="173754" y="22520"/>
                </a:cubicBezTo>
                <a:cubicBezTo>
                  <a:pt x="173922" y="22407"/>
                  <a:pt x="173950" y="22155"/>
                  <a:pt x="173866" y="22014"/>
                </a:cubicBezTo>
                <a:cubicBezTo>
                  <a:pt x="173797" y="21910"/>
                  <a:pt x="173685" y="21838"/>
                  <a:pt x="173569" y="21838"/>
                </a:cubicBezTo>
                <a:close/>
                <a:moveTo>
                  <a:pt x="182668" y="22277"/>
                </a:moveTo>
                <a:cubicBezTo>
                  <a:pt x="182600" y="22277"/>
                  <a:pt x="182536" y="22293"/>
                  <a:pt x="182485" y="22323"/>
                </a:cubicBezTo>
                <a:cubicBezTo>
                  <a:pt x="182317" y="22435"/>
                  <a:pt x="182289" y="22688"/>
                  <a:pt x="182373" y="22828"/>
                </a:cubicBezTo>
                <a:cubicBezTo>
                  <a:pt x="182445" y="22936"/>
                  <a:pt x="182575" y="22987"/>
                  <a:pt x="182695" y="22987"/>
                </a:cubicBezTo>
                <a:cubicBezTo>
                  <a:pt x="182763" y="22987"/>
                  <a:pt x="182828" y="22971"/>
                  <a:pt x="182878" y="22941"/>
                </a:cubicBezTo>
                <a:cubicBezTo>
                  <a:pt x="183047" y="22828"/>
                  <a:pt x="183075" y="22576"/>
                  <a:pt x="182991" y="22435"/>
                </a:cubicBezTo>
                <a:cubicBezTo>
                  <a:pt x="182919" y="22327"/>
                  <a:pt x="182789" y="22277"/>
                  <a:pt x="182668" y="22277"/>
                </a:cubicBezTo>
                <a:close/>
                <a:moveTo>
                  <a:pt x="176087" y="22319"/>
                </a:moveTo>
                <a:cubicBezTo>
                  <a:pt x="176019" y="22319"/>
                  <a:pt x="175949" y="22338"/>
                  <a:pt x="175888" y="22379"/>
                </a:cubicBezTo>
                <a:cubicBezTo>
                  <a:pt x="175719" y="22463"/>
                  <a:pt x="175691" y="22716"/>
                  <a:pt x="175775" y="22856"/>
                </a:cubicBezTo>
                <a:cubicBezTo>
                  <a:pt x="175848" y="22965"/>
                  <a:pt x="175979" y="23027"/>
                  <a:pt x="176100" y="23027"/>
                </a:cubicBezTo>
                <a:cubicBezTo>
                  <a:pt x="176167" y="23027"/>
                  <a:pt x="176231" y="23009"/>
                  <a:pt x="176281" y="22969"/>
                </a:cubicBezTo>
                <a:cubicBezTo>
                  <a:pt x="176449" y="22856"/>
                  <a:pt x="176477" y="22632"/>
                  <a:pt x="176393" y="22463"/>
                </a:cubicBezTo>
                <a:cubicBezTo>
                  <a:pt x="176322" y="22375"/>
                  <a:pt x="176206" y="22319"/>
                  <a:pt x="176087" y="22319"/>
                </a:cubicBezTo>
                <a:close/>
                <a:moveTo>
                  <a:pt x="185222" y="22763"/>
                </a:moveTo>
                <a:cubicBezTo>
                  <a:pt x="185150" y="22763"/>
                  <a:pt x="185077" y="22785"/>
                  <a:pt x="185012" y="22828"/>
                </a:cubicBezTo>
                <a:cubicBezTo>
                  <a:pt x="184843" y="22941"/>
                  <a:pt x="184815" y="23165"/>
                  <a:pt x="184900" y="23334"/>
                </a:cubicBezTo>
                <a:cubicBezTo>
                  <a:pt x="184967" y="23435"/>
                  <a:pt x="185085" y="23485"/>
                  <a:pt x="185199" y="23485"/>
                </a:cubicBezTo>
                <a:cubicBezTo>
                  <a:pt x="185275" y="23485"/>
                  <a:pt x="185349" y="23463"/>
                  <a:pt x="185405" y="23418"/>
                </a:cubicBezTo>
                <a:cubicBezTo>
                  <a:pt x="185573" y="23334"/>
                  <a:pt x="185601" y="23081"/>
                  <a:pt x="185517" y="22941"/>
                </a:cubicBezTo>
                <a:cubicBezTo>
                  <a:pt x="185448" y="22820"/>
                  <a:pt x="185337" y="22763"/>
                  <a:pt x="185222" y="22763"/>
                </a:cubicBezTo>
                <a:close/>
                <a:moveTo>
                  <a:pt x="178607" y="22798"/>
                </a:moveTo>
                <a:cubicBezTo>
                  <a:pt x="178541" y="22798"/>
                  <a:pt x="178474" y="22817"/>
                  <a:pt x="178414" y="22856"/>
                </a:cubicBezTo>
                <a:cubicBezTo>
                  <a:pt x="178246" y="22969"/>
                  <a:pt x="178218" y="23221"/>
                  <a:pt x="178302" y="23362"/>
                </a:cubicBezTo>
                <a:cubicBezTo>
                  <a:pt x="178374" y="23470"/>
                  <a:pt x="178504" y="23520"/>
                  <a:pt x="178625" y="23520"/>
                </a:cubicBezTo>
                <a:cubicBezTo>
                  <a:pt x="178692" y="23520"/>
                  <a:pt x="178757" y="23504"/>
                  <a:pt x="178807" y="23474"/>
                </a:cubicBezTo>
                <a:cubicBezTo>
                  <a:pt x="178976" y="23362"/>
                  <a:pt x="179004" y="23109"/>
                  <a:pt x="178920" y="22969"/>
                </a:cubicBezTo>
                <a:cubicBezTo>
                  <a:pt x="178847" y="22860"/>
                  <a:pt x="178728" y="22798"/>
                  <a:pt x="178607" y="22798"/>
                </a:cubicBezTo>
                <a:close/>
                <a:moveTo>
                  <a:pt x="172075" y="22873"/>
                </a:moveTo>
                <a:cubicBezTo>
                  <a:pt x="172002" y="22873"/>
                  <a:pt x="171924" y="22896"/>
                  <a:pt x="171845" y="22941"/>
                </a:cubicBezTo>
                <a:cubicBezTo>
                  <a:pt x="171676" y="23025"/>
                  <a:pt x="171648" y="23278"/>
                  <a:pt x="171761" y="23418"/>
                </a:cubicBezTo>
                <a:cubicBezTo>
                  <a:pt x="171815" y="23527"/>
                  <a:pt x="171940" y="23589"/>
                  <a:pt x="172059" y="23589"/>
                </a:cubicBezTo>
                <a:cubicBezTo>
                  <a:pt x="172124" y="23589"/>
                  <a:pt x="172188" y="23570"/>
                  <a:pt x="172238" y="23530"/>
                </a:cubicBezTo>
                <a:cubicBezTo>
                  <a:pt x="172406" y="23418"/>
                  <a:pt x="172463" y="23165"/>
                  <a:pt x="172350" y="23025"/>
                </a:cubicBezTo>
                <a:cubicBezTo>
                  <a:pt x="172283" y="22924"/>
                  <a:pt x="172185" y="22873"/>
                  <a:pt x="172075" y="22873"/>
                </a:cubicBezTo>
                <a:close/>
                <a:moveTo>
                  <a:pt x="187757" y="23266"/>
                </a:moveTo>
                <a:cubicBezTo>
                  <a:pt x="187682" y="23266"/>
                  <a:pt x="187606" y="23289"/>
                  <a:pt x="187539" y="23334"/>
                </a:cubicBezTo>
                <a:cubicBezTo>
                  <a:pt x="187370" y="23418"/>
                  <a:pt x="187342" y="23671"/>
                  <a:pt x="187426" y="23811"/>
                </a:cubicBezTo>
                <a:cubicBezTo>
                  <a:pt x="187499" y="23920"/>
                  <a:pt x="187630" y="23982"/>
                  <a:pt x="187751" y="23982"/>
                </a:cubicBezTo>
                <a:cubicBezTo>
                  <a:pt x="187818" y="23982"/>
                  <a:pt x="187882" y="23963"/>
                  <a:pt x="187932" y="23923"/>
                </a:cubicBezTo>
                <a:cubicBezTo>
                  <a:pt x="188100" y="23811"/>
                  <a:pt x="188128" y="23558"/>
                  <a:pt x="188044" y="23418"/>
                </a:cubicBezTo>
                <a:cubicBezTo>
                  <a:pt x="187977" y="23317"/>
                  <a:pt x="187869" y="23266"/>
                  <a:pt x="187757" y="23266"/>
                </a:cubicBezTo>
                <a:close/>
                <a:moveTo>
                  <a:pt x="181167" y="23296"/>
                </a:moveTo>
                <a:cubicBezTo>
                  <a:pt x="181094" y="23296"/>
                  <a:pt x="181023" y="23319"/>
                  <a:pt x="180969" y="23362"/>
                </a:cubicBezTo>
                <a:cubicBezTo>
                  <a:pt x="180801" y="23474"/>
                  <a:pt x="180773" y="23699"/>
                  <a:pt x="180885" y="23839"/>
                </a:cubicBezTo>
                <a:cubicBezTo>
                  <a:pt x="180937" y="23960"/>
                  <a:pt x="181052" y="24017"/>
                  <a:pt x="181166" y="24017"/>
                </a:cubicBezTo>
                <a:cubicBezTo>
                  <a:pt x="181237" y="24017"/>
                  <a:pt x="181308" y="23995"/>
                  <a:pt x="181362" y="23951"/>
                </a:cubicBezTo>
                <a:cubicBezTo>
                  <a:pt x="181531" y="23839"/>
                  <a:pt x="181587" y="23615"/>
                  <a:pt x="181474" y="23474"/>
                </a:cubicBezTo>
                <a:cubicBezTo>
                  <a:pt x="181405" y="23353"/>
                  <a:pt x="181283" y="23296"/>
                  <a:pt x="181167" y="23296"/>
                </a:cubicBezTo>
                <a:close/>
                <a:moveTo>
                  <a:pt x="174575" y="23347"/>
                </a:moveTo>
                <a:cubicBezTo>
                  <a:pt x="174510" y="23347"/>
                  <a:pt x="174441" y="23369"/>
                  <a:pt x="174372" y="23418"/>
                </a:cubicBezTo>
                <a:cubicBezTo>
                  <a:pt x="174203" y="23530"/>
                  <a:pt x="174175" y="23783"/>
                  <a:pt x="174287" y="23923"/>
                </a:cubicBezTo>
                <a:cubicBezTo>
                  <a:pt x="174341" y="24031"/>
                  <a:pt x="174465" y="24082"/>
                  <a:pt x="174583" y="24082"/>
                </a:cubicBezTo>
                <a:cubicBezTo>
                  <a:pt x="174649" y="24082"/>
                  <a:pt x="174714" y="24066"/>
                  <a:pt x="174765" y="24036"/>
                </a:cubicBezTo>
                <a:cubicBezTo>
                  <a:pt x="174933" y="23923"/>
                  <a:pt x="174989" y="23671"/>
                  <a:pt x="174877" y="23530"/>
                </a:cubicBezTo>
                <a:cubicBezTo>
                  <a:pt x="174804" y="23421"/>
                  <a:pt x="174696" y="23347"/>
                  <a:pt x="174575" y="23347"/>
                </a:cubicBezTo>
                <a:close/>
                <a:moveTo>
                  <a:pt x="183676" y="23781"/>
                </a:moveTo>
                <a:cubicBezTo>
                  <a:pt x="183609" y="23781"/>
                  <a:pt x="183546" y="23799"/>
                  <a:pt x="183496" y="23839"/>
                </a:cubicBezTo>
                <a:cubicBezTo>
                  <a:pt x="183327" y="23951"/>
                  <a:pt x="183299" y="24204"/>
                  <a:pt x="183412" y="24344"/>
                </a:cubicBezTo>
                <a:cubicBezTo>
                  <a:pt x="183466" y="24452"/>
                  <a:pt x="183589" y="24503"/>
                  <a:pt x="183707" y="24503"/>
                </a:cubicBezTo>
                <a:cubicBezTo>
                  <a:pt x="183774" y="24503"/>
                  <a:pt x="183839" y="24487"/>
                  <a:pt x="183889" y="24457"/>
                </a:cubicBezTo>
                <a:cubicBezTo>
                  <a:pt x="184057" y="24344"/>
                  <a:pt x="184113" y="24092"/>
                  <a:pt x="184001" y="23951"/>
                </a:cubicBezTo>
                <a:cubicBezTo>
                  <a:pt x="183929" y="23843"/>
                  <a:pt x="183798" y="23781"/>
                  <a:pt x="183676" y="23781"/>
                </a:cubicBezTo>
                <a:close/>
                <a:moveTo>
                  <a:pt x="177116" y="23845"/>
                </a:moveTo>
                <a:cubicBezTo>
                  <a:pt x="177047" y="23845"/>
                  <a:pt x="176973" y="23870"/>
                  <a:pt x="176898" y="23923"/>
                </a:cubicBezTo>
                <a:cubicBezTo>
                  <a:pt x="176730" y="24036"/>
                  <a:pt x="176702" y="24260"/>
                  <a:pt x="176814" y="24401"/>
                </a:cubicBezTo>
                <a:cubicBezTo>
                  <a:pt x="176868" y="24509"/>
                  <a:pt x="176993" y="24571"/>
                  <a:pt x="177112" y="24571"/>
                </a:cubicBezTo>
                <a:cubicBezTo>
                  <a:pt x="177178" y="24571"/>
                  <a:pt x="177242" y="24553"/>
                  <a:pt x="177291" y="24513"/>
                </a:cubicBezTo>
                <a:cubicBezTo>
                  <a:pt x="177460" y="24401"/>
                  <a:pt x="177516" y="24176"/>
                  <a:pt x="177404" y="24036"/>
                </a:cubicBezTo>
                <a:cubicBezTo>
                  <a:pt x="177334" y="23913"/>
                  <a:pt x="177231" y="23845"/>
                  <a:pt x="177116" y="23845"/>
                </a:cubicBezTo>
                <a:close/>
                <a:moveTo>
                  <a:pt x="186253" y="24277"/>
                </a:moveTo>
                <a:cubicBezTo>
                  <a:pt x="186180" y="24277"/>
                  <a:pt x="186101" y="24300"/>
                  <a:pt x="186023" y="24344"/>
                </a:cubicBezTo>
                <a:cubicBezTo>
                  <a:pt x="185854" y="24429"/>
                  <a:pt x="185826" y="24681"/>
                  <a:pt x="185938" y="24822"/>
                </a:cubicBezTo>
                <a:cubicBezTo>
                  <a:pt x="185993" y="24931"/>
                  <a:pt x="186117" y="24992"/>
                  <a:pt x="186237" y="24992"/>
                </a:cubicBezTo>
                <a:cubicBezTo>
                  <a:pt x="186302" y="24992"/>
                  <a:pt x="186366" y="24974"/>
                  <a:pt x="186416" y="24934"/>
                </a:cubicBezTo>
                <a:cubicBezTo>
                  <a:pt x="186584" y="24822"/>
                  <a:pt x="186640" y="24569"/>
                  <a:pt x="186528" y="24429"/>
                </a:cubicBezTo>
                <a:cubicBezTo>
                  <a:pt x="186461" y="24328"/>
                  <a:pt x="186363" y="24277"/>
                  <a:pt x="186253" y="24277"/>
                </a:cubicBezTo>
                <a:close/>
                <a:moveTo>
                  <a:pt x="179619" y="24320"/>
                </a:moveTo>
                <a:cubicBezTo>
                  <a:pt x="179555" y="24320"/>
                  <a:pt x="179489" y="24336"/>
                  <a:pt x="179425" y="24373"/>
                </a:cubicBezTo>
                <a:cubicBezTo>
                  <a:pt x="179257" y="24485"/>
                  <a:pt x="179229" y="24738"/>
                  <a:pt x="179341" y="24878"/>
                </a:cubicBezTo>
                <a:cubicBezTo>
                  <a:pt x="179391" y="24979"/>
                  <a:pt x="179503" y="25029"/>
                  <a:pt x="179614" y="25029"/>
                </a:cubicBezTo>
                <a:cubicBezTo>
                  <a:pt x="179688" y="25029"/>
                  <a:pt x="179762" y="25007"/>
                  <a:pt x="179818" y="24962"/>
                </a:cubicBezTo>
                <a:cubicBezTo>
                  <a:pt x="179987" y="24878"/>
                  <a:pt x="180043" y="24625"/>
                  <a:pt x="179930" y="24485"/>
                </a:cubicBezTo>
                <a:cubicBezTo>
                  <a:pt x="179873" y="24390"/>
                  <a:pt x="179752" y="24320"/>
                  <a:pt x="179619" y="24320"/>
                </a:cubicBezTo>
                <a:close/>
                <a:moveTo>
                  <a:pt x="173071" y="24383"/>
                </a:moveTo>
                <a:cubicBezTo>
                  <a:pt x="173008" y="24383"/>
                  <a:pt x="172944" y="24398"/>
                  <a:pt x="172884" y="24429"/>
                </a:cubicBezTo>
                <a:cubicBezTo>
                  <a:pt x="172687" y="24541"/>
                  <a:pt x="172659" y="24794"/>
                  <a:pt x="172771" y="24934"/>
                </a:cubicBezTo>
                <a:cubicBezTo>
                  <a:pt x="172843" y="25042"/>
                  <a:pt x="172962" y="25092"/>
                  <a:pt x="173074" y="25092"/>
                </a:cubicBezTo>
                <a:cubicBezTo>
                  <a:pt x="173137" y="25092"/>
                  <a:pt x="173198" y="25077"/>
                  <a:pt x="173249" y="25046"/>
                </a:cubicBezTo>
                <a:cubicBezTo>
                  <a:pt x="173445" y="24934"/>
                  <a:pt x="173473" y="24681"/>
                  <a:pt x="173361" y="24541"/>
                </a:cubicBezTo>
                <a:cubicBezTo>
                  <a:pt x="173289" y="24433"/>
                  <a:pt x="173182" y="24383"/>
                  <a:pt x="173071" y="24383"/>
                </a:cubicBezTo>
                <a:close/>
                <a:moveTo>
                  <a:pt x="182182" y="24804"/>
                </a:moveTo>
                <a:cubicBezTo>
                  <a:pt x="182120" y="24804"/>
                  <a:pt x="182058" y="24820"/>
                  <a:pt x="182008" y="24850"/>
                </a:cubicBezTo>
                <a:cubicBezTo>
                  <a:pt x="181811" y="24962"/>
                  <a:pt x="181783" y="25215"/>
                  <a:pt x="181896" y="25355"/>
                </a:cubicBezTo>
                <a:cubicBezTo>
                  <a:pt x="181968" y="25463"/>
                  <a:pt x="182086" y="25513"/>
                  <a:pt x="182198" y="25513"/>
                </a:cubicBezTo>
                <a:cubicBezTo>
                  <a:pt x="182261" y="25513"/>
                  <a:pt x="182322" y="25498"/>
                  <a:pt x="182373" y="25467"/>
                </a:cubicBezTo>
                <a:cubicBezTo>
                  <a:pt x="182569" y="25355"/>
                  <a:pt x="182597" y="25102"/>
                  <a:pt x="182485" y="24962"/>
                </a:cubicBezTo>
                <a:cubicBezTo>
                  <a:pt x="182413" y="24854"/>
                  <a:pt x="182295" y="24804"/>
                  <a:pt x="182182" y="24804"/>
                </a:cubicBezTo>
                <a:close/>
                <a:moveTo>
                  <a:pt x="175611" y="24868"/>
                </a:moveTo>
                <a:cubicBezTo>
                  <a:pt x="175544" y="24868"/>
                  <a:pt x="175475" y="24891"/>
                  <a:pt x="175410" y="24934"/>
                </a:cubicBezTo>
                <a:cubicBezTo>
                  <a:pt x="175214" y="25046"/>
                  <a:pt x="175186" y="25271"/>
                  <a:pt x="175298" y="25439"/>
                </a:cubicBezTo>
                <a:cubicBezTo>
                  <a:pt x="175365" y="25540"/>
                  <a:pt x="175473" y="25591"/>
                  <a:pt x="175579" y="25591"/>
                </a:cubicBezTo>
                <a:cubicBezTo>
                  <a:pt x="175650" y="25591"/>
                  <a:pt x="175719" y="25569"/>
                  <a:pt x="175775" y="25524"/>
                </a:cubicBezTo>
                <a:cubicBezTo>
                  <a:pt x="175972" y="25439"/>
                  <a:pt x="176000" y="25187"/>
                  <a:pt x="175888" y="25046"/>
                </a:cubicBezTo>
                <a:cubicBezTo>
                  <a:pt x="175819" y="24925"/>
                  <a:pt x="175718" y="24868"/>
                  <a:pt x="175611" y="24868"/>
                </a:cubicBezTo>
                <a:close/>
                <a:moveTo>
                  <a:pt x="184735" y="25289"/>
                </a:moveTo>
                <a:cubicBezTo>
                  <a:pt x="184669" y="25289"/>
                  <a:pt x="184599" y="25312"/>
                  <a:pt x="184535" y="25355"/>
                </a:cubicBezTo>
                <a:cubicBezTo>
                  <a:pt x="184338" y="25467"/>
                  <a:pt x="184310" y="25692"/>
                  <a:pt x="184422" y="25832"/>
                </a:cubicBezTo>
                <a:cubicBezTo>
                  <a:pt x="184491" y="25953"/>
                  <a:pt x="184603" y="26010"/>
                  <a:pt x="184711" y="26010"/>
                </a:cubicBezTo>
                <a:cubicBezTo>
                  <a:pt x="184779" y="26010"/>
                  <a:pt x="184846" y="25988"/>
                  <a:pt x="184900" y="25945"/>
                </a:cubicBezTo>
                <a:cubicBezTo>
                  <a:pt x="185096" y="25832"/>
                  <a:pt x="185124" y="25608"/>
                  <a:pt x="185012" y="25467"/>
                </a:cubicBezTo>
                <a:cubicBezTo>
                  <a:pt x="184943" y="25347"/>
                  <a:pt x="184842" y="25289"/>
                  <a:pt x="184735" y="25289"/>
                </a:cubicBezTo>
                <a:close/>
                <a:moveTo>
                  <a:pt x="178136" y="25348"/>
                </a:moveTo>
                <a:cubicBezTo>
                  <a:pt x="178070" y="25348"/>
                  <a:pt x="178001" y="25375"/>
                  <a:pt x="177937" y="25439"/>
                </a:cubicBezTo>
                <a:cubicBezTo>
                  <a:pt x="177741" y="25524"/>
                  <a:pt x="177712" y="25776"/>
                  <a:pt x="177825" y="25917"/>
                </a:cubicBezTo>
                <a:cubicBezTo>
                  <a:pt x="177897" y="26025"/>
                  <a:pt x="178017" y="26087"/>
                  <a:pt x="178130" y="26087"/>
                </a:cubicBezTo>
                <a:cubicBezTo>
                  <a:pt x="178192" y="26087"/>
                  <a:pt x="178252" y="26069"/>
                  <a:pt x="178302" y="26029"/>
                </a:cubicBezTo>
                <a:cubicBezTo>
                  <a:pt x="178499" y="25917"/>
                  <a:pt x="178527" y="25664"/>
                  <a:pt x="178414" y="25524"/>
                </a:cubicBezTo>
                <a:cubicBezTo>
                  <a:pt x="178345" y="25419"/>
                  <a:pt x="178243" y="25348"/>
                  <a:pt x="178136" y="25348"/>
                </a:cubicBezTo>
                <a:close/>
                <a:moveTo>
                  <a:pt x="171576" y="25402"/>
                </a:moveTo>
                <a:cubicBezTo>
                  <a:pt x="171506" y="25402"/>
                  <a:pt x="171433" y="25424"/>
                  <a:pt x="171368" y="25467"/>
                </a:cubicBezTo>
                <a:cubicBezTo>
                  <a:pt x="171199" y="25580"/>
                  <a:pt x="171143" y="25804"/>
                  <a:pt x="171255" y="25945"/>
                </a:cubicBezTo>
                <a:cubicBezTo>
                  <a:pt x="171324" y="26066"/>
                  <a:pt x="171446" y="26123"/>
                  <a:pt x="171563" y="26123"/>
                </a:cubicBezTo>
                <a:cubicBezTo>
                  <a:pt x="171636" y="26123"/>
                  <a:pt x="171707" y="26100"/>
                  <a:pt x="171761" y="26057"/>
                </a:cubicBezTo>
                <a:cubicBezTo>
                  <a:pt x="171929" y="25945"/>
                  <a:pt x="171957" y="25720"/>
                  <a:pt x="171845" y="25580"/>
                </a:cubicBezTo>
                <a:cubicBezTo>
                  <a:pt x="171793" y="25459"/>
                  <a:pt x="171688" y="25402"/>
                  <a:pt x="171576" y="25402"/>
                </a:cubicBezTo>
                <a:close/>
                <a:moveTo>
                  <a:pt x="180684" y="25839"/>
                </a:moveTo>
                <a:cubicBezTo>
                  <a:pt x="180614" y="25839"/>
                  <a:pt x="180545" y="25864"/>
                  <a:pt x="180492" y="25917"/>
                </a:cubicBezTo>
                <a:cubicBezTo>
                  <a:pt x="180323" y="26029"/>
                  <a:pt x="180267" y="26254"/>
                  <a:pt x="180380" y="26394"/>
                </a:cubicBezTo>
                <a:cubicBezTo>
                  <a:pt x="180449" y="26515"/>
                  <a:pt x="180571" y="26572"/>
                  <a:pt x="180687" y="26572"/>
                </a:cubicBezTo>
                <a:cubicBezTo>
                  <a:pt x="180760" y="26572"/>
                  <a:pt x="180831" y="26549"/>
                  <a:pt x="180885" y="26506"/>
                </a:cubicBezTo>
                <a:cubicBezTo>
                  <a:pt x="181053" y="26394"/>
                  <a:pt x="181081" y="26169"/>
                  <a:pt x="180969" y="26029"/>
                </a:cubicBezTo>
                <a:cubicBezTo>
                  <a:pt x="180917" y="25907"/>
                  <a:pt x="180799" y="25839"/>
                  <a:pt x="180684" y="25839"/>
                </a:cubicBezTo>
                <a:close/>
                <a:moveTo>
                  <a:pt x="174086" y="25886"/>
                </a:moveTo>
                <a:cubicBezTo>
                  <a:pt x="174021" y="25886"/>
                  <a:pt x="173954" y="25905"/>
                  <a:pt x="173894" y="25945"/>
                </a:cubicBezTo>
                <a:cubicBezTo>
                  <a:pt x="173726" y="26057"/>
                  <a:pt x="173670" y="26310"/>
                  <a:pt x="173782" y="26450"/>
                </a:cubicBezTo>
                <a:cubicBezTo>
                  <a:pt x="173854" y="26558"/>
                  <a:pt x="173984" y="26608"/>
                  <a:pt x="174105" y="26608"/>
                </a:cubicBezTo>
                <a:cubicBezTo>
                  <a:pt x="174172" y="26608"/>
                  <a:pt x="174237" y="26593"/>
                  <a:pt x="174287" y="26562"/>
                </a:cubicBezTo>
                <a:cubicBezTo>
                  <a:pt x="174456" y="26450"/>
                  <a:pt x="174484" y="26197"/>
                  <a:pt x="174372" y="26057"/>
                </a:cubicBezTo>
                <a:cubicBezTo>
                  <a:pt x="174317" y="25948"/>
                  <a:pt x="174204" y="25886"/>
                  <a:pt x="174086" y="25886"/>
                </a:cubicBezTo>
                <a:close/>
                <a:moveTo>
                  <a:pt x="183208" y="26323"/>
                </a:moveTo>
                <a:cubicBezTo>
                  <a:pt x="183144" y="26323"/>
                  <a:pt x="183078" y="26345"/>
                  <a:pt x="183019" y="26394"/>
                </a:cubicBezTo>
                <a:cubicBezTo>
                  <a:pt x="182850" y="26506"/>
                  <a:pt x="182794" y="26759"/>
                  <a:pt x="182906" y="26899"/>
                </a:cubicBezTo>
                <a:cubicBezTo>
                  <a:pt x="182978" y="27007"/>
                  <a:pt x="183108" y="27058"/>
                  <a:pt x="183229" y="27058"/>
                </a:cubicBezTo>
                <a:cubicBezTo>
                  <a:pt x="183296" y="27058"/>
                  <a:pt x="183361" y="27042"/>
                  <a:pt x="183412" y="27012"/>
                </a:cubicBezTo>
                <a:cubicBezTo>
                  <a:pt x="183580" y="26899"/>
                  <a:pt x="183608" y="26647"/>
                  <a:pt x="183496" y="26506"/>
                </a:cubicBezTo>
                <a:cubicBezTo>
                  <a:pt x="183441" y="26397"/>
                  <a:pt x="183327" y="26323"/>
                  <a:pt x="183208" y="26323"/>
                </a:cubicBezTo>
                <a:close/>
                <a:moveTo>
                  <a:pt x="176638" y="26383"/>
                </a:moveTo>
                <a:cubicBezTo>
                  <a:pt x="176565" y="26383"/>
                  <a:pt x="176488" y="26405"/>
                  <a:pt x="176421" y="26450"/>
                </a:cubicBezTo>
                <a:cubicBezTo>
                  <a:pt x="176253" y="26534"/>
                  <a:pt x="176196" y="26787"/>
                  <a:pt x="176309" y="26927"/>
                </a:cubicBezTo>
                <a:cubicBezTo>
                  <a:pt x="176381" y="27036"/>
                  <a:pt x="176512" y="27098"/>
                  <a:pt x="176634" y="27098"/>
                </a:cubicBezTo>
                <a:cubicBezTo>
                  <a:pt x="176701" y="27098"/>
                  <a:pt x="176764" y="27079"/>
                  <a:pt x="176814" y="27040"/>
                </a:cubicBezTo>
                <a:cubicBezTo>
                  <a:pt x="176983" y="26927"/>
                  <a:pt x="177011" y="26675"/>
                  <a:pt x="176898" y="26534"/>
                </a:cubicBezTo>
                <a:cubicBezTo>
                  <a:pt x="176848" y="26433"/>
                  <a:pt x="176747" y="26383"/>
                  <a:pt x="176638" y="26383"/>
                </a:cubicBezTo>
                <a:close/>
                <a:moveTo>
                  <a:pt x="170049" y="26412"/>
                </a:moveTo>
                <a:cubicBezTo>
                  <a:pt x="169976" y="26412"/>
                  <a:pt x="169906" y="26435"/>
                  <a:pt x="169852" y="26478"/>
                </a:cubicBezTo>
                <a:cubicBezTo>
                  <a:pt x="169683" y="26590"/>
                  <a:pt x="169655" y="26815"/>
                  <a:pt x="169739" y="26955"/>
                </a:cubicBezTo>
                <a:cubicBezTo>
                  <a:pt x="169808" y="27076"/>
                  <a:pt x="169930" y="27133"/>
                  <a:pt x="170047" y="27133"/>
                </a:cubicBezTo>
                <a:cubicBezTo>
                  <a:pt x="170120" y="27133"/>
                  <a:pt x="170191" y="27111"/>
                  <a:pt x="170245" y="27068"/>
                </a:cubicBezTo>
                <a:cubicBezTo>
                  <a:pt x="170413" y="26955"/>
                  <a:pt x="170441" y="26731"/>
                  <a:pt x="170357" y="26590"/>
                </a:cubicBezTo>
                <a:cubicBezTo>
                  <a:pt x="170288" y="26470"/>
                  <a:pt x="170166" y="26412"/>
                  <a:pt x="170049" y="26412"/>
                </a:cubicBezTo>
                <a:close/>
                <a:moveTo>
                  <a:pt x="185744" y="26811"/>
                </a:moveTo>
                <a:cubicBezTo>
                  <a:pt x="185676" y="26811"/>
                  <a:pt x="185607" y="26830"/>
                  <a:pt x="185545" y="26871"/>
                </a:cubicBezTo>
                <a:cubicBezTo>
                  <a:pt x="185377" y="26955"/>
                  <a:pt x="185321" y="27208"/>
                  <a:pt x="185433" y="27348"/>
                </a:cubicBezTo>
                <a:cubicBezTo>
                  <a:pt x="185502" y="27469"/>
                  <a:pt x="185624" y="27526"/>
                  <a:pt x="185741" y="27526"/>
                </a:cubicBezTo>
                <a:cubicBezTo>
                  <a:pt x="185814" y="27526"/>
                  <a:pt x="185884" y="27504"/>
                  <a:pt x="185938" y="27461"/>
                </a:cubicBezTo>
                <a:cubicBezTo>
                  <a:pt x="186107" y="27348"/>
                  <a:pt x="186135" y="27096"/>
                  <a:pt x="186023" y="26955"/>
                </a:cubicBezTo>
                <a:cubicBezTo>
                  <a:pt x="185969" y="26867"/>
                  <a:pt x="185860" y="26811"/>
                  <a:pt x="185744" y="26811"/>
                </a:cubicBezTo>
                <a:close/>
                <a:moveTo>
                  <a:pt x="179156" y="26869"/>
                </a:moveTo>
                <a:cubicBezTo>
                  <a:pt x="179089" y="26869"/>
                  <a:pt x="179026" y="26888"/>
                  <a:pt x="178976" y="26927"/>
                </a:cubicBezTo>
                <a:cubicBezTo>
                  <a:pt x="178807" y="27040"/>
                  <a:pt x="178779" y="27292"/>
                  <a:pt x="178864" y="27433"/>
                </a:cubicBezTo>
                <a:cubicBezTo>
                  <a:pt x="178931" y="27534"/>
                  <a:pt x="179049" y="27584"/>
                  <a:pt x="179163" y="27584"/>
                </a:cubicBezTo>
                <a:cubicBezTo>
                  <a:pt x="179239" y="27584"/>
                  <a:pt x="179313" y="27562"/>
                  <a:pt x="179369" y="27517"/>
                </a:cubicBezTo>
                <a:cubicBezTo>
                  <a:pt x="179537" y="27433"/>
                  <a:pt x="179565" y="27180"/>
                  <a:pt x="179481" y="27040"/>
                </a:cubicBezTo>
                <a:cubicBezTo>
                  <a:pt x="179409" y="26931"/>
                  <a:pt x="179278" y="26869"/>
                  <a:pt x="179156" y="26869"/>
                </a:cubicBezTo>
                <a:close/>
                <a:moveTo>
                  <a:pt x="172574" y="26909"/>
                </a:moveTo>
                <a:cubicBezTo>
                  <a:pt x="172506" y="26909"/>
                  <a:pt x="172439" y="26925"/>
                  <a:pt x="172378" y="26955"/>
                </a:cubicBezTo>
                <a:cubicBezTo>
                  <a:pt x="172210" y="27068"/>
                  <a:pt x="172182" y="27320"/>
                  <a:pt x="172266" y="27461"/>
                </a:cubicBezTo>
                <a:cubicBezTo>
                  <a:pt x="172338" y="27569"/>
                  <a:pt x="172468" y="27619"/>
                  <a:pt x="172589" y="27619"/>
                </a:cubicBezTo>
                <a:cubicBezTo>
                  <a:pt x="172656" y="27619"/>
                  <a:pt x="172721" y="27603"/>
                  <a:pt x="172771" y="27573"/>
                </a:cubicBezTo>
                <a:cubicBezTo>
                  <a:pt x="172940" y="27461"/>
                  <a:pt x="172968" y="27208"/>
                  <a:pt x="172884" y="27068"/>
                </a:cubicBezTo>
                <a:cubicBezTo>
                  <a:pt x="172812" y="26960"/>
                  <a:pt x="172694" y="26909"/>
                  <a:pt x="172574" y="26909"/>
                </a:cubicBezTo>
                <a:close/>
                <a:moveTo>
                  <a:pt x="181703" y="27353"/>
                </a:moveTo>
                <a:cubicBezTo>
                  <a:pt x="181629" y="27353"/>
                  <a:pt x="181557" y="27378"/>
                  <a:pt x="181503" y="27433"/>
                </a:cubicBezTo>
                <a:cubicBezTo>
                  <a:pt x="181334" y="27517"/>
                  <a:pt x="181306" y="27770"/>
                  <a:pt x="181390" y="27910"/>
                </a:cubicBezTo>
                <a:cubicBezTo>
                  <a:pt x="181463" y="28019"/>
                  <a:pt x="181594" y="28081"/>
                  <a:pt x="181715" y="28081"/>
                </a:cubicBezTo>
                <a:cubicBezTo>
                  <a:pt x="181782" y="28081"/>
                  <a:pt x="181846" y="28062"/>
                  <a:pt x="181896" y="28022"/>
                </a:cubicBezTo>
                <a:cubicBezTo>
                  <a:pt x="182064" y="27910"/>
                  <a:pt x="182092" y="27657"/>
                  <a:pt x="182008" y="27517"/>
                </a:cubicBezTo>
                <a:cubicBezTo>
                  <a:pt x="181939" y="27414"/>
                  <a:pt x="181819" y="27353"/>
                  <a:pt x="181703" y="27353"/>
                </a:cubicBezTo>
                <a:close/>
                <a:moveTo>
                  <a:pt x="175115" y="27395"/>
                </a:moveTo>
                <a:cubicBezTo>
                  <a:pt x="175043" y="27395"/>
                  <a:pt x="174970" y="27417"/>
                  <a:pt x="174905" y="27461"/>
                </a:cubicBezTo>
                <a:cubicBezTo>
                  <a:pt x="174737" y="27573"/>
                  <a:pt x="174709" y="27798"/>
                  <a:pt x="174793" y="27938"/>
                </a:cubicBezTo>
                <a:cubicBezTo>
                  <a:pt x="174862" y="28059"/>
                  <a:pt x="174984" y="28116"/>
                  <a:pt x="175100" y="28116"/>
                </a:cubicBezTo>
                <a:cubicBezTo>
                  <a:pt x="175173" y="28116"/>
                  <a:pt x="175244" y="28094"/>
                  <a:pt x="175298" y="28050"/>
                </a:cubicBezTo>
                <a:cubicBezTo>
                  <a:pt x="175467" y="27938"/>
                  <a:pt x="175495" y="27713"/>
                  <a:pt x="175410" y="27573"/>
                </a:cubicBezTo>
                <a:cubicBezTo>
                  <a:pt x="175341" y="27452"/>
                  <a:pt x="175230" y="27395"/>
                  <a:pt x="175115" y="27395"/>
                </a:cubicBezTo>
                <a:close/>
                <a:moveTo>
                  <a:pt x="184220" y="27839"/>
                </a:moveTo>
                <a:cubicBezTo>
                  <a:pt x="184154" y="27839"/>
                  <a:pt x="184088" y="27861"/>
                  <a:pt x="184029" y="27910"/>
                </a:cubicBezTo>
                <a:cubicBezTo>
                  <a:pt x="183861" y="28022"/>
                  <a:pt x="183833" y="28275"/>
                  <a:pt x="183917" y="28415"/>
                </a:cubicBezTo>
                <a:cubicBezTo>
                  <a:pt x="183984" y="28516"/>
                  <a:pt x="184102" y="28567"/>
                  <a:pt x="184216" y="28567"/>
                </a:cubicBezTo>
                <a:cubicBezTo>
                  <a:pt x="184292" y="28567"/>
                  <a:pt x="184366" y="28544"/>
                  <a:pt x="184422" y="28500"/>
                </a:cubicBezTo>
                <a:cubicBezTo>
                  <a:pt x="184591" y="28415"/>
                  <a:pt x="184619" y="28163"/>
                  <a:pt x="184535" y="28022"/>
                </a:cubicBezTo>
                <a:cubicBezTo>
                  <a:pt x="184462" y="27913"/>
                  <a:pt x="184342" y="27839"/>
                  <a:pt x="184220" y="27839"/>
                </a:cubicBezTo>
                <a:close/>
                <a:moveTo>
                  <a:pt x="177634" y="27892"/>
                </a:moveTo>
                <a:cubicBezTo>
                  <a:pt x="177563" y="27892"/>
                  <a:pt x="177492" y="27908"/>
                  <a:pt x="177432" y="27938"/>
                </a:cubicBezTo>
                <a:cubicBezTo>
                  <a:pt x="177263" y="28050"/>
                  <a:pt x="177235" y="28303"/>
                  <a:pt x="177319" y="28443"/>
                </a:cubicBezTo>
                <a:cubicBezTo>
                  <a:pt x="177391" y="28551"/>
                  <a:pt x="177521" y="28602"/>
                  <a:pt x="177642" y="28602"/>
                </a:cubicBezTo>
                <a:cubicBezTo>
                  <a:pt x="177710" y="28602"/>
                  <a:pt x="177774" y="28586"/>
                  <a:pt x="177825" y="28556"/>
                </a:cubicBezTo>
                <a:cubicBezTo>
                  <a:pt x="177993" y="28443"/>
                  <a:pt x="178021" y="28191"/>
                  <a:pt x="177937" y="28050"/>
                </a:cubicBezTo>
                <a:cubicBezTo>
                  <a:pt x="177883" y="27942"/>
                  <a:pt x="177760" y="27892"/>
                  <a:pt x="177634" y="27892"/>
                </a:cubicBezTo>
                <a:close/>
                <a:moveTo>
                  <a:pt x="171093" y="27927"/>
                </a:moveTo>
                <a:cubicBezTo>
                  <a:pt x="171020" y="27927"/>
                  <a:pt x="170941" y="27949"/>
                  <a:pt x="170862" y="27994"/>
                </a:cubicBezTo>
                <a:cubicBezTo>
                  <a:pt x="170694" y="28078"/>
                  <a:pt x="170666" y="28331"/>
                  <a:pt x="170778" y="28471"/>
                </a:cubicBezTo>
                <a:cubicBezTo>
                  <a:pt x="170832" y="28580"/>
                  <a:pt x="170957" y="28642"/>
                  <a:pt x="171076" y="28642"/>
                </a:cubicBezTo>
                <a:cubicBezTo>
                  <a:pt x="171142" y="28642"/>
                  <a:pt x="171206" y="28624"/>
                  <a:pt x="171255" y="28584"/>
                </a:cubicBezTo>
                <a:cubicBezTo>
                  <a:pt x="171424" y="28471"/>
                  <a:pt x="171480" y="28219"/>
                  <a:pt x="171368" y="28078"/>
                </a:cubicBezTo>
                <a:cubicBezTo>
                  <a:pt x="171300" y="27977"/>
                  <a:pt x="171203" y="27927"/>
                  <a:pt x="171093" y="27927"/>
                </a:cubicBezTo>
                <a:close/>
                <a:moveTo>
                  <a:pt x="180184" y="28378"/>
                </a:moveTo>
                <a:cubicBezTo>
                  <a:pt x="180111" y="28378"/>
                  <a:pt x="180041" y="28400"/>
                  <a:pt x="179987" y="28443"/>
                </a:cubicBezTo>
                <a:cubicBezTo>
                  <a:pt x="179818" y="28556"/>
                  <a:pt x="179790" y="28780"/>
                  <a:pt x="179902" y="28949"/>
                </a:cubicBezTo>
                <a:cubicBezTo>
                  <a:pt x="179953" y="29050"/>
                  <a:pt x="180064" y="29100"/>
                  <a:pt x="180175" y="29100"/>
                </a:cubicBezTo>
                <a:cubicBezTo>
                  <a:pt x="180249" y="29100"/>
                  <a:pt x="180323" y="29078"/>
                  <a:pt x="180380" y="29033"/>
                </a:cubicBezTo>
                <a:cubicBezTo>
                  <a:pt x="180548" y="28949"/>
                  <a:pt x="180604" y="28696"/>
                  <a:pt x="180492" y="28556"/>
                </a:cubicBezTo>
                <a:cubicBezTo>
                  <a:pt x="180423" y="28435"/>
                  <a:pt x="180301" y="28378"/>
                  <a:pt x="180184" y="28378"/>
                </a:cubicBezTo>
                <a:close/>
                <a:moveTo>
                  <a:pt x="173594" y="28413"/>
                </a:moveTo>
                <a:cubicBezTo>
                  <a:pt x="173528" y="28413"/>
                  <a:pt x="173459" y="28432"/>
                  <a:pt x="173389" y="28471"/>
                </a:cubicBezTo>
                <a:cubicBezTo>
                  <a:pt x="173221" y="28584"/>
                  <a:pt x="173192" y="28836"/>
                  <a:pt x="173305" y="28977"/>
                </a:cubicBezTo>
                <a:cubicBezTo>
                  <a:pt x="173355" y="29078"/>
                  <a:pt x="173466" y="29128"/>
                  <a:pt x="173578" y="29128"/>
                </a:cubicBezTo>
                <a:cubicBezTo>
                  <a:pt x="173652" y="29128"/>
                  <a:pt x="173726" y="29106"/>
                  <a:pt x="173782" y="29061"/>
                </a:cubicBezTo>
                <a:cubicBezTo>
                  <a:pt x="173950" y="28977"/>
                  <a:pt x="174007" y="28724"/>
                  <a:pt x="173894" y="28584"/>
                </a:cubicBezTo>
                <a:cubicBezTo>
                  <a:pt x="173822" y="28475"/>
                  <a:pt x="173714" y="28413"/>
                  <a:pt x="173594" y="28413"/>
                </a:cubicBezTo>
                <a:close/>
                <a:moveTo>
                  <a:pt x="182721" y="28875"/>
                </a:moveTo>
                <a:cubicBezTo>
                  <a:pt x="182654" y="28875"/>
                  <a:pt x="182584" y="28890"/>
                  <a:pt x="182513" y="28921"/>
                </a:cubicBezTo>
                <a:cubicBezTo>
                  <a:pt x="182345" y="29033"/>
                  <a:pt x="182317" y="29286"/>
                  <a:pt x="182429" y="29426"/>
                </a:cubicBezTo>
                <a:cubicBezTo>
                  <a:pt x="182483" y="29534"/>
                  <a:pt x="182606" y="29584"/>
                  <a:pt x="182725" y="29584"/>
                </a:cubicBezTo>
                <a:cubicBezTo>
                  <a:pt x="182791" y="29584"/>
                  <a:pt x="182856" y="29569"/>
                  <a:pt x="182906" y="29538"/>
                </a:cubicBezTo>
                <a:cubicBezTo>
                  <a:pt x="183075" y="29426"/>
                  <a:pt x="183131" y="29173"/>
                  <a:pt x="183019" y="29033"/>
                </a:cubicBezTo>
                <a:cubicBezTo>
                  <a:pt x="182947" y="28925"/>
                  <a:pt x="182840" y="28875"/>
                  <a:pt x="182721" y="28875"/>
                </a:cubicBezTo>
                <a:close/>
                <a:moveTo>
                  <a:pt x="176146" y="28909"/>
                </a:moveTo>
                <a:cubicBezTo>
                  <a:pt x="176073" y="28909"/>
                  <a:pt x="175994" y="28932"/>
                  <a:pt x="175916" y="28977"/>
                </a:cubicBezTo>
                <a:cubicBezTo>
                  <a:pt x="175747" y="29061"/>
                  <a:pt x="175719" y="29314"/>
                  <a:pt x="175831" y="29454"/>
                </a:cubicBezTo>
                <a:cubicBezTo>
                  <a:pt x="175883" y="29575"/>
                  <a:pt x="175999" y="29632"/>
                  <a:pt x="176113" y="29632"/>
                </a:cubicBezTo>
                <a:cubicBezTo>
                  <a:pt x="176184" y="29632"/>
                  <a:pt x="176255" y="29610"/>
                  <a:pt x="176309" y="29566"/>
                </a:cubicBezTo>
                <a:cubicBezTo>
                  <a:pt x="176477" y="29454"/>
                  <a:pt x="176533" y="29201"/>
                  <a:pt x="176421" y="29061"/>
                </a:cubicBezTo>
                <a:cubicBezTo>
                  <a:pt x="176354" y="28960"/>
                  <a:pt x="176256" y="28909"/>
                  <a:pt x="176146" y="28909"/>
                </a:cubicBezTo>
                <a:close/>
                <a:moveTo>
                  <a:pt x="169575" y="28939"/>
                </a:moveTo>
                <a:cubicBezTo>
                  <a:pt x="169508" y="28939"/>
                  <a:pt x="169439" y="28962"/>
                  <a:pt x="169374" y="29005"/>
                </a:cubicBezTo>
                <a:cubicBezTo>
                  <a:pt x="169178" y="29117"/>
                  <a:pt x="169150" y="29342"/>
                  <a:pt x="169262" y="29482"/>
                </a:cubicBezTo>
                <a:cubicBezTo>
                  <a:pt x="169331" y="29603"/>
                  <a:pt x="169443" y="29660"/>
                  <a:pt x="169551" y="29660"/>
                </a:cubicBezTo>
                <a:cubicBezTo>
                  <a:pt x="169619" y="29660"/>
                  <a:pt x="169685" y="29638"/>
                  <a:pt x="169739" y="29594"/>
                </a:cubicBezTo>
                <a:cubicBezTo>
                  <a:pt x="169936" y="29482"/>
                  <a:pt x="169964" y="29258"/>
                  <a:pt x="169852" y="29117"/>
                </a:cubicBezTo>
                <a:cubicBezTo>
                  <a:pt x="169783" y="28996"/>
                  <a:pt x="169682" y="28939"/>
                  <a:pt x="169575" y="28939"/>
                </a:cubicBezTo>
                <a:close/>
                <a:moveTo>
                  <a:pt x="178671" y="29396"/>
                </a:moveTo>
                <a:cubicBezTo>
                  <a:pt x="178609" y="29396"/>
                  <a:pt x="178548" y="29414"/>
                  <a:pt x="178499" y="29454"/>
                </a:cubicBezTo>
                <a:cubicBezTo>
                  <a:pt x="178302" y="29566"/>
                  <a:pt x="178274" y="29819"/>
                  <a:pt x="178386" y="29959"/>
                </a:cubicBezTo>
                <a:cubicBezTo>
                  <a:pt x="178454" y="30060"/>
                  <a:pt x="178561" y="30111"/>
                  <a:pt x="178667" y="30111"/>
                </a:cubicBezTo>
                <a:cubicBezTo>
                  <a:pt x="178738" y="30111"/>
                  <a:pt x="178807" y="30089"/>
                  <a:pt x="178864" y="30044"/>
                </a:cubicBezTo>
                <a:cubicBezTo>
                  <a:pt x="179060" y="29959"/>
                  <a:pt x="179088" y="29707"/>
                  <a:pt x="178976" y="29566"/>
                </a:cubicBezTo>
                <a:cubicBezTo>
                  <a:pt x="178903" y="29458"/>
                  <a:pt x="178784" y="29396"/>
                  <a:pt x="178671" y="29396"/>
                </a:cubicBezTo>
                <a:close/>
                <a:moveTo>
                  <a:pt x="172088" y="29436"/>
                </a:moveTo>
                <a:cubicBezTo>
                  <a:pt x="172026" y="29436"/>
                  <a:pt x="171962" y="29452"/>
                  <a:pt x="171901" y="29482"/>
                </a:cubicBezTo>
                <a:cubicBezTo>
                  <a:pt x="171705" y="29594"/>
                  <a:pt x="171676" y="29847"/>
                  <a:pt x="171789" y="29987"/>
                </a:cubicBezTo>
                <a:cubicBezTo>
                  <a:pt x="171861" y="30095"/>
                  <a:pt x="171979" y="30146"/>
                  <a:pt x="172091" y="30146"/>
                </a:cubicBezTo>
                <a:cubicBezTo>
                  <a:pt x="172154" y="30146"/>
                  <a:pt x="172216" y="30130"/>
                  <a:pt x="172266" y="30100"/>
                </a:cubicBezTo>
                <a:cubicBezTo>
                  <a:pt x="172463" y="29987"/>
                  <a:pt x="172491" y="29735"/>
                  <a:pt x="172378" y="29594"/>
                </a:cubicBezTo>
                <a:cubicBezTo>
                  <a:pt x="172306" y="29486"/>
                  <a:pt x="172200" y="29436"/>
                  <a:pt x="172088" y="29436"/>
                </a:cubicBezTo>
                <a:close/>
                <a:moveTo>
                  <a:pt x="181234" y="29892"/>
                </a:moveTo>
                <a:cubicBezTo>
                  <a:pt x="181165" y="29892"/>
                  <a:pt x="181093" y="29914"/>
                  <a:pt x="181025" y="29959"/>
                </a:cubicBezTo>
                <a:cubicBezTo>
                  <a:pt x="180829" y="30044"/>
                  <a:pt x="180801" y="30296"/>
                  <a:pt x="180913" y="30437"/>
                </a:cubicBezTo>
                <a:cubicBezTo>
                  <a:pt x="180986" y="30545"/>
                  <a:pt x="181105" y="30607"/>
                  <a:pt x="181218" y="30607"/>
                </a:cubicBezTo>
                <a:cubicBezTo>
                  <a:pt x="181280" y="30607"/>
                  <a:pt x="181341" y="30589"/>
                  <a:pt x="181390" y="30549"/>
                </a:cubicBezTo>
                <a:cubicBezTo>
                  <a:pt x="181587" y="30437"/>
                  <a:pt x="181615" y="30184"/>
                  <a:pt x="181503" y="30044"/>
                </a:cubicBezTo>
                <a:cubicBezTo>
                  <a:pt x="181435" y="29943"/>
                  <a:pt x="181337" y="29892"/>
                  <a:pt x="181234" y="29892"/>
                </a:cubicBezTo>
                <a:close/>
                <a:moveTo>
                  <a:pt x="174628" y="29922"/>
                </a:moveTo>
                <a:cubicBezTo>
                  <a:pt x="174562" y="29922"/>
                  <a:pt x="174493" y="29944"/>
                  <a:pt x="174428" y="29987"/>
                </a:cubicBezTo>
                <a:cubicBezTo>
                  <a:pt x="174231" y="30100"/>
                  <a:pt x="174203" y="30324"/>
                  <a:pt x="174315" y="30465"/>
                </a:cubicBezTo>
                <a:cubicBezTo>
                  <a:pt x="174385" y="30586"/>
                  <a:pt x="174496" y="30643"/>
                  <a:pt x="174604" y="30643"/>
                </a:cubicBezTo>
                <a:cubicBezTo>
                  <a:pt x="174672" y="30643"/>
                  <a:pt x="174739" y="30620"/>
                  <a:pt x="174793" y="30577"/>
                </a:cubicBezTo>
                <a:cubicBezTo>
                  <a:pt x="174989" y="30465"/>
                  <a:pt x="175017" y="30240"/>
                  <a:pt x="174905" y="30100"/>
                </a:cubicBezTo>
                <a:cubicBezTo>
                  <a:pt x="174836" y="29979"/>
                  <a:pt x="174735" y="29922"/>
                  <a:pt x="174628" y="29922"/>
                </a:cubicBezTo>
                <a:close/>
                <a:moveTo>
                  <a:pt x="168037" y="29957"/>
                </a:moveTo>
                <a:cubicBezTo>
                  <a:pt x="167972" y="29957"/>
                  <a:pt x="167908" y="29976"/>
                  <a:pt x="167858" y="30016"/>
                </a:cubicBezTo>
                <a:cubicBezTo>
                  <a:pt x="167690" y="30128"/>
                  <a:pt x="167634" y="30381"/>
                  <a:pt x="167746" y="30521"/>
                </a:cubicBezTo>
                <a:cubicBezTo>
                  <a:pt x="167813" y="30622"/>
                  <a:pt x="167931" y="30673"/>
                  <a:pt x="168045" y="30673"/>
                </a:cubicBezTo>
                <a:cubicBezTo>
                  <a:pt x="168121" y="30673"/>
                  <a:pt x="168195" y="30650"/>
                  <a:pt x="168251" y="30605"/>
                </a:cubicBezTo>
                <a:cubicBezTo>
                  <a:pt x="168420" y="30521"/>
                  <a:pt x="168448" y="30268"/>
                  <a:pt x="168336" y="30128"/>
                </a:cubicBezTo>
                <a:cubicBezTo>
                  <a:pt x="168281" y="30019"/>
                  <a:pt x="168157" y="29957"/>
                  <a:pt x="168037" y="29957"/>
                </a:cubicBezTo>
                <a:close/>
                <a:moveTo>
                  <a:pt x="183737" y="30378"/>
                </a:moveTo>
                <a:cubicBezTo>
                  <a:pt x="183675" y="30378"/>
                  <a:pt x="183612" y="30397"/>
                  <a:pt x="183552" y="30437"/>
                </a:cubicBezTo>
                <a:cubicBezTo>
                  <a:pt x="183355" y="30549"/>
                  <a:pt x="183327" y="30802"/>
                  <a:pt x="183440" y="30942"/>
                </a:cubicBezTo>
                <a:cubicBezTo>
                  <a:pt x="183507" y="31043"/>
                  <a:pt x="183615" y="31094"/>
                  <a:pt x="183721" y="31094"/>
                </a:cubicBezTo>
                <a:cubicBezTo>
                  <a:pt x="183791" y="31094"/>
                  <a:pt x="183861" y="31071"/>
                  <a:pt x="183917" y="31026"/>
                </a:cubicBezTo>
                <a:cubicBezTo>
                  <a:pt x="184113" y="30942"/>
                  <a:pt x="184142" y="30689"/>
                  <a:pt x="184029" y="30549"/>
                </a:cubicBezTo>
                <a:cubicBezTo>
                  <a:pt x="183957" y="30440"/>
                  <a:pt x="183849" y="30378"/>
                  <a:pt x="183737" y="30378"/>
                </a:cubicBezTo>
                <a:close/>
                <a:moveTo>
                  <a:pt x="177164" y="30419"/>
                </a:moveTo>
                <a:cubicBezTo>
                  <a:pt x="177098" y="30419"/>
                  <a:pt x="177033" y="30435"/>
                  <a:pt x="176983" y="30465"/>
                </a:cubicBezTo>
                <a:cubicBezTo>
                  <a:pt x="176814" y="30577"/>
                  <a:pt x="176758" y="30830"/>
                  <a:pt x="176870" y="30970"/>
                </a:cubicBezTo>
                <a:cubicBezTo>
                  <a:pt x="176942" y="31078"/>
                  <a:pt x="177072" y="31128"/>
                  <a:pt x="177193" y="31128"/>
                </a:cubicBezTo>
                <a:cubicBezTo>
                  <a:pt x="177260" y="31128"/>
                  <a:pt x="177325" y="31113"/>
                  <a:pt x="177376" y="31082"/>
                </a:cubicBezTo>
                <a:cubicBezTo>
                  <a:pt x="177544" y="30970"/>
                  <a:pt x="177572" y="30717"/>
                  <a:pt x="177460" y="30577"/>
                </a:cubicBezTo>
                <a:cubicBezTo>
                  <a:pt x="177406" y="30469"/>
                  <a:pt x="177283" y="30419"/>
                  <a:pt x="177164" y="30419"/>
                </a:cubicBezTo>
                <a:close/>
                <a:moveTo>
                  <a:pt x="170602" y="30454"/>
                </a:moveTo>
                <a:cubicBezTo>
                  <a:pt x="170529" y="30454"/>
                  <a:pt x="170452" y="30476"/>
                  <a:pt x="170385" y="30521"/>
                </a:cubicBezTo>
                <a:cubicBezTo>
                  <a:pt x="170217" y="30605"/>
                  <a:pt x="170160" y="30858"/>
                  <a:pt x="170273" y="30998"/>
                </a:cubicBezTo>
                <a:cubicBezTo>
                  <a:pt x="170345" y="31107"/>
                  <a:pt x="170476" y="31169"/>
                  <a:pt x="170598" y="31169"/>
                </a:cubicBezTo>
                <a:cubicBezTo>
                  <a:pt x="170665" y="31169"/>
                  <a:pt x="170728" y="31150"/>
                  <a:pt x="170778" y="31110"/>
                </a:cubicBezTo>
                <a:cubicBezTo>
                  <a:pt x="170947" y="30998"/>
                  <a:pt x="170975" y="30745"/>
                  <a:pt x="170862" y="30605"/>
                </a:cubicBezTo>
                <a:cubicBezTo>
                  <a:pt x="170812" y="30504"/>
                  <a:pt x="170711" y="30454"/>
                  <a:pt x="170602" y="30454"/>
                </a:cubicBezTo>
                <a:close/>
                <a:moveTo>
                  <a:pt x="179705" y="30904"/>
                </a:moveTo>
                <a:cubicBezTo>
                  <a:pt x="179634" y="30904"/>
                  <a:pt x="179563" y="30927"/>
                  <a:pt x="179509" y="30970"/>
                </a:cubicBezTo>
                <a:cubicBezTo>
                  <a:pt x="179341" y="31082"/>
                  <a:pt x="179285" y="31307"/>
                  <a:pt x="179397" y="31447"/>
                </a:cubicBezTo>
                <a:cubicBezTo>
                  <a:pt x="179466" y="31568"/>
                  <a:pt x="179588" y="31625"/>
                  <a:pt x="179705" y="31625"/>
                </a:cubicBezTo>
                <a:cubicBezTo>
                  <a:pt x="179778" y="31625"/>
                  <a:pt x="179848" y="31603"/>
                  <a:pt x="179902" y="31560"/>
                </a:cubicBezTo>
                <a:cubicBezTo>
                  <a:pt x="180071" y="31447"/>
                  <a:pt x="180099" y="31223"/>
                  <a:pt x="179987" y="31082"/>
                </a:cubicBezTo>
                <a:cubicBezTo>
                  <a:pt x="179935" y="30962"/>
                  <a:pt x="179819" y="30904"/>
                  <a:pt x="179705" y="30904"/>
                </a:cubicBezTo>
                <a:close/>
                <a:moveTo>
                  <a:pt x="173103" y="30940"/>
                </a:moveTo>
                <a:cubicBezTo>
                  <a:pt x="173038" y="30940"/>
                  <a:pt x="172971" y="30958"/>
                  <a:pt x="172912" y="30998"/>
                </a:cubicBezTo>
                <a:cubicBezTo>
                  <a:pt x="172743" y="31110"/>
                  <a:pt x="172687" y="31363"/>
                  <a:pt x="172799" y="31504"/>
                </a:cubicBezTo>
                <a:cubicBezTo>
                  <a:pt x="172867" y="31605"/>
                  <a:pt x="172985" y="31655"/>
                  <a:pt x="173099" y="31655"/>
                </a:cubicBezTo>
                <a:cubicBezTo>
                  <a:pt x="173175" y="31655"/>
                  <a:pt x="173249" y="31633"/>
                  <a:pt x="173305" y="31588"/>
                </a:cubicBezTo>
                <a:cubicBezTo>
                  <a:pt x="173473" y="31504"/>
                  <a:pt x="173501" y="31251"/>
                  <a:pt x="173389" y="31110"/>
                </a:cubicBezTo>
                <a:cubicBezTo>
                  <a:pt x="173335" y="31002"/>
                  <a:pt x="173222" y="30940"/>
                  <a:pt x="173103" y="30940"/>
                </a:cubicBezTo>
                <a:close/>
                <a:moveTo>
                  <a:pt x="166543" y="31003"/>
                </a:moveTo>
                <a:cubicBezTo>
                  <a:pt x="166469" y="31003"/>
                  <a:pt x="166397" y="31028"/>
                  <a:pt x="166342" y="31082"/>
                </a:cubicBezTo>
                <a:cubicBezTo>
                  <a:pt x="166174" y="31167"/>
                  <a:pt x="166146" y="31419"/>
                  <a:pt x="166230" y="31560"/>
                </a:cubicBezTo>
                <a:cubicBezTo>
                  <a:pt x="166299" y="31680"/>
                  <a:pt x="166421" y="31738"/>
                  <a:pt x="166538" y="31738"/>
                </a:cubicBezTo>
                <a:cubicBezTo>
                  <a:pt x="166611" y="31738"/>
                  <a:pt x="166681" y="31715"/>
                  <a:pt x="166735" y="31672"/>
                </a:cubicBezTo>
                <a:cubicBezTo>
                  <a:pt x="166904" y="31560"/>
                  <a:pt x="166932" y="31307"/>
                  <a:pt x="166848" y="31167"/>
                </a:cubicBezTo>
                <a:cubicBezTo>
                  <a:pt x="166779" y="31064"/>
                  <a:pt x="166658" y="31003"/>
                  <a:pt x="166543" y="31003"/>
                </a:cubicBezTo>
                <a:close/>
                <a:moveTo>
                  <a:pt x="182230" y="31401"/>
                </a:moveTo>
                <a:cubicBezTo>
                  <a:pt x="182164" y="31401"/>
                  <a:pt x="182096" y="31417"/>
                  <a:pt x="182036" y="31447"/>
                </a:cubicBezTo>
                <a:cubicBezTo>
                  <a:pt x="181868" y="31560"/>
                  <a:pt x="181811" y="31812"/>
                  <a:pt x="181924" y="31953"/>
                </a:cubicBezTo>
                <a:cubicBezTo>
                  <a:pt x="181996" y="32061"/>
                  <a:pt x="182125" y="32111"/>
                  <a:pt x="182246" y="32111"/>
                </a:cubicBezTo>
                <a:cubicBezTo>
                  <a:pt x="182314" y="32111"/>
                  <a:pt x="182379" y="32095"/>
                  <a:pt x="182429" y="32065"/>
                </a:cubicBezTo>
                <a:cubicBezTo>
                  <a:pt x="182597" y="31953"/>
                  <a:pt x="182626" y="31700"/>
                  <a:pt x="182513" y="31560"/>
                </a:cubicBezTo>
                <a:cubicBezTo>
                  <a:pt x="182459" y="31452"/>
                  <a:pt x="182348" y="31401"/>
                  <a:pt x="182230" y="31401"/>
                </a:cubicBezTo>
                <a:close/>
                <a:moveTo>
                  <a:pt x="175655" y="31436"/>
                </a:moveTo>
                <a:cubicBezTo>
                  <a:pt x="175582" y="31436"/>
                  <a:pt x="175506" y="31459"/>
                  <a:pt x="175438" y="31504"/>
                </a:cubicBezTo>
                <a:cubicBezTo>
                  <a:pt x="175270" y="31588"/>
                  <a:pt x="175214" y="31840"/>
                  <a:pt x="175326" y="31981"/>
                </a:cubicBezTo>
                <a:cubicBezTo>
                  <a:pt x="175399" y="32090"/>
                  <a:pt x="175530" y="32152"/>
                  <a:pt x="175651" y="32152"/>
                </a:cubicBezTo>
                <a:cubicBezTo>
                  <a:pt x="175718" y="32152"/>
                  <a:pt x="175782" y="32133"/>
                  <a:pt x="175831" y="32093"/>
                </a:cubicBezTo>
                <a:cubicBezTo>
                  <a:pt x="176000" y="31981"/>
                  <a:pt x="176028" y="31728"/>
                  <a:pt x="175916" y="31588"/>
                </a:cubicBezTo>
                <a:cubicBezTo>
                  <a:pt x="175865" y="31487"/>
                  <a:pt x="175764" y="31436"/>
                  <a:pt x="175655" y="31436"/>
                </a:cubicBezTo>
                <a:close/>
                <a:moveTo>
                  <a:pt x="169044" y="31480"/>
                </a:moveTo>
                <a:cubicBezTo>
                  <a:pt x="168984" y="31480"/>
                  <a:pt x="168923" y="31495"/>
                  <a:pt x="168869" y="31532"/>
                </a:cubicBezTo>
                <a:cubicBezTo>
                  <a:pt x="168701" y="31644"/>
                  <a:pt x="168672" y="31868"/>
                  <a:pt x="168757" y="32009"/>
                </a:cubicBezTo>
                <a:cubicBezTo>
                  <a:pt x="168826" y="32130"/>
                  <a:pt x="168948" y="32187"/>
                  <a:pt x="169064" y="32187"/>
                </a:cubicBezTo>
                <a:cubicBezTo>
                  <a:pt x="169137" y="32187"/>
                  <a:pt x="169208" y="32164"/>
                  <a:pt x="169262" y="32121"/>
                </a:cubicBezTo>
                <a:cubicBezTo>
                  <a:pt x="169430" y="32009"/>
                  <a:pt x="169459" y="31784"/>
                  <a:pt x="169374" y="31644"/>
                </a:cubicBezTo>
                <a:cubicBezTo>
                  <a:pt x="169298" y="31549"/>
                  <a:pt x="169171" y="31480"/>
                  <a:pt x="169044" y="31480"/>
                </a:cubicBezTo>
                <a:close/>
                <a:moveTo>
                  <a:pt x="178173" y="31922"/>
                </a:moveTo>
                <a:cubicBezTo>
                  <a:pt x="178107" y="31922"/>
                  <a:pt x="178043" y="31941"/>
                  <a:pt x="177993" y="31981"/>
                </a:cubicBezTo>
                <a:cubicBezTo>
                  <a:pt x="177825" y="32093"/>
                  <a:pt x="177797" y="32346"/>
                  <a:pt x="177881" y="32486"/>
                </a:cubicBezTo>
                <a:cubicBezTo>
                  <a:pt x="177948" y="32587"/>
                  <a:pt x="178066" y="32638"/>
                  <a:pt x="178180" y="32638"/>
                </a:cubicBezTo>
                <a:cubicBezTo>
                  <a:pt x="178256" y="32638"/>
                  <a:pt x="178330" y="32615"/>
                  <a:pt x="178386" y="32570"/>
                </a:cubicBezTo>
                <a:cubicBezTo>
                  <a:pt x="178555" y="32486"/>
                  <a:pt x="178583" y="32233"/>
                  <a:pt x="178499" y="32093"/>
                </a:cubicBezTo>
                <a:cubicBezTo>
                  <a:pt x="178426" y="31984"/>
                  <a:pt x="178295" y="31922"/>
                  <a:pt x="178173" y="31922"/>
                </a:cubicBezTo>
                <a:close/>
                <a:moveTo>
                  <a:pt x="171569" y="31969"/>
                </a:moveTo>
                <a:cubicBezTo>
                  <a:pt x="171509" y="31969"/>
                  <a:pt x="171450" y="31982"/>
                  <a:pt x="171396" y="32009"/>
                </a:cubicBezTo>
                <a:cubicBezTo>
                  <a:pt x="171227" y="32121"/>
                  <a:pt x="171199" y="32374"/>
                  <a:pt x="171283" y="32514"/>
                </a:cubicBezTo>
                <a:cubicBezTo>
                  <a:pt x="171355" y="32622"/>
                  <a:pt x="171485" y="32672"/>
                  <a:pt x="171606" y="32672"/>
                </a:cubicBezTo>
                <a:cubicBezTo>
                  <a:pt x="171674" y="32672"/>
                  <a:pt x="171738" y="32657"/>
                  <a:pt x="171789" y="32627"/>
                </a:cubicBezTo>
                <a:cubicBezTo>
                  <a:pt x="171957" y="32514"/>
                  <a:pt x="171985" y="32262"/>
                  <a:pt x="171901" y="32121"/>
                </a:cubicBezTo>
                <a:cubicBezTo>
                  <a:pt x="171825" y="32026"/>
                  <a:pt x="171697" y="31969"/>
                  <a:pt x="171569" y="31969"/>
                </a:cubicBezTo>
                <a:close/>
                <a:moveTo>
                  <a:pt x="180738" y="32419"/>
                </a:moveTo>
                <a:cubicBezTo>
                  <a:pt x="180664" y="32419"/>
                  <a:pt x="180587" y="32441"/>
                  <a:pt x="180520" y="32486"/>
                </a:cubicBezTo>
                <a:cubicBezTo>
                  <a:pt x="180351" y="32570"/>
                  <a:pt x="180323" y="32823"/>
                  <a:pt x="180408" y="32963"/>
                </a:cubicBezTo>
                <a:cubicBezTo>
                  <a:pt x="180477" y="33084"/>
                  <a:pt x="180599" y="33141"/>
                  <a:pt x="180715" y="33141"/>
                </a:cubicBezTo>
                <a:cubicBezTo>
                  <a:pt x="180788" y="33141"/>
                  <a:pt x="180859" y="33119"/>
                  <a:pt x="180913" y="33076"/>
                </a:cubicBezTo>
                <a:cubicBezTo>
                  <a:pt x="181081" y="32963"/>
                  <a:pt x="181110" y="32711"/>
                  <a:pt x="181025" y="32570"/>
                </a:cubicBezTo>
                <a:cubicBezTo>
                  <a:pt x="180958" y="32469"/>
                  <a:pt x="180850" y="32419"/>
                  <a:pt x="180738" y="32419"/>
                </a:cubicBezTo>
                <a:close/>
                <a:moveTo>
                  <a:pt x="174132" y="32449"/>
                </a:moveTo>
                <a:cubicBezTo>
                  <a:pt x="174061" y="32449"/>
                  <a:pt x="173987" y="32471"/>
                  <a:pt x="173922" y="32514"/>
                </a:cubicBezTo>
                <a:cubicBezTo>
                  <a:pt x="173754" y="32627"/>
                  <a:pt x="173726" y="32851"/>
                  <a:pt x="173810" y="32991"/>
                </a:cubicBezTo>
                <a:cubicBezTo>
                  <a:pt x="173879" y="33112"/>
                  <a:pt x="174001" y="33169"/>
                  <a:pt x="174118" y="33169"/>
                </a:cubicBezTo>
                <a:cubicBezTo>
                  <a:pt x="174191" y="33169"/>
                  <a:pt x="174261" y="33147"/>
                  <a:pt x="174315" y="33104"/>
                </a:cubicBezTo>
                <a:cubicBezTo>
                  <a:pt x="174484" y="32991"/>
                  <a:pt x="174512" y="32767"/>
                  <a:pt x="174428" y="32627"/>
                </a:cubicBezTo>
                <a:cubicBezTo>
                  <a:pt x="174359" y="32506"/>
                  <a:pt x="174247" y="32449"/>
                  <a:pt x="174132" y="32449"/>
                </a:cubicBezTo>
                <a:close/>
                <a:moveTo>
                  <a:pt x="167556" y="32499"/>
                </a:moveTo>
                <a:cubicBezTo>
                  <a:pt x="167491" y="32499"/>
                  <a:pt x="167422" y="32521"/>
                  <a:pt x="167353" y="32570"/>
                </a:cubicBezTo>
                <a:cubicBezTo>
                  <a:pt x="167185" y="32683"/>
                  <a:pt x="167156" y="32935"/>
                  <a:pt x="167269" y="33076"/>
                </a:cubicBezTo>
                <a:cubicBezTo>
                  <a:pt x="167323" y="33184"/>
                  <a:pt x="167446" y="33234"/>
                  <a:pt x="167564" y="33234"/>
                </a:cubicBezTo>
                <a:cubicBezTo>
                  <a:pt x="167631" y="33234"/>
                  <a:pt x="167696" y="33218"/>
                  <a:pt x="167746" y="33188"/>
                </a:cubicBezTo>
                <a:cubicBezTo>
                  <a:pt x="167914" y="33076"/>
                  <a:pt x="167971" y="32823"/>
                  <a:pt x="167858" y="32683"/>
                </a:cubicBezTo>
                <a:cubicBezTo>
                  <a:pt x="167785" y="32573"/>
                  <a:pt x="167677" y="32499"/>
                  <a:pt x="167556" y="32499"/>
                </a:cubicBezTo>
                <a:close/>
                <a:moveTo>
                  <a:pt x="176660" y="32945"/>
                </a:moveTo>
                <a:cubicBezTo>
                  <a:pt x="176592" y="32945"/>
                  <a:pt x="176528" y="32961"/>
                  <a:pt x="176477" y="32991"/>
                </a:cubicBezTo>
                <a:cubicBezTo>
                  <a:pt x="176309" y="33104"/>
                  <a:pt x="176281" y="33356"/>
                  <a:pt x="176393" y="33497"/>
                </a:cubicBezTo>
                <a:cubicBezTo>
                  <a:pt x="176447" y="33605"/>
                  <a:pt x="176570" y="33655"/>
                  <a:pt x="176689" y="33655"/>
                </a:cubicBezTo>
                <a:cubicBezTo>
                  <a:pt x="176755" y="33655"/>
                  <a:pt x="176820" y="33639"/>
                  <a:pt x="176870" y="33609"/>
                </a:cubicBezTo>
                <a:cubicBezTo>
                  <a:pt x="177039" y="33497"/>
                  <a:pt x="177095" y="33244"/>
                  <a:pt x="176983" y="33104"/>
                </a:cubicBezTo>
                <a:cubicBezTo>
                  <a:pt x="176911" y="32996"/>
                  <a:pt x="176781" y="32945"/>
                  <a:pt x="176660" y="32945"/>
                </a:cubicBezTo>
                <a:close/>
                <a:moveTo>
                  <a:pt x="170098" y="32998"/>
                </a:moveTo>
                <a:cubicBezTo>
                  <a:pt x="170028" y="32998"/>
                  <a:pt x="169954" y="33023"/>
                  <a:pt x="169880" y="33076"/>
                </a:cubicBezTo>
                <a:cubicBezTo>
                  <a:pt x="169711" y="33188"/>
                  <a:pt x="169683" y="33413"/>
                  <a:pt x="169795" y="33553"/>
                </a:cubicBezTo>
                <a:cubicBezTo>
                  <a:pt x="169847" y="33674"/>
                  <a:pt x="169963" y="33731"/>
                  <a:pt x="170077" y="33731"/>
                </a:cubicBezTo>
                <a:cubicBezTo>
                  <a:pt x="170148" y="33731"/>
                  <a:pt x="170219" y="33709"/>
                  <a:pt x="170273" y="33665"/>
                </a:cubicBezTo>
                <a:cubicBezTo>
                  <a:pt x="170441" y="33553"/>
                  <a:pt x="170497" y="33328"/>
                  <a:pt x="170385" y="33188"/>
                </a:cubicBezTo>
                <a:cubicBezTo>
                  <a:pt x="170315" y="33066"/>
                  <a:pt x="170213" y="32998"/>
                  <a:pt x="170098" y="32998"/>
                </a:cubicBezTo>
                <a:close/>
                <a:moveTo>
                  <a:pt x="179226" y="33431"/>
                </a:moveTo>
                <a:cubicBezTo>
                  <a:pt x="179155" y="33431"/>
                  <a:pt x="179080" y="33454"/>
                  <a:pt x="179004" y="33497"/>
                </a:cubicBezTo>
                <a:cubicBezTo>
                  <a:pt x="178835" y="33609"/>
                  <a:pt x="178807" y="33834"/>
                  <a:pt x="178920" y="33974"/>
                </a:cubicBezTo>
                <a:cubicBezTo>
                  <a:pt x="178971" y="34095"/>
                  <a:pt x="179087" y="34152"/>
                  <a:pt x="179201" y="34152"/>
                </a:cubicBezTo>
                <a:cubicBezTo>
                  <a:pt x="179272" y="34152"/>
                  <a:pt x="179343" y="34130"/>
                  <a:pt x="179397" y="34086"/>
                </a:cubicBezTo>
                <a:cubicBezTo>
                  <a:pt x="179565" y="33974"/>
                  <a:pt x="179622" y="33749"/>
                  <a:pt x="179509" y="33609"/>
                </a:cubicBezTo>
                <a:cubicBezTo>
                  <a:pt x="179440" y="33488"/>
                  <a:pt x="179339" y="33431"/>
                  <a:pt x="179226" y="33431"/>
                </a:cubicBezTo>
                <a:close/>
                <a:moveTo>
                  <a:pt x="172610" y="33482"/>
                </a:moveTo>
                <a:cubicBezTo>
                  <a:pt x="172544" y="33482"/>
                  <a:pt x="172475" y="33504"/>
                  <a:pt x="172406" y="33553"/>
                </a:cubicBezTo>
                <a:cubicBezTo>
                  <a:pt x="172238" y="33665"/>
                  <a:pt x="172210" y="33918"/>
                  <a:pt x="172322" y="34058"/>
                </a:cubicBezTo>
                <a:cubicBezTo>
                  <a:pt x="172376" y="34166"/>
                  <a:pt x="172499" y="34217"/>
                  <a:pt x="172618" y="34217"/>
                </a:cubicBezTo>
                <a:cubicBezTo>
                  <a:pt x="172684" y="34217"/>
                  <a:pt x="172749" y="34201"/>
                  <a:pt x="172799" y="34171"/>
                </a:cubicBezTo>
                <a:cubicBezTo>
                  <a:pt x="172968" y="34058"/>
                  <a:pt x="173024" y="33806"/>
                  <a:pt x="172912" y="33665"/>
                </a:cubicBezTo>
                <a:cubicBezTo>
                  <a:pt x="172839" y="33556"/>
                  <a:pt x="172730" y="33482"/>
                  <a:pt x="172610" y="33482"/>
                </a:cubicBezTo>
                <a:close/>
                <a:moveTo>
                  <a:pt x="166061" y="33542"/>
                </a:moveTo>
                <a:cubicBezTo>
                  <a:pt x="165991" y="33542"/>
                  <a:pt x="165921" y="33564"/>
                  <a:pt x="165865" y="33609"/>
                </a:cubicBezTo>
                <a:cubicBezTo>
                  <a:pt x="165668" y="33693"/>
                  <a:pt x="165640" y="33946"/>
                  <a:pt x="165753" y="34086"/>
                </a:cubicBezTo>
                <a:cubicBezTo>
                  <a:pt x="165825" y="34195"/>
                  <a:pt x="165945" y="34257"/>
                  <a:pt x="166058" y="34257"/>
                </a:cubicBezTo>
                <a:cubicBezTo>
                  <a:pt x="166120" y="34257"/>
                  <a:pt x="166180" y="34238"/>
                  <a:pt x="166230" y="34199"/>
                </a:cubicBezTo>
                <a:cubicBezTo>
                  <a:pt x="166427" y="34086"/>
                  <a:pt x="166455" y="33834"/>
                  <a:pt x="166342" y="33693"/>
                </a:cubicBezTo>
                <a:cubicBezTo>
                  <a:pt x="166275" y="33592"/>
                  <a:pt x="166167" y="33542"/>
                  <a:pt x="166061" y="33542"/>
                </a:cubicBezTo>
                <a:close/>
                <a:moveTo>
                  <a:pt x="181738" y="33928"/>
                </a:moveTo>
                <a:cubicBezTo>
                  <a:pt x="181672" y="33928"/>
                  <a:pt x="181601" y="33944"/>
                  <a:pt x="181531" y="33974"/>
                </a:cubicBezTo>
                <a:cubicBezTo>
                  <a:pt x="181362" y="34086"/>
                  <a:pt x="181334" y="34339"/>
                  <a:pt x="181446" y="34479"/>
                </a:cubicBezTo>
                <a:cubicBezTo>
                  <a:pt x="181500" y="34587"/>
                  <a:pt x="181624" y="34638"/>
                  <a:pt x="181742" y="34638"/>
                </a:cubicBezTo>
                <a:cubicBezTo>
                  <a:pt x="181808" y="34638"/>
                  <a:pt x="181873" y="34622"/>
                  <a:pt x="181924" y="34592"/>
                </a:cubicBezTo>
                <a:cubicBezTo>
                  <a:pt x="182092" y="34479"/>
                  <a:pt x="182148" y="34227"/>
                  <a:pt x="182036" y="34086"/>
                </a:cubicBezTo>
                <a:cubicBezTo>
                  <a:pt x="181964" y="33978"/>
                  <a:pt x="181857" y="33928"/>
                  <a:pt x="181738" y="33928"/>
                </a:cubicBezTo>
                <a:close/>
                <a:moveTo>
                  <a:pt x="175168" y="33971"/>
                </a:moveTo>
                <a:cubicBezTo>
                  <a:pt x="175104" y="33971"/>
                  <a:pt x="175041" y="33989"/>
                  <a:pt x="174989" y="34030"/>
                </a:cubicBezTo>
                <a:cubicBezTo>
                  <a:pt x="174793" y="34114"/>
                  <a:pt x="174765" y="34367"/>
                  <a:pt x="174877" y="34508"/>
                </a:cubicBezTo>
                <a:cubicBezTo>
                  <a:pt x="174949" y="34616"/>
                  <a:pt x="175069" y="34678"/>
                  <a:pt x="175182" y="34678"/>
                </a:cubicBezTo>
                <a:cubicBezTo>
                  <a:pt x="175244" y="34678"/>
                  <a:pt x="175304" y="34660"/>
                  <a:pt x="175354" y="34620"/>
                </a:cubicBezTo>
                <a:cubicBezTo>
                  <a:pt x="175551" y="34508"/>
                  <a:pt x="175579" y="34255"/>
                  <a:pt x="175467" y="34114"/>
                </a:cubicBezTo>
                <a:cubicBezTo>
                  <a:pt x="175395" y="34026"/>
                  <a:pt x="175279" y="33971"/>
                  <a:pt x="175168" y="33971"/>
                </a:cubicBezTo>
                <a:close/>
                <a:moveTo>
                  <a:pt x="168576" y="34028"/>
                </a:moveTo>
                <a:cubicBezTo>
                  <a:pt x="168515" y="34028"/>
                  <a:pt x="168451" y="34047"/>
                  <a:pt x="168392" y="34086"/>
                </a:cubicBezTo>
                <a:cubicBezTo>
                  <a:pt x="168195" y="34199"/>
                  <a:pt x="168167" y="34451"/>
                  <a:pt x="168279" y="34592"/>
                </a:cubicBezTo>
                <a:cubicBezTo>
                  <a:pt x="168347" y="34693"/>
                  <a:pt x="168455" y="34743"/>
                  <a:pt x="168560" y="34743"/>
                </a:cubicBezTo>
                <a:cubicBezTo>
                  <a:pt x="168631" y="34743"/>
                  <a:pt x="168701" y="34721"/>
                  <a:pt x="168757" y="34676"/>
                </a:cubicBezTo>
                <a:cubicBezTo>
                  <a:pt x="168953" y="34592"/>
                  <a:pt x="168981" y="34339"/>
                  <a:pt x="168869" y="34199"/>
                </a:cubicBezTo>
                <a:cubicBezTo>
                  <a:pt x="168796" y="34090"/>
                  <a:pt x="168689" y="34028"/>
                  <a:pt x="168576" y="34028"/>
                </a:cubicBezTo>
                <a:close/>
                <a:moveTo>
                  <a:pt x="177688" y="34449"/>
                </a:moveTo>
                <a:cubicBezTo>
                  <a:pt x="177626" y="34449"/>
                  <a:pt x="177566" y="34468"/>
                  <a:pt x="177516" y="34508"/>
                </a:cubicBezTo>
                <a:cubicBezTo>
                  <a:pt x="177319" y="34620"/>
                  <a:pt x="177291" y="34872"/>
                  <a:pt x="177404" y="35013"/>
                </a:cubicBezTo>
                <a:cubicBezTo>
                  <a:pt x="177471" y="35114"/>
                  <a:pt x="177579" y="35164"/>
                  <a:pt x="177685" y="35164"/>
                </a:cubicBezTo>
                <a:cubicBezTo>
                  <a:pt x="177755" y="35164"/>
                  <a:pt x="177825" y="35142"/>
                  <a:pt x="177881" y="35097"/>
                </a:cubicBezTo>
                <a:cubicBezTo>
                  <a:pt x="178077" y="35013"/>
                  <a:pt x="178106" y="34760"/>
                  <a:pt x="177993" y="34620"/>
                </a:cubicBezTo>
                <a:cubicBezTo>
                  <a:pt x="177921" y="34511"/>
                  <a:pt x="177801" y="34449"/>
                  <a:pt x="177688" y="34449"/>
                </a:cubicBezTo>
                <a:close/>
                <a:moveTo>
                  <a:pt x="171107" y="34520"/>
                </a:moveTo>
                <a:cubicBezTo>
                  <a:pt x="171044" y="34520"/>
                  <a:pt x="170979" y="34541"/>
                  <a:pt x="170918" y="34592"/>
                </a:cubicBezTo>
                <a:cubicBezTo>
                  <a:pt x="170722" y="34676"/>
                  <a:pt x="170694" y="34929"/>
                  <a:pt x="170806" y="35069"/>
                </a:cubicBezTo>
                <a:cubicBezTo>
                  <a:pt x="170875" y="35190"/>
                  <a:pt x="170987" y="35247"/>
                  <a:pt x="171095" y="35247"/>
                </a:cubicBezTo>
                <a:cubicBezTo>
                  <a:pt x="171163" y="35247"/>
                  <a:pt x="171229" y="35225"/>
                  <a:pt x="171283" y="35181"/>
                </a:cubicBezTo>
                <a:cubicBezTo>
                  <a:pt x="171480" y="35069"/>
                  <a:pt x="171508" y="34816"/>
                  <a:pt x="171396" y="34676"/>
                </a:cubicBezTo>
                <a:cubicBezTo>
                  <a:pt x="171324" y="34586"/>
                  <a:pt x="171218" y="34520"/>
                  <a:pt x="171107" y="34520"/>
                </a:cubicBezTo>
                <a:close/>
                <a:moveTo>
                  <a:pt x="164545" y="34554"/>
                </a:moveTo>
                <a:cubicBezTo>
                  <a:pt x="164474" y="34554"/>
                  <a:pt x="164403" y="34577"/>
                  <a:pt x="164349" y="34620"/>
                </a:cubicBezTo>
                <a:cubicBezTo>
                  <a:pt x="164181" y="34732"/>
                  <a:pt x="164124" y="34957"/>
                  <a:pt x="164237" y="35097"/>
                </a:cubicBezTo>
                <a:cubicBezTo>
                  <a:pt x="164306" y="35218"/>
                  <a:pt x="164428" y="35275"/>
                  <a:pt x="164544" y="35275"/>
                </a:cubicBezTo>
                <a:cubicBezTo>
                  <a:pt x="164617" y="35275"/>
                  <a:pt x="164688" y="35253"/>
                  <a:pt x="164742" y="35209"/>
                </a:cubicBezTo>
                <a:cubicBezTo>
                  <a:pt x="164910" y="35097"/>
                  <a:pt x="164939" y="34872"/>
                  <a:pt x="164826" y="34732"/>
                </a:cubicBezTo>
                <a:cubicBezTo>
                  <a:pt x="164774" y="34611"/>
                  <a:pt x="164659" y="34554"/>
                  <a:pt x="164545" y="34554"/>
                </a:cubicBezTo>
                <a:close/>
                <a:moveTo>
                  <a:pt x="180234" y="34953"/>
                </a:moveTo>
                <a:cubicBezTo>
                  <a:pt x="180170" y="34953"/>
                  <a:pt x="180104" y="34972"/>
                  <a:pt x="180043" y="35013"/>
                </a:cubicBezTo>
                <a:cubicBezTo>
                  <a:pt x="179846" y="35097"/>
                  <a:pt x="179818" y="35350"/>
                  <a:pt x="179930" y="35490"/>
                </a:cubicBezTo>
                <a:cubicBezTo>
                  <a:pt x="180003" y="35599"/>
                  <a:pt x="180122" y="35661"/>
                  <a:pt x="180235" y="35661"/>
                </a:cubicBezTo>
                <a:cubicBezTo>
                  <a:pt x="180298" y="35661"/>
                  <a:pt x="180358" y="35642"/>
                  <a:pt x="180408" y="35602"/>
                </a:cubicBezTo>
                <a:cubicBezTo>
                  <a:pt x="180604" y="35490"/>
                  <a:pt x="180632" y="35237"/>
                  <a:pt x="180520" y="35097"/>
                </a:cubicBezTo>
                <a:cubicBezTo>
                  <a:pt x="180449" y="35008"/>
                  <a:pt x="180344" y="34953"/>
                  <a:pt x="180234" y="34953"/>
                </a:cubicBezTo>
                <a:close/>
                <a:moveTo>
                  <a:pt x="173628" y="34998"/>
                </a:moveTo>
                <a:cubicBezTo>
                  <a:pt x="173567" y="34998"/>
                  <a:pt x="173504" y="35020"/>
                  <a:pt x="173445" y="35069"/>
                </a:cubicBezTo>
                <a:cubicBezTo>
                  <a:pt x="173249" y="35181"/>
                  <a:pt x="173221" y="35434"/>
                  <a:pt x="173333" y="35574"/>
                </a:cubicBezTo>
                <a:cubicBezTo>
                  <a:pt x="173400" y="35675"/>
                  <a:pt x="173508" y="35726"/>
                  <a:pt x="173614" y="35726"/>
                </a:cubicBezTo>
                <a:cubicBezTo>
                  <a:pt x="173684" y="35726"/>
                  <a:pt x="173754" y="35704"/>
                  <a:pt x="173810" y="35659"/>
                </a:cubicBezTo>
                <a:cubicBezTo>
                  <a:pt x="174007" y="35574"/>
                  <a:pt x="174035" y="35322"/>
                  <a:pt x="173922" y="35181"/>
                </a:cubicBezTo>
                <a:cubicBezTo>
                  <a:pt x="173850" y="35072"/>
                  <a:pt x="173741" y="34998"/>
                  <a:pt x="173628" y="34998"/>
                </a:cubicBezTo>
                <a:close/>
                <a:moveTo>
                  <a:pt x="167070" y="35051"/>
                </a:moveTo>
                <a:cubicBezTo>
                  <a:pt x="167004" y="35051"/>
                  <a:pt x="166936" y="35067"/>
                  <a:pt x="166876" y="35097"/>
                </a:cubicBezTo>
                <a:cubicBezTo>
                  <a:pt x="166707" y="35209"/>
                  <a:pt x="166651" y="35462"/>
                  <a:pt x="166763" y="35602"/>
                </a:cubicBezTo>
                <a:cubicBezTo>
                  <a:pt x="166835" y="35710"/>
                  <a:pt x="166965" y="35761"/>
                  <a:pt x="167086" y="35761"/>
                </a:cubicBezTo>
                <a:cubicBezTo>
                  <a:pt x="167154" y="35761"/>
                  <a:pt x="167218" y="35745"/>
                  <a:pt x="167269" y="35715"/>
                </a:cubicBezTo>
                <a:cubicBezTo>
                  <a:pt x="167437" y="35602"/>
                  <a:pt x="167465" y="35350"/>
                  <a:pt x="167353" y="35209"/>
                </a:cubicBezTo>
                <a:cubicBezTo>
                  <a:pt x="167299" y="35101"/>
                  <a:pt x="167187" y="35051"/>
                  <a:pt x="167070" y="35051"/>
                </a:cubicBezTo>
                <a:close/>
                <a:moveTo>
                  <a:pt x="176199" y="35495"/>
                </a:moveTo>
                <a:cubicBezTo>
                  <a:pt x="176126" y="35495"/>
                  <a:pt x="176055" y="35520"/>
                  <a:pt x="176000" y="35574"/>
                </a:cubicBezTo>
                <a:cubicBezTo>
                  <a:pt x="175831" y="35659"/>
                  <a:pt x="175775" y="35911"/>
                  <a:pt x="175888" y="36052"/>
                </a:cubicBezTo>
                <a:cubicBezTo>
                  <a:pt x="175960" y="36160"/>
                  <a:pt x="176091" y="36222"/>
                  <a:pt x="176213" y="36222"/>
                </a:cubicBezTo>
                <a:cubicBezTo>
                  <a:pt x="176279" y="36222"/>
                  <a:pt x="176343" y="36204"/>
                  <a:pt x="176393" y="36164"/>
                </a:cubicBezTo>
                <a:cubicBezTo>
                  <a:pt x="176561" y="36052"/>
                  <a:pt x="176589" y="35799"/>
                  <a:pt x="176477" y="35659"/>
                </a:cubicBezTo>
                <a:cubicBezTo>
                  <a:pt x="176426" y="35556"/>
                  <a:pt x="176312" y="35495"/>
                  <a:pt x="176199" y="35495"/>
                </a:cubicBezTo>
                <a:close/>
                <a:moveTo>
                  <a:pt x="169611" y="35537"/>
                </a:moveTo>
                <a:cubicBezTo>
                  <a:pt x="169540" y="35537"/>
                  <a:pt x="169467" y="35559"/>
                  <a:pt x="169402" y="35602"/>
                </a:cubicBezTo>
                <a:cubicBezTo>
                  <a:pt x="169234" y="35715"/>
                  <a:pt x="169178" y="35939"/>
                  <a:pt x="169290" y="36080"/>
                </a:cubicBezTo>
                <a:cubicBezTo>
                  <a:pt x="169359" y="36201"/>
                  <a:pt x="169481" y="36258"/>
                  <a:pt x="169598" y="36258"/>
                </a:cubicBezTo>
                <a:cubicBezTo>
                  <a:pt x="169671" y="36258"/>
                  <a:pt x="169741" y="36235"/>
                  <a:pt x="169795" y="36192"/>
                </a:cubicBezTo>
                <a:cubicBezTo>
                  <a:pt x="169964" y="36080"/>
                  <a:pt x="169992" y="35855"/>
                  <a:pt x="169880" y="35715"/>
                </a:cubicBezTo>
                <a:cubicBezTo>
                  <a:pt x="169828" y="35594"/>
                  <a:pt x="169723" y="35537"/>
                  <a:pt x="169611" y="35537"/>
                </a:cubicBezTo>
                <a:close/>
                <a:moveTo>
                  <a:pt x="163013" y="35572"/>
                </a:moveTo>
                <a:cubicBezTo>
                  <a:pt x="162947" y="35572"/>
                  <a:pt x="162883" y="35591"/>
                  <a:pt x="162833" y="35631"/>
                </a:cubicBezTo>
                <a:cubicBezTo>
                  <a:pt x="162665" y="35743"/>
                  <a:pt x="162636" y="35995"/>
                  <a:pt x="162721" y="36136"/>
                </a:cubicBezTo>
                <a:cubicBezTo>
                  <a:pt x="162788" y="36237"/>
                  <a:pt x="162906" y="36287"/>
                  <a:pt x="163020" y="36287"/>
                </a:cubicBezTo>
                <a:cubicBezTo>
                  <a:pt x="163096" y="36287"/>
                  <a:pt x="163170" y="36265"/>
                  <a:pt x="163226" y="36220"/>
                </a:cubicBezTo>
                <a:cubicBezTo>
                  <a:pt x="163394" y="36136"/>
                  <a:pt x="163423" y="35883"/>
                  <a:pt x="163338" y="35743"/>
                </a:cubicBezTo>
                <a:cubicBezTo>
                  <a:pt x="163266" y="35634"/>
                  <a:pt x="163135" y="35572"/>
                  <a:pt x="163013" y="35572"/>
                </a:cubicBezTo>
                <a:close/>
                <a:moveTo>
                  <a:pt x="178701" y="35972"/>
                </a:moveTo>
                <a:cubicBezTo>
                  <a:pt x="178641" y="35972"/>
                  <a:pt x="178581" y="35987"/>
                  <a:pt x="178527" y="36024"/>
                </a:cubicBezTo>
                <a:cubicBezTo>
                  <a:pt x="178358" y="36136"/>
                  <a:pt x="178302" y="36360"/>
                  <a:pt x="178414" y="36501"/>
                </a:cubicBezTo>
                <a:cubicBezTo>
                  <a:pt x="178483" y="36622"/>
                  <a:pt x="178606" y="36679"/>
                  <a:pt x="178722" y="36679"/>
                </a:cubicBezTo>
                <a:cubicBezTo>
                  <a:pt x="178795" y="36679"/>
                  <a:pt x="178866" y="36656"/>
                  <a:pt x="178920" y="36613"/>
                </a:cubicBezTo>
                <a:cubicBezTo>
                  <a:pt x="179088" y="36501"/>
                  <a:pt x="179116" y="36276"/>
                  <a:pt x="179004" y="36136"/>
                </a:cubicBezTo>
                <a:cubicBezTo>
                  <a:pt x="178947" y="36041"/>
                  <a:pt x="178826" y="35972"/>
                  <a:pt x="178701" y="35972"/>
                </a:cubicBezTo>
                <a:close/>
                <a:moveTo>
                  <a:pt x="172123" y="36034"/>
                </a:moveTo>
                <a:cubicBezTo>
                  <a:pt x="172057" y="36034"/>
                  <a:pt x="171990" y="36049"/>
                  <a:pt x="171929" y="36080"/>
                </a:cubicBezTo>
                <a:cubicBezTo>
                  <a:pt x="171761" y="36192"/>
                  <a:pt x="171705" y="36445"/>
                  <a:pt x="171817" y="36585"/>
                </a:cubicBezTo>
                <a:cubicBezTo>
                  <a:pt x="171889" y="36693"/>
                  <a:pt x="172019" y="36743"/>
                  <a:pt x="172139" y="36743"/>
                </a:cubicBezTo>
                <a:cubicBezTo>
                  <a:pt x="172207" y="36743"/>
                  <a:pt x="172272" y="36728"/>
                  <a:pt x="172322" y="36697"/>
                </a:cubicBezTo>
                <a:cubicBezTo>
                  <a:pt x="172491" y="36585"/>
                  <a:pt x="172519" y="36332"/>
                  <a:pt x="172406" y="36192"/>
                </a:cubicBezTo>
                <a:cubicBezTo>
                  <a:pt x="172352" y="36084"/>
                  <a:pt x="172241" y="36034"/>
                  <a:pt x="172123" y="36034"/>
                </a:cubicBezTo>
                <a:close/>
                <a:moveTo>
                  <a:pt x="165578" y="36068"/>
                </a:moveTo>
                <a:cubicBezTo>
                  <a:pt x="165503" y="36068"/>
                  <a:pt x="165427" y="36091"/>
                  <a:pt x="165360" y="36136"/>
                </a:cubicBezTo>
                <a:cubicBezTo>
                  <a:pt x="165191" y="36220"/>
                  <a:pt x="165163" y="36473"/>
                  <a:pt x="165247" y="36613"/>
                </a:cubicBezTo>
                <a:cubicBezTo>
                  <a:pt x="165320" y="36722"/>
                  <a:pt x="165451" y="36784"/>
                  <a:pt x="165572" y="36784"/>
                </a:cubicBezTo>
                <a:cubicBezTo>
                  <a:pt x="165639" y="36784"/>
                  <a:pt x="165703" y="36765"/>
                  <a:pt x="165753" y="36725"/>
                </a:cubicBezTo>
                <a:cubicBezTo>
                  <a:pt x="165921" y="36613"/>
                  <a:pt x="165949" y="36360"/>
                  <a:pt x="165865" y="36220"/>
                </a:cubicBezTo>
                <a:cubicBezTo>
                  <a:pt x="165798" y="36119"/>
                  <a:pt x="165690" y="36068"/>
                  <a:pt x="165578" y="36068"/>
                </a:cubicBezTo>
                <a:close/>
                <a:moveTo>
                  <a:pt x="174677" y="36507"/>
                </a:moveTo>
                <a:cubicBezTo>
                  <a:pt x="174606" y="36507"/>
                  <a:pt x="174537" y="36532"/>
                  <a:pt x="174484" y="36585"/>
                </a:cubicBezTo>
                <a:cubicBezTo>
                  <a:pt x="174315" y="36697"/>
                  <a:pt x="174287" y="36922"/>
                  <a:pt x="174372" y="37062"/>
                </a:cubicBezTo>
                <a:cubicBezTo>
                  <a:pt x="174441" y="37183"/>
                  <a:pt x="174563" y="37240"/>
                  <a:pt x="174679" y="37240"/>
                </a:cubicBezTo>
                <a:cubicBezTo>
                  <a:pt x="174752" y="37240"/>
                  <a:pt x="174823" y="37218"/>
                  <a:pt x="174877" y="37175"/>
                </a:cubicBezTo>
                <a:cubicBezTo>
                  <a:pt x="175045" y="37062"/>
                  <a:pt x="175073" y="36838"/>
                  <a:pt x="174989" y="36697"/>
                </a:cubicBezTo>
                <a:cubicBezTo>
                  <a:pt x="174919" y="36575"/>
                  <a:pt x="174795" y="36507"/>
                  <a:pt x="174677" y="36507"/>
                </a:cubicBezTo>
                <a:close/>
                <a:moveTo>
                  <a:pt x="168079" y="36555"/>
                </a:moveTo>
                <a:cubicBezTo>
                  <a:pt x="168013" y="36555"/>
                  <a:pt x="167946" y="36573"/>
                  <a:pt x="167886" y="36613"/>
                </a:cubicBezTo>
                <a:cubicBezTo>
                  <a:pt x="167718" y="36725"/>
                  <a:pt x="167690" y="36978"/>
                  <a:pt x="167774" y="37118"/>
                </a:cubicBezTo>
                <a:cubicBezTo>
                  <a:pt x="167841" y="37220"/>
                  <a:pt x="167959" y="37270"/>
                  <a:pt x="168073" y="37270"/>
                </a:cubicBezTo>
                <a:cubicBezTo>
                  <a:pt x="168149" y="37270"/>
                  <a:pt x="168223" y="37248"/>
                  <a:pt x="168279" y="37203"/>
                </a:cubicBezTo>
                <a:cubicBezTo>
                  <a:pt x="168448" y="37118"/>
                  <a:pt x="168476" y="36866"/>
                  <a:pt x="168392" y="36725"/>
                </a:cubicBezTo>
                <a:cubicBezTo>
                  <a:pt x="168319" y="36617"/>
                  <a:pt x="168200" y="36555"/>
                  <a:pt x="168079" y="36555"/>
                </a:cubicBezTo>
                <a:close/>
                <a:moveTo>
                  <a:pt x="177189" y="36991"/>
                </a:moveTo>
                <a:cubicBezTo>
                  <a:pt x="177123" y="36991"/>
                  <a:pt x="177060" y="37013"/>
                  <a:pt x="177011" y="37062"/>
                </a:cubicBezTo>
                <a:cubicBezTo>
                  <a:pt x="176842" y="37175"/>
                  <a:pt x="176814" y="37427"/>
                  <a:pt x="176898" y="37568"/>
                </a:cubicBezTo>
                <a:cubicBezTo>
                  <a:pt x="176970" y="37676"/>
                  <a:pt x="177100" y="37726"/>
                  <a:pt x="177221" y="37726"/>
                </a:cubicBezTo>
                <a:cubicBezTo>
                  <a:pt x="177288" y="37726"/>
                  <a:pt x="177353" y="37710"/>
                  <a:pt x="177404" y="37680"/>
                </a:cubicBezTo>
                <a:cubicBezTo>
                  <a:pt x="177572" y="37568"/>
                  <a:pt x="177600" y="37315"/>
                  <a:pt x="177516" y="37175"/>
                </a:cubicBezTo>
                <a:cubicBezTo>
                  <a:pt x="177443" y="37065"/>
                  <a:pt x="177311" y="36991"/>
                  <a:pt x="177189" y="36991"/>
                </a:cubicBezTo>
                <a:close/>
                <a:moveTo>
                  <a:pt x="170631" y="37051"/>
                </a:moveTo>
                <a:cubicBezTo>
                  <a:pt x="170557" y="37051"/>
                  <a:pt x="170480" y="37074"/>
                  <a:pt x="170413" y="37118"/>
                </a:cubicBezTo>
                <a:cubicBezTo>
                  <a:pt x="170245" y="37203"/>
                  <a:pt x="170217" y="37455"/>
                  <a:pt x="170301" y="37596"/>
                </a:cubicBezTo>
                <a:cubicBezTo>
                  <a:pt x="170373" y="37705"/>
                  <a:pt x="170504" y="37766"/>
                  <a:pt x="170626" y="37766"/>
                </a:cubicBezTo>
                <a:cubicBezTo>
                  <a:pt x="170693" y="37766"/>
                  <a:pt x="170756" y="37748"/>
                  <a:pt x="170806" y="37708"/>
                </a:cubicBezTo>
                <a:cubicBezTo>
                  <a:pt x="170975" y="37596"/>
                  <a:pt x="171003" y="37343"/>
                  <a:pt x="170918" y="37203"/>
                </a:cubicBezTo>
                <a:cubicBezTo>
                  <a:pt x="170851" y="37102"/>
                  <a:pt x="170743" y="37051"/>
                  <a:pt x="170631" y="37051"/>
                </a:cubicBezTo>
                <a:close/>
                <a:moveTo>
                  <a:pt x="164041" y="37081"/>
                </a:moveTo>
                <a:cubicBezTo>
                  <a:pt x="163968" y="37081"/>
                  <a:pt x="163898" y="37103"/>
                  <a:pt x="163844" y="37147"/>
                </a:cubicBezTo>
                <a:cubicBezTo>
                  <a:pt x="163675" y="37259"/>
                  <a:pt x="163647" y="37483"/>
                  <a:pt x="163759" y="37624"/>
                </a:cubicBezTo>
                <a:cubicBezTo>
                  <a:pt x="163811" y="37745"/>
                  <a:pt x="163927" y="37802"/>
                  <a:pt x="164041" y="37802"/>
                </a:cubicBezTo>
                <a:cubicBezTo>
                  <a:pt x="164112" y="37802"/>
                  <a:pt x="164183" y="37779"/>
                  <a:pt x="164237" y="37736"/>
                </a:cubicBezTo>
                <a:cubicBezTo>
                  <a:pt x="164405" y="37624"/>
                  <a:pt x="164461" y="37399"/>
                  <a:pt x="164349" y="37259"/>
                </a:cubicBezTo>
                <a:cubicBezTo>
                  <a:pt x="164280" y="37138"/>
                  <a:pt x="164158" y="37081"/>
                  <a:pt x="164041" y="37081"/>
                </a:cubicBezTo>
                <a:close/>
                <a:moveTo>
                  <a:pt x="179743" y="37490"/>
                </a:moveTo>
                <a:cubicBezTo>
                  <a:pt x="179673" y="37490"/>
                  <a:pt x="179601" y="37515"/>
                  <a:pt x="179537" y="37568"/>
                </a:cubicBezTo>
                <a:cubicBezTo>
                  <a:pt x="179369" y="37680"/>
                  <a:pt x="179341" y="37905"/>
                  <a:pt x="179425" y="38073"/>
                </a:cubicBezTo>
                <a:cubicBezTo>
                  <a:pt x="179492" y="38174"/>
                  <a:pt x="179610" y="38225"/>
                  <a:pt x="179724" y="38225"/>
                </a:cubicBezTo>
                <a:cubicBezTo>
                  <a:pt x="179800" y="38225"/>
                  <a:pt x="179874" y="38202"/>
                  <a:pt x="179930" y="38157"/>
                </a:cubicBezTo>
                <a:cubicBezTo>
                  <a:pt x="180099" y="38073"/>
                  <a:pt x="180127" y="37820"/>
                  <a:pt x="180043" y="37680"/>
                </a:cubicBezTo>
                <a:cubicBezTo>
                  <a:pt x="179973" y="37558"/>
                  <a:pt x="179859" y="37490"/>
                  <a:pt x="179743" y="37490"/>
                </a:cubicBezTo>
                <a:close/>
                <a:moveTo>
                  <a:pt x="173148" y="37537"/>
                </a:moveTo>
                <a:cubicBezTo>
                  <a:pt x="173081" y="37537"/>
                  <a:pt x="173018" y="37556"/>
                  <a:pt x="172968" y="37596"/>
                </a:cubicBezTo>
                <a:cubicBezTo>
                  <a:pt x="172799" y="37708"/>
                  <a:pt x="172771" y="37961"/>
                  <a:pt x="172884" y="38101"/>
                </a:cubicBezTo>
                <a:cubicBezTo>
                  <a:pt x="172934" y="38202"/>
                  <a:pt x="173045" y="38253"/>
                  <a:pt x="173157" y="38253"/>
                </a:cubicBezTo>
                <a:cubicBezTo>
                  <a:pt x="173231" y="38253"/>
                  <a:pt x="173305" y="38230"/>
                  <a:pt x="173361" y="38185"/>
                </a:cubicBezTo>
                <a:cubicBezTo>
                  <a:pt x="173529" y="38101"/>
                  <a:pt x="173586" y="37848"/>
                  <a:pt x="173473" y="37708"/>
                </a:cubicBezTo>
                <a:cubicBezTo>
                  <a:pt x="173401" y="37599"/>
                  <a:pt x="173270" y="37537"/>
                  <a:pt x="173148" y="37537"/>
                </a:cubicBezTo>
                <a:close/>
                <a:moveTo>
                  <a:pt x="166578" y="37578"/>
                </a:moveTo>
                <a:cubicBezTo>
                  <a:pt x="166511" y="37578"/>
                  <a:pt x="166441" y="37594"/>
                  <a:pt x="166370" y="37624"/>
                </a:cubicBezTo>
                <a:cubicBezTo>
                  <a:pt x="166202" y="37736"/>
                  <a:pt x="166174" y="37989"/>
                  <a:pt x="166286" y="38129"/>
                </a:cubicBezTo>
                <a:cubicBezTo>
                  <a:pt x="166340" y="38237"/>
                  <a:pt x="166463" y="38287"/>
                  <a:pt x="166582" y="38287"/>
                </a:cubicBezTo>
                <a:cubicBezTo>
                  <a:pt x="166648" y="38287"/>
                  <a:pt x="166713" y="38272"/>
                  <a:pt x="166763" y="38241"/>
                </a:cubicBezTo>
                <a:cubicBezTo>
                  <a:pt x="166932" y="38129"/>
                  <a:pt x="166988" y="37876"/>
                  <a:pt x="166876" y="37736"/>
                </a:cubicBezTo>
                <a:cubicBezTo>
                  <a:pt x="166804" y="37628"/>
                  <a:pt x="166697" y="37578"/>
                  <a:pt x="166578" y="37578"/>
                </a:cubicBezTo>
                <a:close/>
                <a:moveTo>
                  <a:pt x="175701" y="38034"/>
                </a:moveTo>
                <a:cubicBezTo>
                  <a:pt x="175625" y="38034"/>
                  <a:pt x="175551" y="38056"/>
                  <a:pt x="175495" y="38101"/>
                </a:cubicBezTo>
                <a:cubicBezTo>
                  <a:pt x="175326" y="38185"/>
                  <a:pt x="175298" y="38438"/>
                  <a:pt x="175410" y="38578"/>
                </a:cubicBezTo>
                <a:cubicBezTo>
                  <a:pt x="175462" y="38699"/>
                  <a:pt x="175578" y="38756"/>
                  <a:pt x="175691" y="38756"/>
                </a:cubicBezTo>
                <a:cubicBezTo>
                  <a:pt x="175763" y="38756"/>
                  <a:pt x="175834" y="38734"/>
                  <a:pt x="175888" y="38691"/>
                </a:cubicBezTo>
                <a:cubicBezTo>
                  <a:pt x="176056" y="38578"/>
                  <a:pt x="176112" y="38326"/>
                  <a:pt x="176000" y="38185"/>
                </a:cubicBezTo>
                <a:cubicBezTo>
                  <a:pt x="175933" y="38084"/>
                  <a:pt x="175815" y="38034"/>
                  <a:pt x="175701" y="38034"/>
                </a:cubicBezTo>
                <a:close/>
                <a:moveTo>
                  <a:pt x="169119" y="38063"/>
                </a:moveTo>
                <a:cubicBezTo>
                  <a:pt x="169048" y="38063"/>
                  <a:pt x="168973" y="38086"/>
                  <a:pt x="168897" y="38129"/>
                </a:cubicBezTo>
                <a:cubicBezTo>
                  <a:pt x="168729" y="38241"/>
                  <a:pt x="168701" y="38466"/>
                  <a:pt x="168813" y="38606"/>
                </a:cubicBezTo>
                <a:cubicBezTo>
                  <a:pt x="168865" y="38727"/>
                  <a:pt x="168980" y="38784"/>
                  <a:pt x="169094" y="38784"/>
                </a:cubicBezTo>
                <a:cubicBezTo>
                  <a:pt x="169165" y="38784"/>
                  <a:pt x="169236" y="38762"/>
                  <a:pt x="169290" y="38719"/>
                </a:cubicBezTo>
                <a:cubicBezTo>
                  <a:pt x="169459" y="38606"/>
                  <a:pt x="169515" y="38382"/>
                  <a:pt x="169402" y="38241"/>
                </a:cubicBezTo>
                <a:cubicBezTo>
                  <a:pt x="169333" y="38121"/>
                  <a:pt x="169232" y="38063"/>
                  <a:pt x="169119" y="38063"/>
                </a:cubicBezTo>
                <a:close/>
                <a:moveTo>
                  <a:pt x="162528" y="38099"/>
                </a:moveTo>
                <a:cubicBezTo>
                  <a:pt x="162466" y="38099"/>
                  <a:pt x="162405" y="38117"/>
                  <a:pt x="162356" y="38157"/>
                </a:cubicBezTo>
                <a:cubicBezTo>
                  <a:pt x="162159" y="38270"/>
                  <a:pt x="162131" y="38522"/>
                  <a:pt x="162243" y="38663"/>
                </a:cubicBezTo>
                <a:cubicBezTo>
                  <a:pt x="162311" y="38764"/>
                  <a:pt x="162419" y="38814"/>
                  <a:pt x="162524" y="38814"/>
                </a:cubicBezTo>
                <a:cubicBezTo>
                  <a:pt x="162595" y="38814"/>
                  <a:pt x="162665" y="38792"/>
                  <a:pt x="162721" y="38747"/>
                </a:cubicBezTo>
                <a:cubicBezTo>
                  <a:pt x="162917" y="38663"/>
                  <a:pt x="162945" y="38410"/>
                  <a:pt x="162833" y="38270"/>
                </a:cubicBezTo>
                <a:cubicBezTo>
                  <a:pt x="162760" y="38161"/>
                  <a:pt x="162641" y="38099"/>
                  <a:pt x="162528" y="38099"/>
                </a:cubicBezTo>
                <a:close/>
                <a:moveTo>
                  <a:pt x="178226" y="38520"/>
                </a:moveTo>
                <a:cubicBezTo>
                  <a:pt x="178161" y="38520"/>
                  <a:pt x="178091" y="38539"/>
                  <a:pt x="178021" y="38578"/>
                </a:cubicBezTo>
                <a:cubicBezTo>
                  <a:pt x="177853" y="38691"/>
                  <a:pt x="177825" y="38943"/>
                  <a:pt x="177937" y="39084"/>
                </a:cubicBezTo>
                <a:cubicBezTo>
                  <a:pt x="177988" y="39185"/>
                  <a:pt x="178099" y="39235"/>
                  <a:pt x="178210" y="39235"/>
                </a:cubicBezTo>
                <a:cubicBezTo>
                  <a:pt x="178284" y="39235"/>
                  <a:pt x="178358" y="39213"/>
                  <a:pt x="178414" y="39168"/>
                </a:cubicBezTo>
                <a:cubicBezTo>
                  <a:pt x="178583" y="39084"/>
                  <a:pt x="178639" y="38831"/>
                  <a:pt x="178527" y="38691"/>
                </a:cubicBezTo>
                <a:cubicBezTo>
                  <a:pt x="178454" y="38582"/>
                  <a:pt x="178346" y="38520"/>
                  <a:pt x="178226" y="38520"/>
                </a:cubicBezTo>
                <a:close/>
                <a:moveTo>
                  <a:pt x="171631" y="38560"/>
                </a:moveTo>
                <a:cubicBezTo>
                  <a:pt x="171565" y="38560"/>
                  <a:pt x="171494" y="38576"/>
                  <a:pt x="171424" y="38606"/>
                </a:cubicBezTo>
                <a:cubicBezTo>
                  <a:pt x="171255" y="38719"/>
                  <a:pt x="171227" y="38971"/>
                  <a:pt x="171340" y="39112"/>
                </a:cubicBezTo>
                <a:cubicBezTo>
                  <a:pt x="171394" y="39220"/>
                  <a:pt x="171517" y="39270"/>
                  <a:pt x="171635" y="39270"/>
                </a:cubicBezTo>
                <a:cubicBezTo>
                  <a:pt x="171702" y="39270"/>
                  <a:pt x="171766" y="39254"/>
                  <a:pt x="171817" y="39224"/>
                </a:cubicBezTo>
                <a:cubicBezTo>
                  <a:pt x="171985" y="39112"/>
                  <a:pt x="172041" y="38859"/>
                  <a:pt x="171929" y="38719"/>
                </a:cubicBezTo>
                <a:cubicBezTo>
                  <a:pt x="171857" y="38611"/>
                  <a:pt x="171751" y="38560"/>
                  <a:pt x="171631" y="38560"/>
                </a:cubicBezTo>
                <a:close/>
                <a:moveTo>
                  <a:pt x="165091" y="38595"/>
                </a:moveTo>
                <a:cubicBezTo>
                  <a:pt x="165022" y="38595"/>
                  <a:pt x="164950" y="38618"/>
                  <a:pt x="164882" y="38663"/>
                </a:cubicBezTo>
                <a:cubicBezTo>
                  <a:pt x="164686" y="38747"/>
                  <a:pt x="164658" y="38999"/>
                  <a:pt x="164770" y="39140"/>
                </a:cubicBezTo>
                <a:cubicBezTo>
                  <a:pt x="164843" y="39249"/>
                  <a:pt x="164962" y="39311"/>
                  <a:pt x="165075" y="39311"/>
                </a:cubicBezTo>
                <a:cubicBezTo>
                  <a:pt x="165137" y="39311"/>
                  <a:pt x="165198" y="39292"/>
                  <a:pt x="165247" y="39252"/>
                </a:cubicBezTo>
                <a:cubicBezTo>
                  <a:pt x="165444" y="39140"/>
                  <a:pt x="165472" y="38887"/>
                  <a:pt x="165360" y="38747"/>
                </a:cubicBezTo>
                <a:cubicBezTo>
                  <a:pt x="165292" y="38646"/>
                  <a:pt x="165195" y="38595"/>
                  <a:pt x="165091" y="38595"/>
                </a:cubicBezTo>
                <a:close/>
                <a:moveTo>
                  <a:pt x="174195" y="39046"/>
                </a:moveTo>
                <a:cubicBezTo>
                  <a:pt x="174127" y="39046"/>
                  <a:pt x="174061" y="39069"/>
                  <a:pt x="174007" y="39112"/>
                </a:cubicBezTo>
                <a:cubicBezTo>
                  <a:pt x="173810" y="39224"/>
                  <a:pt x="173782" y="39449"/>
                  <a:pt x="173894" y="39589"/>
                </a:cubicBezTo>
                <a:cubicBezTo>
                  <a:pt x="173963" y="39710"/>
                  <a:pt x="174075" y="39767"/>
                  <a:pt x="174183" y="39767"/>
                </a:cubicBezTo>
                <a:cubicBezTo>
                  <a:pt x="174251" y="39767"/>
                  <a:pt x="174318" y="39745"/>
                  <a:pt x="174372" y="39701"/>
                </a:cubicBezTo>
                <a:cubicBezTo>
                  <a:pt x="174568" y="39589"/>
                  <a:pt x="174596" y="39364"/>
                  <a:pt x="174484" y="39224"/>
                </a:cubicBezTo>
                <a:cubicBezTo>
                  <a:pt x="174415" y="39103"/>
                  <a:pt x="174303" y="39046"/>
                  <a:pt x="174195" y="39046"/>
                </a:cubicBezTo>
                <a:close/>
                <a:moveTo>
                  <a:pt x="167594" y="39081"/>
                </a:moveTo>
                <a:cubicBezTo>
                  <a:pt x="167532" y="39081"/>
                  <a:pt x="167469" y="39100"/>
                  <a:pt x="167409" y="39140"/>
                </a:cubicBezTo>
                <a:cubicBezTo>
                  <a:pt x="167213" y="39252"/>
                  <a:pt x="167185" y="39505"/>
                  <a:pt x="167297" y="39645"/>
                </a:cubicBezTo>
                <a:cubicBezTo>
                  <a:pt x="167364" y="39746"/>
                  <a:pt x="167472" y="39797"/>
                  <a:pt x="167578" y="39797"/>
                </a:cubicBezTo>
                <a:cubicBezTo>
                  <a:pt x="167648" y="39797"/>
                  <a:pt x="167718" y="39774"/>
                  <a:pt x="167774" y="39729"/>
                </a:cubicBezTo>
                <a:cubicBezTo>
                  <a:pt x="167971" y="39645"/>
                  <a:pt x="167999" y="39393"/>
                  <a:pt x="167886" y="39252"/>
                </a:cubicBezTo>
                <a:cubicBezTo>
                  <a:pt x="167814" y="39143"/>
                  <a:pt x="167706" y="39081"/>
                  <a:pt x="167594" y="39081"/>
                </a:cubicBezTo>
                <a:close/>
                <a:moveTo>
                  <a:pt x="161021" y="39122"/>
                </a:moveTo>
                <a:cubicBezTo>
                  <a:pt x="160955" y="39122"/>
                  <a:pt x="160890" y="39138"/>
                  <a:pt x="160840" y="39168"/>
                </a:cubicBezTo>
                <a:cubicBezTo>
                  <a:pt x="160671" y="39280"/>
                  <a:pt x="160615" y="39533"/>
                  <a:pt x="160727" y="39673"/>
                </a:cubicBezTo>
                <a:cubicBezTo>
                  <a:pt x="160799" y="39781"/>
                  <a:pt x="160929" y="39832"/>
                  <a:pt x="161050" y="39832"/>
                </a:cubicBezTo>
                <a:cubicBezTo>
                  <a:pt x="161117" y="39832"/>
                  <a:pt x="161182" y="39816"/>
                  <a:pt x="161233" y="39786"/>
                </a:cubicBezTo>
                <a:cubicBezTo>
                  <a:pt x="161401" y="39673"/>
                  <a:pt x="161429" y="39421"/>
                  <a:pt x="161317" y="39280"/>
                </a:cubicBezTo>
                <a:cubicBezTo>
                  <a:pt x="161263" y="39172"/>
                  <a:pt x="161140" y="39122"/>
                  <a:pt x="161021" y="39122"/>
                </a:cubicBezTo>
                <a:close/>
                <a:moveTo>
                  <a:pt x="176720" y="39543"/>
                </a:moveTo>
                <a:cubicBezTo>
                  <a:pt x="176658" y="39543"/>
                  <a:pt x="176594" y="39559"/>
                  <a:pt x="176533" y="39589"/>
                </a:cubicBezTo>
                <a:cubicBezTo>
                  <a:pt x="176337" y="39701"/>
                  <a:pt x="176309" y="39954"/>
                  <a:pt x="176421" y="40094"/>
                </a:cubicBezTo>
                <a:cubicBezTo>
                  <a:pt x="176493" y="40202"/>
                  <a:pt x="176611" y="40253"/>
                  <a:pt x="176724" y="40253"/>
                </a:cubicBezTo>
                <a:cubicBezTo>
                  <a:pt x="176787" y="40253"/>
                  <a:pt x="176848" y="40237"/>
                  <a:pt x="176898" y="40207"/>
                </a:cubicBezTo>
                <a:cubicBezTo>
                  <a:pt x="177095" y="40094"/>
                  <a:pt x="177123" y="39842"/>
                  <a:pt x="177011" y="39701"/>
                </a:cubicBezTo>
                <a:cubicBezTo>
                  <a:pt x="176939" y="39593"/>
                  <a:pt x="176832" y="39543"/>
                  <a:pt x="176720" y="39543"/>
                </a:cubicBezTo>
                <a:close/>
                <a:moveTo>
                  <a:pt x="170144" y="39578"/>
                </a:moveTo>
                <a:cubicBezTo>
                  <a:pt x="170075" y="39578"/>
                  <a:pt x="170003" y="39600"/>
                  <a:pt x="169936" y="39645"/>
                </a:cubicBezTo>
                <a:cubicBezTo>
                  <a:pt x="169739" y="39729"/>
                  <a:pt x="169711" y="39982"/>
                  <a:pt x="169824" y="40122"/>
                </a:cubicBezTo>
                <a:cubicBezTo>
                  <a:pt x="169896" y="40231"/>
                  <a:pt x="170015" y="40293"/>
                  <a:pt x="170129" y="40293"/>
                </a:cubicBezTo>
                <a:cubicBezTo>
                  <a:pt x="170191" y="40293"/>
                  <a:pt x="170251" y="40275"/>
                  <a:pt x="170301" y="40235"/>
                </a:cubicBezTo>
                <a:cubicBezTo>
                  <a:pt x="170497" y="40122"/>
                  <a:pt x="170525" y="39870"/>
                  <a:pt x="170413" y="39729"/>
                </a:cubicBezTo>
                <a:cubicBezTo>
                  <a:pt x="170346" y="39628"/>
                  <a:pt x="170248" y="39578"/>
                  <a:pt x="170144" y="39578"/>
                </a:cubicBezTo>
                <a:close/>
                <a:moveTo>
                  <a:pt x="163575" y="39608"/>
                </a:moveTo>
                <a:cubicBezTo>
                  <a:pt x="163504" y="39608"/>
                  <a:pt x="163431" y="39630"/>
                  <a:pt x="163366" y="39673"/>
                </a:cubicBezTo>
                <a:cubicBezTo>
                  <a:pt x="163198" y="39786"/>
                  <a:pt x="163142" y="40010"/>
                  <a:pt x="163254" y="40179"/>
                </a:cubicBezTo>
                <a:cubicBezTo>
                  <a:pt x="163321" y="40280"/>
                  <a:pt x="163439" y="40330"/>
                  <a:pt x="163553" y="40330"/>
                </a:cubicBezTo>
                <a:cubicBezTo>
                  <a:pt x="163629" y="40330"/>
                  <a:pt x="163703" y="40308"/>
                  <a:pt x="163759" y="40263"/>
                </a:cubicBezTo>
                <a:cubicBezTo>
                  <a:pt x="163928" y="40179"/>
                  <a:pt x="163956" y="39926"/>
                  <a:pt x="163844" y="39786"/>
                </a:cubicBezTo>
                <a:cubicBezTo>
                  <a:pt x="163792" y="39665"/>
                  <a:pt x="163687" y="39608"/>
                  <a:pt x="163575" y="39608"/>
                </a:cubicBezTo>
                <a:close/>
                <a:moveTo>
                  <a:pt x="172670" y="40064"/>
                </a:moveTo>
                <a:cubicBezTo>
                  <a:pt x="172604" y="40064"/>
                  <a:pt x="172540" y="40083"/>
                  <a:pt x="172491" y="40122"/>
                </a:cubicBezTo>
                <a:cubicBezTo>
                  <a:pt x="172322" y="40235"/>
                  <a:pt x="172266" y="40487"/>
                  <a:pt x="172378" y="40628"/>
                </a:cubicBezTo>
                <a:cubicBezTo>
                  <a:pt x="172446" y="40729"/>
                  <a:pt x="172564" y="40779"/>
                  <a:pt x="172677" y="40779"/>
                </a:cubicBezTo>
                <a:cubicBezTo>
                  <a:pt x="172753" y="40779"/>
                  <a:pt x="172828" y="40757"/>
                  <a:pt x="172884" y="40712"/>
                </a:cubicBezTo>
                <a:cubicBezTo>
                  <a:pt x="173052" y="40628"/>
                  <a:pt x="173080" y="40375"/>
                  <a:pt x="172968" y="40235"/>
                </a:cubicBezTo>
                <a:cubicBezTo>
                  <a:pt x="172913" y="40126"/>
                  <a:pt x="172789" y="40064"/>
                  <a:pt x="172670" y="40064"/>
                </a:cubicBezTo>
                <a:close/>
                <a:moveTo>
                  <a:pt x="166087" y="40105"/>
                </a:moveTo>
                <a:cubicBezTo>
                  <a:pt x="166021" y="40105"/>
                  <a:pt x="165954" y="40120"/>
                  <a:pt x="165893" y="40151"/>
                </a:cubicBezTo>
                <a:cubicBezTo>
                  <a:pt x="165725" y="40263"/>
                  <a:pt x="165668" y="40516"/>
                  <a:pt x="165781" y="40656"/>
                </a:cubicBezTo>
                <a:cubicBezTo>
                  <a:pt x="165853" y="40764"/>
                  <a:pt x="165982" y="40814"/>
                  <a:pt x="166103" y="40814"/>
                </a:cubicBezTo>
                <a:cubicBezTo>
                  <a:pt x="166171" y="40814"/>
                  <a:pt x="166236" y="40798"/>
                  <a:pt x="166286" y="40768"/>
                </a:cubicBezTo>
                <a:cubicBezTo>
                  <a:pt x="166455" y="40656"/>
                  <a:pt x="166483" y="40403"/>
                  <a:pt x="166370" y="40263"/>
                </a:cubicBezTo>
                <a:cubicBezTo>
                  <a:pt x="166316" y="40155"/>
                  <a:pt x="166205" y="40105"/>
                  <a:pt x="166087" y="40105"/>
                </a:cubicBezTo>
                <a:close/>
                <a:moveTo>
                  <a:pt x="159517" y="40157"/>
                </a:moveTo>
                <a:cubicBezTo>
                  <a:pt x="159446" y="40157"/>
                  <a:pt x="159377" y="40182"/>
                  <a:pt x="159324" y="40235"/>
                </a:cubicBezTo>
                <a:cubicBezTo>
                  <a:pt x="159155" y="40347"/>
                  <a:pt x="159127" y="40572"/>
                  <a:pt x="159211" y="40712"/>
                </a:cubicBezTo>
                <a:cubicBezTo>
                  <a:pt x="159280" y="40833"/>
                  <a:pt x="159402" y="40890"/>
                  <a:pt x="159519" y="40890"/>
                </a:cubicBezTo>
                <a:cubicBezTo>
                  <a:pt x="159592" y="40890"/>
                  <a:pt x="159663" y="40868"/>
                  <a:pt x="159717" y="40824"/>
                </a:cubicBezTo>
                <a:cubicBezTo>
                  <a:pt x="159885" y="40712"/>
                  <a:pt x="159913" y="40487"/>
                  <a:pt x="159829" y="40347"/>
                </a:cubicBezTo>
                <a:cubicBezTo>
                  <a:pt x="159759" y="40225"/>
                  <a:pt x="159635" y="40157"/>
                  <a:pt x="159517" y="40157"/>
                </a:cubicBezTo>
                <a:close/>
                <a:moveTo>
                  <a:pt x="175222" y="40560"/>
                </a:moveTo>
                <a:cubicBezTo>
                  <a:pt x="175148" y="40560"/>
                  <a:pt x="175073" y="40583"/>
                  <a:pt x="175017" y="40628"/>
                </a:cubicBezTo>
                <a:cubicBezTo>
                  <a:pt x="174849" y="40712"/>
                  <a:pt x="174793" y="40965"/>
                  <a:pt x="174905" y="41105"/>
                </a:cubicBezTo>
                <a:cubicBezTo>
                  <a:pt x="174978" y="41214"/>
                  <a:pt x="175109" y="41276"/>
                  <a:pt x="175230" y="41276"/>
                </a:cubicBezTo>
                <a:cubicBezTo>
                  <a:pt x="175297" y="41276"/>
                  <a:pt x="175361" y="41257"/>
                  <a:pt x="175410" y="41217"/>
                </a:cubicBezTo>
                <a:cubicBezTo>
                  <a:pt x="175579" y="41105"/>
                  <a:pt x="175607" y="40852"/>
                  <a:pt x="175495" y="40712"/>
                </a:cubicBezTo>
                <a:cubicBezTo>
                  <a:pt x="175444" y="40611"/>
                  <a:pt x="175333" y="40560"/>
                  <a:pt x="175222" y="40560"/>
                </a:cubicBezTo>
                <a:close/>
                <a:moveTo>
                  <a:pt x="168628" y="40590"/>
                </a:moveTo>
                <a:cubicBezTo>
                  <a:pt x="168558" y="40590"/>
                  <a:pt x="168485" y="40613"/>
                  <a:pt x="168420" y="40656"/>
                </a:cubicBezTo>
                <a:cubicBezTo>
                  <a:pt x="168251" y="40768"/>
                  <a:pt x="168195" y="40993"/>
                  <a:pt x="168307" y="41133"/>
                </a:cubicBezTo>
                <a:cubicBezTo>
                  <a:pt x="168377" y="41254"/>
                  <a:pt x="168499" y="41311"/>
                  <a:pt x="168615" y="41311"/>
                </a:cubicBezTo>
                <a:cubicBezTo>
                  <a:pt x="168688" y="41311"/>
                  <a:pt x="168759" y="41289"/>
                  <a:pt x="168813" y="41245"/>
                </a:cubicBezTo>
                <a:cubicBezTo>
                  <a:pt x="168981" y="41133"/>
                  <a:pt x="169009" y="40909"/>
                  <a:pt x="168897" y="40768"/>
                </a:cubicBezTo>
                <a:cubicBezTo>
                  <a:pt x="168845" y="40647"/>
                  <a:pt x="168740" y="40590"/>
                  <a:pt x="168628" y="40590"/>
                </a:cubicBezTo>
                <a:close/>
                <a:moveTo>
                  <a:pt x="162029" y="40641"/>
                </a:moveTo>
                <a:cubicBezTo>
                  <a:pt x="161963" y="40641"/>
                  <a:pt x="161900" y="40663"/>
                  <a:pt x="161850" y="40712"/>
                </a:cubicBezTo>
                <a:cubicBezTo>
                  <a:pt x="161682" y="40824"/>
                  <a:pt x="161654" y="41077"/>
                  <a:pt x="161738" y="41217"/>
                </a:cubicBezTo>
                <a:cubicBezTo>
                  <a:pt x="161810" y="41325"/>
                  <a:pt x="161940" y="41376"/>
                  <a:pt x="162061" y="41376"/>
                </a:cubicBezTo>
                <a:cubicBezTo>
                  <a:pt x="162128" y="41376"/>
                  <a:pt x="162193" y="41360"/>
                  <a:pt x="162243" y="41330"/>
                </a:cubicBezTo>
                <a:cubicBezTo>
                  <a:pt x="162412" y="41217"/>
                  <a:pt x="162440" y="40965"/>
                  <a:pt x="162356" y="40824"/>
                </a:cubicBezTo>
                <a:cubicBezTo>
                  <a:pt x="162283" y="40715"/>
                  <a:pt x="162151" y="40641"/>
                  <a:pt x="162029" y="40641"/>
                </a:cubicBezTo>
                <a:close/>
                <a:moveTo>
                  <a:pt x="177735" y="41047"/>
                </a:moveTo>
                <a:cubicBezTo>
                  <a:pt x="177670" y="41047"/>
                  <a:pt x="177604" y="41065"/>
                  <a:pt x="177544" y="41105"/>
                </a:cubicBezTo>
                <a:cubicBezTo>
                  <a:pt x="177376" y="41217"/>
                  <a:pt x="177319" y="41470"/>
                  <a:pt x="177432" y="41610"/>
                </a:cubicBezTo>
                <a:cubicBezTo>
                  <a:pt x="177499" y="41712"/>
                  <a:pt x="177617" y="41762"/>
                  <a:pt x="177731" y="41762"/>
                </a:cubicBezTo>
                <a:cubicBezTo>
                  <a:pt x="177807" y="41762"/>
                  <a:pt x="177881" y="41740"/>
                  <a:pt x="177937" y="41695"/>
                </a:cubicBezTo>
                <a:cubicBezTo>
                  <a:pt x="178106" y="41610"/>
                  <a:pt x="178134" y="41358"/>
                  <a:pt x="178021" y="41217"/>
                </a:cubicBezTo>
                <a:cubicBezTo>
                  <a:pt x="177967" y="41109"/>
                  <a:pt x="177854" y="41047"/>
                  <a:pt x="177735" y="41047"/>
                </a:cubicBezTo>
                <a:close/>
                <a:moveTo>
                  <a:pt x="171157" y="41087"/>
                </a:moveTo>
                <a:cubicBezTo>
                  <a:pt x="171090" y="41087"/>
                  <a:pt x="171025" y="41103"/>
                  <a:pt x="170975" y="41133"/>
                </a:cubicBezTo>
                <a:cubicBezTo>
                  <a:pt x="170806" y="41245"/>
                  <a:pt x="170778" y="41498"/>
                  <a:pt x="170862" y="41639"/>
                </a:cubicBezTo>
                <a:cubicBezTo>
                  <a:pt x="170934" y="41746"/>
                  <a:pt x="171064" y="41797"/>
                  <a:pt x="171185" y="41797"/>
                </a:cubicBezTo>
                <a:cubicBezTo>
                  <a:pt x="171252" y="41797"/>
                  <a:pt x="171317" y="41781"/>
                  <a:pt x="171368" y="41751"/>
                </a:cubicBezTo>
                <a:cubicBezTo>
                  <a:pt x="171536" y="41639"/>
                  <a:pt x="171564" y="41386"/>
                  <a:pt x="171480" y="41245"/>
                </a:cubicBezTo>
                <a:cubicBezTo>
                  <a:pt x="171408" y="41137"/>
                  <a:pt x="171278" y="41087"/>
                  <a:pt x="171157" y="41087"/>
                </a:cubicBezTo>
                <a:close/>
                <a:moveTo>
                  <a:pt x="164595" y="41122"/>
                </a:moveTo>
                <a:cubicBezTo>
                  <a:pt x="164521" y="41122"/>
                  <a:pt x="164444" y="41144"/>
                  <a:pt x="164377" y="41189"/>
                </a:cubicBezTo>
                <a:cubicBezTo>
                  <a:pt x="164209" y="41274"/>
                  <a:pt x="164181" y="41526"/>
                  <a:pt x="164265" y="41667"/>
                </a:cubicBezTo>
                <a:cubicBezTo>
                  <a:pt x="164341" y="41762"/>
                  <a:pt x="164481" y="41831"/>
                  <a:pt x="164607" y="41831"/>
                </a:cubicBezTo>
                <a:cubicBezTo>
                  <a:pt x="164668" y="41831"/>
                  <a:pt x="164725" y="41815"/>
                  <a:pt x="164770" y="41779"/>
                </a:cubicBezTo>
                <a:cubicBezTo>
                  <a:pt x="164939" y="41667"/>
                  <a:pt x="164967" y="41414"/>
                  <a:pt x="164882" y="41274"/>
                </a:cubicBezTo>
                <a:cubicBezTo>
                  <a:pt x="164815" y="41172"/>
                  <a:pt x="164707" y="41122"/>
                  <a:pt x="164595" y="41122"/>
                </a:cubicBezTo>
                <a:close/>
                <a:moveTo>
                  <a:pt x="157979" y="41187"/>
                </a:moveTo>
                <a:cubicBezTo>
                  <a:pt x="157909" y="41187"/>
                  <a:pt x="157839" y="41206"/>
                  <a:pt x="157780" y="41245"/>
                </a:cubicBezTo>
                <a:cubicBezTo>
                  <a:pt x="157611" y="41358"/>
                  <a:pt x="157583" y="41610"/>
                  <a:pt x="157667" y="41751"/>
                </a:cubicBezTo>
                <a:cubicBezTo>
                  <a:pt x="157735" y="41852"/>
                  <a:pt x="157853" y="41902"/>
                  <a:pt x="157966" y="41902"/>
                </a:cubicBezTo>
                <a:cubicBezTo>
                  <a:pt x="158042" y="41902"/>
                  <a:pt x="158116" y="41880"/>
                  <a:pt x="158173" y="41835"/>
                </a:cubicBezTo>
                <a:cubicBezTo>
                  <a:pt x="158341" y="41751"/>
                  <a:pt x="158369" y="41498"/>
                  <a:pt x="158285" y="41358"/>
                </a:cubicBezTo>
                <a:cubicBezTo>
                  <a:pt x="158230" y="41249"/>
                  <a:pt x="158106" y="41187"/>
                  <a:pt x="157979" y="41187"/>
                </a:cubicBezTo>
                <a:close/>
                <a:moveTo>
                  <a:pt x="173699" y="41573"/>
                </a:moveTo>
                <a:cubicBezTo>
                  <a:pt x="173626" y="41573"/>
                  <a:pt x="173555" y="41595"/>
                  <a:pt x="173501" y="41639"/>
                </a:cubicBezTo>
                <a:cubicBezTo>
                  <a:pt x="173333" y="41751"/>
                  <a:pt x="173305" y="41975"/>
                  <a:pt x="173389" y="42116"/>
                </a:cubicBezTo>
                <a:cubicBezTo>
                  <a:pt x="173458" y="42237"/>
                  <a:pt x="173580" y="42294"/>
                  <a:pt x="173697" y="42294"/>
                </a:cubicBezTo>
                <a:cubicBezTo>
                  <a:pt x="173770" y="42294"/>
                  <a:pt x="173840" y="42271"/>
                  <a:pt x="173894" y="42228"/>
                </a:cubicBezTo>
                <a:cubicBezTo>
                  <a:pt x="174063" y="42116"/>
                  <a:pt x="174091" y="41891"/>
                  <a:pt x="174007" y="41751"/>
                </a:cubicBezTo>
                <a:cubicBezTo>
                  <a:pt x="173938" y="41630"/>
                  <a:pt x="173815" y="41573"/>
                  <a:pt x="173699" y="41573"/>
                </a:cubicBezTo>
                <a:close/>
                <a:moveTo>
                  <a:pt x="167096" y="41608"/>
                </a:moveTo>
                <a:cubicBezTo>
                  <a:pt x="167030" y="41608"/>
                  <a:pt x="166963" y="41627"/>
                  <a:pt x="166904" y="41667"/>
                </a:cubicBezTo>
                <a:cubicBezTo>
                  <a:pt x="166735" y="41779"/>
                  <a:pt x="166707" y="42032"/>
                  <a:pt x="166791" y="42172"/>
                </a:cubicBezTo>
                <a:cubicBezTo>
                  <a:pt x="166859" y="42273"/>
                  <a:pt x="166977" y="42324"/>
                  <a:pt x="167091" y="42324"/>
                </a:cubicBezTo>
                <a:cubicBezTo>
                  <a:pt x="167167" y="42324"/>
                  <a:pt x="167241" y="42301"/>
                  <a:pt x="167297" y="42256"/>
                </a:cubicBezTo>
                <a:cubicBezTo>
                  <a:pt x="167465" y="42172"/>
                  <a:pt x="167493" y="41919"/>
                  <a:pt x="167409" y="41779"/>
                </a:cubicBezTo>
                <a:cubicBezTo>
                  <a:pt x="167337" y="41670"/>
                  <a:pt x="167217" y="41608"/>
                  <a:pt x="167096" y="41608"/>
                </a:cubicBezTo>
                <a:close/>
                <a:moveTo>
                  <a:pt x="160535" y="41671"/>
                </a:moveTo>
                <a:cubicBezTo>
                  <a:pt x="160461" y="41671"/>
                  <a:pt x="160389" y="41696"/>
                  <a:pt x="160334" y="41751"/>
                </a:cubicBezTo>
                <a:cubicBezTo>
                  <a:pt x="160166" y="41835"/>
                  <a:pt x="160138" y="42088"/>
                  <a:pt x="160250" y="42228"/>
                </a:cubicBezTo>
                <a:cubicBezTo>
                  <a:pt x="160304" y="42337"/>
                  <a:pt x="160429" y="42399"/>
                  <a:pt x="160548" y="42399"/>
                </a:cubicBezTo>
                <a:cubicBezTo>
                  <a:pt x="160614" y="42399"/>
                  <a:pt x="160678" y="42380"/>
                  <a:pt x="160727" y="42340"/>
                </a:cubicBezTo>
                <a:cubicBezTo>
                  <a:pt x="160896" y="42228"/>
                  <a:pt x="160952" y="41975"/>
                  <a:pt x="160840" y="41835"/>
                </a:cubicBezTo>
                <a:cubicBezTo>
                  <a:pt x="160771" y="41732"/>
                  <a:pt x="160650" y="41671"/>
                  <a:pt x="160535" y="41671"/>
                </a:cubicBezTo>
                <a:close/>
                <a:moveTo>
                  <a:pt x="176223" y="42070"/>
                </a:moveTo>
                <a:cubicBezTo>
                  <a:pt x="176156" y="42070"/>
                  <a:pt x="176088" y="42086"/>
                  <a:pt x="176028" y="42116"/>
                </a:cubicBezTo>
                <a:cubicBezTo>
                  <a:pt x="175860" y="42228"/>
                  <a:pt x="175831" y="42481"/>
                  <a:pt x="175916" y="42621"/>
                </a:cubicBezTo>
                <a:cubicBezTo>
                  <a:pt x="175988" y="42730"/>
                  <a:pt x="176119" y="42792"/>
                  <a:pt x="176241" y="42792"/>
                </a:cubicBezTo>
                <a:cubicBezTo>
                  <a:pt x="176308" y="42792"/>
                  <a:pt x="176371" y="42773"/>
                  <a:pt x="176421" y="42733"/>
                </a:cubicBezTo>
                <a:cubicBezTo>
                  <a:pt x="176589" y="42621"/>
                  <a:pt x="176618" y="42368"/>
                  <a:pt x="176533" y="42228"/>
                </a:cubicBezTo>
                <a:cubicBezTo>
                  <a:pt x="176461" y="42120"/>
                  <a:pt x="176343" y="42070"/>
                  <a:pt x="176223" y="42070"/>
                </a:cubicBezTo>
                <a:close/>
                <a:moveTo>
                  <a:pt x="169649" y="42105"/>
                </a:moveTo>
                <a:cubicBezTo>
                  <a:pt x="169574" y="42105"/>
                  <a:pt x="169498" y="42127"/>
                  <a:pt x="169430" y="42172"/>
                </a:cubicBezTo>
                <a:cubicBezTo>
                  <a:pt x="169262" y="42256"/>
                  <a:pt x="169234" y="42509"/>
                  <a:pt x="169318" y="42649"/>
                </a:cubicBezTo>
                <a:cubicBezTo>
                  <a:pt x="169387" y="42770"/>
                  <a:pt x="169509" y="42827"/>
                  <a:pt x="169626" y="42827"/>
                </a:cubicBezTo>
                <a:cubicBezTo>
                  <a:pt x="169699" y="42827"/>
                  <a:pt x="169769" y="42805"/>
                  <a:pt x="169824" y="42761"/>
                </a:cubicBezTo>
                <a:cubicBezTo>
                  <a:pt x="169992" y="42649"/>
                  <a:pt x="170020" y="42397"/>
                  <a:pt x="169936" y="42256"/>
                </a:cubicBezTo>
                <a:cubicBezTo>
                  <a:pt x="169868" y="42155"/>
                  <a:pt x="169761" y="42105"/>
                  <a:pt x="169649" y="42105"/>
                </a:cubicBezTo>
                <a:close/>
                <a:moveTo>
                  <a:pt x="163064" y="42157"/>
                </a:moveTo>
                <a:cubicBezTo>
                  <a:pt x="162999" y="42157"/>
                  <a:pt x="162930" y="42179"/>
                  <a:pt x="162861" y="42228"/>
                </a:cubicBezTo>
                <a:cubicBezTo>
                  <a:pt x="162693" y="42340"/>
                  <a:pt x="162665" y="42593"/>
                  <a:pt x="162777" y="42733"/>
                </a:cubicBezTo>
                <a:cubicBezTo>
                  <a:pt x="162831" y="42841"/>
                  <a:pt x="162954" y="42892"/>
                  <a:pt x="163073" y="42892"/>
                </a:cubicBezTo>
                <a:cubicBezTo>
                  <a:pt x="163139" y="42892"/>
                  <a:pt x="163204" y="42876"/>
                  <a:pt x="163254" y="42846"/>
                </a:cubicBezTo>
                <a:cubicBezTo>
                  <a:pt x="163423" y="42733"/>
                  <a:pt x="163479" y="42481"/>
                  <a:pt x="163366" y="42340"/>
                </a:cubicBezTo>
                <a:cubicBezTo>
                  <a:pt x="163293" y="42231"/>
                  <a:pt x="163185" y="42157"/>
                  <a:pt x="163064" y="42157"/>
                </a:cubicBezTo>
                <a:close/>
                <a:moveTo>
                  <a:pt x="172165" y="42591"/>
                </a:moveTo>
                <a:cubicBezTo>
                  <a:pt x="172099" y="42591"/>
                  <a:pt x="172035" y="42609"/>
                  <a:pt x="171985" y="42649"/>
                </a:cubicBezTo>
                <a:cubicBezTo>
                  <a:pt x="171817" y="42761"/>
                  <a:pt x="171789" y="43014"/>
                  <a:pt x="171901" y="43155"/>
                </a:cubicBezTo>
                <a:cubicBezTo>
                  <a:pt x="171955" y="43263"/>
                  <a:pt x="172078" y="43313"/>
                  <a:pt x="172197" y="43313"/>
                </a:cubicBezTo>
                <a:cubicBezTo>
                  <a:pt x="172263" y="43313"/>
                  <a:pt x="172328" y="43297"/>
                  <a:pt x="172378" y="43267"/>
                </a:cubicBezTo>
                <a:cubicBezTo>
                  <a:pt x="172547" y="43155"/>
                  <a:pt x="172603" y="42902"/>
                  <a:pt x="172491" y="42761"/>
                </a:cubicBezTo>
                <a:cubicBezTo>
                  <a:pt x="172418" y="42653"/>
                  <a:pt x="172287" y="42591"/>
                  <a:pt x="172165" y="42591"/>
                </a:cubicBezTo>
                <a:close/>
                <a:moveTo>
                  <a:pt x="165613" y="42654"/>
                </a:moveTo>
                <a:cubicBezTo>
                  <a:pt x="165541" y="42654"/>
                  <a:pt x="165464" y="42679"/>
                  <a:pt x="165388" y="42733"/>
                </a:cubicBezTo>
                <a:cubicBezTo>
                  <a:pt x="165219" y="42818"/>
                  <a:pt x="165191" y="43070"/>
                  <a:pt x="165304" y="43211"/>
                </a:cubicBezTo>
                <a:cubicBezTo>
                  <a:pt x="165358" y="43319"/>
                  <a:pt x="165483" y="43381"/>
                  <a:pt x="165602" y="43381"/>
                </a:cubicBezTo>
                <a:cubicBezTo>
                  <a:pt x="165667" y="43381"/>
                  <a:pt x="165731" y="43363"/>
                  <a:pt x="165781" y="43323"/>
                </a:cubicBezTo>
                <a:cubicBezTo>
                  <a:pt x="165949" y="43211"/>
                  <a:pt x="166005" y="42958"/>
                  <a:pt x="165893" y="42818"/>
                </a:cubicBezTo>
                <a:cubicBezTo>
                  <a:pt x="165825" y="42715"/>
                  <a:pt x="165725" y="42654"/>
                  <a:pt x="165613" y="42654"/>
                </a:cubicBezTo>
                <a:close/>
                <a:moveTo>
                  <a:pt x="159035" y="42696"/>
                </a:moveTo>
                <a:cubicBezTo>
                  <a:pt x="158967" y="42696"/>
                  <a:pt x="158900" y="42718"/>
                  <a:pt x="158846" y="42761"/>
                </a:cubicBezTo>
                <a:cubicBezTo>
                  <a:pt x="158650" y="42874"/>
                  <a:pt x="158622" y="43098"/>
                  <a:pt x="158734" y="43267"/>
                </a:cubicBezTo>
                <a:cubicBezTo>
                  <a:pt x="158801" y="43368"/>
                  <a:pt x="158909" y="43418"/>
                  <a:pt x="159015" y="43418"/>
                </a:cubicBezTo>
                <a:cubicBezTo>
                  <a:pt x="159086" y="43418"/>
                  <a:pt x="159155" y="43396"/>
                  <a:pt x="159211" y="43351"/>
                </a:cubicBezTo>
                <a:cubicBezTo>
                  <a:pt x="159408" y="43267"/>
                  <a:pt x="159436" y="43014"/>
                  <a:pt x="159324" y="42874"/>
                </a:cubicBezTo>
                <a:cubicBezTo>
                  <a:pt x="159255" y="42753"/>
                  <a:pt x="159143" y="42696"/>
                  <a:pt x="159035" y="42696"/>
                </a:cubicBezTo>
                <a:close/>
                <a:moveTo>
                  <a:pt x="174742" y="43087"/>
                </a:moveTo>
                <a:cubicBezTo>
                  <a:pt x="174669" y="43087"/>
                  <a:pt x="174591" y="43110"/>
                  <a:pt x="174512" y="43155"/>
                </a:cubicBezTo>
                <a:cubicBezTo>
                  <a:pt x="174344" y="43239"/>
                  <a:pt x="174315" y="43491"/>
                  <a:pt x="174428" y="43632"/>
                </a:cubicBezTo>
                <a:cubicBezTo>
                  <a:pt x="174482" y="43741"/>
                  <a:pt x="174607" y="43803"/>
                  <a:pt x="174726" y="43803"/>
                </a:cubicBezTo>
                <a:cubicBezTo>
                  <a:pt x="174791" y="43803"/>
                  <a:pt x="174855" y="43784"/>
                  <a:pt x="174905" y="43744"/>
                </a:cubicBezTo>
                <a:cubicBezTo>
                  <a:pt x="175073" y="43632"/>
                  <a:pt x="175130" y="43379"/>
                  <a:pt x="175017" y="43239"/>
                </a:cubicBezTo>
                <a:cubicBezTo>
                  <a:pt x="174950" y="43138"/>
                  <a:pt x="174852" y="43087"/>
                  <a:pt x="174742" y="43087"/>
                </a:cubicBezTo>
                <a:close/>
                <a:moveTo>
                  <a:pt x="168102" y="43131"/>
                </a:moveTo>
                <a:cubicBezTo>
                  <a:pt x="168041" y="43131"/>
                  <a:pt x="167978" y="43146"/>
                  <a:pt x="167914" y="43183"/>
                </a:cubicBezTo>
                <a:cubicBezTo>
                  <a:pt x="167746" y="43295"/>
                  <a:pt x="167718" y="43548"/>
                  <a:pt x="167830" y="43688"/>
                </a:cubicBezTo>
                <a:cubicBezTo>
                  <a:pt x="167881" y="43789"/>
                  <a:pt x="167992" y="43840"/>
                  <a:pt x="168103" y="43840"/>
                </a:cubicBezTo>
                <a:cubicBezTo>
                  <a:pt x="168177" y="43840"/>
                  <a:pt x="168251" y="43817"/>
                  <a:pt x="168307" y="43772"/>
                </a:cubicBezTo>
                <a:cubicBezTo>
                  <a:pt x="168476" y="43688"/>
                  <a:pt x="168532" y="43435"/>
                  <a:pt x="168420" y="43295"/>
                </a:cubicBezTo>
                <a:cubicBezTo>
                  <a:pt x="168344" y="43200"/>
                  <a:pt x="168229" y="43131"/>
                  <a:pt x="168102" y="43131"/>
                </a:cubicBezTo>
                <a:close/>
                <a:moveTo>
                  <a:pt x="161560" y="43193"/>
                </a:moveTo>
                <a:cubicBezTo>
                  <a:pt x="161498" y="43193"/>
                  <a:pt x="161434" y="43209"/>
                  <a:pt x="161373" y="43239"/>
                </a:cubicBezTo>
                <a:cubicBezTo>
                  <a:pt x="161177" y="43351"/>
                  <a:pt x="161148" y="43604"/>
                  <a:pt x="161261" y="43744"/>
                </a:cubicBezTo>
                <a:cubicBezTo>
                  <a:pt x="161333" y="43852"/>
                  <a:pt x="161451" y="43902"/>
                  <a:pt x="161563" y="43902"/>
                </a:cubicBezTo>
                <a:cubicBezTo>
                  <a:pt x="161626" y="43902"/>
                  <a:pt x="161688" y="43887"/>
                  <a:pt x="161738" y="43856"/>
                </a:cubicBezTo>
                <a:cubicBezTo>
                  <a:pt x="161935" y="43744"/>
                  <a:pt x="161963" y="43491"/>
                  <a:pt x="161850" y="43351"/>
                </a:cubicBezTo>
                <a:cubicBezTo>
                  <a:pt x="161778" y="43243"/>
                  <a:pt x="161672" y="43193"/>
                  <a:pt x="161560" y="43193"/>
                </a:cubicBezTo>
                <a:close/>
                <a:moveTo>
                  <a:pt x="170672" y="43614"/>
                </a:moveTo>
                <a:cubicBezTo>
                  <a:pt x="170609" y="43614"/>
                  <a:pt x="170548" y="43630"/>
                  <a:pt x="170497" y="43660"/>
                </a:cubicBezTo>
                <a:cubicBezTo>
                  <a:pt x="170301" y="43772"/>
                  <a:pt x="170273" y="44025"/>
                  <a:pt x="170385" y="44165"/>
                </a:cubicBezTo>
                <a:cubicBezTo>
                  <a:pt x="170457" y="44273"/>
                  <a:pt x="170575" y="44324"/>
                  <a:pt x="170688" y="44324"/>
                </a:cubicBezTo>
                <a:cubicBezTo>
                  <a:pt x="170751" y="44324"/>
                  <a:pt x="170812" y="44308"/>
                  <a:pt x="170862" y="44278"/>
                </a:cubicBezTo>
                <a:cubicBezTo>
                  <a:pt x="171059" y="44165"/>
                  <a:pt x="171087" y="43913"/>
                  <a:pt x="170975" y="43772"/>
                </a:cubicBezTo>
                <a:cubicBezTo>
                  <a:pt x="170903" y="43664"/>
                  <a:pt x="170784" y="43614"/>
                  <a:pt x="170672" y="43614"/>
                </a:cubicBezTo>
                <a:close/>
                <a:moveTo>
                  <a:pt x="164097" y="43666"/>
                </a:moveTo>
                <a:cubicBezTo>
                  <a:pt x="164031" y="43666"/>
                  <a:pt x="163963" y="43691"/>
                  <a:pt x="163900" y="43744"/>
                </a:cubicBezTo>
                <a:cubicBezTo>
                  <a:pt x="163703" y="43856"/>
                  <a:pt x="163675" y="44081"/>
                  <a:pt x="163787" y="44249"/>
                </a:cubicBezTo>
                <a:cubicBezTo>
                  <a:pt x="163855" y="44351"/>
                  <a:pt x="163963" y="44401"/>
                  <a:pt x="164068" y="44401"/>
                </a:cubicBezTo>
                <a:cubicBezTo>
                  <a:pt x="164139" y="44401"/>
                  <a:pt x="164209" y="44379"/>
                  <a:pt x="164265" y="44334"/>
                </a:cubicBezTo>
                <a:cubicBezTo>
                  <a:pt x="164461" y="44249"/>
                  <a:pt x="164489" y="43997"/>
                  <a:pt x="164377" y="43856"/>
                </a:cubicBezTo>
                <a:cubicBezTo>
                  <a:pt x="164307" y="43734"/>
                  <a:pt x="164205" y="43666"/>
                  <a:pt x="164097" y="43666"/>
                </a:cubicBezTo>
                <a:close/>
                <a:moveTo>
                  <a:pt x="157509" y="43714"/>
                </a:moveTo>
                <a:cubicBezTo>
                  <a:pt x="157444" y="43714"/>
                  <a:pt x="157380" y="43732"/>
                  <a:pt x="157330" y="43772"/>
                </a:cubicBezTo>
                <a:cubicBezTo>
                  <a:pt x="157162" y="43884"/>
                  <a:pt x="157106" y="44137"/>
                  <a:pt x="157218" y="44278"/>
                </a:cubicBezTo>
                <a:cubicBezTo>
                  <a:pt x="157285" y="44379"/>
                  <a:pt x="157403" y="44429"/>
                  <a:pt x="157517" y="44429"/>
                </a:cubicBezTo>
                <a:cubicBezTo>
                  <a:pt x="157593" y="44429"/>
                  <a:pt x="157667" y="44407"/>
                  <a:pt x="157723" y="44362"/>
                </a:cubicBezTo>
                <a:cubicBezTo>
                  <a:pt x="157892" y="44278"/>
                  <a:pt x="157920" y="44025"/>
                  <a:pt x="157808" y="43884"/>
                </a:cubicBezTo>
                <a:cubicBezTo>
                  <a:pt x="157753" y="43776"/>
                  <a:pt x="157629" y="43714"/>
                  <a:pt x="157509" y="43714"/>
                </a:cubicBezTo>
                <a:close/>
                <a:moveTo>
                  <a:pt x="173212" y="44100"/>
                </a:moveTo>
                <a:cubicBezTo>
                  <a:pt x="173145" y="44100"/>
                  <a:pt x="173078" y="44122"/>
                  <a:pt x="173024" y="44165"/>
                </a:cubicBezTo>
                <a:cubicBezTo>
                  <a:pt x="172828" y="44278"/>
                  <a:pt x="172799" y="44502"/>
                  <a:pt x="172912" y="44671"/>
                </a:cubicBezTo>
                <a:cubicBezTo>
                  <a:pt x="172979" y="44772"/>
                  <a:pt x="173087" y="44822"/>
                  <a:pt x="173193" y="44822"/>
                </a:cubicBezTo>
                <a:cubicBezTo>
                  <a:pt x="173263" y="44822"/>
                  <a:pt x="173333" y="44800"/>
                  <a:pt x="173389" y="44755"/>
                </a:cubicBezTo>
                <a:cubicBezTo>
                  <a:pt x="173586" y="44671"/>
                  <a:pt x="173614" y="44418"/>
                  <a:pt x="173501" y="44278"/>
                </a:cubicBezTo>
                <a:cubicBezTo>
                  <a:pt x="173432" y="44157"/>
                  <a:pt x="173321" y="44100"/>
                  <a:pt x="173212" y="44100"/>
                </a:cubicBezTo>
                <a:close/>
                <a:moveTo>
                  <a:pt x="166626" y="44158"/>
                </a:moveTo>
                <a:cubicBezTo>
                  <a:pt x="166559" y="44158"/>
                  <a:pt x="166491" y="44185"/>
                  <a:pt x="166427" y="44249"/>
                </a:cubicBezTo>
                <a:cubicBezTo>
                  <a:pt x="166230" y="44334"/>
                  <a:pt x="166202" y="44586"/>
                  <a:pt x="166314" y="44727"/>
                </a:cubicBezTo>
                <a:cubicBezTo>
                  <a:pt x="166387" y="44836"/>
                  <a:pt x="166506" y="44897"/>
                  <a:pt x="166619" y="44897"/>
                </a:cubicBezTo>
                <a:cubicBezTo>
                  <a:pt x="166681" y="44897"/>
                  <a:pt x="166742" y="44879"/>
                  <a:pt x="166791" y="44839"/>
                </a:cubicBezTo>
                <a:cubicBezTo>
                  <a:pt x="166988" y="44727"/>
                  <a:pt x="167016" y="44474"/>
                  <a:pt x="166904" y="44334"/>
                </a:cubicBezTo>
                <a:cubicBezTo>
                  <a:pt x="166834" y="44230"/>
                  <a:pt x="166733" y="44158"/>
                  <a:pt x="166626" y="44158"/>
                </a:cubicBezTo>
                <a:close/>
                <a:moveTo>
                  <a:pt x="160061" y="44210"/>
                </a:moveTo>
                <a:cubicBezTo>
                  <a:pt x="159987" y="44210"/>
                  <a:pt x="159913" y="44233"/>
                  <a:pt x="159857" y="44278"/>
                </a:cubicBezTo>
                <a:cubicBezTo>
                  <a:pt x="159689" y="44362"/>
                  <a:pt x="159632" y="44614"/>
                  <a:pt x="159745" y="44755"/>
                </a:cubicBezTo>
                <a:cubicBezTo>
                  <a:pt x="159814" y="44876"/>
                  <a:pt x="159936" y="44933"/>
                  <a:pt x="160052" y="44933"/>
                </a:cubicBezTo>
                <a:cubicBezTo>
                  <a:pt x="160125" y="44933"/>
                  <a:pt x="160196" y="44910"/>
                  <a:pt x="160250" y="44867"/>
                </a:cubicBezTo>
                <a:cubicBezTo>
                  <a:pt x="160419" y="44755"/>
                  <a:pt x="160447" y="44502"/>
                  <a:pt x="160334" y="44362"/>
                </a:cubicBezTo>
                <a:cubicBezTo>
                  <a:pt x="160284" y="44261"/>
                  <a:pt x="160173" y="44210"/>
                  <a:pt x="160061" y="44210"/>
                </a:cubicBezTo>
                <a:close/>
                <a:moveTo>
                  <a:pt x="169173" y="44649"/>
                </a:moveTo>
                <a:cubicBezTo>
                  <a:pt x="169103" y="44649"/>
                  <a:pt x="169034" y="44674"/>
                  <a:pt x="168981" y="44727"/>
                </a:cubicBezTo>
                <a:cubicBezTo>
                  <a:pt x="168813" y="44839"/>
                  <a:pt x="168757" y="45064"/>
                  <a:pt x="168869" y="45204"/>
                </a:cubicBezTo>
                <a:cubicBezTo>
                  <a:pt x="168938" y="45325"/>
                  <a:pt x="169060" y="45382"/>
                  <a:pt x="169177" y="45382"/>
                </a:cubicBezTo>
                <a:cubicBezTo>
                  <a:pt x="169250" y="45382"/>
                  <a:pt x="169320" y="45360"/>
                  <a:pt x="169374" y="45316"/>
                </a:cubicBezTo>
                <a:cubicBezTo>
                  <a:pt x="169543" y="45204"/>
                  <a:pt x="169571" y="44979"/>
                  <a:pt x="169459" y="44839"/>
                </a:cubicBezTo>
                <a:cubicBezTo>
                  <a:pt x="169406" y="44717"/>
                  <a:pt x="169288" y="44649"/>
                  <a:pt x="169173" y="44649"/>
                </a:cubicBezTo>
                <a:close/>
                <a:moveTo>
                  <a:pt x="162575" y="44696"/>
                </a:moveTo>
                <a:cubicBezTo>
                  <a:pt x="162510" y="44696"/>
                  <a:pt x="162443" y="44715"/>
                  <a:pt x="162384" y="44755"/>
                </a:cubicBezTo>
                <a:cubicBezTo>
                  <a:pt x="162215" y="44867"/>
                  <a:pt x="162159" y="45120"/>
                  <a:pt x="162271" y="45260"/>
                </a:cubicBezTo>
                <a:cubicBezTo>
                  <a:pt x="162343" y="45368"/>
                  <a:pt x="162473" y="45418"/>
                  <a:pt x="162594" y="45418"/>
                </a:cubicBezTo>
                <a:cubicBezTo>
                  <a:pt x="162662" y="45418"/>
                  <a:pt x="162726" y="45403"/>
                  <a:pt x="162777" y="45372"/>
                </a:cubicBezTo>
                <a:cubicBezTo>
                  <a:pt x="162945" y="45260"/>
                  <a:pt x="162973" y="45007"/>
                  <a:pt x="162861" y="44867"/>
                </a:cubicBezTo>
                <a:cubicBezTo>
                  <a:pt x="162807" y="44758"/>
                  <a:pt x="162694" y="44696"/>
                  <a:pt x="162575" y="44696"/>
                </a:cubicBezTo>
                <a:close/>
                <a:moveTo>
                  <a:pt x="155980" y="44737"/>
                </a:moveTo>
                <a:cubicBezTo>
                  <a:pt x="155914" y="44737"/>
                  <a:pt x="155847" y="44753"/>
                  <a:pt x="155786" y="44783"/>
                </a:cubicBezTo>
                <a:cubicBezTo>
                  <a:pt x="155618" y="44895"/>
                  <a:pt x="155562" y="45148"/>
                  <a:pt x="155674" y="45288"/>
                </a:cubicBezTo>
                <a:cubicBezTo>
                  <a:pt x="155746" y="45396"/>
                  <a:pt x="155876" y="45447"/>
                  <a:pt x="155996" y="45447"/>
                </a:cubicBezTo>
                <a:cubicBezTo>
                  <a:pt x="156064" y="45447"/>
                  <a:pt x="156129" y="45431"/>
                  <a:pt x="156179" y="45401"/>
                </a:cubicBezTo>
                <a:cubicBezTo>
                  <a:pt x="156348" y="45288"/>
                  <a:pt x="156376" y="45036"/>
                  <a:pt x="156264" y="44895"/>
                </a:cubicBezTo>
                <a:cubicBezTo>
                  <a:pt x="156210" y="44787"/>
                  <a:pt x="156098" y="44737"/>
                  <a:pt x="155980" y="44737"/>
                </a:cubicBezTo>
                <a:close/>
                <a:moveTo>
                  <a:pt x="171670" y="45124"/>
                </a:moveTo>
                <a:cubicBezTo>
                  <a:pt x="171610" y="45124"/>
                  <a:pt x="171553" y="45140"/>
                  <a:pt x="171508" y="45176"/>
                </a:cubicBezTo>
                <a:cubicBezTo>
                  <a:pt x="171340" y="45288"/>
                  <a:pt x="171283" y="45541"/>
                  <a:pt x="171396" y="45681"/>
                </a:cubicBezTo>
                <a:cubicBezTo>
                  <a:pt x="171463" y="45782"/>
                  <a:pt x="171581" y="45833"/>
                  <a:pt x="171695" y="45833"/>
                </a:cubicBezTo>
                <a:cubicBezTo>
                  <a:pt x="171771" y="45833"/>
                  <a:pt x="171845" y="45810"/>
                  <a:pt x="171901" y="45765"/>
                </a:cubicBezTo>
                <a:cubicBezTo>
                  <a:pt x="172069" y="45681"/>
                  <a:pt x="172098" y="45429"/>
                  <a:pt x="171985" y="45288"/>
                </a:cubicBezTo>
                <a:cubicBezTo>
                  <a:pt x="171928" y="45193"/>
                  <a:pt x="171794" y="45124"/>
                  <a:pt x="171670" y="45124"/>
                </a:cubicBezTo>
                <a:close/>
                <a:moveTo>
                  <a:pt x="165127" y="45193"/>
                </a:moveTo>
                <a:cubicBezTo>
                  <a:pt x="165054" y="45193"/>
                  <a:pt x="164978" y="45215"/>
                  <a:pt x="164910" y="45260"/>
                </a:cubicBezTo>
                <a:cubicBezTo>
                  <a:pt x="164742" y="45344"/>
                  <a:pt x="164686" y="45597"/>
                  <a:pt x="164798" y="45737"/>
                </a:cubicBezTo>
                <a:cubicBezTo>
                  <a:pt x="164871" y="45846"/>
                  <a:pt x="165002" y="45908"/>
                  <a:pt x="165123" y="45908"/>
                </a:cubicBezTo>
                <a:cubicBezTo>
                  <a:pt x="165190" y="45908"/>
                  <a:pt x="165254" y="45890"/>
                  <a:pt x="165304" y="45850"/>
                </a:cubicBezTo>
                <a:cubicBezTo>
                  <a:pt x="165472" y="45737"/>
                  <a:pt x="165500" y="45485"/>
                  <a:pt x="165388" y="45344"/>
                </a:cubicBezTo>
                <a:cubicBezTo>
                  <a:pt x="165337" y="45243"/>
                  <a:pt x="165236" y="45193"/>
                  <a:pt x="165127" y="45193"/>
                </a:cubicBezTo>
                <a:close/>
                <a:moveTo>
                  <a:pt x="158539" y="45223"/>
                </a:moveTo>
                <a:cubicBezTo>
                  <a:pt x="158466" y="45223"/>
                  <a:pt x="158395" y="45245"/>
                  <a:pt x="158341" y="45288"/>
                </a:cubicBezTo>
                <a:cubicBezTo>
                  <a:pt x="158173" y="45401"/>
                  <a:pt x="158145" y="45653"/>
                  <a:pt x="158229" y="45794"/>
                </a:cubicBezTo>
                <a:cubicBezTo>
                  <a:pt x="158296" y="45895"/>
                  <a:pt x="158414" y="45945"/>
                  <a:pt x="158528" y="45945"/>
                </a:cubicBezTo>
                <a:cubicBezTo>
                  <a:pt x="158604" y="45945"/>
                  <a:pt x="158678" y="45923"/>
                  <a:pt x="158734" y="45878"/>
                </a:cubicBezTo>
                <a:cubicBezTo>
                  <a:pt x="158903" y="45794"/>
                  <a:pt x="158931" y="45541"/>
                  <a:pt x="158846" y="45401"/>
                </a:cubicBezTo>
                <a:cubicBezTo>
                  <a:pt x="158777" y="45280"/>
                  <a:pt x="158655" y="45223"/>
                  <a:pt x="158539" y="45223"/>
                </a:cubicBezTo>
                <a:close/>
                <a:moveTo>
                  <a:pt x="174251" y="45614"/>
                </a:moveTo>
                <a:cubicBezTo>
                  <a:pt x="174178" y="45614"/>
                  <a:pt x="174102" y="45636"/>
                  <a:pt x="174035" y="45681"/>
                </a:cubicBezTo>
                <a:cubicBezTo>
                  <a:pt x="173866" y="45765"/>
                  <a:pt x="173810" y="46018"/>
                  <a:pt x="173922" y="46159"/>
                </a:cubicBezTo>
                <a:cubicBezTo>
                  <a:pt x="173991" y="46279"/>
                  <a:pt x="174114" y="46337"/>
                  <a:pt x="174230" y="46337"/>
                </a:cubicBezTo>
                <a:cubicBezTo>
                  <a:pt x="174303" y="46337"/>
                  <a:pt x="174374" y="46314"/>
                  <a:pt x="174428" y="46271"/>
                </a:cubicBezTo>
                <a:cubicBezTo>
                  <a:pt x="174596" y="46159"/>
                  <a:pt x="174624" y="45906"/>
                  <a:pt x="174512" y="45765"/>
                </a:cubicBezTo>
                <a:cubicBezTo>
                  <a:pt x="174461" y="45664"/>
                  <a:pt x="174360" y="45614"/>
                  <a:pt x="174251" y="45614"/>
                </a:cubicBezTo>
                <a:close/>
                <a:moveTo>
                  <a:pt x="167631" y="45691"/>
                </a:moveTo>
                <a:cubicBezTo>
                  <a:pt x="167565" y="45691"/>
                  <a:pt x="167498" y="45707"/>
                  <a:pt x="167437" y="45737"/>
                </a:cubicBezTo>
                <a:cubicBezTo>
                  <a:pt x="167269" y="45850"/>
                  <a:pt x="167213" y="46102"/>
                  <a:pt x="167325" y="46243"/>
                </a:cubicBezTo>
                <a:cubicBezTo>
                  <a:pt x="167397" y="46351"/>
                  <a:pt x="167527" y="46401"/>
                  <a:pt x="167647" y="46401"/>
                </a:cubicBezTo>
                <a:cubicBezTo>
                  <a:pt x="167715" y="46401"/>
                  <a:pt x="167780" y="46385"/>
                  <a:pt x="167830" y="46355"/>
                </a:cubicBezTo>
                <a:cubicBezTo>
                  <a:pt x="167999" y="46243"/>
                  <a:pt x="168027" y="45990"/>
                  <a:pt x="167914" y="45850"/>
                </a:cubicBezTo>
                <a:cubicBezTo>
                  <a:pt x="167860" y="45742"/>
                  <a:pt x="167749" y="45691"/>
                  <a:pt x="167631" y="45691"/>
                </a:cubicBezTo>
                <a:close/>
                <a:moveTo>
                  <a:pt x="161063" y="45720"/>
                </a:moveTo>
                <a:cubicBezTo>
                  <a:pt x="160996" y="45720"/>
                  <a:pt x="160928" y="45735"/>
                  <a:pt x="160868" y="45765"/>
                </a:cubicBezTo>
                <a:cubicBezTo>
                  <a:pt x="160699" y="45878"/>
                  <a:pt x="160671" y="46130"/>
                  <a:pt x="160755" y="46271"/>
                </a:cubicBezTo>
                <a:cubicBezTo>
                  <a:pt x="160827" y="46379"/>
                  <a:pt x="160957" y="46429"/>
                  <a:pt x="161078" y="46429"/>
                </a:cubicBezTo>
                <a:cubicBezTo>
                  <a:pt x="161146" y="46429"/>
                  <a:pt x="161210" y="46413"/>
                  <a:pt x="161261" y="46383"/>
                </a:cubicBezTo>
                <a:cubicBezTo>
                  <a:pt x="161429" y="46271"/>
                  <a:pt x="161457" y="46018"/>
                  <a:pt x="161373" y="45878"/>
                </a:cubicBezTo>
                <a:cubicBezTo>
                  <a:pt x="161301" y="45770"/>
                  <a:pt x="161183" y="45720"/>
                  <a:pt x="161063" y="45720"/>
                </a:cubicBezTo>
                <a:close/>
                <a:moveTo>
                  <a:pt x="154489" y="45754"/>
                </a:moveTo>
                <a:cubicBezTo>
                  <a:pt x="154414" y="45754"/>
                  <a:pt x="154338" y="45777"/>
                  <a:pt x="154270" y="45822"/>
                </a:cubicBezTo>
                <a:cubicBezTo>
                  <a:pt x="154102" y="45906"/>
                  <a:pt x="154074" y="46159"/>
                  <a:pt x="154158" y="46299"/>
                </a:cubicBezTo>
                <a:cubicBezTo>
                  <a:pt x="154227" y="46420"/>
                  <a:pt x="154349" y="46477"/>
                  <a:pt x="154466" y="46477"/>
                </a:cubicBezTo>
                <a:cubicBezTo>
                  <a:pt x="154538" y="46477"/>
                  <a:pt x="154609" y="46454"/>
                  <a:pt x="154663" y="46411"/>
                </a:cubicBezTo>
                <a:cubicBezTo>
                  <a:pt x="154832" y="46299"/>
                  <a:pt x="154860" y="46074"/>
                  <a:pt x="154776" y="45906"/>
                </a:cubicBezTo>
                <a:cubicBezTo>
                  <a:pt x="154708" y="45805"/>
                  <a:pt x="154600" y="45754"/>
                  <a:pt x="154489" y="45754"/>
                </a:cubicBezTo>
                <a:close/>
                <a:moveTo>
                  <a:pt x="170192" y="46163"/>
                </a:moveTo>
                <a:cubicBezTo>
                  <a:pt x="170118" y="46163"/>
                  <a:pt x="170047" y="46188"/>
                  <a:pt x="169992" y="46243"/>
                </a:cubicBezTo>
                <a:cubicBezTo>
                  <a:pt x="169824" y="46327"/>
                  <a:pt x="169795" y="46580"/>
                  <a:pt x="169880" y="46720"/>
                </a:cubicBezTo>
                <a:cubicBezTo>
                  <a:pt x="169952" y="46829"/>
                  <a:pt x="170083" y="46891"/>
                  <a:pt x="170205" y="46891"/>
                </a:cubicBezTo>
                <a:cubicBezTo>
                  <a:pt x="170271" y="46891"/>
                  <a:pt x="170335" y="46872"/>
                  <a:pt x="170385" y="46832"/>
                </a:cubicBezTo>
                <a:cubicBezTo>
                  <a:pt x="170553" y="46720"/>
                  <a:pt x="170582" y="46467"/>
                  <a:pt x="170497" y="46327"/>
                </a:cubicBezTo>
                <a:cubicBezTo>
                  <a:pt x="170429" y="46224"/>
                  <a:pt x="170308" y="46163"/>
                  <a:pt x="170192" y="46163"/>
                </a:cubicBezTo>
                <a:close/>
                <a:moveTo>
                  <a:pt x="163604" y="46205"/>
                </a:moveTo>
                <a:cubicBezTo>
                  <a:pt x="163533" y="46205"/>
                  <a:pt x="163459" y="46228"/>
                  <a:pt x="163394" y="46271"/>
                </a:cubicBezTo>
                <a:cubicBezTo>
                  <a:pt x="163226" y="46383"/>
                  <a:pt x="163198" y="46608"/>
                  <a:pt x="163282" y="46776"/>
                </a:cubicBezTo>
                <a:cubicBezTo>
                  <a:pt x="163350" y="46877"/>
                  <a:pt x="163467" y="46928"/>
                  <a:pt x="163581" y="46928"/>
                </a:cubicBezTo>
                <a:cubicBezTo>
                  <a:pt x="163657" y="46928"/>
                  <a:pt x="163731" y="46905"/>
                  <a:pt x="163787" y="46860"/>
                </a:cubicBezTo>
                <a:cubicBezTo>
                  <a:pt x="163956" y="46776"/>
                  <a:pt x="163984" y="46524"/>
                  <a:pt x="163900" y="46383"/>
                </a:cubicBezTo>
                <a:cubicBezTo>
                  <a:pt x="163831" y="46262"/>
                  <a:pt x="163719" y="46205"/>
                  <a:pt x="163604" y="46205"/>
                </a:cubicBezTo>
                <a:close/>
                <a:moveTo>
                  <a:pt x="157005" y="46240"/>
                </a:moveTo>
                <a:cubicBezTo>
                  <a:pt x="156939" y="46240"/>
                  <a:pt x="156875" y="46259"/>
                  <a:pt x="156825" y="46299"/>
                </a:cubicBezTo>
                <a:cubicBezTo>
                  <a:pt x="156657" y="46411"/>
                  <a:pt x="156628" y="46664"/>
                  <a:pt x="156741" y="46804"/>
                </a:cubicBezTo>
                <a:cubicBezTo>
                  <a:pt x="156791" y="46905"/>
                  <a:pt x="156902" y="46956"/>
                  <a:pt x="157014" y="46956"/>
                </a:cubicBezTo>
                <a:cubicBezTo>
                  <a:pt x="157088" y="46956"/>
                  <a:pt x="157162" y="46933"/>
                  <a:pt x="157218" y="46888"/>
                </a:cubicBezTo>
                <a:cubicBezTo>
                  <a:pt x="157386" y="46804"/>
                  <a:pt x="157443" y="46552"/>
                  <a:pt x="157330" y="46411"/>
                </a:cubicBezTo>
                <a:cubicBezTo>
                  <a:pt x="157258" y="46302"/>
                  <a:pt x="157127" y="46240"/>
                  <a:pt x="157005" y="46240"/>
                </a:cubicBezTo>
                <a:close/>
                <a:moveTo>
                  <a:pt x="172710" y="46649"/>
                </a:moveTo>
                <a:cubicBezTo>
                  <a:pt x="172644" y="46649"/>
                  <a:pt x="172578" y="46671"/>
                  <a:pt x="172519" y="46720"/>
                </a:cubicBezTo>
                <a:cubicBezTo>
                  <a:pt x="172350" y="46832"/>
                  <a:pt x="172322" y="47085"/>
                  <a:pt x="172406" y="47225"/>
                </a:cubicBezTo>
                <a:cubicBezTo>
                  <a:pt x="172474" y="47326"/>
                  <a:pt x="172592" y="47377"/>
                  <a:pt x="172706" y="47377"/>
                </a:cubicBezTo>
                <a:cubicBezTo>
                  <a:pt x="172781" y="47377"/>
                  <a:pt x="172856" y="47355"/>
                  <a:pt x="172912" y="47310"/>
                </a:cubicBezTo>
                <a:cubicBezTo>
                  <a:pt x="173080" y="47225"/>
                  <a:pt x="173108" y="46973"/>
                  <a:pt x="173024" y="46832"/>
                </a:cubicBezTo>
                <a:cubicBezTo>
                  <a:pt x="172951" y="46723"/>
                  <a:pt x="172831" y="46649"/>
                  <a:pt x="172710" y="46649"/>
                </a:cubicBezTo>
                <a:close/>
                <a:moveTo>
                  <a:pt x="166116" y="46702"/>
                </a:moveTo>
                <a:cubicBezTo>
                  <a:pt x="166049" y="46702"/>
                  <a:pt x="165982" y="46718"/>
                  <a:pt x="165921" y="46748"/>
                </a:cubicBezTo>
                <a:cubicBezTo>
                  <a:pt x="165753" y="46860"/>
                  <a:pt x="165725" y="47113"/>
                  <a:pt x="165809" y="47253"/>
                </a:cubicBezTo>
                <a:cubicBezTo>
                  <a:pt x="165881" y="47361"/>
                  <a:pt x="166011" y="47412"/>
                  <a:pt x="166131" y="47412"/>
                </a:cubicBezTo>
                <a:cubicBezTo>
                  <a:pt x="166199" y="47412"/>
                  <a:pt x="166264" y="47396"/>
                  <a:pt x="166314" y="47366"/>
                </a:cubicBezTo>
                <a:cubicBezTo>
                  <a:pt x="166483" y="47253"/>
                  <a:pt x="166511" y="47001"/>
                  <a:pt x="166427" y="46860"/>
                </a:cubicBezTo>
                <a:cubicBezTo>
                  <a:pt x="166355" y="46752"/>
                  <a:pt x="166236" y="46702"/>
                  <a:pt x="166116" y="46702"/>
                </a:cubicBezTo>
                <a:close/>
                <a:moveTo>
                  <a:pt x="159582" y="46737"/>
                </a:moveTo>
                <a:cubicBezTo>
                  <a:pt x="159509" y="46737"/>
                  <a:pt x="159430" y="46759"/>
                  <a:pt x="159352" y="46804"/>
                </a:cubicBezTo>
                <a:cubicBezTo>
                  <a:pt x="159183" y="46888"/>
                  <a:pt x="159155" y="47141"/>
                  <a:pt x="159267" y="47282"/>
                </a:cubicBezTo>
                <a:cubicBezTo>
                  <a:pt x="159319" y="47402"/>
                  <a:pt x="159435" y="47460"/>
                  <a:pt x="159549" y="47460"/>
                </a:cubicBezTo>
                <a:cubicBezTo>
                  <a:pt x="159620" y="47460"/>
                  <a:pt x="159691" y="47437"/>
                  <a:pt x="159745" y="47394"/>
                </a:cubicBezTo>
                <a:cubicBezTo>
                  <a:pt x="159913" y="47282"/>
                  <a:pt x="159969" y="47057"/>
                  <a:pt x="159857" y="46888"/>
                </a:cubicBezTo>
                <a:cubicBezTo>
                  <a:pt x="159790" y="46787"/>
                  <a:pt x="159692" y="46737"/>
                  <a:pt x="159582" y="46737"/>
                </a:cubicBezTo>
                <a:close/>
                <a:moveTo>
                  <a:pt x="152976" y="46767"/>
                </a:moveTo>
                <a:cubicBezTo>
                  <a:pt x="152906" y="46767"/>
                  <a:pt x="152830" y="46789"/>
                  <a:pt x="152754" y="46832"/>
                </a:cubicBezTo>
                <a:cubicBezTo>
                  <a:pt x="152586" y="46945"/>
                  <a:pt x="152558" y="47169"/>
                  <a:pt x="152670" y="47310"/>
                </a:cubicBezTo>
                <a:cubicBezTo>
                  <a:pt x="152722" y="47430"/>
                  <a:pt x="152837" y="47488"/>
                  <a:pt x="152951" y="47488"/>
                </a:cubicBezTo>
                <a:cubicBezTo>
                  <a:pt x="153022" y="47488"/>
                  <a:pt x="153093" y="47465"/>
                  <a:pt x="153147" y="47422"/>
                </a:cubicBezTo>
                <a:cubicBezTo>
                  <a:pt x="153316" y="47310"/>
                  <a:pt x="153372" y="47085"/>
                  <a:pt x="153260" y="46945"/>
                </a:cubicBezTo>
                <a:cubicBezTo>
                  <a:pt x="153190" y="46824"/>
                  <a:pt x="153090" y="46767"/>
                  <a:pt x="152976" y="46767"/>
                </a:cubicBezTo>
                <a:close/>
                <a:moveTo>
                  <a:pt x="168674" y="47188"/>
                </a:moveTo>
                <a:cubicBezTo>
                  <a:pt x="168601" y="47188"/>
                  <a:pt x="168530" y="47210"/>
                  <a:pt x="168476" y="47253"/>
                </a:cubicBezTo>
                <a:cubicBezTo>
                  <a:pt x="168307" y="47366"/>
                  <a:pt x="168279" y="47590"/>
                  <a:pt x="168392" y="47759"/>
                </a:cubicBezTo>
                <a:cubicBezTo>
                  <a:pt x="168442" y="47860"/>
                  <a:pt x="168553" y="47910"/>
                  <a:pt x="168665" y="47910"/>
                </a:cubicBezTo>
                <a:cubicBezTo>
                  <a:pt x="168739" y="47910"/>
                  <a:pt x="168813" y="47888"/>
                  <a:pt x="168869" y="47843"/>
                </a:cubicBezTo>
                <a:cubicBezTo>
                  <a:pt x="169037" y="47759"/>
                  <a:pt x="169094" y="47506"/>
                  <a:pt x="168981" y="47366"/>
                </a:cubicBezTo>
                <a:cubicBezTo>
                  <a:pt x="168912" y="47245"/>
                  <a:pt x="168790" y="47188"/>
                  <a:pt x="168674" y="47188"/>
                </a:cubicBezTo>
                <a:close/>
                <a:moveTo>
                  <a:pt x="162084" y="47223"/>
                </a:moveTo>
                <a:cubicBezTo>
                  <a:pt x="162018" y="47223"/>
                  <a:pt x="161948" y="47242"/>
                  <a:pt x="161878" y="47282"/>
                </a:cubicBezTo>
                <a:cubicBezTo>
                  <a:pt x="161710" y="47394"/>
                  <a:pt x="161682" y="47647"/>
                  <a:pt x="161794" y="47787"/>
                </a:cubicBezTo>
                <a:cubicBezTo>
                  <a:pt x="161845" y="47888"/>
                  <a:pt x="161956" y="47938"/>
                  <a:pt x="162067" y="47938"/>
                </a:cubicBezTo>
                <a:cubicBezTo>
                  <a:pt x="162141" y="47938"/>
                  <a:pt x="162215" y="47916"/>
                  <a:pt x="162271" y="47871"/>
                </a:cubicBezTo>
                <a:cubicBezTo>
                  <a:pt x="162440" y="47787"/>
                  <a:pt x="162496" y="47534"/>
                  <a:pt x="162384" y="47394"/>
                </a:cubicBezTo>
                <a:cubicBezTo>
                  <a:pt x="162311" y="47285"/>
                  <a:pt x="162204" y="47223"/>
                  <a:pt x="162084" y="47223"/>
                </a:cubicBezTo>
                <a:close/>
                <a:moveTo>
                  <a:pt x="155512" y="47264"/>
                </a:moveTo>
                <a:cubicBezTo>
                  <a:pt x="155449" y="47264"/>
                  <a:pt x="155387" y="47279"/>
                  <a:pt x="155337" y="47310"/>
                </a:cubicBezTo>
                <a:cubicBezTo>
                  <a:pt x="155141" y="47422"/>
                  <a:pt x="155112" y="47675"/>
                  <a:pt x="155225" y="47815"/>
                </a:cubicBezTo>
                <a:cubicBezTo>
                  <a:pt x="155297" y="47923"/>
                  <a:pt x="155415" y="47973"/>
                  <a:pt x="155527" y="47973"/>
                </a:cubicBezTo>
                <a:cubicBezTo>
                  <a:pt x="155590" y="47973"/>
                  <a:pt x="155652" y="47957"/>
                  <a:pt x="155702" y="47927"/>
                </a:cubicBezTo>
                <a:cubicBezTo>
                  <a:pt x="155899" y="47815"/>
                  <a:pt x="155927" y="47562"/>
                  <a:pt x="155814" y="47422"/>
                </a:cubicBezTo>
                <a:cubicBezTo>
                  <a:pt x="155742" y="47314"/>
                  <a:pt x="155624" y="47264"/>
                  <a:pt x="155512" y="47264"/>
                </a:cubicBezTo>
                <a:close/>
                <a:moveTo>
                  <a:pt x="171209" y="47691"/>
                </a:moveTo>
                <a:cubicBezTo>
                  <a:pt x="171133" y="47691"/>
                  <a:pt x="171059" y="47714"/>
                  <a:pt x="171003" y="47759"/>
                </a:cubicBezTo>
                <a:cubicBezTo>
                  <a:pt x="170834" y="47843"/>
                  <a:pt x="170806" y="48096"/>
                  <a:pt x="170918" y="48236"/>
                </a:cubicBezTo>
                <a:cubicBezTo>
                  <a:pt x="170973" y="48345"/>
                  <a:pt x="171097" y="48407"/>
                  <a:pt x="171217" y="48407"/>
                </a:cubicBezTo>
                <a:cubicBezTo>
                  <a:pt x="171282" y="48407"/>
                  <a:pt x="171346" y="48388"/>
                  <a:pt x="171396" y="48348"/>
                </a:cubicBezTo>
                <a:cubicBezTo>
                  <a:pt x="171564" y="48236"/>
                  <a:pt x="171620" y="47983"/>
                  <a:pt x="171508" y="47843"/>
                </a:cubicBezTo>
                <a:cubicBezTo>
                  <a:pt x="171441" y="47742"/>
                  <a:pt x="171323" y="47691"/>
                  <a:pt x="171209" y="47691"/>
                </a:cubicBezTo>
                <a:close/>
                <a:moveTo>
                  <a:pt x="164636" y="47719"/>
                </a:moveTo>
                <a:cubicBezTo>
                  <a:pt x="164562" y="47719"/>
                  <a:pt x="164484" y="47742"/>
                  <a:pt x="164405" y="47787"/>
                </a:cubicBezTo>
                <a:cubicBezTo>
                  <a:pt x="164237" y="47871"/>
                  <a:pt x="164209" y="48124"/>
                  <a:pt x="164321" y="48264"/>
                </a:cubicBezTo>
                <a:cubicBezTo>
                  <a:pt x="164373" y="48385"/>
                  <a:pt x="164488" y="48442"/>
                  <a:pt x="164602" y="48442"/>
                </a:cubicBezTo>
                <a:cubicBezTo>
                  <a:pt x="164673" y="48442"/>
                  <a:pt x="164744" y="48420"/>
                  <a:pt x="164798" y="48376"/>
                </a:cubicBezTo>
                <a:cubicBezTo>
                  <a:pt x="164967" y="48264"/>
                  <a:pt x="165023" y="48011"/>
                  <a:pt x="164910" y="47871"/>
                </a:cubicBezTo>
                <a:cubicBezTo>
                  <a:pt x="164843" y="47770"/>
                  <a:pt x="164745" y="47719"/>
                  <a:pt x="164636" y="47719"/>
                </a:cubicBezTo>
                <a:close/>
                <a:moveTo>
                  <a:pt x="158036" y="47757"/>
                </a:moveTo>
                <a:cubicBezTo>
                  <a:pt x="157974" y="47757"/>
                  <a:pt x="157913" y="47775"/>
                  <a:pt x="157864" y="47815"/>
                </a:cubicBezTo>
                <a:cubicBezTo>
                  <a:pt x="157667" y="47927"/>
                  <a:pt x="157639" y="48152"/>
                  <a:pt x="157751" y="48292"/>
                </a:cubicBezTo>
                <a:cubicBezTo>
                  <a:pt x="157821" y="48413"/>
                  <a:pt x="157932" y="48470"/>
                  <a:pt x="158040" y="48470"/>
                </a:cubicBezTo>
                <a:cubicBezTo>
                  <a:pt x="158108" y="48470"/>
                  <a:pt x="158175" y="48448"/>
                  <a:pt x="158229" y="48405"/>
                </a:cubicBezTo>
                <a:cubicBezTo>
                  <a:pt x="158425" y="48292"/>
                  <a:pt x="158453" y="48068"/>
                  <a:pt x="158341" y="47927"/>
                </a:cubicBezTo>
                <a:cubicBezTo>
                  <a:pt x="158269" y="47818"/>
                  <a:pt x="158149" y="47757"/>
                  <a:pt x="158036" y="47757"/>
                </a:cubicBezTo>
                <a:close/>
                <a:moveTo>
                  <a:pt x="151433" y="47803"/>
                </a:moveTo>
                <a:cubicBezTo>
                  <a:pt x="151377" y="47803"/>
                  <a:pt x="151320" y="47816"/>
                  <a:pt x="151266" y="47843"/>
                </a:cubicBezTo>
                <a:cubicBezTo>
                  <a:pt x="151070" y="47955"/>
                  <a:pt x="151042" y="48208"/>
                  <a:pt x="151154" y="48348"/>
                </a:cubicBezTo>
                <a:cubicBezTo>
                  <a:pt x="151226" y="48456"/>
                  <a:pt x="151344" y="48507"/>
                  <a:pt x="151457" y="48507"/>
                </a:cubicBezTo>
                <a:cubicBezTo>
                  <a:pt x="151520" y="48507"/>
                  <a:pt x="151581" y="48491"/>
                  <a:pt x="151631" y="48461"/>
                </a:cubicBezTo>
                <a:cubicBezTo>
                  <a:pt x="151828" y="48348"/>
                  <a:pt x="151856" y="48096"/>
                  <a:pt x="151744" y="47955"/>
                </a:cubicBezTo>
                <a:cubicBezTo>
                  <a:pt x="151667" y="47860"/>
                  <a:pt x="151552" y="47803"/>
                  <a:pt x="151433" y="47803"/>
                </a:cubicBezTo>
                <a:close/>
                <a:moveTo>
                  <a:pt x="167144" y="48206"/>
                </a:moveTo>
                <a:cubicBezTo>
                  <a:pt x="167075" y="48206"/>
                  <a:pt x="167001" y="48224"/>
                  <a:pt x="166932" y="48264"/>
                </a:cubicBezTo>
                <a:cubicBezTo>
                  <a:pt x="166763" y="48376"/>
                  <a:pt x="166735" y="48629"/>
                  <a:pt x="166848" y="48769"/>
                </a:cubicBezTo>
                <a:cubicBezTo>
                  <a:pt x="166898" y="48871"/>
                  <a:pt x="167009" y="48921"/>
                  <a:pt x="167121" y="48921"/>
                </a:cubicBezTo>
                <a:cubicBezTo>
                  <a:pt x="167195" y="48921"/>
                  <a:pt x="167269" y="48899"/>
                  <a:pt x="167325" y="48854"/>
                </a:cubicBezTo>
                <a:cubicBezTo>
                  <a:pt x="167493" y="48769"/>
                  <a:pt x="167549" y="48517"/>
                  <a:pt x="167437" y="48376"/>
                </a:cubicBezTo>
                <a:cubicBezTo>
                  <a:pt x="167383" y="48268"/>
                  <a:pt x="167270" y="48206"/>
                  <a:pt x="167144" y="48206"/>
                </a:cubicBezTo>
                <a:close/>
                <a:moveTo>
                  <a:pt x="160577" y="48246"/>
                </a:moveTo>
                <a:cubicBezTo>
                  <a:pt x="160515" y="48246"/>
                  <a:pt x="160451" y="48262"/>
                  <a:pt x="160390" y="48292"/>
                </a:cubicBezTo>
                <a:cubicBezTo>
                  <a:pt x="160194" y="48405"/>
                  <a:pt x="160166" y="48657"/>
                  <a:pt x="160278" y="48798"/>
                </a:cubicBezTo>
                <a:cubicBezTo>
                  <a:pt x="160350" y="48906"/>
                  <a:pt x="160468" y="48956"/>
                  <a:pt x="160581" y="48956"/>
                </a:cubicBezTo>
                <a:cubicBezTo>
                  <a:pt x="160644" y="48956"/>
                  <a:pt x="160705" y="48940"/>
                  <a:pt x="160755" y="48910"/>
                </a:cubicBezTo>
                <a:cubicBezTo>
                  <a:pt x="160952" y="48798"/>
                  <a:pt x="160980" y="48545"/>
                  <a:pt x="160868" y="48405"/>
                </a:cubicBezTo>
                <a:cubicBezTo>
                  <a:pt x="160796" y="48297"/>
                  <a:pt x="160689" y="48246"/>
                  <a:pt x="160577" y="48246"/>
                </a:cubicBezTo>
                <a:close/>
                <a:moveTo>
                  <a:pt x="154001" y="48281"/>
                </a:moveTo>
                <a:cubicBezTo>
                  <a:pt x="153932" y="48281"/>
                  <a:pt x="153860" y="48303"/>
                  <a:pt x="153793" y="48348"/>
                </a:cubicBezTo>
                <a:cubicBezTo>
                  <a:pt x="153596" y="48433"/>
                  <a:pt x="153568" y="48685"/>
                  <a:pt x="153681" y="48826"/>
                </a:cubicBezTo>
                <a:cubicBezTo>
                  <a:pt x="153753" y="48934"/>
                  <a:pt x="153873" y="48996"/>
                  <a:pt x="153986" y="48996"/>
                </a:cubicBezTo>
                <a:cubicBezTo>
                  <a:pt x="154048" y="48996"/>
                  <a:pt x="154108" y="48978"/>
                  <a:pt x="154158" y="48938"/>
                </a:cubicBezTo>
                <a:cubicBezTo>
                  <a:pt x="154354" y="48826"/>
                  <a:pt x="154383" y="48573"/>
                  <a:pt x="154270" y="48433"/>
                </a:cubicBezTo>
                <a:cubicBezTo>
                  <a:pt x="154203" y="48332"/>
                  <a:pt x="154105" y="48281"/>
                  <a:pt x="154001" y="48281"/>
                </a:cubicBezTo>
                <a:close/>
                <a:moveTo>
                  <a:pt x="169711" y="48702"/>
                </a:moveTo>
                <a:cubicBezTo>
                  <a:pt x="169640" y="48702"/>
                  <a:pt x="169571" y="48725"/>
                  <a:pt x="169515" y="48769"/>
                </a:cubicBezTo>
                <a:cubicBezTo>
                  <a:pt x="169318" y="48854"/>
                  <a:pt x="169290" y="49106"/>
                  <a:pt x="169402" y="49247"/>
                </a:cubicBezTo>
                <a:cubicBezTo>
                  <a:pt x="169475" y="49356"/>
                  <a:pt x="169594" y="49417"/>
                  <a:pt x="169708" y="49417"/>
                </a:cubicBezTo>
                <a:cubicBezTo>
                  <a:pt x="169770" y="49417"/>
                  <a:pt x="169830" y="49399"/>
                  <a:pt x="169880" y="49359"/>
                </a:cubicBezTo>
                <a:cubicBezTo>
                  <a:pt x="170076" y="49247"/>
                  <a:pt x="170104" y="48994"/>
                  <a:pt x="169992" y="48854"/>
                </a:cubicBezTo>
                <a:cubicBezTo>
                  <a:pt x="169925" y="48753"/>
                  <a:pt x="169817" y="48702"/>
                  <a:pt x="169711" y="48702"/>
                </a:cubicBezTo>
                <a:close/>
                <a:moveTo>
                  <a:pt x="163118" y="48732"/>
                </a:moveTo>
                <a:cubicBezTo>
                  <a:pt x="163051" y="48732"/>
                  <a:pt x="162982" y="48754"/>
                  <a:pt x="162917" y="48798"/>
                </a:cubicBezTo>
                <a:cubicBezTo>
                  <a:pt x="162721" y="48910"/>
                  <a:pt x="162693" y="49134"/>
                  <a:pt x="162805" y="49275"/>
                </a:cubicBezTo>
                <a:cubicBezTo>
                  <a:pt x="162874" y="49396"/>
                  <a:pt x="162985" y="49453"/>
                  <a:pt x="163094" y="49453"/>
                </a:cubicBezTo>
                <a:cubicBezTo>
                  <a:pt x="163162" y="49453"/>
                  <a:pt x="163228" y="49430"/>
                  <a:pt x="163282" y="49387"/>
                </a:cubicBezTo>
                <a:cubicBezTo>
                  <a:pt x="163479" y="49275"/>
                  <a:pt x="163507" y="49050"/>
                  <a:pt x="163394" y="48910"/>
                </a:cubicBezTo>
                <a:cubicBezTo>
                  <a:pt x="163325" y="48789"/>
                  <a:pt x="163225" y="48732"/>
                  <a:pt x="163118" y="48732"/>
                </a:cubicBezTo>
                <a:close/>
                <a:moveTo>
                  <a:pt x="156527" y="48767"/>
                </a:moveTo>
                <a:cubicBezTo>
                  <a:pt x="156461" y="48767"/>
                  <a:pt x="156397" y="48786"/>
                  <a:pt x="156348" y="48826"/>
                </a:cubicBezTo>
                <a:cubicBezTo>
                  <a:pt x="156179" y="48938"/>
                  <a:pt x="156123" y="49191"/>
                  <a:pt x="156235" y="49331"/>
                </a:cubicBezTo>
                <a:cubicBezTo>
                  <a:pt x="156303" y="49432"/>
                  <a:pt x="156421" y="49483"/>
                  <a:pt x="156535" y="49483"/>
                </a:cubicBezTo>
                <a:cubicBezTo>
                  <a:pt x="156611" y="49483"/>
                  <a:pt x="156685" y="49460"/>
                  <a:pt x="156741" y="49415"/>
                </a:cubicBezTo>
                <a:cubicBezTo>
                  <a:pt x="156909" y="49331"/>
                  <a:pt x="156937" y="49078"/>
                  <a:pt x="156825" y="48938"/>
                </a:cubicBezTo>
                <a:cubicBezTo>
                  <a:pt x="156771" y="48829"/>
                  <a:pt x="156646" y="48767"/>
                  <a:pt x="156527" y="48767"/>
                </a:cubicBezTo>
                <a:close/>
                <a:moveTo>
                  <a:pt x="149961" y="48830"/>
                </a:moveTo>
                <a:cubicBezTo>
                  <a:pt x="149890" y="48830"/>
                  <a:pt x="149816" y="48855"/>
                  <a:pt x="149750" y="48910"/>
                </a:cubicBezTo>
                <a:cubicBezTo>
                  <a:pt x="149582" y="48994"/>
                  <a:pt x="149526" y="49247"/>
                  <a:pt x="149638" y="49387"/>
                </a:cubicBezTo>
                <a:cubicBezTo>
                  <a:pt x="149710" y="49496"/>
                  <a:pt x="149841" y="49558"/>
                  <a:pt x="149963" y="49558"/>
                </a:cubicBezTo>
                <a:cubicBezTo>
                  <a:pt x="150030" y="49558"/>
                  <a:pt x="150094" y="49539"/>
                  <a:pt x="150143" y="49499"/>
                </a:cubicBezTo>
                <a:cubicBezTo>
                  <a:pt x="150312" y="49387"/>
                  <a:pt x="150340" y="49134"/>
                  <a:pt x="150227" y="48994"/>
                </a:cubicBezTo>
                <a:cubicBezTo>
                  <a:pt x="150176" y="48891"/>
                  <a:pt x="150072" y="48830"/>
                  <a:pt x="149961" y="48830"/>
                </a:cubicBezTo>
                <a:close/>
                <a:moveTo>
                  <a:pt x="165631" y="49229"/>
                </a:moveTo>
                <a:cubicBezTo>
                  <a:pt x="165568" y="49229"/>
                  <a:pt x="165504" y="49245"/>
                  <a:pt x="165444" y="49275"/>
                </a:cubicBezTo>
                <a:cubicBezTo>
                  <a:pt x="165247" y="49387"/>
                  <a:pt x="165219" y="49640"/>
                  <a:pt x="165332" y="49780"/>
                </a:cubicBezTo>
                <a:cubicBezTo>
                  <a:pt x="165404" y="49888"/>
                  <a:pt x="165522" y="49938"/>
                  <a:pt x="165634" y="49938"/>
                </a:cubicBezTo>
                <a:cubicBezTo>
                  <a:pt x="165697" y="49938"/>
                  <a:pt x="165758" y="49923"/>
                  <a:pt x="165809" y="49892"/>
                </a:cubicBezTo>
                <a:cubicBezTo>
                  <a:pt x="166005" y="49780"/>
                  <a:pt x="166033" y="49528"/>
                  <a:pt x="165921" y="49387"/>
                </a:cubicBezTo>
                <a:cubicBezTo>
                  <a:pt x="165849" y="49279"/>
                  <a:pt x="165743" y="49229"/>
                  <a:pt x="165631" y="49229"/>
                </a:cubicBezTo>
                <a:close/>
                <a:moveTo>
                  <a:pt x="159091" y="49264"/>
                </a:moveTo>
                <a:cubicBezTo>
                  <a:pt x="159018" y="49264"/>
                  <a:pt x="158942" y="49286"/>
                  <a:pt x="158874" y="49331"/>
                </a:cubicBezTo>
                <a:cubicBezTo>
                  <a:pt x="158706" y="49415"/>
                  <a:pt x="158650" y="49668"/>
                  <a:pt x="158762" y="49808"/>
                </a:cubicBezTo>
                <a:cubicBezTo>
                  <a:pt x="158835" y="49917"/>
                  <a:pt x="158966" y="49979"/>
                  <a:pt x="159087" y="49979"/>
                </a:cubicBezTo>
                <a:cubicBezTo>
                  <a:pt x="159154" y="49979"/>
                  <a:pt x="159218" y="49960"/>
                  <a:pt x="159267" y="49921"/>
                </a:cubicBezTo>
                <a:cubicBezTo>
                  <a:pt x="159436" y="49808"/>
                  <a:pt x="159464" y="49556"/>
                  <a:pt x="159352" y="49415"/>
                </a:cubicBezTo>
                <a:cubicBezTo>
                  <a:pt x="159301" y="49314"/>
                  <a:pt x="159200" y="49264"/>
                  <a:pt x="159091" y="49264"/>
                </a:cubicBezTo>
                <a:close/>
                <a:moveTo>
                  <a:pt x="152467" y="49316"/>
                </a:moveTo>
                <a:cubicBezTo>
                  <a:pt x="152402" y="49316"/>
                  <a:pt x="152336" y="49338"/>
                  <a:pt x="152277" y="49387"/>
                </a:cubicBezTo>
                <a:cubicBezTo>
                  <a:pt x="152108" y="49499"/>
                  <a:pt x="152052" y="49752"/>
                  <a:pt x="152165" y="49892"/>
                </a:cubicBezTo>
                <a:cubicBezTo>
                  <a:pt x="152232" y="49994"/>
                  <a:pt x="152350" y="50044"/>
                  <a:pt x="152464" y="50044"/>
                </a:cubicBezTo>
                <a:cubicBezTo>
                  <a:pt x="152540" y="50044"/>
                  <a:pt x="152614" y="50022"/>
                  <a:pt x="152670" y="49977"/>
                </a:cubicBezTo>
                <a:cubicBezTo>
                  <a:pt x="152838" y="49892"/>
                  <a:pt x="152866" y="49640"/>
                  <a:pt x="152754" y="49499"/>
                </a:cubicBezTo>
                <a:cubicBezTo>
                  <a:pt x="152700" y="49390"/>
                  <a:pt x="152586" y="49316"/>
                  <a:pt x="152467" y="49316"/>
                </a:cubicBezTo>
                <a:close/>
                <a:moveTo>
                  <a:pt x="168195" y="49715"/>
                </a:moveTo>
                <a:cubicBezTo>
                  <a:pt x="168123" y="49715"/>
                  <a:pt x="168053" y="49737"/>
                  <a:pt x="167999" y="49780"/>
                </a:cubicBezTo>
                <a:cubicBezTo>
                  <a:pt x="167830" y="49892"/>
                  <a:pt x="167774" y="50117"/>
                  <a:pt x="167886" y="50257"/>
                </a:cubicBezTo>
                <a:cubicBezTo>
                  <a:pt x="167955" y="50378"/>
                  <a:pt x="168078" y="50435"/>
                  <a:pt x="168194" y="50435"/>
                </a:cubicBezTo>
                <a:cubicBezTo>
                  <a:pt x="168267" y="50435"/>
                  <a:pt x="168338" y="50413"/>
                  <a:pt x="168392" y="50370"/>
                </a:cubicBezTo>
                <a:cubicBezTo>
                  <a:pt x="168560" y="50257"/>
                  <a:pt x="168588" y="50033"/>
                  <a:pt x="168476" y="49892"/>
                </a:cubicBezTo>
                <a:cubicBezTo>
                  <a:pt x="168424" y="49772"/>
                  <a:pt x="168309" y="49715"/>
                  <a:pt x="168195" y="49715"/>
                </a:cubicBezTo>
                <a:close/>
                <a:moveTo>
                  <a:pt x="161593" y="49750"/>
                </a:moveTo>
                <a:cubicBezTo>
                  <a:pt x="161528" y="49750"/>
                  <a:pt x="161461" y="49768"/>
                  <a:pt x="161401" y="49808"/>
                </a:cubicBezTo>
                <a:cubicBezTo>
                  <a:pt x="161233" y="49921"/>
                  <a:pt x="161177" y="50173"/>
                  <a:pt x="161289" y="50314"/>
                </a:cubicBezTo>
                <a:cubicBezTo>
                  <a:pt x="161356" y="50415"/>
                  <a:pt x="161474" y="50465"/>
                  <a:pt x="161588" y="50465"/>
                </a:cubicBezTo>
                <a:cubicBezTo>
                  <a:pt x="161664" y="50465"/>
                  <a:pt x="161738" y="50443"/>
                  <a:pt x="161794" y="50398"/>
                </a:cubicBezTo>
                <a:cubicBezTo>
                  <a:pt x="161963" y="50314"/>
                  <a:pt x="161991" y="50061"/>
                  <a:pt x="161878" y="49921"/>
                </a:cubicBezTo>
                <a:cubicBezTo>
                  <a:pt x="161824" y="49812"/>
                  <a:pt x="161711" y="49750"/>
                  <a:pt x="161593" y="49750"/>
                </a:cubicBezTo>
                <a:close/>
                <a:moveTo>
                  <a:pt x="155032" y="49813"/>
                </a:moveTo>
                <a:cubicBezTo>
                  <a:pt x="154958" y="49813"/>
                  <a:pt x="154886" y="49838"/>
                  <a:pt x="154832" y="49892"/>
                </a:cubicBezTo>
                <a:cubicBezTo>
                  <a:pt x="154663" y="49977"/>
                  <a:pt x="154635" y="50229"/>
                  <a:pt x="154719" y="50370"/>
                </a:cubicBezTo>
                <a:cubicBezTo>
                  <a:pt x="154792" y="50479"/>
                  <a:pt x="154923" y="50540"/>
                  <a:pt x="155045" y="50540"/>
                </a:cubicBezTo>
                <a:cubicBezTo>
                  <a:pt x="155111" y="50540"/>
                  <a:pt x="155175" y="50522"/>
                  <a:pt x="155225" y="50482"/>
                </a:cubicBezTo>
                <a:cubicBezTo>
                  <a:pt x="155393" y="50370"/>
                  <a:pt x="155421" y="50117"/>
                  <a:pt x="155337" y="49977"/>
                </a:cubicBezTo>
                <a:cubicBezTo>
                  <a:pt x="155269" y="49874"/>
                  <a:pt x="155148" y="49813"/>
                  <a:pt x="155032" y="49813"/>
                </a:cubicBezTo>
                <a:close/>
                <a:moveTo>
                  <a:pt x="148444" y="49855"/>
                </a:moveTo>
                <a:cubicBezTo>
                  <a:pt x="148372" y="49855"/>
                  <a:pt x="148299" y="49877"/>
                  <a:pt x="148234" y="49921"/>
                </a:cubicBezTo>
                <a:cubicBezTo>
                  <a:pt x="148066" y="50033"/>
                  <a:pt x="148038" y="50257"/>
                  <a:pt x="148122" y="50398"/>
                </a:cubicBezTo>
                <a:cubicBezTo>
                  <a:pt x="148191" y="50519"/>
                  <a:pt x="148313" y="50576"/>
                  <a:pt x="148429" y="50576"/>
                </a:cubicBezTo>
                <a:cubicBezTo>
                  <a:pt x="148502" y="50576"/>
                  <a:pt x="148573" y="50553"/>
                  <a:pt x="148627" y="50510"/>
                </a:cubicBezTo>
                <a:cubicBezTo>
                  <a:pt x="148796" y="50398"/>
                  <a:pt x="148824" y="50173"/>
                  <a:pt x="148740" y="50033"/>
                </a:cubicBezTo>
                <a:cubicBezTo>
                  <a:pt x="148670" y="49912"/>
                  <a:pt x="148559" y="49855"/>
                  <a:pt x="148444" y="49855"/>
                </a:cubicBezTo>
                <a:close/>
                <a:moveTo>
                  <a:pt x="164144" y="50246"/>
                </a:moveTo>
                <a:cubicBezTo>
                  <a:pt x="164072" y="50246"/>
                  <a:pt x="163995" y="50269"/>
                  <a:pt x="163928" y="50314"/>
                </a:cubicBezTo>
                <a:cubicBezTo>
                  <a:pt x="163759" y="50398"/>
                  <a:pt x="163703" y="50651"/>
                  <a:pt x="163816" y="50791"/>
                </a:cubicBezTo>
                <a:cubicBezTo>
                  <a:pt x="163888" y="50900"/>
                  <a:pt x="164019" y="50962"/>
                  <a:pt x="164141" y="50962"/>
                </a:cubicBezTo>
                <a:cubicBezTo>
                  <a:pt x="164207" y="50962"/>
                  <a:pt x="164271" y="50943"/>
                  <a:pt x="164321" y="50903"/>
                </a:cubicBezTo>
                <a:cubicBezTo>
                  <a:pt x="164489" y="50791"/>
                  <a:pt x="164517" y="50538"/>
                  <a:pt x="164405" y="50398"/>
                </a:cubicBezTo>
                <a:cubicBezTo>
                  <a:pt x="164355" y="50297"/>
                  <a:pt x="164254" y="50246"/>
                  <a:pt x="164144" y="50246"/>
                </a:cubicBezTo>
                <a:close/>
                <a:moveTo>
                  <a:pt x="157521" y="50290"/>
                </a:moveTo>
                <a:cubicBezTo>
                  <a:pt x="157461" y="50290"/>
                  <a:pt x="157404" y="50305"/>
                  <a:pt x="157358" y="50342"/>
                </a:cubicBezTo>
                <a:cubicBezTo>
                  <a:pt x="157190" y="50454"/>
                  <a:pt x="157162" y="50679"/>
                  <a:pt x="157246" y="50819"/>
                </a:cubicBezTo>
                <a:cubicBezTo>
                  <a:pt x="157315" y="50940"/>
                  <a:pt x="157437" y="50997"/>
                  <a:pt x="157554" y="50997"/>
                </a:cubicBezTo>
                <a:cubicBezTo>
                  <a:pt x="157627" y="50997"/>
                  <a:pt x="157697" y="50975"/>
                  <a:pt x="157751" y="50931"/>
                </a:cubicBezTo>
                <a:cubicBezTo>
                  <a:pt x="157920" y="50819"/>
                  <a:pt x="157948" y="50594"/>
                  <a:pt x="157864" y="50454"/>
                </a:cubicBezTo>
                <a:cubicBezTo>
                  <a:pt x="157788" y="50359"/>
                  <a:pt x="157647" y="50290"/>
                  <a:pt x="157521" y="50290"/>
                </a:cubicBezTo>
                <a:close/>
                <a:moveTo>
                  <a:pt x="150956" y="50352"/>
                </a:moveTo>
                <a:cubicBezTo>
                  <a:pt x="150889" y="50352"/>
                  <a:pt x="150821" y="50368"/>
                  <a:pt x="150761" y="50398"/>
                </a:cubicBezTo>
                <a:cubicBezTo>
                  <a:pt x="150592" y="50510"/>
                  <a:pt x="150564" y="50763"/>
                  <a:pt x="150649" y="50903"/>
                </a:cubicBezTo>
                <a:cubicBezTo>
                  <a:pt x="150721" y="51011"/>
                  <a:pt x="150850" y="51061"/>
                  <a:pt x="150971" y="51061"/>
                </a:cubicBezTo>
                <a:cubicBezTo>
                  <a:pt x="151039" y="51061"/>
                  <a:pt x="151104" y="51046"/>
                  <a:pt x="151154" y="51015"/>
                </a:cubicBezTo>
                <a:cubicBezTo>
                  <a:pt x="151322" y="50903"/>
                  <a:pt x="151350" y="50651"/>
                  <a:pt x="151266" y="50510"/>
                </a:cubicBezTo>
                <a:cubicBezTo>
                  <a:pt x="151194" y="50402"/>
                  <a:pt x="151076" y="50352"/>
                  <a:pt x="150956" y="50352"/>
                </a:cubicBezTo>
                <a:close/>
                <a:moveTo>
                  <a:pt x="166663" y="50732"/>
                </a:moveTo>
                <a:cubicBezTo>
                  <a:pt x="166596" y="50732"/>
                  <a:pt x="166532" y="50751"/>
                  <a:pt x="166483" y="50791"/>
                </a:cubicBezTo>
                <a:cubicBezTo>
                  <a:pt x="166314" y="50903"/>
                  <a:pt x="166286" y="51156"/>
                  <a:pt x="166370" y="51296"/>
                </a:cubicBezTo>
                <a:cubicBezTo>
                  <a:pt x="166438" y="51397"/>
                  <a:pt x="166556" y="51448"/>
                  <a:pt x="166670" y="51448"/>
                </a:cubicBezTo>
                <a:cubicBezTo>
                  <a:pt x="166745" y="51448"/>
                  <a:pt x="166820" y="51425"/>
                  <a:pt x="166876" y="51380"/>
                </a:cubicBezTo>
                <a:cubicBezTo>
                  <a:pt x="167044" y="51296"/>
                  <a:pt x="167072" y="51044"/>
                  <a:pt x="166988" y="50903"/>
                </a:cubicBezTo>
                <a:cubicBezTo>
                  <a:pt x="166915" y="50794"/>
                  <a:pt x="166784" y="50732"/>
                  <a:pt x="166663" y="50732"/>
                </a:cubicBezTo>
                <a:close/>
                <a:moveTo>
                  <a:pt x="160080" y="50773"/>
                </a:moveTo>
                <a:cubicBezTo>
                  <a:pt x="160013" y="50773"/>
                  <a:pt x="159946" y="50789"/>
                  <a:pt x="159885" y="50819"/>
                </a:cubicBezTo>
                <a:cubicBezTo>
                  <a:pt x="159717" y="50931"/>
                  <a:pt x="159689" y="51184"/>
                  <a:pt x="159773" y="51324"/>
                </a:cubicBezTo>
                <a:cubicBezTo>
                  <a:pt x="159845" y="51432"/>
                  <a:pt x="159975" y="51483"/>
                  <a:pt x="160095" y="51483"/>
                </a:cubicBezTo>
                <a:cubicBezTo>
                  <a:pt x="160163" y="51483"/>
                  <a:pt x="160228" y="51467"/>
                  <a:pt x="160278" y="51437"/>
                </a:cubicBezTo>
                <a:cubicBezTo>
                  <a:pt x="160447" y="51324"/>
                  <a:pt x="160475" y="51072"/>
                  <a:pt x="160390" y="50931"/>
                </a:cubicBezTo>
                <a:cubicBezTo>
                  <a:pt x="160318" y="50823"/>
                  <a:pt x="160200" y="50773"/>
                  <a:pt x="160080" y="50773"/>
                </a:cubicBezTo>
                <a:close/>
                <a:moveTo>
                  <a:pt x="153509" y="50825"/>
                </a:moveTo>
                <a:cubicBezTo>
                  <a:pt x="153438" y="50825"/>
                  <a:pt x="153369" y="50850"/>
                  <a:pt x="153316" y="50903"/>
                </a:cubicBezTo>
                <a:cubicBezTo>
                  <a:pt x="153147" y="51015"/>
                  <a:pt x="153119" y="51240"/>
                  <a:pt x="153231" y="51380"/>
                </a:cubicBezTo>
                <a:cubicBezTo>
                  <a:pt x="153283" y="51501"/>
                  <a:pt x="153399" y="51558"/>
                  <a:pt x="153513" y="51558"/>
                </a:cubicBezTo>
                <a:cubicBezTo>
                  <a:pt x="153584" y="51558"/>
                  <a:pt x="153655" y="51536"/>
                  <a:pt x="153709" y="51493"/>
                </a:cubicBezTo>
                <a:cubicBezTo>
                  <a:pt x="153877" y="51380"/>
                  <a:pt x="153933" y="51156"/>
                  <a:pt x="153821" y="51015"/>
                </a:cubicBezTo>
                <a:cubicBezTo>
                  <a:pt x="153751" y="50893"/>
                  <a:pt x="153627" y="50825"/>
                  <a:pt x="153509" y="50825"/>
                </a:cubicBezTo>
                <a:close/>
                <a:moveTo>
                  <a:pt x="146923" y="50873"/>
                </a:moveTo>
                <a:cubicBezTo>
                  <a:pt x="146857" y="50873"/>
                  <a:pt x="146788" y="50891"/>
                  <a:pt x="146718" y="50931"/>
                </a:cubicBezTo>
                <a:cubicBezTo>
                  <a:pt x="146550" y="51044"/>
                  <a:pt x="146522" y="51296"/>
                  <a:pt x="146634" y="51437"/>
                </a:cubicBezTo>
                <a:cubicBezTo>
                  <a:pt x="146684" y="51538"/>
                  <a:pt x="146796" y="51588"/>
                  <a:pt x="146907" y="51588"/>
                </a:cubicBezTo>
                <a:cubicBezTo>
                  <a:pt x="146981" y="51588"/>
                  <a:pt x="147055" y="51566"/>
                  <a:pt x="147111" y="51521"/>
                </a:cubicBezTo>
                <a:cubicBezTo>
                  <a:pt x="147280" y="51437"/>
                  <a:pt x="147336" y="51184"/>
                  <a:pt x="147223" y="51044"/>
                </a:cubicBezTo>
                <a:cubicBezTo>
                  <a:pt x="147151" y="50935"/>
                  <a:pt x="147043" y="50873"/>
                  <a:pt x="146923" y="50873"/>
                </a:cubicBezTo>
                <a:close/>
                <a:moveTo>
                  <a:pt x="169216" y="51229"/>
                </a:moveTo>
                <a:cubicBezTo>
                  <a:pt x="169140" y="51229"/>
                  <a:pt x="169066" y="51251"/>
                  <a:pt x="169009" y="51296"/>
                </a:cubicBezTo>
                <a:cubicBezTo>
                  <a:pt x="168841" y="51380"/>
                  <a:pt x="168813" y="51633"/>
                  <a:pt x="168897" y="51773"/>
                </a:cubicBezTo>
                <a:cubicBezTo>
                  <a:pt x="168970" y="51882"/>
                  <a:pt x="169101" y="51944"/>
                  <a:pt x="169222" y="51944"/>
                </a:cubicBezTo>
                <a:cubicBezTo>
                  <a:pt x="169289" y="51944"/>
                  <a:pt x="169353" y="51926"/>
                  <a:pt x="169402" y="51886"/>
                </a:cubicBezTo>
                <a:cubicBezTo>
                  <a:pt x="169571" y="51773"/>
                  <a:pt x="169599" y="51521"/>
                  <a:pt x="169515" y="51380"/>
                </a:cubicBezTo>
                <a:cubicBezTo>
                  <a:pt x="169447" y="51279"/>
                  <a:pt x="169329" y="51229"/>
                  <a:pt x="169216" y="51229"/>
                </a:cubicBezTo>
                <a:close/>
                <a:moveTo>
                  <a:pt x="162622" y="51259"/>
                </a:moveTo>
                <a:cubicBezTo>
                  <a:pt x="162550" y="51259"/>
                  <a:pt x="162477" y="51281"/>
                  <a:pt x="162412" y="51324"/>
                </a:cubicBezTo>
                <a:cubicBezTo>
                  <a:pt x="162243" y="51437"/>
                  <a:pt x="162215" y="51661"/>
                  <a:pt x="162300" y="51802"/>
                </a:cubicBezTo>
                <a:cubicBezTo>
                  <a:pt x="162369" y="51922"/>
                  <a:pt x="162491" y="51980"/>
                  <a:pt x="162607" y="51980"/>
                </a:cubicBezTo>
                <a:cubicBezTo>
                  <a:pt x="162680" y="51980"/>
                  <a:pt x="162751" y="51957"/>
                  <a:pt x="162805" y="51914"/>
                </a:cubicBezTo>
                <a:cubicBezTo>
                  <a:pt x="162973" y="51802"/>
                  <a:pt x="163001" y="51577"/>
                  <a:pt x="162917" y="51437"/>
                </a:cubicBezTo>
                <a:cubicBezTo>
                  <a:pt x="162848" y="51316"/>
                  <a:pt x="162737" y="51259"/>
                  <a:pt x="162622" y="51259"/>
                </a:cubicBezTo>
                <a:close/>
                <a:moveTo>
                  <a:pt x="156021" y="51310"/>
                </a:moveTo>
                <a:cubicBezTo>
                  <a:pt x="155955" y="51310"/>
                  <a:pt x="155892" y="51331"/>
                  <a:pt x="155842" y="51380"/>
                </a:cubicBezTo>
                <a:cubicBezTo>
                  <a:pt x="155674" y="51493"/>
                  <a:pt x="155646" y="51745"/>
                  <a:pt x="155758" y="51886"/>
                </a:cubicBezTo>
                <a:cubicBezTo>
                  <a:pt x="155812" y="51994"/>
                  <a:pt x="155935" y="52044"/>
                  <a:pt x="156054" y="52044"/>
                </a:cubicBezTo>
                <a:cubicBezTo>
                  <a:pt x="156120" y="52044"/>
                  <a:pt x="156185" y="52028"/>
                  <a:pt x="156235" y="51998"/>
                </a:cubicBezTo>
                <a:cubicBezTo>
                  <a:pt x="156404" y="51886"/>
                  <a:pt x="156460" y="51633"/>
                  <a:pt x="156348" y="51493"/>
                </a:cubicBezTo>
                <a:cubicBezTo>
                  <a:pt x="156275" y="51383"/>
                  <a:pt x="156143" y="51310"/>
                  <a:pt x="156021" y="51310"/>
                </a:cubicBezTo>
                <a:close/>
                <a:moveTo>
                  <a:pt x="149475" y="51369"/>
                </a:moveTo>
                <a:cubicBezTo>
                  <a:pt x="149402" y="51369"/>
                  <a:pt x="149323" y="51392"/>
                  <a:pt x="149245" y="51437"/>
                </a:cubicBezTo>
                <a:cubicBezTo>
                  <a:pt x="149076" y="51521"/>
                  <a:pt x="149048" y="51773"/>
                  <a:pt x="149161" y="51914"/>
                </a:cubicBezTo>
                <a:cubicBezTo>
                  <a:pt x="149215" y="52023"/>
                  <a:pt x="149340" y="52085"/>
                  <a:pt x="149459" y="52085"/>
                </a:cubicBezTo>
                <a:cubicBezTo>
                  <a:pt x="149524" y="52085"/>
                  <a:pt x="149588" y="52066"/>
                  <a:pt x="149638" y="52026"/>
                </a:cubicBezTo>
                <a:cubicBezTo>
                  <a:pt x="149806" y="51914"/>
                  <a:pt x="149863" y="51661"/>
                  <a:pt x="149750" y="51521"/>
                </a:cubicBezTo>
                <a:cubicBezTo>
                  <a:pt x="149683" y="51420"/>
                  <a:pt x="149585" y="51369"/>
                  <a:pt x="149475" y="51369"/>
                </a:cubicBezTo>
                <a:close/>
                <a:moveTo>
                  <a:pt x="165134" y="51756"/>
                </a:moveTo>
                <a:cubicBezTo>
                  <a:pt x="165067" y="51756"/>
                  <a:pt x="164999" y="51771"/>
                  <a:pt x="164939" y="51802"/>
                </a:cubicBezTo>
                <a:cubicBezTo>
                  <a:pt x="164770" y="51914"/>
                  <a:pt x="164742" y="52167"/>
                  <a:pt x="164826" y="52307"/>
                </a:cubicBezTo>
                <a:cubicBezTo>
                  <a:pt x="164898" y="52415"/>
                  <a:pt x="165028" y="52465"/>
                  <a:pt x="165149" y="52465"/>
                </a:cubicBezTo>
                <a:cubicBezTo>
                  <a:pt x="165216" y="52465"/>
                  <a:pt x="165281" y="52449"/>
                  <a:pt x="165332" y="52419"/>
                </a:cubicBezTo>
                <a:cubicBezTo>
                  <a:pt x="165500" y="52307"/>
                  <a:pt x="165528" y="52054"/>
                  <a:pt x="165444" y="51914"/>
                </a:cubicBezTo>
                <a:cubicBezTo>
                  <a:pt x="165372" y="51806"/>
                  <a:pt x="165254" y="51756"/>
                  <a:pt x="165134" y="51756"/>
                </a:cubicBezTo>
                <a:close/>
                <a:moveTo>
                  <a:pt x="158587" y="51808"/>
                </a:moveTo>
                <a:cubicBezTo>
                  <a:pt x="158517" y="51808"/>
                  <a:pt x="158443" y="51833"/>
                  <a:pt x="158369" y="51886"/>
                </a:cubicBezTo>
                <a:cubicBezTo>
                  <a:pt x="158201" y="51998"/>
                  <a:pt x="158173" y="52223"/>
                  <a:pt x="158285" y="52363"/>
                </a:cubicBezTo>
                <a:cubicBezTo>
                  <a:pt x="158337" y="52484"/>
                  <a:pt x="158452" y="52541"/>
                  <a:pt x="158566" y="52541"/>
                </a:cubicBezTo>
                <a:cubicBezTo>
                  <a:pt x="158637" y="52541"/>
                  <a:pt x="158708" y="52519"/>
                  <a:pt x="158762" y="52475"/>
                </a:cubicBezTo>
                <a:cubicBezTo>
                  <a:pt x="158931" y="52363"/>
                  <a:pt x="158987" y="52138"/>
                  <a:pt x="158874" y="51998"/>
                </a:cubicBezTo>
                <a:cubicBezTo>
                  <a:pt x="158805" y="51876"/>
                  <a:pt x="158702" y="51808"/>
                  <a:pt x="158587" y="51808"/>
                </a:cubicBezTo>
                <a:close/>
                <a:moveTo>
                  <a:pt x="151977" y="51855"/>
                </a:moveTo>
                <a:cubicBezTo>
                  <a:pt x="151911" y="51855"/>
                  <a:pt x="151841" y="51874"/>
                  <a:pt x="151772" y="51914"/>
                </a:cubicBezTo>
                <a:cubicBezTo>
                  <a:pt x="151603" y="52026"/>
                  <a:pt x="151575" y="52279"/>
                  <a:pt x="151687" y="52419"/>
                </a:cubicBezTo>
                <a:cubicBezTo>
                  <a:pt x="151738" y="52520"/>
                  <a:pt x="151849" y="52571"/>
                  <a:pt x="151960" y="52571"/>
                </a:cubicBezTo>
                <a:cubicBezTo>
                  <a:pt x="152034" y="52571"/>
                  <a:pt x="152108" y="52548"/>
                  <a:pt x="152165" y="52503"/>
                </a:cubicBezTo>
                <a:cubicBezTo>
                  <a:pt x="152333" y="52419"/>
                  <a:pt x="152389" y="52167"/>
                  <a:pt x="152277" y="52026"/>
                </a:cubicBezTo>
                <a:cubicBezTo>
                  <a:pt x="152204" y="51917"/>
                  <a:pt x="152097" y="51855"/>
                  <a:pt x="151977" y="51855"/>
                </a:cubicBezTo>
                <a:close/>
                <a:moveTo>
                  <a:pt x="145417" y="51896"/>
                </a:moveTo>
                <a:cubicBezTo>
                  <a:pt x="145355" y="51896"/>
                  <a:pt x="145291" y="51912"/>
                  <a:pt x="145230" y="51942"/>
                </a:cubicBezTo>
                <a:cubicBezTo>
                  <a:pt x="145034" y="52054"/>
                  <a:pt x="145006" y="52307"/>
                  <a:pt x="145118" y="52447"/>
                </a:cubicBezTo>
                <a:cubicBezTo>
                  <a:pt x="145190" y="52555"/>
                  <a:pt x="145308" y="52606"/>
                  <a:pt x="145421" y="52606"/>
                </a:cubicBezTo>
                <a:cubicBezTo>
                  <a:pt x="145484" y="52606"/>
                  <a:pt x="145545" y="52590"/>
                  <a:pt x="145595" y="52560"/>
                </a:cubicBezTo>
                <a:cubicBezTo>
                  <a:pt x="145792" y="52447"/>
                  <a:pt x="145820" y="52195"/>
                  <a:pt x="145707" y="52054"/>
                </a:cubicBezTo>
                <a:cubicBezTo>
                  <a:pt x="145635" y="51946"/>
                  <a:pt x="145529" y="51896"/>
                  <a:pt x="145417" y="51896"/>
                </a:cubicBezTo>
                <a:close/>
                <a:moveTo>
                  <a:pt x="167691" y="52241"/>
                </a:moveTo>
                <a:cubicBezTo>
                  <a:pt x="167618" y="52241"/>
                  <a:pt x="167547" y="52264"/>
                  <a:pt x="167493" y="52307"/>
                </a:cubicBezTo>
                <a:cubicBezTo>
                  <a:pt x="167325" y="52419"/>
                  <a:pt x="167297" y="52644"/>
                  <a:pt x="167409" y="52784"/>
                </a:cubicBezTo>
                <a:cubicBezTo>
                  <a:pt x="167461" y="52905"/>
                  <a:pt x="167576" y="52962"/>
                  <a:pt x="167690" y="52962"/>
                </a:cubicBezTo>
                <a:cubicBezTo>
                  <a:pt x="167762" y="52962"/>
                  <a:pt x="167832" y="52940"/>
                  <a:pt x="167886" y="52896"/>
                </a:cubicBezTo>
                <a:cubicBezTo>
                  <a:pt x="168055" y="52784"/>
                  <a:pt x="168111" y="52560"/>
                  <a:pt x="167999" y="52419"/>
                </a:cubicBezTo>
                <a:cubicBezTo>
                  <a:pt x="167930" y="52298"/>
                  <a:pt x="167808" y="52241"/>
                  <a:pt x="167691" y="52241"/>
                </a:cubicBezTo>
                <a:close/>
                <a:moveTo>
                  <a:pt x="161083" y="52283"/>
                </a:moveTo>
                <a:cubicBezTo>
                  <a:pt x="161023" y="52283"/>
                  <a:pt x="160959" y="52299"/>
                  <a:pt x="160896" y="52335"/>
                </a:cubicBezTo>
                <a:cubicBezTo>
                  <a:pt x="160727" y="52447"/>
                  <a:pt x="160699" y="52700"/>
                  <a:pt x="160812" y="52840"/>
                </a:cubicBezTo>
                <a:cubicBezTo>
                  <a:pt x="160862" y="52941"/>
                  <a:pt x="160973" y="52992"/>
                  <a:pt x="161084" y="52992"/>
                </a:cubicBezTo>
                <a:cubicBezTo>
                  <a:pt x="161159" y="52992"/>
                  <a:pt x="161233" y="52969"/>
                  <a:pt x="161289" y="52925"/>
                </a:cubicBezTo>
                <a:cubicBezTo>
                  <a:pt x="161457" y="52840"/>
                  <a:pt x="161513" y="52588"/>
                  <a:pt x="161401" y="52447"/>
                </a:cubicBezTo>
                <a:cubicBezTo>
                  <a:pt x="161325" y="52352"/>
                  <a:pt x="161210" y="52283"/>
                  <a:pt x="161083" y="52283"/>
                </a:cubicBezTo>
                <a:close/>
                <a:moveTo>
                  <a:pt x="154551" y="52352"/>
                </a:moveTo>
                <a:cubicBezTo>
                  <a:pt x="154480" y="52352"/>
                  <a:pt x="154411" y="52374"/>
                  <a:pt x="154354" y="52419"/>
                </a:cubicBezTo>
                <a:cubicBezTo>
                  <a:pt x="154158" y="52503"/>
                  <a:pt x="154130" y="52756"/>
                  <a:pt x="154242" y="52896"/>
                </a:cubicBezTo>
                <a:cubicBezTo>
                  <a:pt x="154315" y="53005"/>
                  <a:pt x="154434" y="53067"/>
                  <a:pt x="154547" y="53067"/>
                </a:cubicBezTo>
                <a:cubicBezTo>
                  <a:pt x="154609" y="53067"/>
                  <a:pt x="154670" y="53049"/>
                  <a:pt x="154719" y="53009"/>
                </a:cubicBezTo>
                <a:cubicBezTo>
                  <a:pt x="154916" y="52896"/>
                  <a:pt x="154944" y="52644"/>
                  <a:pt x="154832" y="52503"/>
                </a:cubicBezTo>
                <a:cubicBezTo>
                  <a:pt x="154764" y="52402"/>
                  <a:pt x="154657" y="52352"/>
                  <a:pt x="154551" y="52352"/>
                </a:cubicBezTo>
                <a:close/>
                <a:moveTo>
                  <a:pt x="147958" y="52382"/>
                </a:moveTo>
                <a:cubicBezTo>
                  <a:pt x="147891" y="52382"/>
                  <a:pt x="147822" y="52404"/>
                  <a:pt x="147757" y="52447"/>
                </a:cubicBezTo>
                <a:cubicBezTo>
                  <a:pt x="147560" y="52560"/>
                  <a:pt x="147532" y="52784"/>
                  <a:pt x="147645" y="52925"/>
                </a:cubicBezTo>
                <a:cubicBezTo>
                  <a:pt x="147714" y="53045"/>
                  <a:pt x="147825" y="53103"/>
                  <a:pt x="147933" y="53103"/>
                </a:cubicBezTo>
                <a:cubicBezTo>
                  <a:pt x="148001" y="53103"/>
                  <a:pt x="148068" y="53080"/>
                  <a:pt x="148122" y="53037"/>
                </a:cubicBezTo>
                <a:cubicBezTo>
                  <a:pt x="148318" y="52925"/>
                  <a:pt x="148346" y="52700"/>
                  <a:pt x="148234" y="52560"/>
                </a:cubicBezTo>
                <a:cubicBezTo>
                  <a:pt x="148165" y="52439"/>
                  <a:pt x="148064" y="52382"/>
                  <a:pt x="147958" y="52382"/>
                </a:cubicBezTo>
                <a:close/>
                <a:moveTo>
                  <a:pt x="170228" y="52738"/>
                </a:moveTo>
                <a:cubicBezTo>
                  <a:pt x="170161" y="52738"/>
                  <a:pt x="170091" y="52754"/>
                  <a:pt x="170020" y="52784"/>
                </a:cubicBezTo>
                <a:cubicBezTo>
                  <a:pt x="169852" y="52896"/>
                  <a:pt x="169824" y="53121"/>
                  <a:pt x="169936" y="53290"/>
                </a:cubicBezTo>
                <a:cubicBezTo>
                  <a:pt x="169990" y="53398"/>
                  <a:pt x="170102" y="53448"/>
                  <a:pt x="170219" y="53448"/>
                </a:cubicBezTo>
                <a:cubicBezTo>
                  <a:pt x="170285" y="53448"/>
                  <a:pt x="170353" y="53432"/>
                  <a:pt x="170413" y="53402"/>
                </a:cubicBezTo>
                <a:cubicBezTo>
                  <a:pt x="170582" y="53290"/>
                  <a:pt x="170610" y="53065"/>
                  <a:pt x="170525" y="52896"/>
                </a:cubicBezTo>
                <a:cubicBezTo>
                  <a:pt x="170453" y="52788"/>
                  <a:pt x="170347" y="52738"/>
                  <a:pt x="170228" y="52738"/>
                </a:cubicBezTo>
                <a:close/>
                <a:moveTo>
                  <a:pt x="163653" y="52773"/>
                </a:moveTo>
                <a:cubicBezTo>
                  <a:pt x="163580" y="52773"/>
                  <a:pt x="163501" y="52795"/>
                  <a:pt x="163423" y="52840"/>
                </a:cubicBezTo>
                <a:cubicBezTo>
                  <a:pt x="163254" y="52925"/>
                  <a:pt x="163226" y="53177"/>
                  <a:pt x="163338" y="53318"/>
                </a:cubicBezTo>
                <a:cubicBezTo>
                  <a:pt x="163393" y="53426"/>
                  <a:pt x="163517" y="53488"/>
                  <a:pt x="163637" y="53488"/>
                </a:cubicBezTo>
                <a:cubicBezTo>
                  <a:pt x="163702" y="53488"/>
                  <a:pt x="163766" y="53470"/>
                  <a:pt x="163816" y="53430"/>
                </a:cubicBezTo>
                <a:cubicBezTo>
                  <a:pt x="163984" y="53318"/>
                  <a:pt x="164040" y="53065"/>
                  <a:pt x="163928" y="52925"/>
                </a:cubicBezTo>
                <a:cubicBezTo>
                  <a:pt x="163860" y="52823"/>
                  <a:pt x="163763" y="52773"/>
                  <a:pt x="163653" y="52773"/>
                </a:cubicBezTo>
                <a:close/>
                <a:moveTo>
                  <a:pt x="157066" y="52838"/>
                </a:moveTo>
                <a:cubicBezTo>
                  <a:pt x="157004" y="52838"/>
                  <a:pt x="156941" y="52857"/>
                  <a:pt x="156881" y="52896"/>
                </a:cubicBezTo>
                <a:cubicBezTo>
                  <a:pt x="156685" y="53009"/>
                  <a:pt x="156657" y="53261"/>
                  <a:pt x="156769" y="53402"/>
                </a:cubicBezTo>
                <a:cubicBezTo>
                  <a:pt x="156836" y="53503"/>
                  <a:pt x="156944" y="53553"/>
                  <a:pt x="157050" y="53553"/>
                </a:cubicBezTo>
                <a:cubicBezTo>
                  <a:pt x="157120" y="53553"/>
                  <a:pt x="157190" y="53531"/>
                  <a:pt x="157246" y="53486"/>
                </a:cubicBezTo>
                <a:cubicBezTo>
                  <a:pt x="157443" y="53402"/>
                  <a:pt x="157471" y="53149"/>
                  <a:pt x="157358" y="53009"/>
                </a:cubicBezTo>
                <a:cubicBezTo>
                  <a:pt x="157286" y="52900"/>
                  <a:pt x="157178" y="52838"/>
                  <a:pt x="157066" y="52838"/>
                </a:cubicBezTo>
                <a:close/>
                <a:moveTo>
                  <a:pt x="150471" y="52879"/>
                </a:moveTo>
                <a:cubicBezTo>
                  <a:pt x="150408" y="52879"/>
                  <a:pt x="150344" y="52894"/>
                  <a:pt x="150284" y="52925"/>
                </a:cubicBezTo>
                <a:cubicBezTo>
                  <a:pt x="150087" y="53037"/>
                  <a:pt x="150059" y="53290"/>
                  <a:pt x="150171" y="53430"/>
                </a:cubicBezTo>
                <a:cubicBezTo>
                  <a:pt x="150243" y="53538"/>
                  <a:pt x="150361" y="53588"/>
                  <a:pt x="150474" y="53588"/>
                </a:cubicBezTo>
                <a:cubicBezTo>
                  <a:pt x="150537" y="53588"/>
                  <a:pt x="150598" y="53572"/>
                  <a:pt x="150649" y="53542"/>
                </a:cubicBezTo>
                <a:cubicBezTo>
                  <a:pt x="150845" y="53430"/>
                  <a:pt x="150873" y="53177"/>
                  <a:pt x="150761" y="53037"/>
                </a:cubicBezTo>
                <a:cubicBezTo>
                  <a:pt x="150689" y="52929"/>
                  <a:pt x="150582" y="52879"/>
                  <a:pt x="150471" y="52879"/>
                </a:cubicBezTo>
                <a:close/>
                <a:moveTo>
                  <a:pt x="143931" y="52913"/>
                </a:moveTo>
                <a:cubicBezTo>
                  <a:pt x="143858" y="52913"/>
                  <a:pt x="143782" y="52936"/>
                  <a:pt x="143714" y="52981"/>
                </a:cubicBezTo>
                <a:cubicBezTo>
                  <a:pt x="143546" y="53065"/>
                  <a:pt x="143490" y="53318"/>
                  <a:pt x="143602" y="53458"/>
                </a:cubicBezTo>
                <a:cubicBezTo>
                  <a:pt x="143674" y="53567"/>
                  <a:pt x="143805" y="53629"/>
                  <a:pt x="143927" y="53629"/>
                </a:cubicBezTo>
                <a:cubicBezTo>
                  <a:pt x="143994" y="53629"/>
                  <a:pt x="144057" y="53610"/>
                  <a:pt x="144107" y="53570"/>
                </a:cubicBezTo>
                <a:cubicBezTo>
                  <a:pt x="144276" y="53458"/>
                  <a:pt x="144304" y="53205"/>
                  <a:pt x="144191" y="53065"/>
                </a:cubicBezTo>
                <a:cubicBezTo>
                  <a:pt x="144141" y="52964"/>
                  <a:pt x="144040" y="52913"/>
                  <a:pt x="143931" y="52913"/>
                </a:cubicBezTo>
                <a:close/>
                <a:moveTo>
                  <a:pt x="166178" y="53259"/>
                </a:moveTo>
                <a:cubicBezTo>
                  <a:pt x="166115" y="53259"/>
                  <a:pt x="166055" y="53278"/>
                  <a:pt x="166005" y="53318"/>
                </a:cubicBezTo>
                <a:cubicBezTo>
                  <a:pt x="165809" y="53430"/>
                  <a:pt x="165781" y="53683"/>
                  <a:pt x="165893" y="53823"/>
                </a:cubicBezTo>
                <a:cubicBezTo>
                  <a:pt x="165960" y="53924"/>
                  <a:pt x="166068" y="53975"/>
                  <a:pt x="166174" y="53975"/>
                </a:cubicBezTo>
                <a:cubicBezTo>
                  <a:pt x="166245" y="53975"/>
                  <a:pt x="166314" y="53952"/>
                  <a:pt x="166370" y="53907"/>
                </a:cubicBezTo>
                <a:cubicBezTo>
                  <a:pt x="166567" y="53823"/>
                  <a:pt x="166595" y="53570"/>
                  <a:pt x="166483" y="53430"/>
                </a:cubicBezTo>
                <a:cubicBezTo>
                  <a:pt x="166410" y="53321"/>
                  <a:pt x="166291" y="53259"/>
                  <a:pt x="166178" y="53259"/>
                </a:cubicBezTo>
                <a:close/>
                <a:moveTo>
                  <a:pt x="159611" y="53322"/>
                </a:moveTo>
                <a:cubicBezTo>
                  <a:pt x="159543" y="53322"/>
                  <a:pt x="159474" y="53347"/>
                  <a:pt x="159408" y="53402"/>
                </a:cubicBezTo>
                <a:cubicBezTo>
                  <a:pt x="159211" y="53486"/>
                  <a:pt x="159183" y="53739"/>
                  <a:pt x="159296" y="53879"/>
                </a:cubicBezTo>
                <a:cubicBezTo>
                  <a:pt x="159368" y="53988"/>
                  <a:pt x="159487" y="54050"/>
                  <a:pt x="159601" y="54050"/>
                </a:cubicBezTo>
                <a:cubicBezTo>
                  <a:pt x="159663" y="54050"/>
                  <a:pt x="159723" y="54031"/>
                  <a:pt x="159773" y="53991"/>
                </a:cubicBezTo>
                <a:cubicBezTo>
                  <a:pt x="159969" y="53879"/>
                  <a:pt x="159997" y="53626"/>
                  <a:pt x="159885" y="53486"/>
                </a:cubicBezTo>
                <a:cubicBezTo>
                  <a:pt x="159817" y="53383"/>
                  <a:pt x="159717" y="53322"/>
                  <a:pt x="159611" y="53322"/>
                </a:cubicBezTo>
                <a:close/>
                <a:moveTo>
                  <a:pt x="153035" y="53364"/>
                </a:moveTo>
                <a:cubicBezTo>
                  <a:pt x="152963" y="53364"/>
                  <a:pt x="152892" y="53387"/>
                  <a:pt x="152838" y="53430"/>
                </a:cubicBezTo>
                <a:cubicBezTo>
                  <a:pt x="152670" y="53542"/>
                  <a:pt x="152614" y="53767"/>
                  <a:pt x="152726" y="53907"/>
                </a:cubicBezTo>
                <a:cubicBezTo>
                  <a:pt x="152795" y="54028"/>
                  <a:pt x="152917" y="54085"/>
                  <a:pt x="153034" y="54085"/>
                </a:cubicBezTo>
                <a:cubicBezTo>
                  <a:pt x="153107" y="54085"/>
                  <a:pt x="153177" y="54063"/>
                  <a:pt x="153231" y="54019"/>
                </a:cubicBezTo>
                <a:cubicBezTo>
                  <a:pt x="153400" y="53907"/>
                  <a:pt x="153428" y="53683"/>
                  <a:pt x="153316" y="53542"/>
                </a:cubicBezTo>
                <a:cubicBezTo>
                  <a:pt x="153264" y="53421"/>
                  <a:pt x="153148" y="53364"/>
                  <a:pt x="153035" y="53364"/>
                </a:cubicBezTo>
                <a:close/>
                <a:moveTo>
                  <a:pt x="146432" y="53400"/>
                </a:moveTo>
                <a:cubicBezTo>
                  <a:pt x="146367" y="53400"/>
                  <a:pt x="146301" y="53418"/>
                  <a:pt x="146241" y="53458"/>
                </a:cubicBezTo>
                <a:cubicBezTo>
                  <a:pt x="146072" y="53570"/>
                  <a:pt x="146016" y="53823"/>
                  <a:pt x="146129" y="53963"/>
                </a:cubicBezTo>
                <a:cubicBezTo>
                  <a:pt x="146196" y="54064"/>
                  <a:pt x="146314" y="54115"/>
                  <a:pt x="146428" y="54115"/>
                </a:cubicBezTo>
                <a:cubicBezTo>
                  <a:pt x="146504" y="54115"/>
                  <a:pt x="146578" y="54092"/>
                  <a:pt x="146634" y="54048"/>
                </a:cubicBezTo>
                <a:cubicBezTo>
                  <a:pt x="146802" y="53963"/>
                  <a:pt x="146830" y="53711"/>
                  <a:pt x="146718" y="53570"/>
                </a:cubicBezTo>
                <a:cubicBezTo>
                  <a:pt x="146664" y="53462"/>
                  <a:pt x="146551" y="53400"/>
                  <a:pt x="146432" y="53400"/>
                </a:cubicBezTo>
                <a:close/>
                <a:moveTo>
                  <a:pt x="139854" y="53440"/>
                </a:moveTo>
                <a:cubicBezTo>
                  <a:pt x="139787" y="53440"/>
                  <a:pt x="139722" y="53456"/>
                  <a:pt x="139671" y="53486"/>
                </a:cubicBezTo>
                <a:cubicBezTo>
                  <a:pt x="139503" y="53598"/>
                  <a:pt x="139475" y="53851"/>
                  <a:pt x="139559" y="53991"/>
                </a:cubicBezTo>
                <a:cubicBezTo>
                  <a:pt x="139631" y="54099"/>
                  <a:pt x="139761" y="54150"/>
                  <a:pt x="139882" y="54150"/>
                </a:cubicBezTo>
                <a:cubicBezTo>
                  <a:pt x="139949" y="54150"/>
                  <a:pt x="140014" y="54134"/>
                  <a:pt x="140064" y="54104"/>
                </a:cubicBezTo>
                <a:cubicBezTo>
                  <a:pt x="140233" y="53991"/>
                  <a:pt x="140261" y="53739"/>
                  <a:pt x="140177" y="53598"/>
                </a:cubicBezTo>
                <a:cubicBezTo>
                  <a:pt x="140105" y="53490"/>
                  <a:pt x="139975" y="53440"/>
                  <a:pt x="139854" y="53440"/>
                </a:cubicBezTo>
                <a:close/>
                <a:moveTo>
                  <a:pt x="168741" y="53756"/>
                </a:moveTo>
                <a:cubicBezTo>
                  <a:pt x="168671" y="53756"/>
                  <a:pt x="168599" y="53778"/>
                  <a:pt x="168532" y="53823"/>
                </a:cubicBezTo>
                <a:cubicBezTo>
                  <a:pt x="168336" y="53907"/>
                  <a:pt x="168307" y="54160"/>
                  <a:pt x="168420" y="54300"/>
                </a:cubicBezTo>
                <a:cubicBezTo>
                  <a:pt x="168492" y="54409"/>
                  <a:pt x="168612" y="54471"/>
                  <a:pt x="168725" y="54471"/>
                </a:cubicBezTo>
                <a:cubicBezTo>
                  <a:pt x="168787" y="54471"/>
                  <a:pt x="168847" y="54452"/>
                  <a:pt x="168897" y="54413"/>
                </a:cubicBezTo>
                <a:cubicBezTo>
                  <a:pt x="169094" y="54300"/>
                  <a:pt x="169122" y="54048"/>
                  <a:pt x="169009" y="53907"/>
                </a:cubicBezTo>
                <a:cubicBezTo>
                  <a:pt x="168942" y="53806"/>
                  <a:pt x="168844" y="53756"/>
                  <a:pt x="168741" y="53756"/>
                </a:cubicBezTo>
                <a:close/>
                <a:moveTo>
                  <a:pt x="162117" y="53808"/>
                </a:moveTo>
                <a:cubicBezTo>
                  <a:pt x="162056" y="53808"/>
                  <a:pt x="161994" y="53830"/>
                  <a:pt x="161935" y="53879"/>
                </a:cubicBezTo>
                <a:cubicBezTo>
                  <a:pt x="161738" y="53991"/>
                  <a:pt x="161710" y="54244"/>
                  <a:pt x="161822" y="54384"/>
                </a:cubicBezTo>
                <a:cubicBezTo>
                  <a:pt x="161890" y="54486"/>
                  <a:pt x="161997" y="54536"/>
                  <a:pt x="162103" y="54536"/>
                </a:cubicBezTo>
                <a:cubicBezTo>
                  <a:pt x="162174" y="54536"/>
                  <a:pt x="162243" y="54514"/>
                  <a:pt x="162300" y="54469"/>
                </a:cubicBezTo>
                <a:cubicBezTo>
                  <a:pt x="162496" y="54384"/>
                  <a:pt x="162524" y="54132"/>
                  <a:pt x="162412" y="53991"/>
                </a:cubicBezTo>
                <a:cubicBezTo>
                  <a:pt x="162339" y="53882"/>
                  <a:pt x="162231" y="53808"/>
                  <a:pt x="162117" y="53808"/>
                </a:cubicBezTo>
                <a:close/>
                <a:moveTo>
                  <a:pt x="155547" y="53861"/>
                </a:moveTo>
                <a:cubicBezTo>
                  <a:pt x="155480" y="53861"/>
                  <a:pt x="155416" y="53877"/>
                  <a:pt x="155365" y="53907"/>
                </a:cubicBezTo>
                <a:cubicBezTo>
                  <a:pt x="155197" y="54019"/>
                  <a:pt x="155141" y="54272"/>
                  <a:pt x="155253" y="54413"/>
                </a:cubicBezTo>
                <a:cubicBezTo>
                  <a:pt x="155325" y="54521"/>
                  <a:pt x="155455" y="54571"/>
                  <a:pt x="155575" y="54571"/>
                </a:cubicBezTo>
                <a:cubicBezTo>
                  <a:pt x="155643" y="54571"/>
                  <a:pt x="155708" y="54555"/>
                  <a:pt x="155758" y="54525"/>
                </a:cubicBezTo>
                <a:cubicBezTo>
                  <a:pt x="155927" y="54413"/>
                  <a:pt x="155955" y="54160"/>
                  <a:pt x="155842" y="54019"/>
                </a:cubicBezTo>
                <a:cubicBezTo>
                  <a:pt x="155788" y="53911"/>
                  <a:pt x="155665" y="53861"/>
                  <a:pt x="155547" y="53861"/>
                </a:cubicBezTo>
                <a:close/>
                <a:moveTo>
                  <a:pt x="148984" y="53896"/>
                </a:moveTo>
                <a:cubicBezTo>
                  <a:pt x="148911" y="53896"/>
                  <a:pt x="148835" y="53918"/>
                  <a:pt x="148768" y="53963"/>
                </a:cubicBezTo>
                <a:cubicBezTo>
                  <a:pt x="148599" y="54048"/>
                  <a:pt x="148543" y="54300"/>
                  <a:pt x="148655" y="54441"/>
                </a:cubicBezTo>
                <a:cubicBezTo>
                  <a:pt x="148728" y="54549"/>
                  <a:pt x="148859" y="54611"/>
                  <a:pt x="148980" y="54611"/>
                </a:cubicBezTo>
                <a:cubicBezTo>
                  <a:pt x="149047" y="54611"/>
                  <a:pt x="149111" y="54593"/>
                  <a:pt x="149161" y="54553"/>
                </a:cubicBezTo>
                <a:cubicBezTo>
                  <a:pt x="149329" y="54441"/>
                  <a:pt x="149357" y="54188"/>
                  <a:pt x="149245" y="54048"/>
                </a:cubicBezTo>
                <a:cubicBezTo>
                  <a:pt x="149194" y="53946"/>
                  <a:pt x="149093" y="53896"/>
                  <a:pt x="148984" y="53896"/>
                </a:cubicBezTo>
                <a:close/>
                <a:moveTo>
                  <a:pt x="142396" y="53926"/>
                </a:moveTo>
                <a:cubicBezTo>
                  <a:pt x="142323" y="53926"/>
                  <a:pt x="142252" y="53948"/>
                  <a:pt x="142198" y="53991"/>
                </a:cubicBezTo>
                <a:cubicBezTo>
                  <a:pt x="142030" y="54104"/>
                  <a:pt x="142002" y="54328"/>
                  <a:pt x="142086" y="54469"/>
                </a:cubicBezTo>
                <a:cubicBezTo>
                  <a:pt x="142155" y="54589"/>
                  <a:pt x="142277" y="54647"/>
                  <a:pt x="142393" y="54647"/>
                </a:cubicBezTo>
                <a:cubicBezTo>
                  <a:pt x="142466" y="54647"/>
                  <a:pt x="142537" y="54624"/>
                  <a:pt x="142591" y="54581"/>
                </a:cubicBezTo>
                <a:cubicBezTo>
                  <a:pt x="142760" y="54469"/>
                  <a:pt x="142788" y="54244"/>
                  <a:pt x="142703" y="54104"/>
                </a:cubicBezTo>
                <a:cubicBezTo>
                  <a:pt x="142634" y="53983"/>
                  <a:pt x="142512" y="53926"/>
                  <a:pt x="142396" y="53926"/>
                </a:cubicBezTo>
                <a:close/>
                <a:moveTo>
                  <a:pt x="164650" y="54289"/>
                </a:moveTo>
                <a:cubicBezTo>
                  <a:pt x="164591" y="54289"/>
                  <a:pt x="164534" y="54301"/>
                  <a:pt x="164489" y="54328"/>
                </a:cubicBezTo>
                <a:cubicBezTo>
                  <a:pt x="164321" y="54441"/>
                  <a:pt x="164265" y="54693"/>
                  <a:pt x="164377" y="54834"/>
                </a:cubicBezTo>
                <a:cubicBezTo>
                  <a:pt x="164449" y="54942"/>
                  <a:pt x="164579" y="54992"/>
                  <a:pt x="164700" y="54992"/>
                </a:cubicBezTo>
                <a:cubicBezTo>
                  <a:pt x="164767" y="54992"/>
                  <a:pt x="164832" y="54976"/>
                  <a:pt x="164882" y="54946"/>
                </a:cubicBezTo>
                <a:cubicBezTo>
                  <a:pt x="165051" y="54834"/>
                  <a:pt x="165079" y="54581"/>
                  <a:pt x="164967" y="54441"/>
                </a:cubicBezTo>
                <a:cubicBezTo>
                  <a:pt x="164909" y="54345"/>
                  <a:pt x="164774" y="54289"/>
                  <a:pt x="164650" y="54289"/>
                </a:cubicBezTo>
                <a:close/>
                <a:moveTo>
                  <a:pt x="158100" y="54347"/>
                </a:moveTo>
                <a:cubicBezTo>
                  <a:pt x="158030" y="54347"/>
                  <a:pt x="157957" y="54369"/>
                  <a:pt x="157892" y="54413"/>
                </a:cubicBezTo>
                <a:cubicBezTo>
                  <a:pt x="157723" y="54525"/>
                  <a:pt x="157667" y="54749"/>
                  <a:pt x="157780" y="54890"/>
                </a:cubicBezTo>
                <a:cubicBezTo>
                  <a:pt x="157849" y="55011"/>
                  <a:pt x="157971" y="55068"/>
                  <a:pt x="158087" y="55068"/>
                </a:cubicBezTo>
                <a:cubicBezTo>
                  <a:pt x="158160" y="55068"/>
                  <a:pt x="158231" y="55045"/>
                  <a:pt x="158285" y="55002"/>
                </a:cubicBezTo>
                <a:cubicBezTo>
                  <a:pt x="158453" y="54890"/>
                  <a:pt x="158481" y="54665"/>
                  <a:pt x="158369" y="54525"/>
                </a:cubicBezTo>
                <a:cubicBezTo>
                  <a:pt x="158317" y="54404"/>
                  <a:pt x="158212" y="54347"/>
                  <a:pt x="158100" y="54347"/>
                </a:cubicBezTo>
                <a:close/>
                <a:moveTo>
                  <a:pt x="151503" y="54382"/>
                </a:moveTo>
                <a:cubicBezTo>
                  <a:pt x="151436" y="54382"/>
                  <a:pt x="151372" y="54401"/>
                  <a:pt x="151322" y="54441"/>
                </a:cubicBezTo>
                <a:cubicBezTo>
                  <a:pt x="151154" y="54553"/>
                  <a:pt x="151126" y="54806"/>
                  <a:pt x="151210" y="54946"/>
                </a:cubicBezTo>
                <a:cubicBezTo>
                  <a:pt x="151277" y="55047"/>
                  <a:pt x="151395" y="55098"/>
                  <a:pt x="151509" y="55098"/>
                </a:cubicBezTo>
                <a:cubicBezTo>
                  <a:pt x="151585" y="55098"/>
                  <a:pt x="151659" y="55075"/>
                  <a:pt x="151715" y="55030"/>
                </a:cubicBezTo>
                <a:cubicBezTo>
                  <a:pt x="151884" y="54946"/>
                  <a:pt x="151912" y="54693"/>
                  <a:pt x="151828" y="54553"/>
                </a:cubicBezTo>
                <a:cubicBezTo>
                  <a:pt x="151755" y="54444"/>
                  <a:pt x="151624" y="54382"/>
                  <a:pt x="151503" y="54382"/>
                </a:cubicBezTo>
                <a:close/>
                <a:moveTo>
                  <a:pt x="144920" y="54423"/>
                </a:moveTo>
                <a:cubicBezTo>
                  <a:pt x="144853" y="54423"/>
                  <a:pt x="144785" y="54438"/>
                  <a:pt x="144725" y="54469"/>
                </a:cubicBezTo>
                <a:cubicBezTo>
                  <a:pt x="144556" y="54581"/>
                  <a:pt x="144528" y="54834"/>
                  <a:pt x="144613" y="54974"/>
                </a:cubicBezTo>
                <a:cubicBezTo>
                  <a:pt x="144685" y="55082"/>
                  <a:pt x="144814" y="55132"/>
                  <a:pt x="144935" y="55132"/>
                </a:cubicBezTo>
                <a:cubicBezTo>
                  <a:pt x="145003" y="55132"/>
                  <a:pt x="145068" y="55117"/>
                  <a:pt x="145118" y="55086"/>
                </a:cubicBezTo>
                <a:cubicBezTo>
                  <a:pt x="145286" y="54974"/>
                  <a:pt x="145314" y="54721"/>
                  <a:pt x="145230" y="54581"/>
                </a:cubicBezTo>
                <a:cubicBezTo>
                  <a:pt x="145158" y="54473"/>
                  <a:pt x="145040" y="54423"/>
                  <a:pt x="144920" y="54423"/>
                </a:cubicBezTo>
                <a:close/>
                <a:moveTo>
                  <a:pt x="138341" y="54475"/>
                </a:moveTo>
                <a:cubicBezTo>
                  <a:pt x="138267" y="54475"/>
                  <a:pt x="138191" y="54500"/>
                  <a:pt x="138127" y="54553"/>
                </a:cubicBezTo>
                <a:cubicBezTo>
                  <a:pt x="137959" y="54665"/>
                  <a:pt x="137931" y="54890"/>
                  <a:pt x="138015" y="55030"/>
                </a:cubicBezTo>
                <a:cubicBezTo>
                  <a:pt x="138084" y="55151"/>
                  <a:pt x="138206" y="55208"/>
                  <a:pt x="138323" y="55208"/>
                </a:cubicBezTo>
                <a:cubicBezTo>
                  <a:pt x="138396" y="55208"/>
                  <a:pt x="138466" y="55186"/>
                  <a:pt x="138520" y="55142"/>
                </a:cubicBezTo>
                <a:cubicBezTo>
                  <a:pt x="138689" y="55030"/>
                  <a:pt x="138717" y="54806"/>
                  <a:pt x="138633" y="54665"/>
                </a:cubicBezTo>
                <a:cubicBezTo>
                  <a:pt x="138580" y="54543"/>
                  <a:pt x="138463" y="54475"/>
                  <a:pt x="138341" y="54475"/>
                </a:cubicBezTo>
                <a:close/>
                <a:moveTo>
                  <a:pt x="167212" y="54768"/>
                </a:moveTo>
                <a:cubicBezTo>
                  <a:pt x="167141" y="54768"/>
                  <a:pt x="167070" y="54790"/>
                  <a:pt x="167016" y="54834"/>
                </a:cubicBezTo>
                <a:cubicBezTo>
                  <a:pt x="166848" y="54946"/>
                  <a:pt x="166791" y="55171"/>
                  <a:pt x="166904" y="55311"/>
                </a:cubicBezTo>
                <a:cubicBezTo>
                  <a:pt x="166973" y="55432"/>
                  <a:pt x="167095" y="55489"/>
                  <a:pt x="167211" y="55489"/>
                </a:cubicBezTo>
                <a:cubicBezTo>
                  <a:pt x="167284" y="55489"/>
                  <a:pt x="167355" y="55466"/>
                  <a:pt x="167409" y="55423"/>
                </a:cubicBezTo>
                <a:cubicBezTo>
                  <a:pt x="167578" y="55311"/>
                  <a:pt x="167606" y="55086"/>
                  <a:pt x="167493" y="54946"/>
                </a:cubicBezTo>
                <a:cubicBezTo>
                  <a:pt x="167442" y="54825"/>
                  <a:pt x="167326" y="54768"/>
                  <a:pt x="167212" y="54768"/>
                </a:cubicBezTo>
                <a:close/>
                <a:moveTo>
                  <a:pt x="160613" y="54844"/>
                </a:moveTo>
                <a:cubicBezTo>
                  <a:pt x="160547" y="54844"/>
                  <a:pt x="160479" y="54860"/>
                  <a:pt x="160419" y="54890"/>
                </a:cubicBezTo>
                <a:cubicBezTo>
                  <a:pt x="160250" y="55002"/>
                  <a:pt x="160194" y="55255"/>
                  <a:pt x="160306" y="55395"/>
                </a:cubicBezTo>
                <a:cubicBezTo>
                  <a:pt x="160378" y="55503"/>
                  <a:pt x="160508" y="55553"/>
                  <a:pt x="160629" y="55553"/>
                </a:cubicBezTo>
                <a:cubicBezTo>
                  <a:pt x="160696" y="55553"/>
                  <a:pt x="160761" y="55538"/>
                  <a:pt x="160812" y="55507"/>
                </a:cubicBezTo>
                <a:cubicBezTo>
                  <a:pt x="160980" y="55395"/>
                  <a:pt x="161008" y="55142"/>
                  <a:pt x="160896" y="55002"/>
                </a:cubicBezTo>
                <a:cubicBezTo>
                  <a:pt x="160842" y="54894"/>
                  <a:pt x="160730" y="54844"/>
                  <a:pt x="160613" y="54844"/>
                </a:cubicBezTo>
                <a:close/>
                <a:moveTo>
                  <a:pt x="154055" y="54879"/>
                </a:moveTo>
                <a:cubicBezTo>
                  <a:pt x="153979" y="54879"/>
                  <a:pt x="153905" y="54901"/>
                  <a:pt x="153849" y="54946"/>
                </a:cubicBezTo>
                <a:cubicBezTo>
                  <a:pt x="153681" y="55030"/>
                  <a:pt x="153653" y="55283"/>
                  <a:pt x="153737" y="55423"/>
                </a:cubicBezTo>
                <a:cubicBezTo>
                  <a:pt x="153809" y="55532"/>
                  <a:pt x="153940" y="55594"/>
                  <a:pt x="154062" y="55594"/>
                </a:cubicBezTo>
                <a:cubicBezTo>
                  <a:pt x="154129" y="55594"/>
                  <a:pt x="154192" y="55575"/>
                  <a:pt x="154242" y="55536"/>
                </a:cubicBezTo>
                <a:cubicBezTo>
                  <a:pt x="154411" y="55423"/>
                  <a:pt x="154439" y="55171"/>
                  <a:pt x="154354" y="55030"/>
                </a:cubicBezTo>
                <a:cubicBezTo>
                  <a:pt x="154287" y="54929"/>
                  <a:pt x="154169" y="54879"/>
                  <a:pt x="154055" y="54879"/>
                </a:cubicBezTo>
                <a:close/>
                <a:moveTo>
                  <a:pt x="147462" y="54908"/>
                </a:moveTo>
                <a:cubicBezTo>
                  <a:pt x="147390" y="54908"/>
                  <a:pt x="147316" y="54931"/>
                  <a:pt x="147252" y="54974"/>
                </a:cubicBezTo>
                <a:cubicBezTo>
                  <a:pt x="147083" y="55086"/>
                  <a:pt x="147055" y="55311"/>
                  <a:pt x="147139" y="55451"/>
                </a:cubicBezTo>
                <a:cubicBezTo>
                  <a:pt x="147208" y="55572"/>
                  <a:pt x="147330" y="55629"/>
                  <a:pt x="147447" y="55629"/>
                </a:cubicBezTo>
                <a:cubicBezTo>
                  <a:pt x="147520" y="55629"/>
                  <a:pt x="147591" y="55607"/>
                  <a:pt x="147645" y="55564"/>
                </a:cubicBezTo>
                <a:cubicBezTo>
                  <a:pt x="147813" y="55451"/>
                  <a:pt x="147841" y="55227"/>
                  <a:pt x="147757" y="55086"/>
                </a:cubicBezTo>
                <a:cubicBezTo>
                  <a:pt x="147688" y="54965"/>
                  <a:pt x="147576" y="54908"/>
                  <a:pt x="147462" y="54908"/>
                </a:cubicBezTo>
                <a:close/>
                <a:moveTo>
                  <a:pt x="140845" y="54950"/>
                </a:moveTo>
                <a:cubicBezTo>
                  <a:pt x="140785" y="54950"/>
                  <a:pt x="140727" y="54966"/>
                  <a:pt x="140682" y="55002"/>
                </a:cubicBezTo>
                <a:cubicBezTo>
                  <a:pt x="140514" y="55114"/>
                  <a:pt x="140486" y="55367"/>
                  <a:pt x="140598" y="55507"/>
                </a:cubicBezTo>
                <a:cubicBezTo>
                  <a:pt x="140648" y="55609"/>
                  <a:pt x="140760" y="55659"/>
                  <a:pt x="140871" y="55659"/>
                </a:cubicBezTo>
                <a:cubicBezTo>
                  <a:pt x="140945" y="55659"/>
                  <a:pt x="141019" y="55637"/>
                  <a:pt x="141075" y="55592"/>
                </a:cubicBezTo>
                <a:cubicBezTo>
                  <a:pt x="141244" y="55507"/>
                  <a:pt x="141300" y="55255"/>
                  <a:pt x="141187" y="55114"/>
                </a:cubicBezTo>
                <a:cubicBezTo>
                  <a:pt x="141111" y="55019"/>
                  <a:pt x="140971" y="54950"/>
                  <a:pt x="140845" y="54950"/>
                </a:cubicBezTo>
                <a:close/>
                <a:moveTo>
                  <a:pt x="163149" y="55317"/>
                </a:moveTo>
                <a:cubicBezTo>
                  <a:pt x="163080" y="55317"/>
                  <a:pt x="163009" y="55342"/>
                  <a:pt x="162945" y="55395"/>
                </a:cubicBezTo>
                <a:cubicBezTo>
                  <a:pt x="162777" y="55507"/>
                  <a:pt x="162721" y="55732"/>
                  <a:pt x="162833" y="55872"/>
                </a:cubicBezTo>
                <a:cubicBezTo>
                  <a:pt x="162902" y="55993"/>
                  <a:pt x="163024" y="56050"/>
                  <a:pt x="163141" y="56050"/>
                </a:cubicBezTo>
                <a:cubicBezTo>
                  <a:pt x="163214" y="56050"/>
                  <a:pt x="163284" y="56028"/>
                  <a:pt x="163338" y="55985"/>
                </a:cubicBezTo>
                <a:cubicBezTo>
                  <a:pt x="163507" y="55872"/>
                  <a:pt x="163535" y="55648"/>
                  <a:pt x="163423" y="55507"/>
                </a:cubicBezTo>
                <a:cubicBezTo>
                  <a:pt x="163370" y="55385"/>
                  <a:pt x="163263" y="55317"/>
                  <a:pt x="163149" y="55317"/>
                </a:cubicBezTo>
                <a:close/>
                <a:moveTo>
                  <a:pt x="156568" y="55365"/>
                </a:moveTo>
                <a:cubicBezTo>
                  <a:pt x="156502" y="55365"/>
                  <a:pt x="156435" y="55383"/>
                  <a:pt x="156376" y="55423"/>
                </a:cubicBezTo>
                <a:cubicBezTo>
                  <a:pt x="156207" y="55536"/>
                  <a:pt x="156179" y="55788"/>
                  <a:pt x="156264" y="55929"/>
                </a:cubicBezTo>
                <a:cubicBezTo>
                  <a:pt x="156331" y="56030"/>
                  <a:pt x="156449" y="56080"/>
                  <a:pt x="156563" y="56080"/>
                </a:cubicBezTo>
                <a:cubicBezTo>
                  <a:pt x="156639" y="56080"/>
                  <a:pt x="156713" y="56058"/>
                  <a:pt x="156769" y="56013"/>
                </a:cubicBezTo>
                <a:cubicBezTo>
                  <a:pt x="156937" y="55929"/>
                  <a:pt x="156965" y="55676"/>
                  <a:pt x="156881" y="55536"/>
                </a:cubicBezTo>
                <a:cubicBezTo>
                  <a:pt x="156809" y="55427"/>
                  <a:pt x="156689" y="55365"/>
                  <a:pt x="156568" y="55365"/>
                </a:cubicBezTo>
                <a:close/>
                <a:moveTo>
                  <a:pt x="149974" y="55405"/>
                </a:moveTo>
                <a:cubicBezTo>
                  <a:pt x="149906" y="55405"/>
                  <a:pt x="149839" y="55421"/>
                  <a:pt x="149778" y="55451"/>
                </a:cubicBezTo>
                <a:cubicBezTo>
                  <a:pt x="149610" y="55564"/>
                  <a:pt x="149582" y="55816"/>
                  <a:pt x="149666" y="55957"/>
                </a:cubicBezTo>
                <a:cubicBezTo>
                  <a:pt x="149738" y="56065"/>
                  <a:pt x="149868" y="56115"/>
                  <a:pt x="149988" y="56115"/>
                </a:cubicBezTo>
                <a:cubicBezTo>
                  <a:pt x="150056" y="56115"/>
                  <a:pt x="150121" y="56099"/>
                  <a:pt x="150171" y="56069"/>
                </a:cubicBezTo>
                <a:cubicBezTo>
                  <a:pt x="150340" y="55957"/>
                  <a:pt x="150368" y="55704"/>
                  <a:pt x="150284" y="55564"/>
                </a:cubicBezTo>
                <a:cubicBezTo>
                  <a:pt x="150212" y="55456"/>
                  <a:pt x="150093" y="55405"/>
                  <a:pt x="149974" y="55405"/>
                </a:cubicBezTo>
                <a:close/>
                <a:moveTo>
                  <a:pt x="143439" y="55440"/>
                </a:moveTo>
                <a:cubicBezTo>
                  <a:pt x="143366" y="55440"/>
                  <a:pt x="143287" y="55463"/>
                  <a:pt x="143209" y="55507"/>
                </a:cubicBezTo>
                <a:cubicBezTo>
                  <a:pt x="143040" y="55592"/>
                  <a:pt x="143012" y="55844"/>
                  <a:pt x="143125" y="55985"/>
                </a:cubicBezTo>
                <a:cubicBezTo>
                  <a:pt x="143179" y="56093"/>
                  <a:pt x="143304" y="56155"/>
                  <a:pt x="143423" y="56155"/>
                </a:cubicBezTo>
                <a:cubicBezTo>
                  <a:pt x="143488" y="56155"/>
                  <a:pt x="143552" y="56137"/>
                  <a:pt x="143602" y="56097"/>
                </a:cubicBezTo>
                <a:cubicBezTo>
                  <a:pt x="143770" y="55985"/>
                  <a:pt x="143826" y="55732"/>
                  <a:pt x="143714" y="55592"/>
                </a:cubicBezTo>
                <a:cubicBezTo>
                  <a:pt x="143647" y="55491"/>
                  <a:pt x="143549" y="55440"/>
                  <a:pt x="143439" y="55440"/>
                </a:cubicBezTo>
                <a:close/>
                <a:moveTo>
                  <a:pt x="136816" y="55505"/>
                </a:moveTo>
                <a:cubicBezTo>
                  <a:pt x="136751" y="55505"/>
                  <a:pt x="136681" y="55524"/>
                  <a:pt x="136611" y="55564"/>
                </a:cubicBezTo>
                <a:cubicBezTo>
                  <a:pt x="136443" y="55676"/>
                  <a:pt x="136415" y="55929"/>
                  <a:pt x="136527" y="56069"/>
                </a:cubicBezTo>
                <a:cubicBezTo>
                  <a:pt x="136578" y="56170"/>
                  <a:pt x="136689" y="56221"/>
                  <a:pt x="136800" y="56221"/>
                </a:cubicBezTo>
                <a:cubicBezTo>
                  <a:pt x="136874" y="56221"/>
                  <a:pt x="136948" y="56198"/>
                  <a:pt x="137004" y="56153"/>
                </a:cubicBezTo>
                <a:cubicBezTo>
                  <a:pt x="137173" y="56069"/>
                  <a:pt x="137229" y="55816"/>
                  <a:pt x="137117" y="55676"/>
                </a:cubicBezTo>
                <a:cubicBezTo>
                  <a:pt x="137044" y="55567"/>
                  <a:pt x="136936" y="55505"/>
                  <a:pt x="136816" y="55505"/>
                </a:cubicBezTo>
                <a:close/>
                <a:moveTo>
                  <a:pt x="165678" y="55802"/>
                </a:moveTo>
                <a:cubicBezTo>
                  <a:pt x="165612" y="55802"/>
                  <a:pt x="165549" y="55823"/>
                  <a:pt x="165500" y="55872"/>
                </a:cubicBezTo>
                <a:cubicBezTo>
                  <a:pt x="165332" y="55985"/>
                  <a:pt x="165304" y="56237"/>
                  <a:pt x="165388" y="56378"/>
                </a:cubicBezTo>
                <a:cubicBezTo>
                  <a:pt x="165460" y="56486"/>
                  <a:pt x="165589" y="56536"/>
                  <a:pt x="165710" y="56536"/>
                </a:cubicBezTo>
                <a:cubicBezTo>
                  <a:pt x="165778" y="56536"/>
                  <a:pt x="165843" y="56520"/>
                  <a:pt x="165893" y="56490"/>
                </a:cubicBezTo>
                <a:cubicBezTo>
                  <a:pt x="166062" y="56378"/>
                  <a:pt x="166090" y="56125"/>
                  <a:pt x="166005" y="55985"/>
                </a:cubicBezTo>
                <a:cubicBezTo>
                  <a:pt x="165933" y="55875"/>
                  <a:pt x="165800" y="55802"/>
                  <a:pt x="165678" y="55802"/>
                </a:cubicBezTo>
                <a:close/>
                <a:moveTo>
                  <a:pt x="159121" y="55861"/>
                </a:moveTo>
                <a:cubicBezTo>
                  <a:pt x="159046" y="55861"/>
                  <a:pt x="158970" y="55884"/>
                  <a:pt x="158903" y="55929"/>
                </a:cubicBezTo>
                <a:cubicBezTo>
                  <a:pt x="158734" y="56013"/>
                  <a:pt x="158706" y="56265"/>
                  <a:pt x="158790" y="56406"/>
                </a:cubicBezTo>
                <a:cubicBezTo>
                  <a:pt x="158863" y="56515"/>
                  <a:pt x="158994" y="56577"/>
                  <a:pt x="159115" y="56577"/>
                </a:cubicBezTo>
                <a:cubicBezTo>
                  <a:pt x="159182" y="56577"/>
                  <a:pt x="159246" y="56558"/>
                  <a:pt x="159296" y="56518"/>
                </a:cubicBezTo>
                <a:cubicBezTo>
                  <a:pt x="159464" y="56406"/>
                  <a:pt x="159492" y="56153"/>
                  <a:pt x="159408" y="56013"/>
                </a:cubicBezTo>
                <a:cubicBezTo>
                  <a:pt x="159340" y="55912"/>
                  <a:pt x="159233" y="55861"/>
                  <a:pt x="159121" y="55861"/>
                </a:cubicBezTo>
                <a:close/>
                <a:moveTo>
                  <a:pt x="152531" y="55891"/>
                </a:moveTo>
                <a:cubicBezTo>
                  <a:pt x="152458" y="55891"/>
                  <a:pt x="152387" y="55913"/>
                  <a:pt x="152333" y="55957"/>
                </a:cubicBezTo>
                <a:cubicBezTo>
                  <a:pt x="152165" y="56069"/>
                  <a:pt x="152137" y="56294"/>
                  <a:pt x="152249" y="56434"/>
                </a:cubicBezTo>
                <a:cubicBezTo>
                  <a:pt x="152301" y="56555"/>
                  <a:pt x="152416" y="56612"/>
                  <a:pt x="152530" y="56612"/>
                </a:cubicBezTo>
                <a:cubicBezTo>
                  <a:pt x="152601" y="56612"/>
                  <a:pt x="152672" y="56589"/>
                  <a:pt x="152726" y="56546"/>
                </a:cubicBezTo>
                <a:cubicBezTo>
                  <a:pt x="152895" y="56434"/>
                  <a:pt x="152951" y="56209"/>
                  <a:pt x="152838" y="56069"/>
                </a:cubicBezTo>
                <a:cubicBezTo>
                  <a:pt x="152769" y="55948"/>
                  <a:pt x="152647" y="55891"/>
                  <a:pt x="152531" y="55891"/>
                </a:cubicBezTo>
                <a:close/>
                <a:moveTo>
                  <a:pt x="145941" y="55926"/>
                </a:moveTo>
                <a:cubicBezTo>
                  <a:pt x="145875" y="55926"/>
                  <a:pt x="145805" y="55945"/>
                  <a:pt x="145736" y="55985"/>
                </a:cubicBezTo>
                <a:cubicBezTo>
                  <a:pt x="145567" y="56097"/>
                  <a:pt x="145539" y="56350"/>
                  <a:pt x="145651" y="56490"/>
                </a:cubicBezTo>
                <a:cubicBezTo>
                  <a:pt x="145702" y="56591"/>
                  <a:pt x="145813" y="56642"/>
                  <a:pt x="145924" y="56642"/>
                </a:cubicBezTo>
                <a:cubicBezTo>
                  <a:pt x="145998" y="56642"/>
                  <a:pt x="146072" y="56619"/>
                  <a:pt x="146129" y="56574"/>
                </a:cubicBezTo>
                <a:cubicBezTo>
                  <a:pt x="146297" y="56490"/>
                  <a:pt x="146353" y="56237"/>
                  <a:pt x="146241" y="56097"/>
                </a:cubicBezTo>
                <a:cubicBezTo>
                  <a:pt x="146168" y="55988"/>
                  <a:pt x="146061" y="55926"/>
                  <a:pt x="145941" y="55926"/>
                </a:cubicBezTo>
                <a:close/>
                <a:moveTo>
                  <a:pt x="139385" y="55989"/>
                </a:moveTo>
                <a:cubicBezTo>
                  <a:pt x="139316" y="55989"/>
                  <a:pt x="139249" y="56014"/>
                  <a:pt x="139194" y="56069"/>
                </a:cubicBezTo>
                <a:cubicBezTo>
                  <a:pt x="138998" y="56153"/>
                  <a:pt x="138970" y="56406"/>
                  <a:pt x="139082" y="56546"/>
                </a:cubicBezTo>
                <a:cubicBezTo>
                  <a:pt x="139154" y="56655"/>
                  <a:pt x="139274" y="56717"/>
                  <a:pt x="139387" y="56717"/>
                </a:cubicBezTo>
                <a:cubicBezTo>
                  <a:pt x="139449" y="56717"/>
                  <a:pt x="139509" y="56698"/>
                  <a:pt x="139559" y="56659"/>
                </a:cubicBezTo>
                <a:cubicBezTo>
                  <a:pt x="139756" y="56546"/>
                  <a:pt x="139784" y="56294"/>
                  <a:pt x="139671" y="56153"/>
                </a:cubicBezTo>
                <a:cubicBezTo>
                  <a:pt x="139603" y="56050"/>
                  <a:pt x="139493" y="55989"/>
                  <a:pt x="139385" y="55989"/>
                </a:cubicBezTo>
                <a:close/>
                <a:moveTo>
                  <a:pt x="161622" y="56347"/>
                </a:moveTo>
                <a:cubicBezTo>
                  <a:pt x="161556" y="56347"/>
                  <a:pt x="161489" y="56366"/>
                  <a:pt x="161429" y="56406"/>
                </a:cubicBezTo>
                <a:cubicBezTo>
                  <a:pt x="161261" y="56518"/>
                  <a:pt x="161233" y="56771"/>
                  <a:pt x="161317" y="56911"/>
                </a:cubicBezTo>
                <a:cubicBezTo>
                  <a:pt x="161384" y="57012"/>
                  <a:pt x="161502" y="57063"/>
                  <a:pt x="161616" y="57063"/>
                </a:cubicBezTo>
                <a:cubicBezTo>
                  <a:pt x="161692" y="57063"/>
                  <a:pt x="161766" y="57040"/>
                  <a:pt x="161822" y="56995"/>
                </a:cubicBezTo>
                <a:cubicBezTo>
                  <a:pt x="161991" y="56911"/>
                  <a:pt x="162019" y="56659"/>
                  <a:pt x="161935" y="56518"/>
                </a:cubicBezTo>
                <a:cubicBezTo>
                  <a:pt x="161862" y="56409"/>
                  <a:pt x="161743" y="56347"/>
                  <a:pt x="161622" y="56347"/>
                </a:cubicBezTo>
                <a:close/>
                <a:moveTo>
                  <a:pt x="155067" y="56388"/>
                </a:moveTo>
                <a:cubicBezTo>
                  <a:pt x="155001" y="56388"/>
                  <a:pt x="154930" y="56404"/>
                  <a:pt x="154860" y="56434"/>
                </a:cubicBezTo>
                <a:cubicBezTo>
                  <a:pt x="154691" y="56546"/>
                  <a:pt x="154663" y="56799"/>
                  <a:pt x="154776" y="56939"/>
                </a:cubicBezTo>
                <a:cubicBezTo>
                  <a:pt x="154830" y="57048"/>
                  <a:pt x="154955" y="57110"/>
                  <a:pt x="155074" y="57110"/>
                </a:cubicBezTo>
                <a:cubicBezTo>
                  <a:pt x="155139" y="57110"/>
                  <a:pt x="155203" y="57091"/>
                  <a:pt x="155253" y="57052"/>
                </a:cubicBezTo>
                <a:cubicBezTo>
                  <a:pt x="155421" y="56939"/>
                  <a:pt x="155477" y="56687"/>
                  <a:pt x="155365" y="56546"/>
                </a:cubicBezTo>
                <a:cubicBezTo>
                  <a:pt x="155293" y="56438"/>
                  <a:pt x="155187" y="56388"/>
                  <a:pt x="155067" y="56388"/>
                </a:cubicBezTo>
                <a:close/>
                <a:moveTo>
                  <a:pt x="148493" y="56423"/>
                </a:moveTo>
                <a:cubicBezTo>
                  <a:pt x="148419" y="56423"/>
                  <a:pt x="148341" y="56445"/>
                  <a:pt x="148262" y="56490"/>
                </a:cubicBezTo>
                <a:cubicBezTo>
                  <a:pt x="148094" y="56574"/>
                  <a:pt x="148066" y="56827"/>
                  <a:pt x="148178" y="56967"/>
                </a:cubicBezTo>
                <a:cubicBezTo>
                  <a:pt x="148232" y="57076"/>
                  <a:pt x="148357" y="57138"/>
                  <a:pt x="148476" y="57138"/>
                </a:cubicBezTo>
                <a:cubicBezTo>
                  <a:pt x="148542" y="57138"/>
                  <a:pt x="148606" y="57119"/>
                  <a:pt x="148655" y="57080"/>
                </a:cubicBezTo>
                <a:cubicBezTo>
                  <a:pt x="148824" y="56967"/>
                  <a:pt x="148880" y="56715"/>
                  <a:pt x="148768" y="56574"/>
                </a:cubicBezTo>
                <a:cubicBezTo>
                  <a:pt x="148700" y="56473"/>
                  <a:pt x="148603" y="56423"/>
                  <a:pt x="148493" y="56423"/>
                </a:cubicBezTo>
                <a:close/>
                <a:moveTo>
                  <a:pt x="141904" y="56475"/>
                </a:moveTo>
                <a:cubicBezTo>
                  <a:pt x="141843" y="56475"/>
                  <a:pt x="141780" y="56497"/>
                  <a:pt x="141721" y="56546"/>
                </a:cubicBezTo>
                <a:cubicBezTo>
                  <a:pt x="141524" y="56659"/>
                  <a:pt x="141496" y="56911"/>
                  <a:pt x="141609" y="57052"/>
                </a:cubicBezTo>
                <a:cubicBezTo>
                  <a:pt x="141676" y="57153"/>
                  <a:pt x="141784" y="57203"/>
                  <a:pt x="141890" y="57203"/>
                </a:cubicBezTo>
                <a:cubicBezTo>
                  <a:pt x="141960" y="57203"/>
                  <a:pt x="142030" y="57181"/>
                  <a:pt x="142086" y="57136"/>
                </a:cubicBezTo>
                <a:cubicBezTo>
                  <a:pt x="142282" y="57052"/>
                  <a:pt x="142310" y="56799"/>
                  <a:pt x="142198" y="56659"/>
                </a:cubicBezTo>
                <a:cubicBezTo>
                  <a:pt x="142125" y="56549"/>
                  <a:pt x="142017" y="56475"/>
                  <a:pt x="141904" y="56475"/>
                </a:cubicBezTo>
                <a:close/>
                <a:moveTo>
                  <a:pt x="135310" y="56528"/>
                </a:moveTo>
                <a:cubicBezTo>
                  <a:pt x="135248" y="56528"/>
                  <a:pt x="135184" y="56544"/>
                  <a:pt x="135123" y="56574"/>
                </a:cubicBezTo>
                <a:cubicBezTo>
                  <a:pt x="134927" y="56687"/>
                  <a:pt x="134899" y="56939"/>
                  <a:pt x="135011" y="57080"/>
                </a:cubicBezTo>
                <a:cubicBezTo>
                  <a:pt x="135083" y="57188"/>
                  <a:pt x="135201" y="57238"/>
                  <a:pt x="135314" y="57238"/>
                </a:cubicBezTo>
                <a:cubicBezTo>
                  <a:pt x="135377" y="57238"/>
                  <a:pt x="135438" y="57222"/>
                  <a:pt x="135488" y="57192"/>
                </a:cubicBezTo>
                <a:cubicBezTo>
                  <a:pt x="135685" y="57080"/>
                  <a:pt x="135713" y="56827"/>
                  <a:pt x="135601" y="56687"/>
                </a:cubicBezTo>
                <a:cubicBezTo>
                  <a:pt x="135529" y="56579"/>
                  <a:pt x="135422" y="56528"/>
                  <a:pt x="135310" y="56528"/>
                </a:cubicBezTo>
                <a:close/>
                <a:moveTo>
                  <a:pt x="164190" y="56844"/>
                </a:moveTo>
                <a:cubicBezTo>
                  <a:pt x="164114" y="56844"/>
                  <a:pt x="164040" y="56866"/>
                  <a:pt x="163984" y="56911"/>
                </a:cubicBezTo>
                <a:cubicBezTo>
                  <a:pt x="163816" y="56995"/>
                  <a:pt x="163787" y="57248"/>
                  <a:pt x="163900" y="57388"/>
                </a:cubicBezTo>
                <a:cubicBezTo>
                  <a:pt x="163954" y="57497"/>
                  <a:pt x="164079" y="57559"/>
                  <a:pt x="164198" y="57559"/>
                </a:cubicBezTo>
                <a:cubicBezTo>
                  <a:pt x="164264" y="57559"/>
                  <a:pt x="164327" y="57541"/>
                  <a:pt x="164377" y="57501"/>
                </a:cubicBezTo>
                <a:cubicBezTo>
                  <a:pt x="164546" y="57388"/>
                  <a:pt x="164602" y="57136"/>
                  <a:pt x="164489" y="56995"/>
                </a:cubicBezTo>
                <a:cubicBezTo>
                  <a:pt x="164422" y="56894"/>
                  <a:pt x="164304" y="56844"/>
                  <a:pt x="164190" y="56844"/>
                </a:cubicBezTo>
                <a:close/>
                <a:moveTo>
                  <a:pt x="157609" y="56874"/>
                </a:moveTo>
                <a:cubicBezTo>
                  <a:pt x="157538" y="56874"/>
                  <a:pt x="157462" y="56896"/>
                  <a:pt x="157386" y="56939"/>
                </a:cubicBezTo>
                <a:cubicBezTo>
                  <a:pt x="157218" y="57052"/>
                  <a:pt x="157190" y="57276"/>
                  <a:pt x="157302" y="57417"/>
                </a:cubicBezTo>
                <a:cubicBezTo>
                  <a:pt x="157354" y="57537"/>
                  <a:pt x="157470" y="57595"/>
                  <a:pt x="157583" y="57595"/>
                </a:cubicBezTo>
                <a:cubicBezTo>
                  <a:pt x="157655" y="57595"/>
                  <a:pt x="157725" y="57572"/>
                  <a:pt x="157780" y="57529"/>
                </a:cubicBezTo>
                <a:cubicBezTo>
                  <a:pt x="157948" y="57417"/>
                  <a:pt x="158004" y="57192"/>
                  <a:pt x="157892" y="57052"/>
                </a:cubicBezTo>
                <a:cubicBezTo>
                  <a:pt x="157823" y="56931"/>
                  <a:pt x="157722" y="56874"/>
                  <a:pt x="157609" y="56874"/>
                </a:cubicBezTo>
                <a:close/>
                <a:moveTo>
                  <a:pt x="151017" y="56909"/>
                </a:moveTo>
                <a:cubicBezTo>
                  <a:pt x="150955" y="56909"/>
                  <a:pt x="150895" y="56928"/>
                  <a:pt x="150845" y="56967"/>
                </a:cubicBezTo>
                <a:cubicBezTo>
                  <a:pt x="150649" y="57080"/>
                  <a:pt x="150621" y="57332"/>
                  <a:pt x="150733" y="57473"/>
                </a:cubicBezTo>
                <a:cubicBezTo>
                  <a:pt x="150800" y="57574"/>
                  <a:pt x="150908" y="57624"/>
                  <a:pt x="151014" y="57624"/>
                </a:cubicBezTo>
                <a:cubicBezTo>
                  <a:pt x="151084" y="57624"/>
                  <a:pt x="151154" y="57602"/>
                  <a:pt x="151210" y="57557"/>
                </a:cubicBezTo>
                <a:cubicBezTo>
                  <a:pt x="151407" y="57473"/>
                  <a:pt x="151435" y="57220"/>
                  <a:pt x="151322" y="57080"/>
                </a:cubicBezTo>
                <a:cubicBezTo>
                  <a:pt x="151250" y="56971"/>
                  <a:pt x="151131" y="56909"/>
                  <a:pt x="151017" y="56909"/>
                </a:cubicBezTo>
                <a:close/>
                <a:moveTo>
                  <a:pt x="144451" y="56972"/>
                </a:moveTo>
                <a:cubicBezTo>
                  <a:pt x="144383" y="56972"/>
                  <a:pt x="144313" y="56997"/>
                  <a:pt x="144248" y="57052"/>
                </a:cubicBezTo>
                <a:cubicBezTo>
                  <a:pt x="144051" y="57136"/>
                  <a:pt x="144023" y="57388"/>
                  <a:pt x="144135" y="57529"/>
                </a:cubicBezTo>
                <a:cubicBezTo>
                  <a:pt x="144208" y="57638"/>
                  <a:pt x="144327" y="57700"/>
                  <a:pt x="144440" y="57700"/>
                </a:cubicBezTo>
                <a:cubicBezTo>
                  <a:pt x="144503" y="57700"/>
                  <a:pt x="144563" y="57681"/>
                  <a:pt x="144613" y="57641"/>
                </a:cubicBezTo>
                <a:cubicBezTo>
                  <a:pt x="144809" y="57529"/>
                  <a:pt x="144837" y="57276"/>
                  <a:pt x="144725" y="57136"/>
                </a:cubicBezTo>
                <a:cubicBezTo>
                  <a:pt x="144656" y="57033"/>
                  <a:pt x="144556" y="56972"/>
                  <a:pt x="144451" y="56972"/>
                </a:cubicBezTo>
                <a:close/>
                <a:moveTo>
                  <a:pt x="137874" y="57014"/>
                </a:moveTo>
                <a:cubicBezTo>
                  <a:pt x="137803" y="57014"/>
                  <a:pt x="137732" y="57036"/>
                  <a:pt x="137678" y="57080"/>
                </a:cubicBezTo>
                <a:cubicBezTo>
                  <a:pt x="137510" y="57192"/>
                  <a:pt x="137454" y="57417"/>
                  <a:pt x="137566" y="57557"/>
                </a:cubicBezTo>
                <a:cubicBezTo>
                  <a:pt x="137635" y="57678"/>
                  <a:pt x="137757" y="57735"/>
                  <a:pt x="137873" y="57735"/>
                </a:cubicBezTo>
                <a:cubicBezTo>
                  <a:pt x="137946" y="57735"/>
                  <a:pt x="138017" y="57712"/>
                  <a:pt x="138071" y="57669"/>
                </a:cubicBezTo>
                <a:cubicBezTo>
                  <a:pt x="138240" y="57557"/>
                  <a:pt x="138268" y="57332"/>
                  <a:pt x="138155" y="57192"/>
                </a:cubicBezTo>
                <a:cubicBezTo>
                  <a:pt x="138104" y="57071"/>
                  <a:pt x="137988" y="57014"/>
                  <a:pt x="137874" y="57014"/>
                </a:cubicBezTo>
                <a:close/>
                <a:moveTo>
                  <a:pt x="131272" y="57049"/>
                </a:moveTo>
                <a:cubicBezTo>
                  <a:pt x="131207" y="57049"/>
                  <a:pt x="131140" y="57068"/>
                  <a:pt x="131081" y="57108"/>
                </a:cubicBezTo>
                <a:cubicBezTo>
                  <a:pt x="130912" y="57220"/>
                  <a:pt x="130856" y="57473"/>
                  <a:pt x="130968" y="57613"/>
                </a:cubicBezTo>
                <a:cubicBezTo>
                  <a:pt x="131036" y="57714"/>
                  <a:pt x="131154" y="57765"/>
                  <a:pt x="131267" y="57765"/>
                </a:cubicBezTo>
                <a:cubicBezTo>
                  <a:pt x="131343" y="57765"/>
                  <a:pt x="131418" y="57742"/>
                  <a:pt x="131474" y="57697"/>
                </a:cubicBezTo>
                <a:cubicBezTo>
                  <a:pt x="131642" y="57613"/>
                  <a:pt x="131670" y="57360"/>
                  <a:pt x="131558" y="57220"/>
                </a:cubicBezTo>
                <a:cubicBezTo>
                  <a:pt x="131503" y="57111"/>
                  <a:pt x="131391" y="57049"/>
                  <a:pt x="131272" y="57049"/>
                </a:cubicBezTo>
                <a:close/>
                <a:moveTo>
                  <a:pt x="160121" y="57371"/>
                </a:moveTo>
                <a:cubicBezTo>
                  <a:pt x="160054" y="57371"/>
                  <a:pt x="159984" y="57386"/>
                  <a:pt x="159913" y="57417"/>
                </a:cubicBezTo>
                <a:cubicBezTo>
                  <a:pt x="159745" y="57529"/>
                  <a:pt x="159717" y="57781"/>
                  <a:pt x="159829" y="57922"/>
                </a:cubicBezTo>
                <a:cubicBezTo>
                  <a:pt x="159883" y="58030"/>
                  <a:pt x="160006" y="58080"/>
                  <a:pt x="160125" y="58080"/>
                </a:cubicBezTo>
                <a:cubicBezTo>
                  <a:pt x="160191" y="58080"/>
                  <a:pt x="160256" y="58064"/>
                  <a:pt x="160306" y="58034"/>
                </a:cubicBezTo>
                <a:cubicBezTo>
                  <a:pt x="160475" y="57922"/>
                  <a:pt x="160531" y="57669"/>
                  <a:pt x="160419" y="57529"/>
                </a:cubicBezTo>
                <a:cubicBezTo>
                  <a:pt x="160347" y="57421"/>
                  <a:pt x="160240" y="57371"/>
                  <a:pt x="160121" y="57371"/>
                </a:cubicBezTo>
                <a:close/>
                <a:moveTo>
                  <a:pt x="153568" y="57405"/>
                </a:moveTo>
                <a:cubicBezTo>
                  <a:pt x="153498" y="57405"/>
                  <a:pt x="153428" y="57428"/>
                  <a:pt x="153372" y="57473"/>
                </a:cubicBezTo>
                <a:cubicBezTo>
                  <a:pt x="153175" y="57557"/>
                  <a:pt x="153147" y="57810"/>
                  <a:pt x="153260" y="57950"/>
                </a:cubicBezTo>
                <a:cubicBezTo>
                  <a:pt x="153332" y="58059"/>
                  <a:pt x="153451" y="58121"/>
                  <a:pt x="153565" y="58121"/>
                </a:cubicBezTo>
                <a:cubicBezTo>
                  <a:pt x="153627" y="58121"/>
                  <a:pt x="153687" y="58102"/>
                  <a:pt x="153737" y="58062"/>
                </a:cubicBezTo>
                <a:cubicBezTo>
                  <a:pt x="153933" y="57950"/>
                  <a:pt x="153961" y="57697"/>
                  <a:pt x="153849" y="57557"/>
                </a:cubicBezTo>
                <a:cubicBezTo>
                  <a:pt x="153782" y="57456"/>
                  <a:pt x="153674" y="57405"/>
                  <a:pt x="153568" y="57405"/>
                </a:cubicBezTo>
                <a:close/>
                <a:moveTo>
                  <a:pt x="146943" y="57449"/>
                </a:moveTo>
                <a:cubicBezTo>
                  <a:pt x="146886" y="57449"/>
                  <a:pt x="146829" y="57464"/>
                  <a:pt x="146774" y="57501"/>
                </a:cubicBezTo>
                <a:cubicBezTo>
                  <a:pt x="146578" y="57613"/>
                  <a:pt x="146550" y="57866"/>
                  <a:pt x="146662" y="57978"/>
                </a:cubicBezTo>
                <a:cubicBezTo>
                  <a:pt x="146731" y="58099"/>
                  <a:pt x="146843" y="58156"/>
                  <a:pt x="146951" y="58156"/>
                </a:cubicBezTo>
                <a:cubicBezTo>
                  <a:pt x="147019" y="58156"/>
                  <a:pt x="147085" y="58134"/>
                  <a:pt x="147139" y="58090"/>
                </a:cubicBezTo>
                <a:cubicBezTo>
                  <a:pt x="147336" y="57978"/>
                  <a:pt x="147364" y="57753"/>
                  <a:pt x="147252" y="57613"/>
                </a:cubicBezTo>
                <a:cubicBezTo>
                  <a:pt x="147176" y="57518"/>
                  <a:pt x="147061" y="57449"/>
                  <a:pt x="146943" y="57449"/>
                </a:cubicBezTo>
                <a:close/>
                <a:moveTo>
                  <a:pt x="140386" y="57511"/>
                </a:moveTo>
                <a:cubicBezTo>
                  <a:pt x="140320" y="57511"/>
                  <a:pt x="140255" y="57527"/>
                  <a:pt x="140205" y="57557"/>
                </a:cubicBezTo>
                <a:cubicBezTo>
                  <a:pt x="140036" y="57669"/>
                  <a:pt x="139980" y="57922"/>
                  <a:pt x="140093" y="58062"/>
                </a:cubicBezTo>
                <a:cubicBezTo>
                  <a:pt x="140165" y="58170"/>
                  <a:pt x="140294" y="58221"/>
                  <a:pt x="140415" y="58221"/>
                </a:cubicBezTo>
                <a:cubicBezTo>
                  <a:pt x="140483" y="58221"/>
                  <a:pt x="140548" y="58205"/>
                  <a:pt x="140598" y="58175"/>
                </a:cubicBezTo>
                <a:cubicBezTo>
                  <a:pt x="140766" y="58062"/>
                  <a:pt x="140794" y="57810"/>
                  <a:pt x="140682" y="57669"/>
                </a:cubicBezTo>
                <a:cubicBezTo>
                  <a:pt x="140628" y="57561"/>
                  <a:pt x="140505" y="57511"/>
                  <a:pt x="140386" y="57511"/>
                </a:cubicBezTo>
                <a:close/>
                <a:moveTo>
                  <a:pt x="133824" y="57546"/>
                </a:moveTo>
                <a:cubicBezTo>
                  <a:pt x="133751" y="57546"/>
                  <a:pt x="133675" y="57568"/>
                  <a:pt x="133607" y="57613"/>
                </a:cubicBezTo>
                <a:cubicBezTo>
                  <a:pt x="133439" y="57697"/>
                  <a:pt x="133383" y="57950"/>
                  <a:pt x="133495" y="58090"/>
                </a:cubicBezTo>
                <a:cubicBezTo>
                  <a:pt x="133568" y="58199"/>
                  <a:pt x="133699" y="58261"/>
                  <a:pt x="133820" y="58261"/>
                </a:cubicBezTo>
                <a:cubicBezTo>
                  <a:pt x="133887" y="58261"/>
                  <a:pt x="133951" y="58242"/>
                  <a:pt x="134000" y="58203"/>
                </a:cubicBezTo>
                <a:cubicBezTo>
                  <a:pt x="134169" y="58090"/>
                  <a:pt x="134197" y="57838"/>
                  <a:pt x="134085" y="57697"/>
                </a:cubicBezTo>
                <a:cubicBezTo>
                  <a:pt x="134034" y="57596"/>
                  <a:pt x="133933" y="57546"/>
                  <a:pt x="133824" y="57546"/>
                </a:cubicBezTo>
                <a:close/>
                <a:moveTo>
                  <a:pt x="162668" y="57863"/>
                </a:moveTo>
                <a:cubicBezTo>
                  <a:pt x="162606" y="57863"/>
                  <a:pt x="162546" y="57882"/>
                  <a:pt x="162496" y="57922"/>
                </a:cubicBezTo>
                <a:cubicBezTo>
                  <a:pt x="162300" y="58034"/>
                  <a:pt x="162271" y="58259"/>
                  <a:pt x="162384" y="58399"/>
                </a:cubicBezTo>
                <a:cubicBezTo>
                  <a:pt x="162453" y="58520"/>
                  <a:pt x="162564" y="58577"/>
                  <a:pt x="162673" y="58577"/>
                </a:cubicBezTo>
                <a:cubicBezTo>
                  <a:pt x="162740" y="58577"/>
                  <a:pt x="162807" y="58555"/>
                  <a:pt x="162861" y="58511"/>
                </a:cubicBezTo>
                <a:cubicBezTo>
                  <a:pt x="163058" y="58399"/>
                  <a:pt x="163086" y="58175"/>
                  <a:pt x="162973" y="58034"/>
                </a:cubicBezTo>
                <a:cubicBezTo>
                  <a:pt x="162901" y="57925"/>
                  <a:pt x="162781" y="57863"/>
                  <a:pt x="162668" y="57863"/>
                </a:cubicBezTo>
                <a:close/>
                <a:moveTo>
                  <a:pt x="156086" y="57904"/>
                </a:moveTo>
                <a:cubicBezTo>
                  <a:pt x="156023" y="57904"/>
                  <a:pt x="155959" y="57920"/>
                  <a:pt x="155899" y="57950"/>
                </a:cubicBezTo>
                <a:cubicBezTo>
                  <a:pt x="155702" y="58062"/>
                  <a:pt x="155674" y="58315"/>
                  <a:pt x="155786" y="58455"/>
                </a:cubicBezTo>
                <a:cubicBezTo>
                  <a:pt x="155854" y="58556"/>
                  <a:pt x="155961" y="58607"/>
                  <a:pt x="156067" y="58607"/>
                </a:cubicBezTo>
                <a:cubicBezTo>
                  <a:pt x="156138" y="58607"/>
                  <a:pt x="156207" y="58584"/>
                  <a:pt x="156264" y="58540"/>
                </a:cubicBezTo>
                <a:cubicBezTo>
                  <a:pt x="156460" y="58455"/>
                  <a:pt x="156488" y="58203"/>
                  <a:pt x="156376" y="58062"/>
                </a:cubicBezTo>
                <a:cubicBezTo>
                  <a:pt x="156304" y="57954"/>
                  <a:pt x="156197" y="57904"/>
                  <a:pt x="156086" y="57904"/>
                </a:cubicBezTo>
                <a:close/>
                <a:moveTo>
                  <a:pt x="149511" y="57932"/>
                </a:moveTo>
                <a:cubicBezTo>
                  <a:pt x="149444" y="57932"/>
                  <a:pt x="149379" y="57948"/>
                  <a:pt x="149329" y="57978"/>
                </a:cubicBezTo>
                <a:cubicBezTo>
                  <a:pt x="149161" y="58090"/>
                  <a:pt x="149104" y="58343"/>
                  <a:pt x="149217" y="58483"/>
                </a:cubicBezTo>
                <a:cubicBezTo>
                  <a:pt x="149289" y="58591"/>
                  <a:pt x="149418" y="58642"/>
                  <a:pt x="149539" y="58642"/>
                </a:cubicBezTo>
                <a:cubicBezTo>
                  <a:pt x="149607" y="58642"/>
                  <a:pt x="149672" y="58626"/>
                  <a:pt x="149722" y="58596"/>
                </a:cubicBezTo>
                <a:cubicBezTo>
                  <a:pt x="149891" y="58483"/>
                  <a:pt x="149919" y="58231"/>
                  <a:pt x="149806" y="58090"/>
                </a:cubicBezTo>
                <a:cubicBezTo>
                  <a:pt x="149752" y="57982"/>
                  <a:pt x="149629" y="57932"/>
                  <a:pt x="149511" y="57932"/>
                </a:cubicBezTo>
                <a:close/>
                <a:moveTo>
                  <a:pt x="142936" y="57984"/>
                </a:moveTo>
                <a:cubicBezTo>
                  <a:pt x="142867" y="57984"/>
                  <a:pt x="142795" y="58009"/>
                  <a:pt x="142732" y="58062"/>
                </a:cubicBezTo>
                <a:cubicBezTo>
                  <a:pt x="142563" y="58175"/>
                  <a:pt x="142507" y="58399"/>
                  <a:pt x="142619" y="58540"/>
                </a:cubicBezTo>
                <a:cubicBezTo>
                  <a:pt x="142688" y="58660"/>
                  <a:pt x="142810" y="58717"/>
                  <a:pt x="142927" y="58717"/>
                </a:cubicBezTo>
                <a:cubicBezTo>
                  <a:pt x="143000" y="58717"/>
                  <a:pt x="143071" y="58695"/>
                  <a:pt x="143125" y="58652"/>
                </a:cubicBezTo>
                <a:cubicBezTo>
                  <a:pt x="143293" y="58540"/>
                  <a:pt x="143321" y="58315"/>
                  <a:pt x="143209" y="58175"/>
                </a:cubicBezTo>
                <a:cubicBezTo>
                  <a:pt x="143156" y="58052"/>
                  <a:pt x="143050" y="57984"/>
                  <a:pt x="142936" y="57984"/>
                </a:cubicBezTo>
                <a:close/>
                <a:moveTo>
                  <a:pt x="136325" y="58032"/>
                </a:moveTo>
                <a:cubicBezTo>
                  <a:pt x="136260" y="58032"/>
                  <a:pt x="136194" y="58051"/>
                  <a:pt x="136134" y="58090"/>
                </a:cubicBezTo>
                <a:cubicBezTo>
                  <a:pt x="135966" y="58203"/>
                  <a:pt x="135909" y="58455"/>
                  <a:pt x="136022" y="58596"/>
                </a:cubicBezTo>
                <a:cubicBezTo>
                  <a:pt x="136089" y="58697"/>
                  <a:pt x="136207" y="58747"/>
                  <a:pt x="136321" y="58747"/>
                </a:cubicBezTo>
                <a:cubicBezTo>
                  <a:pt x="136397" y="58747"/>
                  <a:pt x="136471" y="58725"/>
                  <a:pt x="136527" y="58680"/>
                </a:cubicBezTo>
                <a:cubicBezTo>
                  <a:pt x="136696" y="58596"/>
                  <a:pt x="136724" y="58343"/>
                  <a:pt x="136611" y="58203"/>
                </a:cubicBezTo>
                <a:cubicBezTo>
                  <a:pt x="136557" y="58094"/>
                  <a:pt x="136444" y="58032"/>
                  <a:pt x="136325" y="58032"/>
                </a:cubicBezTo>
                <a:close/>
                <a:moveTo>
                  <a:pt x="129760" y="58072"/>
                </a:moveTo>
                <a:cubicBezTo>
                  <a:pt x="129693" y="58072"/>
                  <a:pt x="129625" y="58088"/>
                  <a:pt x="129565" y="58118"/>
                </a:cubicBezTo>
                <a:cubicBezTo>
                  <a:pt x="129396" y="58231"/>
                  <a:pt x="129368" y="58483"/>
                  <a:pt x="129452" y="58624"/>
                </a:cubicBezTo>
                <a:cubicBezTo>
                  <a:pt x="129524" y="58732"/>
                  <a:pt x="129654" y="58782"/>
                  <a:pt x="129775" y="58782"/>
                </a:cubicBezTo>
                <a:cubicBezTo>
                  <a:pt x="129842" y="58782"/>
                  <a:pt x="129907" y="58766"/>
                  <a:pt x="129958" y="58736"/>
                </a:cubicBezTo>
                <a:cubicBezTo>
                  <a:pt x="130126" y="58624"/>
                  <a:pt x="130154" y="58371"/>
                  <a:pt x="130070" y="58231"/>
                </a:cubicBezTo>
                <a:cubicBezTo>
                  <a:pt x="129998" y="58123"/>
                  <a:pt x="129880" y="58072"/>
                  <a:pt x="129760" y="58072"/>
                </a:cubicBezTo>
                <a:close/>
                <a:moveTo>
                  <a:pt x="158634" y="58388"/>
                </a:moveTo>
                <a:cubicBezTo>
                  <a:pt x="158564" y="58388"/>
                  <a:pt x="158493" y="58410"/>
                  <a:pt x="158425" y="58455"/>
                </a:cubicBezTo>
                <a:cubicBezTo>
                  <a:pt x="158229" y="58540"/>
                  <a:pt x="158201" y="58792"/>
                  <a:pt x="158313" y="58933"/>
                </a:cubicBezTo>
                <a:cubicBezTo>
                  <a:pt x="158385" y="59041"/>
                  <a:pt x="158505" y="59103"/>
                  <a:pt x="158618" y="59103"/>
                </a:cubicBezTo>
                <a:cubicBezTo>
                  <a:pt x="158680" y="59103"/>
                  <a:pt x="158740" y="59085"/>
                  <a:pt x="158790" y="59045"/>
                </a:cubicBezTo>
                <a:cubicBezTo>
                  <a:pt x="158987" y="58933"/>
                  <a:pt x="159015" y="58680"/>
                  <a:pt x="158903" y="58540"/>
                </a:cubicBezTo>
                <a:cubicBezTo>
                  <a:pt x="158835" y="58438"/>
                  <a:pt x="158737" y="58388"/>
                  <a:pt x="158634" y="58388"/>
                </a:cubicBezTo>
                <a:close/>
                <a:moveTo>
                  <a:pt x="152052" y="58418"/>
                </a:moveTo>
                <a:cubicBezTo>
                  <a:pt x="151981" y="58418"/>
                  <a:pt x="151910" y="58440"/>
                  <a:pt x="151856" y="58483"/>
                </a:cubicBezTo>
                <a:cubicBezTo>
                  <a:pt x="151687" y="58596"/>
                  <a:pt x="151631" y="58820"/>
                  <a:pt x="151744" y="58961"/>
                </a:cubicBezTo>
                <a:cubicBezTo>
                  <a:pt x="151813" y="59081"/>
                  <a:pt x="151935" y="59139"/>
                  <a:pt x="152051" y="59139"/>
                </a:cubicBezTo>
                <a:cubicBezTo>
                  <a:pt x="152124" y="59139"/>
                  <a:pt x="152195" y="59116"/>
                  <a:pt x="152249" y="59073"/>
                </a:cubicBezTo>
                <a:cubicBezTo>
                  <a:pt x="152417" y="58961"/>
                  <a:pt x="152445" y="58736"/>
                  <a:pt x="152333" y="58596"/>
                </a:cubicBezTo>
                <a:cubicBezTo>
                  <a:pt x="152281" y="58475"/>
                  <a:pt x="152166" y="58418"/>
                  <a:pt x="152052" y="58418"/>
                </a:cubicBezTo>
                <a:close/>
                <a:moveTo>
                  <a:pt x="145465" y="58476"/>
                </a:moveTo>
                <a:cubicBezTo>
                  <a:pt x="145395" y="58476"/>
                  <a:pt x="145323" y="58503"/>
                  <a:pt x="145258" y="58568"/>
                </a:cubicBezTo>
                <a:cubicBezTo>
                  <a:pt x="145090" y="58652"/>
                  <a:pt x="145034" y="58904"/>
                  <a:pt x="145146" y="59045"/>
                </a:cubicBezTo>
                <a:cubicBezTo>
                  <a:pt x="145218" y="59154"/>
                  <a:pt x="145350" y="59216"/>
                  <a:pt x="145471" y="59216"/>
                </a:cubicBezTo>
                <a:cubicBezTo>
                  <a:pt x="145538" y="59216"/>
                  <a:pt x="145602" y="59197"/>
                  <a:pt x="145651" y="59157"/>
                </a:cubicBezTo>
                <a:cubicBezTo>
                  <a:pt x="145820" y="59045"/>
                  <a:pt x="145848" y="58792"/>
                  <a:pt x="145736" y="58652"/>
                </a:cubicBezTo>
                <a:cubicBezTo>
                  <a:pt x="145683" y="58548"/>
                  <a:pt x="145578" y="58476"/>
                  <a:pt x="145465" y="58476"/>
                </a:cubicBezTo>
                <a:close/>
                <a:moveTo>
                  <a:pt x="138895" y="58528"/>
                </a:moveTo>
                <a:cubicBezTo>
                  <a:pt x="138819" y="58528"/>
                  <a:pt x="138745" y="58551"/>
                  <a:pt x="138689" y="58596"/>
                </a:cubicBezTo>
                <a:cubicBezTo>
                  <a:pt x="138520" y="58680"/>
                  <a:pt x="138492" y="58933"/>
                  <a:pt x="138577" y="59073"/>
                </a:cubicBezTo>
                <a:cubicBezTo>
                  <a:pt x="138649" y="59182"/>
                  <a:pt x="138780" y="59244"/>
                  <a:pt x="138902" y="59244"/>
                </a:cubicBezTo>
                <a:cubicBezTo>
                  <a:pt x="138968" y="59244"/>
                  <a:pt x="139032" y="59225"/>
                  <a:pt x="139082" y="59185"/>
                </a:cubicBezTo>
                <a:cubicBezTo>
                  <a:pt x="139250" y="59073"/>
                  <a:pt x="139278" y="58820"/>
                  <a:pt x="139194" y="58680"/>
                </a:cubicBezTo>
                <a:cubicBezTo>
                  <a:pt x="139127" y="58579"/>
                  <a:pt x="139009" y="58528"/>
                  <a:pt x="138895" y="58528"/>
                </a:cubicBezTo>
                <a:close/>
                <a:moveTo>
                  <a:pt x="132284" y="58565"/>
                </a:moveTo>
                <a:cubicBezTo>
                  <a:pt x="132218" y="58565"/>
                  <a:pt x="132151" y="58584"/>
                  <a:pt x="132091" y="58624"/>
                </a:cubicBezTo>
                <a:cubicBezTo>
                  <a:pt x="131923" y="58736"/>
                  <a:pt x="131895" y="58961"/>
                  <a:pt x="131979" y="59101"/>
                </a:cubicBezTo>
                <a:cubicBezTo>
                  <a:pt x="132048" y="59222"/>
                  <a:pt x="132170" y="59279"/>
                  <a:pt x="132287" y="59279"/>
                </a:cubicBezTo>
                <a:cubicBezTo>
                  <a:pt x="132360" y="59279"/>
                  <a:pt x="132430" y="59257"/>
                  <a:pt x="132484" y="59213"/>
                </a:cubicBezTo>
                <a:cubicBezTo>
                  <a:pt x="132653" y="59101"/>
                  <a:pt x="132681" y="58876"/>
                  <a:pt x="132597" y="58736"/>
                </a:cubicBezTo>
                <a:cubicBezTo>
                  <a:pt x="132524" y="58627"/>
                  <a:pt x="132405" y="58565"/>
                  <a:pt x="132284" y="58565"/>
                </a:cubicBezTo>
                <a:close/>
                <a:moveTo>
                  <a:pt x="125705" y="58606"/>
                </a:moveTo>
                <a:cubicBezTo>
                  <a:pt x="125637" y="58606"/>
                  <a:pt x="125572" y="58622"/>
                  <a:pt x="125522" y="58652"/>
                </a:cubicBezTo>
                <a:cubicBezTo>
                  <a:pt x="125353" y="58764"/>
                  <a:pt x="125325" y="59017"/>
                  <a:pt x="125438" y="59157"/>
                </a:cubicBezTo>
                <a:cubicBezTo>
                  <a:pt x="125488" y="59258"/>
                  <a:pt x="125599" y="59309"/>
                  <a:pt x="125711" y="59309"/>
                </a:cubicBezTo>
                <a:cubicBezTo>
                  <a:pt x="125785" y="59309"/>
                  <a:pt x="125859" y="59286"/>
                  <a:pt x="125915" y="59241"/>
                </a:cubicBezTo>
                <a:cubicBezTo>
                  <a:pt x="126083" y="59157"/>
                  <a:pt x="126139" y="58904"/>
                  <a:pt x="126027" y="58764"/>
                </a:cubicBezTo>
                <a:cubicBezTo>
                  <a:pt x="125955" y="58656"/>
                  <a:pt x="125826" y="58606"/>
                  <a:pt x="125705" y="58606"/>
                </a:cubicBezTo>
                <a:close/>
                <a:moveTo>
                  <a:pt x="161137" y="58874"/>
                </a:moveTo>
                <a:cubicBezTo>
                  <a:pt x="161075" y="58874"/>
                  <a:pt x="161012" y="58893"/>
                  <a:pt x="160952" y="58933"/>
                </a:cubicBezTo>
                <a:cubicBezTo>
                  <a:pt x="160755" y="59045"/>
                  <a:pt x="160727" y="59298"/>
                  <a:pt x="160840" y="59438"/>
                </a:cubicBezTo>
                <a:cubicBezTo>
                  <a:pt x="160907" y="59539"/>
                  <a:pt x="161015" y="59590"/>
                  <a:pt x="161121" y="59590"/>
                </a:cubicBezTo>
                <a:cubicBezTo>
                  <a:pt x="161191" y="59590"/>
                  <a:pt x="161261" y="59567"/>
                  <a:pt x="161317" y="59522"/>
                </a:cubicBezTo>
                <a:cubicBezTo>
                  <a:pt x="161513" y="59438"/>
                  <a:pt x="161542" y="59185"/>
                  <a:pt x="161429" y="59045"/>
                </a:cubicBezTo>
                <a:cubicBezTo>
                  <a:pt x="161357" y="58936"/>
                  <a:pt x="161249" y="58874"/>
                  <a:pt x="161137" y="58874"/>
                </a:cubicBezTo>
                <a:close/>
                <a:moveTo>
                  <a:pt x="154576" y="58915"/>
                </a:moveTo>
                <a:cubicBezTo>
                  <a:pt x="154511" y="58915"/>
                  <a:pt x="154443" y="58930"/>
                  <a:pt x="154383" y="58961"/>
                </a:cubicBezTo>
                <a:cubicBezTo>
                  <a:pt x="154214" y="59073"/>
                  <a:pt x="154158" y="59326"/>
                  <a:pt x="154270" y="59466"/>
                </a:cubicBezTo>
                <a:cubicBezTo>
                  <a:pt x="154342" y="59574"/>
                  <a:pt x="154472" y="59624"/>
                  <a:pt x="154593" y="59624"/>
                </a:cubicBezTo>
                <a:cubicBezTo>
                  <a:pt x="154660" y="59624"/>
                  <a:pt x="154725" y="59609"/>
                  <a:pt x="154776" y="59578"/>
                </a:cubicBezTo>
                <a:cubicBezTo>
                  <a:pt x="154944" y="59466"/>
                  <a:pt x="154972" y="59213"/>
                  <a:pt x="154860" y="59073"/>
                </a:cubicBezTo>
                <a:cubicBezTo>
                  <a:pt x="154806" y="58965"/>
                  <a:pt x="154694" y="58915"/>
                  <a:pt x="154576" y="58915"/>
                </a:cubicBezTo>
                <a:close/>
                <a:moveTo>
                  <a:pt x="147989" y="58967"/>
                </a:moveTo>
                <a:cubicBezTo>
                  <a:pt x="147920" y="58967"/>
                  <a:pt x="147849" y="58992"/>
                  <a:pt x="147785" y="59045"/>
                </a:cubicBezTo>
                <a:cubicBezTo>
                  <a:pt x="147617" y="59157"/>
                  <a:pt x="147560" y="59382"/>
                  <a:pt x="147673" y="59522"/>
                </a:cubicBezTo>
                <a:cubicBezTo>
                  <a:pt x="147742" y="59643"/>
                  <a:pt x="147864" y="59700"/>
                  <a:pt x="147980" y="59700"/>
                </a:cubicBezTo>
                <a:cubicBezTo>
                  <a:pt x="148053" y="59700"/>
                  <a:pt x="148124" y="59678"/>
                  <a:pt x="148178" y="59634"/>
                </a:cubicBezTo>
                <a:cubicBezTo>
                  <a:pt x="148346" y="59522"/>
                  <a:pt x="148375" y="59298"/>
                  <a:pt x="148262" y="59157"/>
                </a:cubicBezTo>
                <a:cubicBezTo>
                  <a:pt x="148210" y="59035"/>
                  <a:pt x="148103" y="58967"/>
                  <a:pt x="147989" y="58967"/>
                </a:cubicBezTo>
                <a:close/>
                <a:moveTo>
                  <a:pt x="141408" y="59015"/>
                </a:moveTo>
                <a:cubicBezTo>
                  <a:pt x="141342" y="59015"/>
                  <a:pt x="141275" y="59033"/>
                  <a:pt x="141216" y="59073"/>
                </a:cubicBezTo>
                <a:cubicBezTo>
                  <a:pt x="141047" y="59185"/>
                  <a:pt x="141019" y="59438"/>
                  <a:pt x="141103" y="59578"/>
                </a:cubicBezTo>
                <a:cubicBezTo>
                  <a:pt x="141171" y="59679"/>
                  <a:pt x="141289" y="59730"/>
                  <a:pt x="141402" y="59730"/>
                </a:cubicBezTo>
                <a:cubicBezTo>
                  <a:pt x="141478" y="59730"/>
                  <a:pt x="141552" y="59707"/>
                  <a:pt x="141609" y="59663"/>
                </a:cubicBezTo>
                <a:cubicBezTo>
                  <a:pt x="141777" y="59578"/>
                  <a:pt x="141805" y="59326"/>
                  <a:pt x="141721" y="59185"/>
                </a:cubicBezTo>
                <a:cubicBezTo>
                  <a:pt x="141648" y="59076"/>
                  <a:pt x="141529" y="59015"/>
                  <a:pt x="141408" y="59015"/>
                </a:cubicBezTo>
                <a:close/>
                <a:moveTo>
                  <a:pt x="134813" y="59055"/>
                </a:moveTo>
                <a:cubicBezTo>
                  <a:pt x="134746" y="59055"/>
                  <a:pt x="134678" y="59071"/>
                  <a:pt x="134618" y="59101"/>
                </a:cubicBezTo>
                <a:cubicBezTo>
                  <a:pt x="134450" y="59213"/>
                  <a:pt x="134421" y="59466"/>
                  <a:pt x="134506" y="59606"/>
                </a:cubicBezTo>
                <a:cubicBezTo>
                  <a:pt x="134578" y="59714"/>
                  <a:pt x="134707" y="59765"/>
                  <a:pt x="134828" y="59765"/>
                </a:cubicBezTo>
                <a:cubicBezTo>
                  <a:pt x="134896" y="59765"/>
                  <a:pt x="134961" y="59749"/>
                  <a:pt x="135011" y="59719"/>
                </a:cubicBezTo>
                <a:cubicBezTo>
                  <a:pt x="135180" y="59606"/>
                  <a:pt x="135208" y="59354"/>
                  <a:pt x="135123" y="59213"/>
                </a:cubicBezTo>
                <a:cubicBezTo>
                  <a:pt x="135051" y="59105"/>
                  <a:pt x="134933" y="59055"/>
                  <a:pt x="134813" y="59055"/>
                </a:cubicBezTo>
                <a:close/>
                <a:moveTo>
                  <a:pt x="128279" y="59090"/>
                </a:moveTo>
                <a:cubicBezTo>
                  <a:pt x="128206" y="59090"/>
                  <a:pt x="128127" y="59112"/>
                  <a:pt x="128049" y="59157"/>
                </a:cubicBezTo>
                <a:cubicBezTo>
                  <a:pt x="127880" y="59241"/>
                  <a:pt x="127852" y="59494"/>
                  <a:pt x="127964" y="59634"/>
                </a:cubicBezTo>
                <a:cubicBezTo>
                  <a:pt x="128019" y="59743"/>
                  <a:pt x="128143" y="59805"/>
                  <a:pt x="128263" y="59805"/>
                </a:cubicBezTo>
                <a:cubicBezTo>
                  <a:pt x="128328" y="59805"/>
                  <a:pt x="128392" y="59787"/>
                  <a:pt x="128442" y="59747"/>
                </a:cubicBezTo>
                <a:cubicBezTo>
                  <a:pt x="128610" y="59634"/>
                  <a:pt x="128666" y="59382"/>
                  <a:pt x="128554" y="59241"/>
                </a:cubicBezTo>
                <a:cubicBezTo>
                  <a:pt x="128487" y="59140"/>
                  <a:pt x="128389" y="59090"/>
                  <a:pt x="128279" y="59090"/>
                </a:cubicBezTo>
                <a:close/>
                <a:moveTo>
                  <a:pt x="157118" y="59400"/>
                </a:moveTo>
                <a:cubicBezTo>
                  <a:pt x="157047" y="59400"/>
                  <a:pt x="156974" y="59423"/>
                  <a:pt x="156909" y="59466"/>
                </a:cubicBezTo>
                <a:cubicBezTo>
                  <a:pt x="156741" y="59578"/>
                  <a:pt x="156685" y="59803"/>
                  <a:pt x="156797" y="59943"/>
                </a:cubicBezTo>
                <a:cubicBezTo>
                  <a:pt x="156866" y="60064"/>
                  <a:pt x="156988" y="60121"/>
                  <a:pt x="157105" y="60121"/>
                </a:cubicBezTo>
                <a:cubicBezTo>
                  <a:pt x="157177" y="60121"/>
                  <a:pt x="157248" y="60099"/>
                  <a:pt x="157302" y="60056"/>
                </a:cubicBezTo>
                <a:cubicBezTo>
                  <a:pt x="157471" y="59943"/>
                  <a:pt x="157499" y="59719"/>
                  <a:pt x="157386" y="59578"/>
                </a:cubicBezTo>
                <a:cubicBezTo>
                  <a:pt x="157335" y="59457"/>
                  <a:pt x="157230" y="59400"/>
                  <a:pt x="157118" y="59400"/>
                </a:cubicBezTo>
                <a:close/>
                <a:moveTo>
                  <a:pt x="150502" y="59442"/>
                </a:moveTo>
                <a:cubicBezTo>
                  <a:pt x="150442" y="59442"/>
                  <a:pt x="150385" y="59458"/>
                  <a:pt x="150340" y="59494"/>
                </a:cubicBezTo>
                <a:cubicBezTo>
                  <a:pt x="150171" y="59606"/>
                  <a:pt x="150143" y="59859"/>
                  <a:pt x="150227" y="59999"/>
                </a:cubicBezTo>
                <a:cubicBezTo>
                  <a:pt x="150295" y="60100"/>
                  <a:pt x="150413" y="60151"/>
                  <a:pt x="150527" y="60151"/>
                </a:cubicBezTo>
                <a:cubicBezTo>
                  <a:pt x="150603" y="60151"/>
                  <a:pt x="150677" y="60129"/>
                  <a:pt x="150733" y="60084"/>
                </a:cubicBezTo>
                <a:cubicBezTo>
                  <a:pt x="150901" y="59999"/>
                  <a:pt x="150929" y="59747"/>
                  <a:pt x="150845" y="59606"/>
                </a:cubicBezTo>
                <a:cubicBezTo>
                  <a:pt x="150769" y="59511"/>
                  <a:pt x="150629" y="59442"/>
                  <a:pt x="150502" y="59442"/>
                </a:cubicBezTo>
                <a:close/>
                <a:moveTo>
                  <a:pt x="143961" y="59511"/>
                </a:moveTo>
                <a:cubicBezTo>
                  <a:pt x="143886" y="59511"/>
                  <a:pt x="143810" y="59533"/>
                  <a:pt x="143742" y="59578"/>
                </a:cubicBezTo>
                <a:cubicBezTo>
                  <a:pt x="143574" y="59663"/>
                  <a:pt x="143546" y="59915"/>
                  <a:pt x="143630" y="60056"/>
                </a:cubicBezTo>
                <a:cubicBezTo>
                  <a:pt x="143702" y="60164"/>
                  <a:pt x="143834" y="60226"/>
                  <a:pt x="143955" y="60226"/>
                </a:cubicBezTo>
                <a:cubicBezTo>
                  <a:pt x="144022" y="60226"/>
                  <a:pt x="144086" y="60208"/>
                  <a:pt x="144135" y="60168"/>
                </a:cubicBezTo>
                <a:cubicBezTo>
                  <a:pt x="144304" y="60056"/>
                  <a:pt x="144332" y="59803"/>
                  <a:pt x="144248" y="59663"/>
                </a:cubicBezTo>
                <a:cubicBezTo>
                  <a:pt x="144180" y="59561"/>
                  <a:pt x="144072" y="59511"/>
                  <a:pt x="143961" y="59511"/>
                </a:cubicBezTo>
                <a:close/>
                <a:moveTo>
                  <a:pt x="137371" y="59541"/>
                </a:moveTo>
                <a:cubicBezTo>
                  <a:pt x="137298" y="59541"/>
                  <a:pt x="137227" y="59563"/>
                  <a:pt x="137173" y="59606"/>
                </a:cubicBezTo>
                <a:cubicBezTo>
                  <a:pt x="137004" y="59719"/>
                  <a:pt x="136976" y="59971"/>
                  <a:pt x="137089" y="60084"/>
                </a:cubicBezTo>
                <a:cubicBezTo>
                  <a:pt x="137140" y="60204"/>
                  <a:pt x="137256" y="60262"/>
                  <a:pt x="137370" y="60262"/>
                </a:cubicBezTo>
                <a:cubicBezTo>
                  <a:pt x="137441" y="60262"/>
                  <a:pt x="137512" y="60239"/>
                  <a:pt x="137566" y="60196"/>
                </a:cubicBezTo>
                <a:cubicBezTo>
                  <a:pt x="137734" y="60084"/>
                  <a:pt x="137790" y="59859"/>
                  <a:pt x="137678" y="59719"/>
                </a:cubicBezTo>
                <a:cubicBezTo>
                  <a:pt x="137609" y="59598"/>
                  <a:pt x="137487" y="59541"/>
                  <a:pt x="137371" y="59541"/>
                </a:cubicBezTo>
                <a:close/>
                <a:moveTo>
                  <a:pt x="130780" y="59576"/>
                </a:moveTo>
                <a:cubicBezTo>
                  <a:pt x="130715" y="59576"/>
                  <a:pt x="130645" y="59595"/>
                  <a:pt x="130575" y="59634"/>
                </a:cubicBezTo>
                <a:cubicBezTo>
                  <a:pt x="130407" y="59747"/>
                  <a:pt x="130379" y="59999"/>
                  <a:pt x="130491" y="60140"/>
                </a:cubicBezTo>
                <a:cubicBezTo>
                  <a:pt x="130542" y="60241"/>
                  <a:pt x="130653" y="60291"/>
                  <a:pt x="130764" y="60291"/>
                </a:cubicBezTo>
                <a:cubicBezTo>
                  <a:pt x="130838" y="60291"/>
                  <a:pt x="130912" y="60269"/>
                  <a:pt x="130968" y="60224"/>
                </a:cubicBezTo>
                <a:cubicBezTo>
                  <a:pt x="131137" y="60140"/>
                  <a:pt x="131193" y="59887"/>
                  <a:pt x="131081" y="59747"/>
                </a:cubicBezTo>
                <a:cubicBezTo>
                  <a:pt x="131008" y="59638"/>
                  <a:pt x="130900" y="59576"/>
                  <a:pt x="130780" y="59576"/>
                </a:cubicBezTo>
                <a:close/>
                <a:moveTo>
                  <a:pt x="124225" y="59639"/>
                </a:moveTo>
                <a:cubicBezTo>
                  <a:pt x="124156" y="59639"/>
                  <a:pt x="124089" y="59664"/>
                  <a:pt x="124034" y="59719"/>
                </a:cubicBezTo>
                <a:cubicBezTo>
                  <a:pt x="123837" y="59803"/>
                  <a:pt x="123809" y="60056"/>
                  <a:pt x="123922" y="60196"/>
                </a:cubicBezTo>
                <a:cubicBezTo>
                  <a:pt x="123994" y="60305"/>
                  <a:pt x="124113" y="60367"/>
                  <a:pt x="124227" y="60367"/>
                </a:cubicBezTo>
                <a:cubicBezTo>
                  <a:pt x="124289" y="60367"/>
                  <a:pt x="124349" y="60348"/>
                  <a:pt x="124399" y="60308"/>
                </a:cubicBezTo>
                <a:cubicBezTo>
                  <a:pt x="124595" y="60196"/>
                  <a:pt x="124623" y="59943"/>
                  <a:pt x="124511" y="59803"/>
                </a:cubicBezTo>
                <a:cubicBezTo>
                  <a:pt x="124443" y="59700"/>
                  <a:pt x="124332" y="59639"/>
                  <a:pt x="124225" y="59639"/>
                </a:cubicBezTo>
                <a:close/>
                <a:moveTo>
                  <a:pt x="159630" y="59897"/>
                </a:moveTo>
                <a:cubicBezTo>
                  <a:pt x="159564" y="59897"/>
                  <a:pt x="159496" y="59913"/>
                  <a:pt x="159436" y="59943"/>
                </a:cubicBezTo>
                <a:cubicBezTo>
                  <a:pt x="159267" y="60056"/>
                  <a:pt x="159211" y="60308"/>
                  <a:pt x="159324" y="60449"/>
                </a:cubicBezTo>
                <a:cubicBezTo>
                  <a:pt x="159396" y="60557"/>
                  <a:pt x="159525" y="60607"/>
                  <a:pt x="159646" y="60607"/>
                </a:cubicBezTo>
                <a:cubicBezTo>
                  <a:pt x="159714" y="60607"/>
                  <a:pt x="159779" y="60591"/>
                  <a:pt x="159829" y="60561"/>
                </a:cubicBezTo>
                <a:cubicBezTo>
                  <a:pt x="159997" y="60449"/>
                  <a:pt x="160025" y="60196"/>
                  <a:pt x="159913" y="60056"/>
                </a:cubicBezTo>
                <a:cubicBezTo>
                  <a:pt x="159859" y="59948"/>
                  <a:pt x="159748" y="59897"/>
                  <a:pt x="159630" y="59897"/>
                </a:cubicBezTo>
                <a:close/>
                <a:moveTo>
                  <a:pt x="153085" y="59932"/>
                </a:moveTo>
                <a:cubicBezTo>
                  <a:pt x="153010" y="59932"/>
                  <a:pt x="152934" y="59954"/>
                  <a:pt x="152866" y="59999"/>
                </a:cubicBezTo>
                <a:cubicBezTo>
                  <a:pt x="152698" y="60084"/>
                  <a:pt x="152670" y="60336"/>
                  <a:pt x="152754" y="60477"/>
                </a:cubicBezTo>
                <a:cubicBezTo>
                  <a:pt x="152827" y="60585"/>
                  <a:pt x="152958" y="60647"/>
                  <a:pt x="153079" y="60647"/>
                </a:cubicBezTo>
                <a:cubicBezTo>
                  <a:pt x="153146" y="60647"/>
                  <a:pt x="153210" y="60629"/>
                  <a:pt x="153260" y="60589"/>
                </a:cubicBezTo>
                <a:cubicBezTo>
                  <a:pt x="153428" y="60477"/>
                  <a:pt x="153456" y="60224"/>
                  <a:pt x="153372" y="60084"/>
                </a:cubicBezTo>
                <a:cubicBezTo>
                  <a:pt x="153304" y="59983"/>
                  <a:pt x="153197" y="59932"/>
                  <a:pt x="153085" y="59932"/>
                </a:cubicBezTo>
                <a:close/>
                <a:moveTo>
                  <a:pt x="146460" y="59985"/>
                </a:moveTo>
                <a:cubicBezTo>
                  <a:pt x="146394" y="59985"/>
                  <a:pt x="146328" y="60006"/>
                  <a:pt x="146269" y="60056"/>
                </a:cubicBezTo>
                <a:cubicBezTo>
                  <a:pt x="146101" y="60168"/>
                  <a:pt x="146072" y="60421"/>
                  <a:pt x="146157" y="60561"/>
                </a:cubicBezTo>
                <a:cubicBezTo>
                  <a:pt x="146224" y="60662"/>
                  <a:pt x="146342" y="60712"/>
                  <a:pt x="146456" y="60712"/>
                </a:cubicBezTo>
                <a:cubicBezTo>
                  <a:pt x="146532" y="60712"/>
                  <a:pt x="146606" y="60690"/>
                  <a:pt x="146662" y="60645"/>
                </a:cubicBezTo>
                <a:cubicBezTo>
                  <a:pt x="146830" y="60561"/>
                  <a:pt x="146859" y="60308"/>
                  <a:pt x="146774" y="60168"/>
                </a:cubicBezTo>
                <a:cubicBezTo>
                  <a:pt x="146701" y="60059"/>
                  <a:pt x="146581" y="59985"/>
                  <a:pt x="146460" y="59985"/>
                </a:cubicBezTo>
                <a:close/>
                <a:moveTo>
                  <a:pt x="139907" y="60038"/>
                </a:moveTo>
                <a:cubicBezTo>
                  <a:pt x="139841" y="60038"/>
                  <a:pt x="139770" y="60053"/>
                  <a:pt x="139700" y="60084"/>
                </a:cubicBezTo>
                <a:cubicBezTo>
                  <a:pt x="139531" y="60196"/>
                  <a:pt x="139503" y="60449"/>
                  <a:pt x="139615" y="60589"/>
                </a:cubicBezTo>
                <a:cubicBezTo>
                  <a:pt x="139669" y="60697"/>
                  <a:pt x="139793" y="60747"/>
                  <a:pt x="139911" y="60747"/>
                </a:cubicBezTo>
                <a:cubicBezTo>
                  <a:pt x="139977" y="60747"/>
                  <a:pt x="140042" y="60731"/>
                  <a:pt x="140093" y="60701"/>
                </a:cubicBezTo>
                <a:cubicBezTo>
                  <a:pt x="140261" y="60589"/>
                  <a:pt x="140317" y="60336"/>
                  <a:pt x="140205" y="60196"/>
                </a:cubicBezTo>
                <a:cubicBezTo>
                  <a:pt x="140133" y="60088"/>
                  <a:pt x="140026" y="60038"/>
                  <a:pt x="139907" y="60038"/>
                </a:cubicBezTo>
                <a:close/>
                <a:moveTo>
                  <a:pt x="133332" y="60072"/>
                </a:moveTo>
                <a:cubicBezTo>
                  <a:pt x="133259" y="60072"/>
                  <a:pt x="133181" y="60095"/>
                  <a:pt x="133102" y="60140"/>
                </a:cubicBezTo>
                <a:cubicBezTo>
                  <a:pt x="132934" y="60224"/>
                  <a:pt x="132905" y="60477"/>
                  <a:pt x="133018" y="60617"/>
                </a:cubicBezTo>
                <a:cubicBezTo>
                  <a:pt x="133072" y="60726"/>
                  <a:pt x="133197" y="60788"/>
                  <a:pt x="133316" y="60788"/>
                </a:cubicBezTo>
                <a:cubicBezTo>
                  <a:pt x="133381" y="60788"/>
                  <a:pt x="133445" y="60769"/>
                  <a:pt x="133495" y="60729"/>
                </a:cubicBezTo>
                <a:cubicBezTo>
                  <a:pt x="133663" y="60617"/>
                  <a:pt x="133720" y="60364"/>
                  <a:pt x="133607" y="60224"/>
                </a:cubicBezTo>
                <a:cubicBezTo>
                  <a:pt x="133540" y="60123"/>
                  <a:pt x="133442" y="60072"/>
                  <a:pt x="133332" y="60072"/>
                </a:cubicBezTo>
                <a:close/>
                <a:moveTo>
                  <a:pt x="126716" y="60116"/>
                </a:moveTo>
                <a:cubicBezTo>
                  <a:pt x="126660" y="60116"/>
                  <a:pt x="126606" y="60132"/>
                  <a:pt x="126561" y="60168"/>
                </a:cubicBezTo>
                <a:cubicBezTo>
                  <a:pt x="126364" y="60280"/>
                  <a:pt x="126336" y="60505"/>
                  <a:pt x="126448" y="60645"/>
                </a:cubicBezTo>
                <a:cubicBezTo>
                  <a:pt x="126517" y="60766"/>
                  <a:pt x="126629" y="60823"/>
                  <a:pt x="126737" y="60823"/>
                </a:cubicBezTo>
                <a:cubicBezTo>
                  <a:pt x="126805" y="60823"/>
                  <a:pt x="126872" y="60801"/>
                  <a:pt x="126926" y="60757"/>
                </a:cubicBezTo>
                <a:cubicBezTo>
                  <a:pt x="127122" y="60645"/>
                  <a:pt x="127150" y="60421"/>
                  <a:pt x="127038" y="60280"/>
                </a:cubicBezTo>
                <a:cubicBezTo>
                  <a:pt x="126962" y="60185"/>
                  <a:pt x="126834" y="60116"/>
                  <a:pt x="126716" y="60116"/>
                </a:cubicBezTo>
                <a:close/>
                <a:moveTo>
                  <a:pt x="120150" y="60178"/>
                </a:moveTo>
                <a:cubicBezTo>
                  <a:pt x="120088" y="60178"/>
                  <a:pt x="120024" y="60194"/>
                  <a:pt x="119963" y="60224"/>
                </a:cubicBezTo>
                <a:cubicBezTo>
                  <a:pt x="119767" y="60336"/>
                  <a:pt x="119738" y="60589"/>
                  <a:pt x="119851" y="60729"/>
                </a:cubicBezTo>
                <a:cubicBezTo>
                  <a:pt x="119923" y="60837"/>
                  <a:pt x="120041" y="60888"/>
                  <a:pt x="120153" y="60888"/>
                </a:cubicBezTo>
                <a:cubicBezTo>
                  <a:pt x="120216" y="60888"/>
                  <a:pt x="120278" y="60872"/>
                  <a:pt x="120328" y="60842"/>
                </a:cubicBezTo>
                <a:cubicBezTo>
                  <a:pt x="120525" y="60729"/>
                  <a:pt x="120553" y="60477"/>
                  <a:pt x="120440" y="60336"/>
                </a:cubicBezTo>
                <a:cubicBezTo>
                  <a:pt x="120368" y="60228"/>
                  <a:pt x="120262" y="60178"/>
                  <a:pt x="120150" y="60178"/>
                </a:cubicBezTo>
                <a:close/>
                <a:moveTo>
                  <a:pt x="155586" y="60418"/>
                </a:moveTo>
                <a:cubicBezTo>
                  <a:pt x="155520" y="60418"/>
                  <a:pt x="155453" y="60437"/>
                  <a:pt x="155393" y="60477"/>
                </a:cubicBezTo>
                <a:cubicBezTo>
                  <a:pt x="155225" y="60589"/>
                  <a:pt x="155197" y="60842"/>
                  <a:pt x="155281" y="60982"/>
                </a:cubicBezTo>
                <a:cubicBezTo>
                  <a:pt x="155348" y="61083"/>
                  <a:pt x="155466" y="61134"/>
                  <a:pt x="155580" y="61134"/>
                </a:cubicBezTo>
                <a:cubicBezTo>
                  <a:pt x="155656" y="61134"/>
                  <a:pt x="155730" y="61111"/>
                  <a:pt x="155786" y="61066"/>
                </a:cubicBezTo>
                <a:cubicBezTo>
                  <a:pt x="155955" y="60982"/>
                  <a:pt x="155983" y="60729"/>
                  <a:pt x="155899" y="60589"/>
                </a:cubicBezTo>
                <a:cubicBezTo>
                  <a:pt x="155826" y="60480"/>
                  <a:pt x="155707" y="60418"/>
                  <a:pt x="155586" y="60418"/>
                </a:cubicBezTo>
                <a:close/>
                <a:moveTo>
                  <a:pt x="149024" y="60481"/>
                </a:moveTo>
                <a:cubicBezTo>
                  <a:pt x="148950" y="60481"/>
                  <a:pt x="148878" y="60506"/>
                  <a:pt x="148824" y="60561"/>
                </a:cubicBezTo>
                <a:cubicBezTo>
                  <a:pt x="148655" y="60645"/>
                  <a:pt x="148627" y="60898"/>
                  <a:pt x="148740" y="61038"/>
                </a:cubicBezTo>
                <a:cubicBezTo>
                  <a:pt x="148794" y="61147"/>
                  <a:pt x="148919" y="61209"/>
                  <a:pt x="149038" y="61209"/>
                </a:cubicBezTo>
                <a:cubicBezTo>
                  <a:pt x="149103" y="61209"/>
                  <a:pt x="149167" y="61190"/>
                  <a:pt x="149217" y="61150"/>
                </a:cubicBezTo>
                <a:cubicBezTo>
                  <a:pt x="149385" y="61038"/>
                  <a:pt x="149441" y="60785"/>
                  <a:pt x="149329" y="60645"/>
                </a:cubicBezTo>
                <a:cubicBezTo>
                  <a:pt x="149261" y="60542"/>
                  <a:pt x="149140" y="60481"/>
                  <a:pt x="149024" y="60481"/>
                </a:cubicBezTo>
                <a:close/>
                <a:moveTo>
                  <a:pt x="142448" y="60523"/>
                </a:moveTo>
                <a:cubicBezTo>
                  <a:pt x="142378" y="60523"/>
                  <a:pt x="142302" y="60546"/>
                  <a:pt x="142226" y="60589"/>
                </a:cubicBezTo>
                <a:cubicBezTo>
                  <a:pt x="142058" y="60701"/>
                  <a:pt x="142030" y="60926"/>
                  <a:pt x="142142" y="61066"/>
                </a:cubicBezTo>
                <a:cubicBezTo>
                  <a:pt x="142194" y="61187"/>
                  <a:pt x="142309" y="61244"/>
                  <a:pt x="142423" y="61244"/>
                </a:cubicBezTo>
                <a:cubicBezTo>
                  <a:pt x="142494" y="61244"/>
                  <a:pt x="142565" y="61222"/>
                  <a:pt x="142619" y="61179"/>
                </a:cubicBezTo>
                <a:cubicBezTo>
                  <a:pt x="142788" y="61066"/>
                  <a:pt x="142844" y="60842"/>
                  <a:pt x="142732" y="60701"/>
                </a:cubicBezTo>
                <a:cubicBezTo>
                  <a:pt x="142663" y="60580"/>
                  <a:pt x="142562" y="60523"/>
                  <a:pt x="142448" y="60523"/>
                </a:cubicBezTo>
                <a:close/>
                <a:moveTo>
                  <a:pt x="135857" y="60559"/>
                </a:moveTo>
                <a:cubicBezTo>
                  <a:pt x="135795" y="60559"/>
                  <a:pt x="135735" y="60577"/>
                  <a:pt x="135685" y="60617"/>
                </a:cubicBezTo>
                <a:cubicBezTo>
                  <a:pt x="135488" y="60729"/>
                  <a:pt x="135460" y="60982"/>
                  <a:pt x="135573" y="61122"/>
                </a:cubicBezTo>
                <a:cubicBezTo>
                  <a:pt x="135640" y="61223"/>
                  <a:pt x="135748" y="61274"/>
                  <a:pt x="135854" y="61274"/>
                </a:cubicBezTo>
                <a:cubicBezTo>
                  <a:pt x="135924" y="61274"/>
                  <a:pt x="135994" y="61252"/>
                  <a:pt x="136050" y="61207"/>
                </a:cubicBezTo>
                <a:cubicBezTo>
                  <a:pt x="136246" y="61122"/>
                  <a:pt x="136274" y="60870"/>
                  <a:pt x="136162" y="60729"/>
                </a:cubicBezTo>
                <a:cubicBezTo>
                  <a:pt x="136090" y="60621"/>
                  <a:pt x="135970" y="60559"/>
                  <a:pt x="135857" y="60559"/>
                </a:cubicBezTo>
                <a:close/>
                <a:moveTo>
                  <a:pt x="129274" y="60599"/>
                </a:moveTo>
                <a:cubicBezTo>
                  <a:pt x="129212" y="60599"/>
                  <a:pt x="129148" y="60615"/>
                  <a:pt x="129087" y="60645"/>
                </a:cubicBezTo>
                <a:cubicBezTo>
                  <a:pt x="128891" y="60757"/>
                  <a:pt x="128863" y="61010"/>
                  <a:pt x="128975" y="61150"/>
                </a:cubicBezTo>
                <a:cubicBezTo>
                  <a:pt x="129047" y="61258"/>
                  <a:pt x="129165" y="61309"/>
                  <a:pt x="129278" y="61309"/>
                </a:cubicBezTo>
                <a:cubicBezTo>
                  <a:pt x="129341" y="61309"/>
                  <a:pt x="129402" y="61293"/>
                  <a:pt x="129452" y="61263"/>
                </a:cubicBezTo>
                <a:cubicBezTo>
                  <a:pt x="129649" y="61150"/>
                  <a:pt x="129677" y="60898"/>
                  <a:pt x="129565" y="60757"/>
                </a:cubicBezTo>
                <a:cubicBezTo>
                  <a:pt x="129493" y="60649"/>
                  <a:pt x="129386" y="60599"/>
                  <a:pt x="129274" y="60599"/>
                </a:cubicBezTo>
                <a:close/>
                <a:moveTo>
                  <a:pt x="122714" y="60664"/>
                </a:moveTo>
                <a:cubicBezTo>
                  <a:pt x="122643" y="60664"/>
                  <a:pt x="122572" y="60686"/>
                  <a:pt x="122518" y="60729"/>
                </a:cubicBezTo>
                <a:cubicBezTo>
                  <a:pt x="122349" y="60842"/>
                  <a:pt x="122293" y="61066"/>
                  <a:pt x="122406" y="61207"/>
                </a:cubicBezTo>
                <a:cubicBezTo>
                  <a:pt x="122475" y="61327"/>
                  <a:pt x="122597" y="61385"/>
                  <a:pt x="122713" y="61385"/>
                </a:cubicBezTo>
                <a:cubicBezTo>
                  <a:pt x="122786" y="61385"/>
                  <a:pt x="122857" y="61362"/>
                  <a:pt x="122911" y="61319"/>
                </a:cubicBezTo>
                <a:cubicBezTo>
                  <a:pt x="123079" y="61207"/>
                  <a:pt x="123107" y="60982"/>
                  <a:pt x="122995" y="60842"/>
                </a:cubicBezTo>
                <a:cubicBezTo>
                  <a:pt x="122943" y="60721"/>
                  <a:pt x="122828" y="60664"/>
                  <a:pt x="122714" y="60664"/>
                </a:cubicBezTo>
                <a:close/>
                <a:moveTo>
                  <a:pt x="158138" y="60915"/>
                </a:moveTo>
                <a:cubicBezTo>
                  <a:pt x="158064" y="60915"/>
                  <a:pt x="157987" y="60937"/>
                  <a:pt x="157920" y="60982"/>
                </a:cubicBezTo>
                <a:cubicBezTo>
                  <a:pt x="157751" y="61066"/>
                  <a:pt x="157723" y="61319"/>
                  <a:pt x="157808" y="61459"/>
                </a:cubicBezTo>
                <a:cubicBezTo>
                  <a:pt x="157880" y="61568"/>
                  <a:pt x="158011" y="61630"/>
                  <a:pt x="158133" y="61630"/>
                </a:cubicBezTo>
                <a:cubicBezTo>
                  <a:pt x="158199" y="61630"/>
                  <a:pt x="158263" y="61611"/>
                  <a:pt x="158313" y="61572"/>
                </a:cubicBezTo>
                <a:cubicBezTo>
                  <a:pt x="158481" y="61459"/>
                  <a:pt x="158509" y="61207"/>
                  <a:pt x="158425" y="61066"/>
                </a:cubicBezTo>
                <a:cubicBezTo>
                  <a:pt x="158358" y="60965"/>
                  <a:pt x="158250" y="60915"/>
                  <a:pt x="158138" y="60915"/>
                </a:cubicBezTo>
                <a:close/>
                <a:moveTo>
                  <a:pt x="151529" y="60967"/>
                </a:moveTo>
                <a:cubicBezTo>
                  <a:pt x="151463" y="60967"/>
                  <a:pt x="151400" y="60989"/>
                  <a:pt x="151350" y="61038"/>
                </a:cubicBezTo>
                <a:cubicBezTo>
                  <a:pt x="151182" y="61150"/>
                  <a:pt x="151154" y="61403"/>
                  <a:pt x="151266" y="61544"/>
                </a:cubicBezTo>
                <a:cubicBezTo>
                  <a:pt x="151317" y="61645"/>
                  <a:pt x="151428" y="61695"/>
                  <a:pt x="151539" y="61695"/>
                </a:cubicBezTo>
                <a:cubicBezTo>
                  <a:pt x="151613" y="61695"/>
                  <a:pt x="151687" y="61673"/>
                  <a:pt x="151744" y="61628"/>
                </a:cubicBezTo>
                <a:cubicBezTo>
                  <a:pt x="151912" y="61544"/>
                  <a:pt x="151968" y="61291"/>
                  <a:pt x="151856" y="61150"/>
                </a:cubicBezTo>
                <a:cubicBezTo>
                  <a:pt x="151783" y="61041"/>
                  <a:pt x="151651" y="60967"/>
                  <a:pt x="151529" y="60967"/>
                </a:cubicBezTo>
                <a:close/>
                <a:moveTo>
                  <a:pt x="144961" y="61020"/>
                </a:moveTo>
                <a:cubicBezTo>
                  <a:pt x="144894" y="61020"/>
                  <a:pt x="144823" y="61036"/>
                  <a:pt x="144753" y="61066"/>
                </a:cubicBezTo>
                <a:cubicBezTo>
                  <a:pt x="144584" y="61179"/>
                  <a:pt x="144556" y="61431"/>
                  <a:pt x="144669" y="61572"/>
                </a:cubicBezTo>
                <a:cubicBezTo>
                  <a:pt x="144723" y="61680"/>
                  <a:pt x="144846" y="61730"/>
                  <a:pt x="144964" y="61730"/>
                </a:cubicBezTo>
                <a:cubicBezTo>
                  <a:pt x="145031" y="61730"/>
                  <a:pt x="145096" y="61714"/>
                  <a:pt x="145146" y="61684"/>
                </a:cubicBezTo>
                <a:cubicBezTo>
                  <a:pt x="145314" y="61572"/>
                  <a:pt x="145371" y="61319"/>
                  <a:pt x="145258" y="61179"/>
                </a:cubicBezTo>
                <a:cubicBezTo>
                  <a:pt x="145186" y="61071"/>
                  <a:pt x="145080" y="61020"/>
                  <a:pt x="144961" y="61020"/>
                </a:cubicBezTo>
                <a:close/>
                <a:moveTo>
                  <a:pt x="138408" y="61055"/>
                </a:moveTo>
                <a:cubicBezTo>
                  <a:pt x="138337" y="61055"/>
                  <a:pt x="138268" y="61077"/>
                  <a:pt x="138212" y="61122"/>
                </a:cubicBezTo>
                <a:cubicBezTo>
                  <a:pt x="138015" y="61207"/>
                  <a:pt x="137987" y="61459"/>
                  <a:pt x="138099" y="61600"/>
                </a:cubicBezTo>
                <a:cubicBezTo>
                  <a:pt x="138172" y="61708"/>
                  <a:pt x="138291" y="61770"/>
                  <a:pt x="138404" y="61770"/>
                </a:cubicBezTo>
                <a:cubicBezTo>
                  <a:pt x="138467" y="61770"/>
                  <a:pt x="138527" y="61752"/>
                  <a:pt x="138577" y="61712"/>
                </a:cubicBezTo>
                <a:cubicBezTo>
                  <a:pt x="138773" y="61600"/>
                  <a:pt x="138801" y="61347"/>
                  <a:pt x="138689" y="61207"/>
                </a:cubicBezTo>
                <a:cubicBezTo>
                  <a:pt x="138621" y="61106"/>
                  <a:pt x="138514" y="61055"/>
                  <a:pt x="138408" y="61055"/>
                </a:cubicBezTo>
                <a:close/>
                <a:moveTo>
                  <a:pt x="131815" y="61085"/>
                </a:moveTo>
                <a:cubicBezTo>
                  <a:pt x="131748" y="61085"/>
                  <a:pt x="131679" y="61107"/>
                  <a:pt x="131614" y="61150"/>
                </a:cubicBezTo>
                <a:cubicBezTo>
                  <a:pt x="131418" y="61263"/>
                  <a:pt x="131389" y="61487"/>
                  <a:pt x="131502" y="61628"/>
                </a:cubicBezTo>
                <a:cubicBezTo>
                  <a:pt x="131571" y="61749"/>
                  <a:pt x="131682" y="61806"/>
                  <a:pt x="131791" y="61806"/>
                </a:cubicBezTo>
                <a:cubicBezTo>
                  <a:pt x="131858" y="61806"/>
                  <a:pt x="131925" y="61783"/>
                  <a:pt x="131979" y="61740"/>
                </a:cubicBezTo>
                <a:cubicBezTo>
                  <a:pt x="132176" y="61628"/>
                  <a:pt x="132204" y="61403"/>
                  <a:pt x="132091" y="61263"/>
                </a:cubicBezTo>
                <a:cubicBezTo>
                  <a:pt x="132022" y="61142"/>
                  <a:pt x="131921" y="61085"/>
                  <a:pt x="131815" y="61085"/>
                </a:cubicBezTo>
                <a:close/>
                <a:moveTo>
                  <a:pt x="125222" y="61136"/>
                </a:moveTo>
                <a:cubicBezTo>
                  <a:pt x="125157" y="61136"/>
                  <a:pt x="125094" y="61157"/>
                  <a:pt x="125045" y="61207"/>
                </a:cubicBezTo>
                <a:cubicBezTo>
                  <a:pt x="124876" y="61319"/>
                  <a:pt x="124820" y="61572"/>
                  <a:pt x="124932" y="61712"/>
                </a:cubicBezTo>
                <a:cubicBezTo>
                  <a:pt x="125004" y="61820"/>
                  <a:pt x="125134" y="61870"/>
                  <a:pt x="125255" y="61870"/>
                </a:cubicBezTo>
                <a:cubicBezTo>
                  <a:pt x="125322" y="61870"/>
                  <a:pt x="125387" y="61854"/>
                  <a:pt x="125438" y="61824"/>
                </a:cubicBezTo>
                <a:cubicBezTo>
                  <a:pt x="125606" y="61712"/>
                  <a:pt x="125634" y="61459"/>
                  <a:pt x="125522" y="61319"/>
                </a:cubicBezTo>
                <a:cubicBezTo>
                  <a:pt x="125467" y="61210"/>
                  <a:pt x="125342" y="61136"/>
                  <a:pt x="125222" y="61136"/>
                </a:cubicBezTo>
                <a:close/>
                <a:moveTo>
                  <a:pt x="118664" y="61195"/>
                </a:moveTo>
                <a:cubicBezTo>
                  <a:pt x="118591" y="61195"/>
                  <a:pt x="118514" y="61218"/>
                  <a:pt x="118447" y="61263"/>
                </a:cubicBezTo>
                <a:cubicBezTo>
                  <a:pt x="118279" y="61347"/>
                  <a:pt x="118222" y="61600"/>
                  <a:pt x="118335" y="61740"/>
                </a:cubicBezTo>
                <a:cubicBezTo>
                  <a:pt x="118407" y="61849"/>
                  <a:pt x="118538" y="61911"/>
                  <a:pt x="118660" y="61911"/>
                </a:cubicBezTo>
                <a:cubicBezTo>
                  <a:pt x="118727" y="61911"/>
                  <a:pt x="118790" y="61892"/>
                  <a:pt x="118840" y="61852"/>
                </a:cubicBezTo>
                <a:cubicBezTo>
                  <a:pt x="119009" y="61740"/>
                  <a:pt x="119037" y="61487"/>
                  <a:pt x="118924" y="61347"/>
                </a:cubicBezTo>
                <a:cubicBezTo>
                  <a:pt x="118874" y="61246"/>
                  <a:pt x="118773" y="61195"/>
                  <a:pt x="118664" y="61195"/>
                </a:cubicBezTo>
                <a:close/>
                <a:moveTo>
                  <a:pt x="154063" y="61448"/>
                </a:moveTo>
                <a:cubicBezTo>
                  <a:pt x="154003" y="61448"/>
                  <a:pt x="153940" y="61460"/>
                  <a:pt x="153877" y="61487"/>
                </a:cubicBezTo>
                <a:cubicBezTo>
                  <a:pt x="153709" y="61600"/>
                  <a:pt x="153681" y="61852"/>
                  <a:pt x="153793" y="61993"/>
                </a:cubicBezTo>
                <a:cubicBezTo>
                  <a:pt x="153847" y="62101"/>
                  <a:pt x="153970" y="62151"/>
                  <a:pt x="154089" y="62151"/>
                </a:cubicBezTo>
                <a:cubicBezTo>
                  <a:pt x="154155" y="62151"/>
                  <a:pt x="154220" y="62135"/>
                  <a:pt x="154270" y="62105"/>
                </a:cubicBezTo>
                <a:cubicBezTo>
                  <a:pt x="154439" y="61993"/>
                  <a:pt x="154495" y="61740"/>
                  <a:pt x="154383" y="61600"/>
                </a:cubicBezTo>
                <a:cubicBezTo>
                  <a:pt x="154306" y="61504"/>
                  <a:pt x="154191" y="61448"/>
                  <a:pt x="154063" y="61448"/>
                </a:cubicBezTo>
                <a:close/>
                <a:moveTo>
                  <a:pt x="147510" y="61506"/>
                </a:moveTo>
                <a:cubicBezTo>
                  <a:pt x="147435" y="61506"/>
                  <a:pt x="147355" y="61528"/>
                  <a:pt x="147280" y="61572"/>
                </a:cubicBezTo>
                <a:cubicBezTo>
                  <a:pt x="147111" y="61684"/>
                  <a:pt x="147083" y="61908"/>
                  <a:pt x="147195" y="62049"/>
                </a:cubicBezTo>
                <a:cubicBezTo>
                  <a:pt x="147247" y="62170"/>
                  <a:pt x="147363" y="62227"/>
                  <a:pt x="147477" y="62227"/>
                </a:cubicBezTo>
                <a:cubicBezTo>
                  <a:pt x="147548" y="62227"/>
                  <a:pt x="147619" y="62204"/>
                  <a:pt x="147673" y="62161"/>
                </a:cubicBezTo>
                <a:cubicBezTo>
                  <a:pt x="147841" y="62049"/>
                  <a:pt x="147897" y="61824"/>
                  <a:pt x="147785" y="61684"/>
                </a:cubicBezTo>
                <a:cubicBezTo>
                  <a:pt x="147733" y="61563"/>
                  <a:pt x="147628" y="61506"/>
                  <a:pt x="147510" y="61506"/>
                </a:cubicBezTo>
                <a:close/>
                <a:moveTo>
                  <a:pt x="140923" y="61541"/>
                </a:moveTo>
                <a:cubicBezTo>
                  <a:pt x="140861" y="61541"/>
                  <a:pt x="140798" y="61560"/>
                  <a:pt x="140738" y="61600"/>
                </a:cubicBezTo>
                <a:cubicBezTo>
                  <a:pt x="140542" y="61712"/>
                  <a:pt x="140514" y="61965"/>
                  <a:pt x="140626" y="62105"/>
                </a:cubicBezTo>
                <a:cubicBezTo>
                  <a:pt x="140693" y="62206"/>
                  <a:pt x="140801" y="62257"/>
                  <a:pt x="140907" y="62257"/>
                </a:cubicBezTo>
                <a:cubicBezTo>
                  <a:pt x="140977" y="62257"/>
                  <a:pt x="141047" y="62234"/>
                  <a:pt x="141103" y="62189"/>
                </a:cubicBezTo>
                <a:cubicBezTo>
                  <a:pt x="141300" y="62105"/>
                  <a:pt x="141328" y="61852"/>
                  <a:pt x="141216" y="61712"/>
                </a:cubicBezTo>
                <a:cubicBezTo>
                  <a:pt x="141143" y="61603"/>
                  <a:pt x="141035" y="61541"/>
                  <a:pt x="140923" y="61541"/>
                </a:cubicBezTo>
                <a:close/>
                <a:moveTo>
                  <a:pt x="134328" y="61582"/>
                </a:moveTo>
                <a:cubicBezTo>
                  <a:pt x="134265" y="61582"/>
                  <a:pt x="134201" y="61598"/>
                  <a:pt x="134141" y="61628"/>
                </a:cubicBezTo>
                <a:cubicBezTo>
                  <a:pt x="133944" y="61740"/>
                  <a:pt x="133916" y="61993"/>
                  <a:pt x="134028" y="62133"/>
                </a:cubicBezTo>
                <a:cubicBezTo>
                  <a:pt x="134100" y="62241"/>
                  <a:pt x="134219" y="62291"/>
                  <a:pt x="134331" y="62291"/>
                </a:cubicBezTo>
                <a:cubicBezTo>
                  <a:pt x="134394" y="62291"/>
                  <a:pt x="134455" y="62276"/>
                  <a:pt x="134506" y="62245"/>
                </a:cubicBezTo>
                <a:cubicBezTo>
                  <a:pt x="134702" y="62133"/>
                  <a:pt x="134730" y="61880"/>
                  <a:pt x="134618" y="61740"/>
                </a:cubicBezTo>
                <a:cubicBezTo>
                  <a:pt x="134546" y="61632"/>
                  <a:pt x="134439" y="61582"/>
                  <a:pt x="134328" y="61582"/>
                </a:cubicBezTo>
                <a:close/>
                <a:moveTo>
                  <a:pt x="127775" y="61634"/>
                </a:moveTo>
                <a:cubicBezTo>
                  <a:pt x="127706" y="61634"/>
                  <a:pt x="127635" y="61659"/>
                  <a:pt x="127571" y="61712"/>
                </a:cubicBezTo>
                <a:cubicBezTo>
                  <a:pt x="127403" y="61824"/>
                  <a:pt x="127347" y="62049"/>
                  <a:pt x="127459" y="62189"/>
                </a:cubicBezTo>
                <a:cubicBezTo>
                  <a:pt x="127528" y="62310"/>
                  <a:pt x="127650" y="62367"/>
                  <a:pt x="127767" y="62367"/>
                </a:cubicBezTo>
                <a:cubicBezTo>
                  <a:pt x="127840" y="62367"/>
                  <a:pt x="127910" y="62345"/>
                  <a:pt x="127964" y="62302"/>
                </a:cubicBezTo>
                <a:cubicBezTo>
                  <a:pt x="128133" y="62189"/>
                  <a:pt x="128161" y="61965"/>
                  <a:pt x="128049" y="61824"/>
                </a:cubicBezTo>
                <a:cubicBezTo>
                  <a:pt x="127996" y="61702"/>
                  <a:pt x="127889" y="61634"/>
                  <a:pt x="127775" y="61634"/>
                </a:cubicBezTo>
                <a:close/>
                <a:moveTo>
                  <a:pt x="121165" y="61682"/>
                </a:moveTo>
                <a:cubicBezTo>
                  <a:pt x="121100" y="61682"/>
                  <a:pt x="121033" y="61700"/>
                  <a:pt x="120974" y="61740"/>
                </a:cubicBezTo>
                <a:cubicBezTo>
                  <a:pt x="120805" y="61852"/>
                  <a:pt x="120749" y="62105"/>
                  <a:pt x="120861" y="62245"/>
                </a:cubicBezTo>
                <a:cubicBezTo>
                  <a:pt x="120929" y="62346"/>
                  <a:pt x="121047" y="62397"/>
                  <a:pt x="121161" y="62397"/>
                </a:cubicBezTo>
                <a:cubicBezTo>
                  <a:pt x="121237" y="62397"/>
                  <a:pt x="121311" y="62375"/>
                  <a:pt x="121367" y="62330"/>
                </a:cubicBezTo>
                <a:cubicBezTo>
                  <a:pt x="121535" y="62245"/>
                  <a:pt x="121563" y="61993"/>
                  <a:pt x="121451" y="61852"/>
                </a:cubicBezTo>
                <a:cubicBezTo>
                  <a:pt x="121397" y="61744"/>
                  <a:pt x="121284" y="61682"/>
                  <a:pt x="121165" y="61682"/>
                </a:cubicBezTo>
                <a:close/>
                <a:moveTo>
                  <a:pt x="114600" y="61722"/>
                </a:moveTo>
                <a:cubicBezTo>
                  <a:pt x="114532" y="61722"/>
                  <a:pt x="114465" y="61738"/>
                  <a:pt x="114404" y="61768"/>
                </a:cubicBezTo>
                <a:cubicBezTo>
                  <a:pt x="114236" y="61880"/>
                  <a:pt x="114208" y="62133"/>
                  <a:pt x="114292" y="62273"/>
                </a:cubicBezTo>
                <a:cubicBezTo>
                  <a:pt x="114364" y="62381"/>
                  <a:pt x="114494" y="62432"/>
                  <a:pt x="114615" y="62432"/>
                </a:cubicBezTo>
                <a:cubicBezTo>
                  <a:pt x="114682" y="62432"/>
                  <a:pt x="114747" y="62416"/>
                  <a:pt x="114797" y="62386"/>
                </a:cubicBezTo>
                <a:cubicBezTo>
                  <a:pt x="114966" y="62273"/>
                  <a:pt x="114994" y="62021"/>
                  <a:pt x="114910" y="61880"/>
                </a:cubicBezTo>
                <a:cubicBezTo>
                  <a:pt x="114838" y="61772"/>
                  <a:pt x="114720" y="61722"/>
                  <a:pt x="114600" y="61722"/>
                </a:cubicBezTo>
                <a:close/>
                <a:moveTo>
                  <a:pt x="156626" y="61927"/>
                </a:moveTo>
                <a:cubicBezTo>
                  <a:pt x="156555" y="61927"/>
                  <a:pt x="156480" y="61949"/>
                  <a:pt x="156404" y="61993"/>
                </a:cubicBezTo>
                <a:cubicBezTo>
                  <a:pt x="156235" y="62105"/>
                  <a:pt x="156207" y="62330"/>
                  <a:pt x="156320" y="62470"/>
                </a:cubicBezTo>
                <a:cubicBezTo>
                  <a:pt x="156371" y="62591"/>
                  <a:pt x="156487" y="62648"/>
                  <a:pt x="156601" y="62648"/>
                </a:cubicBezTo>
                <a:cubicBezTo>
                  <a:pt x="156672" y="62648"/>
                  <a:pt x="156743" y="62626"/>
                  <a:pt x="156797" y="62582"/>
                </a:cubicBezTo>
                <a:cubicBezTo>
                  <a:pt x="156965" y="62470"/>
                  <a:pt x="157022" y="62245"/>
                  <a:pt x="156909" y="62105"/>
                </a:cubicBezTo>
                <a:cubicBezTo>
                  <a:pt x="156840" y="61984"/>
                  <a:pt x="156739" y="61927"/>
                  <a:pt x="156626" y="61927"/>
                </a:cubicBezTo>
                <a:close/>
                <a:moveTo>
                  <a:pt x="150037" y="62003"/>
                </a:moveTo>
                <a:cubicBezTo>
                  <a:pt x="149974" y="62003"/>
                  <a:pt x="149913" y="62019"/>
                  <a:pt x="149863" y="62049"/>
                </a:cubicBezTo>
                <a:cubicBezTo>
                  <a:pt x="149666" y="62161"/>
                  <a:pt x="149638" y="62414"/>
                  <a:pt x="149750" y="62554"/>
                </a:cubicBezTo>
                <a:cubicBezTo>
                  <a:pt x="149822" y="62662"/>
                  <a:pt x="149940" y="62712"/>
                  <a:pt x="150053" y="62712"/>
                </a:cubicBezTo>
                <a:cubicBezTo>
                  <a:pt x="150116" y="62712"/>
                  <a:pt x="150177" y="62697"/>
                  <a:pt x="150227" y="62666"/>
                </a:cubicBezTo>
                <a:cubicBezTo>
                  <a:pt x="150424" y="62554"/>
                  <a:pt x="150452" y="62302"/>
                  <a:pt x="150340" y="62161"/>
                </a:cubicBezTo>
                <a:cubicBezTo>
                  <a:pt x="150268" y="62053"/>
                  <a:pt x="150150" y="62003"/>
                  <a:pt x="150037" y="62003"/>
                </a:cubicBezTo>
                <a:close/>
                <a:moveTo>
                  <a:pt x="143473" y="62038"/>
                </a:moveTo>
                <a:cubicBezTo>
                  <a:pt x="143404" y="62038"/>
                  <a:pt x="143332" y="62060"/>
                  <a:pt x="143265" y="62105"/>
                </a:cubicBezTo>
                <a:cubicBezTo>
                  <a:pt x="143068" y="62189"/>
                  <a:pt x="143040" y="62442"/>
                  <a:pt x="143153" y="62582"/>
                </a:cubicBezTo>
                <a:cubicBezTo>
                  <a:pt x="143225" y="62691"/>
                  <a:pt x="143345" y="62753"/>
                  <a:pt x="143458" y="62753"/>
                </a:cubicBezTo>
                <a:cubicBezTo>
                  <a:pt x="143520" y="62753"/>
                  <a:pt x="143580" y="62734"/>
                  <a:pt x="143630" y="62695"/>
                </a:cubicBezTo>
                <a:cubicBezTo>
                  <a:pt x="143826" y="62582"/>
                  <a:pt x="143855" y="62330"/>
                  <a:pt x="143742" y="62189"/>
                </a:cubicBezTo>
                <a:cubicBezTo>
                  <a:pt x="143675" y="62088"/>
                  <a:pt x="143577" y="62038"/>
                  <a:pt x="143473" y="62038"/>
                </a:cubicBezTo>
                <a:close/>
                <a:moveTo>
                  <a:pt x="136892" y="62067"/>
                </a:moveTo>
                <a:cubicBezTo>
                  <a:pt x="136820" y="62067"/>
                  <a:pt x="136750" y="62090"/>
                  <a:pt x="136696" y="62133"/>
                </a:cubicBezTo>
                <a:cubicBezTo>
                  <a:pt x="136527" y="62245"/>
                  <a:pt x="136471" y="62470"/>
                  <a:pt x="136583" y="62610"/>
                </a:cubicBezTo>
                <a:cubicBezTo>
                  <a:pt x="136652" y="62731"/>
                  <a:pt x="136774" y="62788"/>
                  <a:pt x="136891" y="62788"/>
                </a:cubicBezTo>
                <a:cubicBezTo>
                  <a:pt x="136964" y="62788"/>
                  <a:pt x="137035" y="62766"/>
                  <a:pt x="137089" y="62723"/>
                </a:cubicBezTo>
                <a:cubicBezTo>
                  <a:pt x="137257" y="62610"/>
                  <a:pt x="137285" y="62386"/>
                  <a:pt x="137173" y="62245"/>
                </a:cubicBezTo>
                <a:cubicBezTo>
                  <a:pt x="137121" y="62125"/>
                  <a:pt x="137006" y="62067"/>
                  <a:pt x="136892" y="62067"/>
                </a:cubicBezTo>
                <a:close/>
                <a:moveTo>
                  <a:pt x="130272" y="62109"/>
                </a:moveTo>
                <a:cubicBezTo>
                  <a:pt x="130213" y="62109"/>
                  <a:pt x="130152" y="62125"/>
                  <a:pt x="130098" y="62161"/>
                </a:cubicBezTo>
                <a:cubicBezTo>
                  <a:pt x="129930" y="62273"/>
                  <a:pt x="129873" y="62526"/>
                  <a:pt x="129986" y="62666"/>
                </a:cubicBezTo>
                <a:cubicBezTo>
                  <a:pt x="130053" y="62768"/>
                  <a:pt x="130171" y="62818"/>
                  <a:pt x="130285" y="62818"/>
                </a:cubicBezTo>
                <a:cubicBezTo>
                  <a:pt x="130361" y="62818"/>
                  <a:pt x="130435" y="62796"/>
                  <a:pt x="130491" y="62751"/>
                </a:cubicBezTo>
                <a:cubicBezTo>
                  <a:pt x="130659" y="62666"/>
                  <a:pt x="130688" y="62414"/>
                  <a:pt x="130575" y="62273"/>
                </a:cubicBezTo>
                <a:cubicBezTo>
                  <a:pt x="130518" y="62178"/>
                  <a:pt x="130397" y="62109"/>
                  <a:pt x="130272" y="62109"/>
                </a:cubicBezTo>
                <a:close/>
                <a:moveTo>
                  <a:pt x="123735" y="62178"/>
                </a:moveTo>
                <a:cubicBezTo>
                  <a:pt x="123659" y="62178"/>
                  <a:pt x="123585" y="62200"/>
                  <a:pt x="123529" y="62245"/>
                </a:cubicBezTo>
                <a:cubicBezTo>
                  <a:pt x="123360" y="62330"/>
                  <a:pt x="123332" y="62582"/>
                  <a:pt x="123416" y="62723"/>
                </a:cubicBezTo>
                <a:cubicBezTo>
                  <a:pt x="123489" y="62831"/>
                  <a:pt x="123620" y="62893"/>
                  <a:pt x="123741" y="62893"/>
                </a:cubicBezTo>
                <a:cubicBezTo>
                  <a:pt x="123808" y="62893"/>
                  <a:pt x="123872" y="62875"/>
                  <a:pt x="123922" y="62835"/>
                </a:cubicBezTo>
                <a:cubicBezTo>
                  <a:pt x="124090" y="62723"/>
                  <a:pt x="124118" y="62470"/>
                  <a:pt x="124034" y="62330"/>
                </a:cubicBezTo>
                <a:cubicBezTo>
                  <a:pt x="123967" y="62229"/>
                  <a:pt x="123849" y="62178"/>
                  <a:pt x="123735" y="62178"/>
                </a:cubicBezTo>
                <a:close/>
                <a:moveTo>
                  <a:pt x="117141" y="62208"/>
                </a:moveTo>
                <a:cubicBezTo>
                  <a:pt x="117069" y="62208"/>
                  <a:pt x="116996" y="62230"/>
                  <a:pt x="116931" y="62273"/>
                </a:cubicBezTo>
                <a:cubicBezTo>
                  <a:pt x="116763" y="62386"/>
                  <a:pt x="116735" y="62610"/>
                  <a:pt x="116819" y="62751"/>
                </a:cubicBezTo>
                <a:cubicBezTo>
                  <a:pt x="116888" y="62872"/>
                  <a:pt x="117010" y="62929"/>
                  <a:pt x="117126" y="62929"/>
                </a:cubicBezTo>
                <a:cubicBezTo>
                  <a:pt x="117199" y="62929"/>
                  <a:pt x="117270" y="62906"/>
                  <a:pt x="117324" y="62863"/>
                </a:cubicBezTo>
                <a:cubicBezTo>
                  <a:pt x="117493" y="62751"/>
                  <a:pt x="117521" y="62526"/>
                  <a:pt x="117436" y="62386"/>
                </a:cubicBezTo>
                <a:cubicBezTo>
                  <a:pt x="117367" y="62265"/>
                  <a:pt x="117256" y="62208"/>
                  <a:pt x="117141" y="62208"/>
                </a:cubicBezTo>
                <a:close/>
                <a:moveTo>
                  <a:pt x="110542" y="62243"/>
                </a:moveTo>
                <a:cubicBezTo>
                  <a:pt x="110475" y="62243"/>
                  <a:pt x="110411" y="62262"/>
                  <a:pt x="110362" y="62302"/>
                </a:cubicBezTo>
                <a:cubicBezTo>
                  <a:pt x="110193" y="62414"/>
                  <a:pt x="110165" y="62666"/>
                  <a:pt x="110277" y="62807"/>
                </a:cubicBezTo>
                <a:cubicBezTo>
                  <a:pt x="110328" y="62908"/>
                  <a:pt x="110439" y="62958"/>
                  <a:pt x="110550" y="62958"/>
                </a:cubicBezTo>
                <a:cubicBezTo>
                  <a:pt x="110624" y="62958"/>
                  <a:pt x="110698" y="62936"/>
                  <a:pt x="110755" y="62891"/>
                </a:cubicBezTo>
                <a:cubicBezTo>
                  <a:pt x="110923" y="62807"/>
                  <a:pt x="110979" y="62554"/>
                  <a:pt x="110867" y="62414"/>
                </a:cubicBezTo>
                <a:cubicBezTo>
                  <a:pt x="110794" y="62305"/>
                  <a:pt x="110663" y="62243"/>
                  <a:pt x="110542" y="62243"/>
                </a:cubicBezTo>
                <a:close/>
                <a:moveTo>
                  <a:pt x="152586" y="62476"/>
                </a:moveTo>
                <a:cubicBezTo>
                  <a:pt x="152520" y="62476"/>
                  <a:pt x="152453" y="62501"/>
                  <a:pt x="152389" y="62554"/>
                </a:cubicBezTo>
                <a:cubicBezTo>
                  <a:pt x="152193" y="62666"/>
                  <a:pt x="152165" y="62891"/>
                  <a:pt x="152277" y="63031"/>
                </a:cubicBezTo>
                <a:cubicBezTo>
                  <a:pt x="152346" y="63152"/>
                  <a:pt x="152457" y="63209"/>
                  <a:pt x="152566" y="63209"/>
                </a:cubicBezTo>
                <a:cubicBezTo>
                  <a:pt x="152634" y="63209"/>
                  <a:pt x="152700" y="63187"/>
                  <a:pt x="152754" y="63144"/>
                </a:cubicBezTo>
                <a:cubicBezTo>
                  <a:pt x="152951" y="63031"/>
                  <a:pt x="152979" y="62807"/>
                  <a:pt x="152866" y="62666"/>
                </a:cubicBezTo>
                <a:cubicBezTo>
                  <a:pt x="152797" y="62544"/>
                  <a:pt x="152694" y="62476"/>
                  <a:pt x="152586" y="62476"/>
                </a:cubicBezTo>
                <a:close/>
                <a:moveTo>
                  <a:pt x="145976" y="62524"/>
                </a:moveTo>
                <a:cubicBezTo>
                  <a:pt x="145915" y="62524"/>
                  <a:pt x="145851" y="62542"/>
                  <a:pt x="145792" y="62582"/>
                </a:cubicBezTo>
                <a:cubicBezTo>
                  <a:pt x="145595" y="62695"/>
                  <a:pt x="145567" y="62947"/>
                  <a:pt x="145679" y="63088"/>
                </a:cubicBezTo>
                <a:cubicBezTo>
                  <a:pt x="145747" y="63189"/>
                  <a:pt x="145855" y="63239"/>
                  <a:pt x="145960" y="63239"/>
                </a:cubicBezTo>
                <a:cubicBezTo>
                  <a:pt x="146031" y="63239"/>
                  <a:pt x="146101" y="63217"/>
                  <a:pt x="146157" y="63172"/>
                </a:cubicBezTo>
                <a:cubicBezTo>
                  <a:pt x="146353" y="63088"/>
                  <a:pt x="146381" y="62835"/>
                  <a:pt x="146269" y="62695"/>
                </a:cubicBezTo>
                <a:cubicBezTo>
                  <a:pt x="146196" y="62586"/>
                  <a:pt x="146089" y="62524"/>
                  <a:pt x="145976" y="62524"/>
                </a:cubicBezTo>
                <a:close/>
                <a:moveTo>
                  <a:pt x="139416" y="62564"/>
                </a:moveTo>
                <a:cubicBezTo>
                  <a:pt x="139350" y="62564"/>
                  <a:pt x="139283" y="62580"/>
                  <a:pt x="139222" y="62610"/>
                </a:cubicBezTo>
                <a:cubicBezTo>
                  <a:pt x="139054" y="62723"/>
                  <a:pt x="138998" y="62975"/>
                  <a:pt x="139110" y="63116"/>
                </a:cubicBezTo>
                <a:cubicBezTo>
                  <a:pt x="139182" y="63224"/>
                  <a:pt x="139312" y="63274"/>
                  <a:pt x="139432" y="63274"/>
                </a:cubicBezTo>
                <a:cubicBezTo>
                  <a:pt x="139500" y="63274"/>
                  <a:pt x="139565" y="63258"/>
                  <a:pt x="139615" y="63228"/>
                </a:cubicBezTo>
                <a:cubicBezTo>
                  <a:pt x="139784" y="63116"/>
                  <a:pt x="139812" y="62863"/>
                  <a:pt x="139700" y="62723"/>
                </a:cubicBezTo>
                <a:cubicBezTo>
                  <a:pt x="139646" y="62615"/>
                  <a:pt x="139534" y="62564"/>
                  <a:pt x="139416" y="62564"/>
                </a:cubicBezTo>
                <a:close/>
                <a:moveTo>
                  <a:pt x="132841" y="62599"/>
                </a:moveTo>
                <a:cubicBezTo>
                  <a:pt x="132768" y="62599"/>
                  <a:pt x="132692" y="62622"/>
                  <a:pt x="132625" y="62666"/>
                </a:cubicBezTo>
                <a:cubicBezTo>
                  <a:pt x="132456" y="62751"/>
                  <a:pt x="132400" y="63003"/>
                  <a:pt x="132512" y="63144"/>
                </a:cubicBezTo>
                <a:cubicBezTo>
                  <a:pt x="132585" y="63253"/>
                  <a:pt x="132716" y="63314"/>
                  <a:pt x="132838" y="63314"/>
                </a:cubicBezTo>
                <a:cubicBezTo>
                  <a:pt x="132904" y="63314"/>
                  <a:pt x="132968" y="63296"/>
                  <a:pt x="133018" y="63256"/>
                </a:cubicBezTo>
                <a:cubicBezTo>
                  <a:pt x="133186" y="63144"/>
                  <a:pt x="133214" y="62891"/>
                  <a:pt x="133102" y="62751"/>
                </a:cubicBezTo>
                <a:cubicBezTo>
                  <a:pt x="133051" y="62650"/>
                  <a:pt x="132950" y="62599"/>
                  <a:pt x="132841" y="62599"/>
                </a:cubicBezTo>
                <a:close/>
                <a:moveTo>
                  <a:pt x="126248" y="62664"/>
                </a:moveTo>
                <a:cubicBezTo>
                  <a:pt x="126182" y="62664"/>
                  <a:pt x="126115" y="62683"/>
                  <a:pt x="126055" y="62723"/>
                </a:cubicBezTo>
                <a:cubicBezTo>
                  <a:pt x="125887" y="62835"/>
                  <a:pt x="125859" y="63088"/>
                  <a:pt x="125943" y="63228"/>
                </a:cubicBezTo>
                <a:cubicBezTo>
                  <a:pt x="126010" y="63329"/>
                  <a:pt x="126128" y="63380"/>
                  <a:pt x="126242" y="63380"/>
                </a:cubicBezTo>
                <a:cubicBezTo>
                  <a:pt x="126318" y="63380"/>
                  <a:pt x="126392" y="63357"/>
                  <a:pt x="126448" y="63312"/>
                </a:cubicBezTo>
                <a:cubicBezTo>
                  <a:pt x="126617" y="63228"/>
                  <a:pt x="126645" y="62975"/>
                  <a:pt x="126561" y="62835"/>
                </a:cubicBezTo>
                <a:cubicBezTo>
                  <a:pt x="126488" y="62726"/>
                  <a:pt x="126369" y="62664"/>
                  <a:pt x="126248" y="62664"/>
                </a:cubicBezTo>
                <a:close/>
                <a:moveTo>
                  <a:pt x="119653" y="62705"/>
                </a:moveTo>
                <a:cubicBezTo>
                  <a:pt x="119586" y="62705"/>
                  <a:pt x="119518" y="62720"/>
                  <a:pt x="119458" y="62751"/>
                </a:cubicBezTo>
                <a:cubicBezTo>
                  <a:pt x="119289" y="62863"/>
                  <a:pt x="119261" y="63116"/>
                  <a:pt x="119345" y="63256"/>
                </a:cubicBezTo>
                <a:cubicBezTo>
                  <a:pt x="119417" y="63364"/>
                  <a:pt x="119547" y="63414"/>
                  <a:pt x="119668" y="63414"/>
                </a:cubicBezTo>
                <a:cubicBezTo>
                  <a:pt x="119736" y="63414"/>
                  <a:pt x="119800" y="63399"/>
                  <a:pt x="119851" y="63368"/>
                </a:cubicBezTo>
                <a:cubicBezTo>
                  <a:pt x="120019" y="63256"/>
                  <a:pt x="120047" y="63003"/>
                  <a:pt x="119963" y="62863"/>
                </a:cubicBezTo>
                <a:cubicBezTo>
                  <a:pt x="119891" y="62755"/>
                  <a:pt x="119773" y="62705"/>
                  <a:pt x="119653" y="62705"/>
                </a:cubicBezTo>
                <a:close/>
                <a:moveTo>
                  <a:pt x="113119" y="62739"/>
                </a:moveTo>
                <a:cubicBezTo>
                  <a:pt x="113046" y="62739"/>
                  <a:pt x="112967" y="62762"/>
                  <a:pt x="112888" y="62807"/>
                </a:cubicBezTo>
                <a:cubicBezTo>
                  <a:pt x="112720" y="62891"/>
                  <a:pt x="112692" y="63144"/>
                  <a:pt x="112804" y="63284"/>
                </a:cubicBezTo>
                <a:cubicBezTo>
                  <a:pt x="112858" y="63393"/>
                  <a:pt x="112983" y="63455"/>
                  <a:pt x="113102" y="63455"/>
                </a:cubicBezTo>
                <a:cubicBezTo>
                  <a:pt x="113168" y="63455"/>
                  <a:pt x="113232" y="63436"/>
                  <a:pt x="113281" y="63396"/>
                </a:cubicBezTo>
                <a:cubicBezTo>
                  <a:pt x="113450" y="63284"/>
                  <a:pt x="113506" y="63031"/>
                  <a:pt x="113394" y="62891"/>
                </a:cubicBezTo>
                <a:cubicBezTo>
                  <a:pt x="113326" y="62790"/>
                  <a:pt x="113229" y="62739"/>
                  <a:pt x="113119" y="62739"/>
                </a:cubicBezTo>
                <a:close/>
                <a:moveTo>
                  <a:pt x="155099" y="62961"/>
                </a:moveTo>
                <a:cubicBezTo>
                  <a:pt x="155038" y="62961"/>
                  <a:pt x="154975" y="62982"/>
                  <a:pt x="154916" y="63031"/>
                </a:cubicBezTo>
                <a:cubicBezTo>
                  <a:pt x="154719" y="63144"/>
                  <a:pt x="154691" y="63396"/>
                  <a:pt x="154804" y="63537"/>
                </a:cubicBezTo>
                <a:cubicBezTo>
                  <a:pt x="154876" y="63645"/>
                  <a:pt x="154994" y="63695"/>
                  <a:pt x="155106" y="63695"/>
                </a:cubicBezTo>
                <a:cubicBezTo>
                  <a:pt x="155169" y="63695"/>
                  <a:pt x="155231" y="63679"/>
                  <a:pt x="155281" y="63649"/>
                </a:cubicBezTo>
                <a:cubicBezTo>
                  <a:pt x="155477" y="63537"/>
                  <a:pt x="155505" y="63284"/>
                  <a:pt x="155393" y="63144"/>
                </a:cubicBezTo>
                <a:cubicBezTo>
                  <a:pt x="155320" y="63034"/>
                  <a:pt x="155212" y="62961"/>
                  <a:pt x="155099" y="62961"/>
                </a:cubicBezTo>
                <a:close/>
                <a:moveTo>
                  <a:pt x="148551" y="63020"/>
                </a:moveTo>
                <a:cubicBezTo>
                  <a:pt x="148477" y="63020"/>
                  <a:pt x="148403" y="63043"/>
                  <a:pt x="148346" y="63088"/>
                </a:cubicBezTo>
                <a:cubicBezTo>
                  <a:pt x="148178" y="63172"/>
                  <a:pt x="148122" y="63425"/>
                  <a:pt x="148234" y="63565"/>
                </a:cubicBezTo>
                <a:cubicBezTo>
                  <a:pt x="148307" y="63674"/>
                  <a:pt x="148438" y="63736"/>
                  <a:pt x="148559" y="63736"/>
                </a:cubicBezTo>
                <a:cubicBezTo>
                  <a:pt x="148626" y="63736"/>
                  <a:pt x="148690" y="63717"/>
                  <a:pt x="148740" y="63677"/>
                </a:cubicBezTo>
                <a:cubicBezTo>
                  <a:pt x="148908" y="63565"/>
                  <a:pt x="148936" y="63312"/>
                  <a:pt x="148824" y="63172"/>
                </a:cubicBezTo>
                <a:cubicBezTo>
                  <a:pt x="148773" y="63071"/>
                  <a:pt x="148662" y="63020"/>
                  <a:pt x="148551" y="63020"/>
                </a:cubicBezTo>
                <a:close/>
                <a:moveTo>
                  <a:pt x="141957" y="63050"/>
                </a:moveTo>
                <a:cubicBezTo>
                  <a:pt x="141887" y="63050"/>
                  <a:pt x="141814" y="63072"/>
                  <a:pt x="141749" y="63116"/>
                </a:cubicBezTo>
                <a:cubicBezTo>
                  <a:pt x="141581" y="63228"/>
                  <a:pt x="141524" y="63453"/>
                  <a:pt x="141637" y="63593"/>
                </a:cubicBezTo>
                <a:cubicBezTo>
                  <a:pt x="141706" y="63714"/>
                  <a:pt x="141828" y="63771"/>
                  <a:pt x="141944" y="63771"/>
                </a:cubicBezTo>
                <a:cubicBezTo>
                  <a:pt x="142017" y="63771"/>
                  <a:pt x="142088" y="63749"/>
                  <a:pt x="142142" y="63705"/>
                </a:cubicBezTo>
                <a:cubicBezTo>
                  <a:pt x="142310" y="63593"/>
                  <a:pt x="142339" y="63368"/>
                  <a:pt x="142226" y="63228"/>
                </a:cubicBezTo>
                <a:cubicBezTo>
                  <a:pt x="142174" y="63107"/>
                  <a:pt x="142070" y="63050"/>
                  <a:pt x="141957" y="63050"/>
                </a:cubicBezTo>
                <a:close/>
                <a:moveTo>
                  <a:pt x="135360" y="63085"/>
                </a:moveTo>
                <a:cubicBezTo>
                  <a:pt x="135293" y="63085"/>
                  <a:pt x="135229" y="63104"/>
                  <a:pt x="135180" y="63144"/>
                </a:cubicBezTo>
                <a:cubicBezTo>
                  <a:pt x="135011" y="63256"/>
                  <a:pt x="134983" y="63509"/>
                  <a:pt x="135067" y="63649"/>
                </a:cubicBezTo>
                <a:cubicBezTo>
                  <a:pt x="135135" y="63750"/>
                  <a:pt x="135252" y="63801"/>
                  <a:pt x="135366" y="63801"/>
                </a:cubicBezTo>
                <a:cubicBezTo>
                  <a:pt x="135442" y="63801"/>
                  <a:pt x="135516" y="63778"/>
                  <a:pt x="135573" y="63733"/>
                </a:cubicBezTo>
                <a:cubicBezTo>
                  <a:pt x="135741" y="63649"/>
                  <a:pt x="135769" y="63396"/>
                  <a:pt x="135685" y="63256"/>
                </a:cubicBezTo>
                <a:cubicBezTo>
                  <a:pt x="135612" y="63147"/>
                  <a:pt x="135481" y="63085"/>
                  <a:pt x="135360" y="63085"/>
                </a:cubicBezTo>
                <a:close/>
                <a:moveTo>
                  <a:pt x="128795" y="63148"/>
                </a:moveTo>
                <a:cubicBezTo>
                  <a:pt x="128722" y="63148"/>
                  <a:pt x="128648" y="63173"/>
                  <a:pt x="128582" y="63228"/>
                </a:cubicBezTo>
                <a:cubicBezTo>
                  <a:pt x="128414" y="63312"/>
                  <a:pt x="128385" y="63565"/>
                  <a:pt x="128470" y="63705"/>
                </a:cubicBezTo>
                <a:cubicBezTo>
                  <a:pt x="128542" y="63814"/>
                  <a:pt x="128673" y="63876"/>
                  <a:pt x="128795" y="63876"/>
                </a:cubicBezTo>
                <a:cubicBezTo>
                  <a:pt x="128861" y="63876"/>
                  <a:pt x="128925" y="63857"/>
                  <a:pt x="128975" y="63818"/>
                </a:cubicBezTo>
                <a:cubicBezTo>
                  <a:pt x="129143" y="63705"/>
                  <a:pt x="129172" y="63453"/>
                  <a:pt x="129087" y="63312"/>
                </a:cubicBezTo>
                <a:cubicBezTo>
                  <a:pt x="129019" y="63209"/>
                  <a:pt x="128908" y="63148"/>
                  <a:pt x="128795" y="63148"/>
                </a:cubicBezTo>
                <a:close/>
                <a:moveTo>
                  <a:pt x="122210" y="63190"/>
                </a:moveTo>
                <a:cubicBezTo>
                  <a:pt x="122137" y="63190"/>
                  <a:pt x="122067" y="63213"/>
                  <a:pt x="122013" y="63256"/>
                </a:cubicBezTo>
                <a:cubicBezTo>
                  <a:pt x="121844" y="63368"/>
                  <a:pt x="121816" y="63593"/>
                  <a:pt x="121928" y="63733"/>
                </a:cubicBezTo>
                <a:cubicBezTo>
                  <a:pt x="121980" y="63854"/>
                  <a:pt x="122096" y="63911"/>
                  <a:pt x="122209" y="63911"/>
                </a:cubicBezTo>
                <a:cubicBezTo>
                  <a:pt x="122281" y="63911"/>
                  <a:pt x="122352" y="63889"/>
                  <a:pt x="122406" y="63846"/>
                </a:cubicBezTo>
                <a:cubicBezTo>
                  <a:pt x="122574" y="63733"/>
                  <a:pt x="122630" y="63509"/>
                  <a:pt x="122518" y="63368"/>
                </a:cubicBezTo>
                <a:cubicBezTo>
                  <a:pt x="122449" y="63248"/>
                  <a:pt x="122327" y="63190"/>
                  <a:pt x="122210" y="63190"/>
                </a:cubicBezTo>
                <a:close/>
                <a:moveTo>
                  <a:pt x="115620" y="63226"/>
                </a:moveTo>
                <a:cubicBezTo>
                  <a:pt x="115554" y="63226"/>
                  <a:pt x="115485" y="63244"/>
                  <a:pt x="115415" y="63284"/>
                </a:cubicBezTo>
                <a:cubicBezTo>
                  <a:pt x="115247" y="63396"/>
                  <a:pt x="115218" y="63649"/>
                  <a:pt x="115331" y="63789"/>
                </a:cubicBezTo>
                <a:cubicBezTo>
                  <a:pt x="115381" y="63891"/>
                  <a:pt x="115492" y="63941"/>
                  <a:pt x="115604" y="63941"/>
                </a:cubicBezTo>
                <a:cubicBezTo>
                  <a:pt x="115678" y="63941"/>
                  <a:pt x="115752" y="63919"/>
                  <a:pt x="115808" y="63874"/>
                </a:cubicBezTo>
                <a:cubicBezTo>
                  <a:pt x="115976" y="63789"/>
                  <a:pt x="116033" y="63537"/>
                  <a:pt x="115920" y="63396"/>
                </a:cubicBezTo>
                <a:cubicBezTo>
                  <a:pt x="115848" y="63288"/>
                  <a:pt x="115740" y="63226"/>
                  <a:pt x="115620" y="63226"/>
                </a:cubicBezTo>
                <a:close/>
                <a:moveTo>
                  <a:pt x="109028" y="63273"/>
                </a:moveTo>
                <a:cubicBezTo>
                  <a:pt x="108972" y="63273"/>
                  <a:pt x="108919" y="63285"/>
                  <a:pt x="108874" y="63312"/>
                </a:cubicBezTo>
                <a:cubicBezTo>
                  <a:pt x="108677" y="63425"/>
                  <a:pt x="108649" y="63677"/>
                  <a:pt x="108761" y="63818"/>
                </a:cubicBezTo>
                <a:cubicBezTo>
                  <a:pt x="108833" y="63926"/>
                  <a:pt x="108951" y="63976"/>
                  <a:pt x="109064" y="63976"/>
                </a:cubicBezTo>
                <a:cubicBezTo>
                  <a:pt x="109127" y="63976"/>
                  <a:pt x="109188" y="63960"/>
                  <a:pt x="109239" y="63930"/>
                </a:cubicBezTo>
                <a:cubicBezTo>
                  <a:pt x="109435" y="63818"/>
                  <a:pt x="109463" y="63565"/>
                  <a:pt x="109351" y="63425"/>
                </a:cubicBezTo>
                <a:cubicBezTo>
                  <a:pt x="109275" y="63329"/>
                  <a:pt x="109146" y="63273"/>
                  <a:pt x="109028" y="63273"/>
                </a:cubicBezTo>
                <a:close/>
                <a:moveTo>
                  <a:pt x="151065" y="63506"/>
                </a:moveTo>
                <a:cubicBezTo>
                  <a:pt x="151000" y="63506"/>
                  <a:pt x="150933" y="63525"/>
                  <a:pt x="150873" y="63565"/>
                </a:cubicBezTo>
                <a:cubicBezTo>
                  <a:pt x="150705" y="63677"/>
                  <a:pt x="150649" y="63930"/>
                  <a:pt x="150761" y="64070"/>
                </a:cubicBezTo>
                <a:cubicBezTo>
                  <a:pt x="150828" y="64171"/>
                  <a:pt x="150946" y="64222"/>
                  <a:pt x="151060" y="64222"/>
                </a:cubicBezTo>
                <a:cubicBezTo>
                  <a:pt x="151136" y="64222"/>
                  <a:pt x="151210" y="64199"/>
                  <a:pt x="151266" y="64154"/>
                </a:cubicBezTo>
                <a:cubicBezTo>
                  <a:pt x="151435" y="64070"/>
                  <a:pt x="151463" y="63818"/>
                  <a:pt x="151350" y="63677"/>
                </a:cubicBezTo>
                <a:cubicBezTo>
                  <a:pt x="151296" y="63568"/>
                  <a:pt x="151183" y="63506"/>
                  <a:pt x="151065" y="63506"/>
                </a:cubicBezTo>
                <a:close/>
                <a:moveTo>
                  <a:pt x="144470" y="63547"/>
                </a:moveTo>
                <a:cubicBezTo>
                  <a:pt x="144404" y="63547"/>
                  <a:pt x="144336" y="63563"/>
                  <a:pt x="144276" y="63593"/>
                </a:cubicBezTo>
                <a:cubicBezTo>
                  <a:pt x="144107" y="63705"/>
                  <a:pt x="144051" y="63958"/>
                  <a:pt x="144163" y="64098"/>
                </a:cubicBezTo>
                <a:cubicBezTo>
                  <a:pt x="144236" y="64207"/>
                  <a:pt x="144367" y="64269"/>
                  <a:pt x="144488" y="64269"/>
                </a:cubicBezTo>
                <a:cubicBezTo>
                  <a:pt x="144555" y="64269"/>
                  <a:pt x="144619" y="64250"/>
                  <a:pt x="144669" y="64211"/>
                </a:cubicBezTo>
                <a:cubicBezTo>
                  <a:pt x="144837" y="64098"/>
                  <a:pt x="144865" y="63846"/>
                  <a:pt x="144753" y="63705"/>
                </a:cubicBezTo>
                <a:cubicBezTo>
                  <a:pt x="144699" y="63597"/>
                  <a:pt x="144587" y="63547"/>
                  <a:pt x="144470" y="63547"/>
                </a:cubicBezTo>
                <a:close/>
                <a:moveTo>
                  <a:pt x="137912" y="63582"/>
                </a:moveTo>
                <a:cubicBezTo>
                  <a:pt x="137836" y="63582"/>
                  <a:pt x="137762" y="63604"/>
                  <a:pt x="137706" y="63649"/>
                </a:cubicBezTo>
                <a:cubicBezTo>
                  <a:pt x="137538" y="63733"/>
                  <a:pt x="137510" y="63986"/>
                  <a:pt x="137594" y="64126"/>
                </a:cubicBezTo>
                <a:cubicBezTo>
                  <a:pt x="137666" y="64235"/>
                  <a:pt x="137797" y="64297"/>
                  <a:pt x="137919" y="64297"/>
                </a:cubicBezTo>
                <a:cubicBezTo>
                  <a:pt x="137986" y="64297"/>
                  <a:pt x="138050" y="64278"/>
                  <a:pt x="138099" y="64239"/>
                </a:cubicBezTo>
                <a:cubicBezTo>
                  <a:pt x="138268" y="64126"/>
                  <a:pt x="138296" y="63874"/>
                  <a:pt x="138212" y="63733"/>
                </a:cubicBezTo>
                <a:cubicBezTo>
                  <a:pt x="138144" y="63632"/>
                  <a:pt x="138026" y="63582"/>
                  <a:pt x="137912" y="63582"/>
                </a:cubicBezTo>
                <a:close/>
                <a:moveTo>
                  <a:pt x="131300" y="63634"/>
                </a:moveTo>
                <a:cubicBezTo>
                  <a:pt x="131234" y="63634"/>
                  <a:pt x="131168" y="63656"/>
                  <a:pt x="131109" y="63705"/>
                </a:cubicBezTo>
                <a:cubicBezTo>
                  <a:pt x="130940" y="63818"/>
                  <a:pt x="130912" y="64070"/>
                  <a:pt x="130996" y="64211"/>
                </a:cubicBezTo>
                <a:cubicBezTo>
                  <a:pt x="131064" y="64312"/>
                  <a:pt x="131182" y="64362"/>
                  <a:pt x="131296" y="64362"/>
                </a:cubicBezTo>
                <a:cubicBezTo>
                  <a:pt x="131371" y="64362"/>
                  <a:pt x="131446" y="64340"/>
                  <a:pt x="131502" y="64295"/>
                </a:cubicBezTo>
                <a:cubicBezTo>
                  <a:pt x="131670" y="64211"/>
                  <a:pt x="131698" y="63958"/>
                  <a:pt x="131614" y="63818"/>
                </a:cubicBezTo>
                <a:cubicBezTo>
                  <a:pt x="131541" y="63708"/>
                  <a:pt x="131421" y="63634"/>
                  <a:pt x="131300" y="63634"/>
                </a:cubicBezTo>
                <a:close/>
                <a:moveTo>
                  <a:pt x="124722" y="63687"/>
                </a:moveTo>
                <a:cubicBezTo>
                  <a:pt x="124654" y="63687"/>
                  <a:pt x="124590" y="63703"/>
                  <a:pt x="124539" y="63733"/>
                </a:cubicBezTo>
                <a:cubicBezTo>
                  <a:pt x="124371" y="63846"/>
                  <a:pt x="124343" y="64098"/>
                  <a:pt x="124455" y="64239"/>
                </a:cubicBezTo>
                <a:cubicBezTo>
                  <a:pt x="124509" y="64347"/>
                  <a:pt x="124632" y="64397"/>
                  <a:pt x="124751" y="64397"/>
                </a:cubicBezTo>
                <a:cubicBezTo>
                  <a:pt x="124817" y="64397"/>
                  <a:pt x="124882" y="64381"/>
                  <a:pt x="124932" y="64351"/>
                </a:cubicBezTo>
                <a:cubicBezTo>
                  <a:pt x="125101" y="64239"/>
                  <a:pt x="125157" y="63986"/>
                  <a:pt x="125045" y="63846"/>
                </a:cubicBezTo>
                <a:cubicBezTo>
                  <a:pt x="124973" y="63738"/>
                  <a:pt x="124843" y="63687"/>
                  <a:pt x="124722" y="63687"/>
                </a:cubicBezTo>
                <a:close/>
                <a:moveTo>
                  <a:pt x="118172" y="63722"/>
                </a:moveTo>
                <a:cubicBezTo>
                  <a:pt x="118099" y="63722"/>
                  <a:pt x="118020" y="63745"/>
                  <a:pt x="117942" y="63789"/>
                </a:cubicBezTo>
                <a:cubicBezTo>
                  <a:pt x="117773" y="63874"/>
                  <a:pt x="117745" y="64126"/>
                  <a:pt x="117857" y="64267"/>
                </a:cubicBezTo>
                <a:cubicBezTo>
                  <a:pt x="117912" y="64376"/>
                  <a:pt x="118037" y="64437"/>
                  <a:pt x="118156" y="64437"/>
                </a:cubicBezTo>
                <a:cubicBezTo>
                  <a:pt x="118221" y="64437"/>
                  <a:pt x="118285" y="64419"/>
                  <a:pt x="118335" y="64379"/>
                </a:cubicBezTo>
                <a:cubicBezTo>
                  <a:pt x="118503" y="64267"/>
                  <a:pt x="118559" y="64014"/>
                  <a:pt x="118447" y="63874"/>
                </a:cubicBezTo>
                <a:cubicBezTo>
                  <a:pt x="118380" y="63773"/>
                  <a:pt x="118282" y="63722"/>
                  <a:pt x="118172" y="63722"/>
                </a:cubicBezTo>
                <a:close/>
                <a:moveTo>
                  <a:pt x="111589" y="63752"/>
                </a:moveTo>
                <a:cubicBezTo>
                  <a:pt x="111521" y="63752"/>
                  <a:pt x="111454" y="63774"/>
                  <a:pt x="111400" y="63818"/>
                </a:cubicBezTo>
                <a:cubicBezTo>
                  <a:pt x="111204" y="63930"/>
                  <a:pt x="111176" y="64154"/>
                  <a:pt x="111288" y="64295"/>
                </a:cubicBezTo>
                <a:cubicBezTo>
                  <a:pt x="111357" y="64416"/>
                  <a:pt x="111469" y="64473"/>
                  <a:pt x="111577" y="64473"/>
                </a:cubicBezTo>
                <a:cubicBezTo>
                  <a:pt x="111645" y="64473"/>
                  <a:pt x="111711" y="64450"/>
                  <a:pt x="111765" y="64407"/>
                </a:cubicBezTo>
                <a:cubicBezTo>
                  <a:pt x="111962" y="64295"/>
                  <a:pt x="111990" y="64070"/>
                  <a:pt x="111878" y="63930"/>
                </a:cubicBezTo>
                <a:cubicBezTo>
                  <a:pt x="111809" y="63809"/>
                  <a:pt x="111697" y="63752"/>
                  <a:pt x="111589" y="63752"/>
                </a:cubicBezTo>
                <a:close/>
                <a:moveTo>
                  <a:pt x="104986" y="63803"/>
                </a:moveTo>
                <a:cubicBezTo>
                  <a:pt x="104925" y="63803"/>
                  <a:pt x="104862" y="63824"/>
                  <a:pt x="104803" y="63874"/>
                </a:cubicBezTo>
                <a:cubicBezTo>
                  <a:pt x="104606" y="63986"/>
                  <a:pt x="104578" y="64239"/>
                  <a:pt x="104691" y="64379"/>
                </a:cubicBezTo>
                <a:cubicBezTo>
                  <a:pt x="104763" y="64487"/>
                  <a:pt x="104881" y="64537"/>
                  <a:pt x="104993" y="64537"/>
                </a:cubicBezTo>
                <a:cubicBezTo>
                  <a:pt x="105056" y="64537"/>
                  <a:pt x="105117" y="64522"/>
                  <a:pt x="105168" y="64491"/>
                </a:cubicBezTo>
                <a:cubicBezTo>
                  <a:pt x="105364" y="64379"/>
                  <a:pt x="105392" y="64126"/>
                  <a:pt x="105280" y="63986"/>
                </a:cubicBezTo>
                <a:cubicBezTo>
                  <a:pt x="105207" y="63877"/>
                  <a:pt x="105099" y="63803"/>
                  <a:pt x="104986" y="63803"/>
                </a:cubicBezTo>
                <a:close/>
                <a:moveTo>
                  <a:pt x="153616" y="64003"/>
                </a:moveTo>
                <a:cubicBezTo>
                  <a:pt x="153544" y="64003"/>
                  <a:pt x="153467" y="64025"/>
                  <a:pt x="153400" y="64070"/>
                </a:cubicBezTo>
                <a:cubicBezTo>
                  <a:pt x="153231" y="64154"/>
                  <a:pt x="153175" y="64407"/>
                  <a:pt x="153288" y="64548"/>
                </a:cubicBezTo>
                <a:cubicBezTo>
                  <a:pt x="153360" y="64656"/>
                  <a:pt x="153491" y="64718"/>
                  <a:pt x="153613" y="64718"/>
                </a:cubicBezTo>
                <a:cubicBezTo>
                  <a:pt x="153679" y="64718"/>
                  <a:pt x="153743" y="64700"/>
                  <a:pt x="153793" y="64660"/>
                </a:cubicBezTo>
                <a:cubicBezTo>
                  <a:pt x="153961" y="64548"/>
                  <a:pt x="153989" y="64295"/>
                  <a:pt x="153877" y="64154"/>
                </a:cubicBezTo>
                <a:cubicBezTo>
                  <a:pt x="153827" y="64053"/>
                  <a:pt x="153726" y="64003"/>
                  <a:pt x="153616" y="64003"/>
                </a:cubicBezTo>
                <a:close/>
                <a:moveTo>
                  <a:pt x="147028" y="64033"/>
                </a:moveTo>
                <a:cubicBezTo>
                  <a:pt x="146955" y="64033"/>
                  <a:pt x="146885" y="64055"/>
                  <a:pt x="146830" y="64098"/>
                </a:cubicBezTo>
                <a:cubicBezTo>
                  <a:pt x="146662" y="64211"/>
                  <a:pt x="146634" y="64435"/>
                  <a:pt x="146718" y="64576"/>
                </a:cubicBezTo>
                <a:cubicBezTo>
                  <a:pt x="146787" y="64696"/>
                  <a:pt x="146909" y="64754"/>
                  <a:pt x="147026" y="64754"/>
                </a:cubicBezTo>
                <a:cubicBezTo>
                  <a:pt x="147099" y="64754"/>
                  <a:pt x="147169" y="64731"/>
                  <a:pt x="147223" y="64688"/>
                </a:cubicBezTo>
                <a:cubicBezTo>
                  <a:pt x="147392" y="64576"/>
                  <a:pt x="147420" y="64351"/>
                  <a:pt x="147336" y="64211"/>
                </a:cubicBezTo>
                <a:cubicBezTo>
                  <a:pt x="147267" y="64090"/>
                  <a:pt x="147145" y="64033"/>
                  <a:pt x="147028" y="64033"/>
                </a:cubicBezTo>
                <a:close/>
                <a:moveTo>
                  <a:pt x="140426" y="64068"/>
                </a:moveTo>
                <a:cubicBezTo>
                  <a:pt x="140359" y="64068"/>
                  <a:pt x="140293" y="64087"/>
                  <a:pt x="140233" y="64126"/>
                </a:cubicBezTo>
                <a:cubicBezTo>
                  <a:pt x="140064" y="64239"/>
                  <a:pt x="140036" y="64491"/>
                  <a:pt x="140121" y="64632"/>
                </a:cubicBezTo>
                <a:cubicBezTo>
                  <a:pt x="140188" y="64733"/>
                  <a:pt x="140306" y="64783"/>
                  <a:pt x="140420" y="64783"/>
                </a:cubicBezTo>
                <a:cubicBezTo>
                  <a:pt x="140496" y="64783"/>
                  <a:pt x="140570" y="64761"/>
                  <a:pt x="140626" y="64716"/>
                </a:cubicBezTo>
                <a:cubicBezTo>
                  <a:pt x="140794" y="64632"/>
                  <a:pt x="140822" y="64379"/>
                  <a:pt x="140738" y="64239"/>
                </a:cubicBezTo>
                <a:cubicBezTo>
                  <a:pt x="140666" y="64130"/>
                  <a:pt x="140546" y="64068"/>
                  <a:pt x="140426" y="64068"/>
                </a:cubicBezTo>
                <a:close/>
                <a:moveTo>
                  <a:pt x="133825" y="64115"/>
                </a:moveTo>
                <a:cubicBezTo>
                  <a:pt x="133765" y="64115"/>
                  <a:pt x="133708" y="64127"/>
                  <a:pt x="133663" y="64154"/>
                </a:cubicBezTo>
                <a:cubicBezTo>
                  <a:pt x="133495" y="64267"/>
                  <a:pt x="133467" y="64519"/>
                  <a:pt x="133579" y="64660"/>
                </a:cubicBezTo>
                <a:cubicBezTo>
                  <a:pt x="133633" y="64768"/>
                  <a:pt x="133756" y="64818"/>
                  <a:pt x="133875" y="64818"/>
                </a:cubicBezTo>
                <a:cubicBezTo>
                  <a:pt x="133941" y="64818"/>
                  <a:pt x="134006" y="64802"/>
                  <a:pt x="134057" y="64772"/>
                </a:cubicBezTo>
                <a:cubicBezTo>
                  <a:pt x="134225" y="64660"/>
                  <a:pt x="134281" y="64407"/>
                  <a:pt x="134169" y="64267"/>
                </a:cubicBezTo>
                <a:cubicBezTo>
                  <a:pt x="134093" y="64171"/>
                  <a:pt x="133951" y="64115"/>
                  <a:pt x="133825" y="64115"/>
                </a:cubicBezTo>
                <a:close/>
                <a:moveTo>
                  <a:pt x="127288" y="64173"/>
                </a:moveTo>
                <a:cubicBezTo>
                  <a:pt x="127217" y="64173"/>
                  <a:pt x="127142" y="64195"/>
                  <a:pt x="127066" y="64239"/>
                </a:cubicBezTo>
                <a:cubicBezTo>
                  <a:pt x="126898" y="64351"/>
                  <a:pt x="126869" y="64576"/>
                  <a:pt x="126982" y="64716"/>
                </a:cubicBezTo>
                <a:cubicBezTo>
                  <a:pt x="127034" y="64837"/>
                  <a:pt x="127149" y="64894"/>
                  <a:pt x="127263" y="64894"/>
                </a:cubicBezTo>
                <a:cubicBezTo>
                  <a:pt x="127334" y="64894"/>
                  <a:pt x="127405" y="64872"/>
                  <a:pt x="127459" y="64828"/>
                </a:cubicBezTo>
                <a:cubicBezTo>
                  <a:pt x="127627" y="64716"/>
                  <a:pt x="127684" y="64491"/>
                  <a:pt x="127571" y="64351"/>
                </a:cubicBezTo>
                <a:cubicBezTo>
                  <a:pt x="127502" y="64230"/>
                  <a:pt x="127401" y="64173"/>
                  <a:pt x="127288" y="64173"/>
                </a:cubicBezTo>
                <a:close/>
                <a:moveTo>
                  <a:pt x="120680" y="64208"/>
                </a:moveTo>
                <a:cubicBezTo>
                  <a:pt x="120611" y="64208"/>
                  <a:pt x="120538" y="64227"/>
                  <a:pt x="120468" y="64267"/>
                </a:cubicBezTo>
                <a:cubicBezTo>
                  <a:pt x="120300" y="64379"/>
                  <a:pt x="120272" y="64632"/>
                  <a:pt x="120384" y="64772"/>
                </a:cubicBezTo>
                <a:cubicBezTo>
                  <a:pt x="120435" y="64873"/>
                  <a:pt x="120546" y="64924"/>
                  <a:pt x="120657" y="64924"/>
                </a:cubicBezTo>
                <a:cubicBezTo>
                  <a:pt x="120731" y="64924"/>
                  <a:pt x="120805" y="64901"/>
                  <a:pt x="120861" y="64856"/>
                </a:cubicBezTo>
                <a:cubicBezTo>
                  <a:pt x="121002" y="64772"/>
                  <a:pt x="121086" y="64519"/>
                  <a:pt x="120974" y="64379"/>
                </a:cubicBezTo>
                <a:cubicBezTo>
                  <a:pt x="120919" y="64270"/>
                  <a:pt x="120806" y="64208"/>
                  <a:pt x="120680" y="64208"/>
                </a:cubicBezTo>
                <a:close/>
                <a:moveTo>
                  <a:pt x="114135" y="64256"/>
                </a:moveTo>
                <a:cubicBezTo>
                  <a:pt x="114066" y="64256"/>
                  <a:pt x="113994" y="64278"/>
                  <a:pt x="113927" y="64323"/>
                </a:cubicBezTo>
                <a:cubicBezTo>
                  <a:pt x="113731" y="64407"/>
                  <a:pt x="113702" y="64660"/>
                  <a:pt x="113815" y="64800"/>
                </a:cubicBezTo>
                <a:cubicBezTo>
                  <a:pt x="113887" y="64909"/>
                  <a:pt x="114007" y="64971"/>
                  <a:pt x="114120" y="64971"/>
                </a:cubicBezTo>
                <a:cubicBezTo>
                  <a:pt x="114182" y="64971"/>
                  <a:pt x="114242" y="64952"/>
                  <a:pt x="114292" y="64912"/>
                </a:cubicBezTo>
                <a:cubicBezTo>
                  <a:pt x="114489" y="64800"/>
                  <a:pt x="114517" y="64548"/>
                  <a:pt x="114404" y="64407"/>
                </a:cubicBezTo>
                <a:cubicBezTo>
                  <a:pt x="114337" y="64306"/>
                  <a:pt x="114239" y="64256"/>
                  <a:pt x="114135" y="64256"/>
                </a:cubicBezTo>
                <a:close/>
                <a:moveTo>
                  <a:pt x="107512" y="64308"/>
                </a:moveTo>
                <a:cubicBezTo>
                  <a:pt x="107451" y="64308"/>
                  <a:pt x="107389" y="64330"/>
                  <a:pt x="107330" y="64379"/>
                </a:cubicBezTo>
                <a:cubicBezTo>
                  <a:pt x="107133" y="64491"/>
                  <a:pt x="107105" y="64716"/>
                  <a:pt x="107217" y="64856"/>
                </a:cubicBezTo>
                <a:cubicBezTo>
                  <a:pt x="107286" y="64977"/>
                  <a:pt x="107398" y="65034"/>
                  <a:pt x="107506" y="65034"/>
                </a:cubicBezTo>
                <a:cubicBezTo>
                  <a:pt x="107574" y="65034"/>
                  <a:pt x="107640" y="65012"/>
                  <a:pt x="107694" y="64969"/>
                </a:cubicBezTo>
                <a:cubicBezTo>
                  <a:pt x="107891" y="64856"/>
                  <a:pt x="107919" y="64632"/>
                  <a:pt x="107807" y="64491"/>
                </a:cubicBezTo>
                <a:cubicBezTo>
                  <a:pt x="107734" y="64382"/>
                  <a:pt x="107626" y="64308"/>
                  <a:pt x="107512" y="64308"/>
                </a:cubicBezTo>
                <a:close/>
                <a:moveTo>
                  <a:pt x="100954" y="64361"/>
                </a:moveTo>
                <a:cubicBezTo>
                  <a:pt x="100888" y="64361"/>
                  <a:pt x="100821" y="64377"/>
                  <a:pt x="100760" y="64407"/>
                </a:cubicBezTo>
                <a:cubicBezTo>
                  <a:pt x="100592" y="64519"/>
                  <a:pt x="100535" y="64772"/>
                  <a:pt x="100648" y="64912"/>
                </a:cubicBezTo>
                <a:cubicBezTo>
                  <a:pt x="100715" y="65014"/>
                  <a:pt x="100833" y="65064"/>
                  <a:pt x="100947" y="65064"/>
                </a:cubicBezTo>
                <a:cubicBezTo>
                  <a:pt x="101023" y="65064"/>
                  <a:pt x="101097" y="65042"/>
                  <a:pt x="101153" y="64997"/>
                </a:cubicBezTo>
                <a:cubicBezTo>
                  <a:pt x="101322" y="64912"/>
                  <a:pt x="101350" y="64660"/>
                  <a:pt x="101237" y="64519"/>
                </a:cubicBezTo>
                <a:cubicBezTo>
                  <a:pt x="101183" y="64411"/>
                  <a:pt x="101072" y="64361"/>
                  <a:pt x="100954" y="64361"/>
                </a:cubicBezTo>
                <a:close/>
                <a:moveTo>
                  <a:pt x="149540" y="64530"/>
                </a:moveTo>
                <a:cubicBezTo>
                  <a:pt x="149472" y="64530"/>
                  <a:pt x="149408" y="64545"/>
                  <a:pt x="149357" y="64576"/>
                </a:cubicBezTo>
                <a:cubicBezTo>
                  <a:pt x="149189" y="64688"/>
                  <a:pt x="149161" y="64941"/>
                  <a:pt x="149245" y="65081"/>
                </a:cubicBezTo>
                <a:cubicBezTo>
                  <a:pt x="149317" y="65189"/>
                  <a:pt x="149447" y="65239"/>
                  <a:pt x="149567" y="65239"/>
                </a:cubicBezTo>
                <a:cubicBezTo>
                  <a:pt x="149635" y="65239"/>
                  <a:pt x="149700" y="65223"/>
                  <a:pt x="149750" y="65193"/>
                </a:cubicBezTo>
                <a:cubicBezTo>
                  <a:pt x="149919" y="65081"/>
                  <a:pt x="149947" y="64828"/>
                  <a:pt x="149863" y="64688"/>
                </a:cubicBezTo>
                <a:cubicBezTo>
                  <a:pt x="149791" y="64580"/>
                  <a:pt x="149661" y="64530"/>
                  <a:pt x="149540" y="64530"/>
                </a:cubicBezTo>
                <a:close/>
                <a:moveTo>
                  <a:pt x="142978" y="64564"/>
                </a:moveTo>
                <a:cubicBezTo>
                  <a:pt x="142903" y="64564"/>
                  <a:pt x="142827" y="64587"/>
                  <a:pt x="142760" y="64632"/>
                </a:cubicBezTo>
                <a:cubicBezTo>
                  <a:pt x="142591" y="64716"/>
                  <a:pt x="142563" y="64969"/>
                  <a:pt x="142647" y="65109"/>
                </a:cubicBezTo>
                <a:cubicBezTo>
                  <a:pt x="142720" y="65218"/>
                  <a:pt x="142851" y="65280"/>
                  <a:pt x="142972" y="65280"/>
                </a:cubicBezTo>
                <a:cubicBezTo>
                  <a:pt x="143039" y="65280"/>
                  <a:pt x="143103" y="65261"/>
                  <a:pt x="143153" y="65221"/>
                </a:cubicBezTo>
                <a:cubicBezTo>
                  <a:pt x="143321" y="65109"/>
                  <a:pt x="143349" y="64856"/>
                  <a:pt x="143265" y="64716"/>
                </a:cubicBezTo>
                <a:cubicBezTo>
                  <a:pt x="143198" y="64615"/>
                  <a:pt x="143090" y="64564"/>
                  <a:pt x="142978" y="64564"/>
                </a:cubicBezTo>
                <a:close/>
                <a:moveTo>
                  <a:pt x="136388" y="64594"/>
                </a:moveTo>
                <a:cubicBezTo>
                  <a:pt x="136315" y="64594"/>
                  <a:pt x="136244" y="64617"/>
                  <a:pt x="136190" y="64660"/>
                </a:cubicBezTo>
                <a:cubicBezTo>
                  <a:pt x="136022" y="64772"/>
                  <a:pt x="135994" y="65025"/>
                  <a:pt x="136106" y="65137"/>
                </a:cubicBezTo>
                <a:cubicBezTo>
                  <a:pt x="136158" y="65258"/>
                  <a:pt x="136273" y="65315"/>
                  <a:pt x="136387" y="65315"/>
                </a:cubicBezTo>
                <a:cubicBezTo>
                  <a:pt x="136458" y="65315"/>
                  <a:pt x="136529" y="65293"/>
                  <a:pt x="136583" y="65249"/>
                </a:cubicBezTo>
                <a:cubicBezTo>
                  <a:pt x="136752" y="65137"/>
                  <a:pt x="136808" y="64912"/>
                  <a:pt x="136696" y="64772"/>
                </a:cubicBezTo>
                <a:cubicBezTo>
                  <a:pt x="136626" y="64651"/>
                  <a:pt x="136504" y="64594"/>
                  <a:pt x="136388" y="64594"/>
                </a:cubicBezTo>
                <a:close/>
                <a:moveTo>
                  <a:pt x="129800" y="64670"/>
                </a:moveTo>
                <a:cubicBezTo>
                  <a:pt x="129734" y="64670"/>
                  <a:pt x="129663" y="64686"/>
                  <a:pt x="129593" y="64716"/>
                </a:cubicBezTo>
                <a:cubicBezTo>
                  <a:pt x="129424" y="64828"/>
                  <a:pt x="129396" y="65081"/>
                  <a:pt x="129508" y="65221"/>
                </a:cubicBezTo>
                <a:cubicBezTo>
                  <a:pt x="129562" y="65329"/>
                  <a:pt x="129686" y="65380"/>
                  <a:pt x="129804" y="65380"/>
                </a:cubicBezTo>
                <a:cubicBezTo>
                  <a:pt x="129870" y="65380"/>
                  <a:pt x="129935" y="65364"/>
                  <a:pt x="129986" y="65334"/>
                </a:cubicBezTo>
                <a:cubicBezTo>
                  <a:pt x="130154" y="65221"/>
                  <a:pt x="130210" y="64969"/>
                  <a:pt x="130098" y="64828"/>
                </a:cubicBezTo>
                <a:cubicBezTo>
                  <a:pt x="130026" y="64720"/>
                  <a:pt x="129919" y="64670"/>
                  <a:pt x="129800" y="64670"/>
                </a:cubicBezTo>
                <a:close/>
                <a:moveTo>
                  <a:pt x="123248" y="64705"/>
                </a:moveTo>
                <a:cubicBezTo>
                  <a:pt x="123177" y="64705"/>
                  <a:pt x="123107" y="64727"/>
                  <a:pt x="123051" y="64772"/>
                </a:cubicBezTo>
                <a:cubicBezTo>
                  <a:pt x="122855" y="64856"/>
                  <a:pt x="122827" y="65109"/>
                  <a:pt x="122939" y="65249"/>
                </a:cubicBezTo>
                <a:cubicBezTo>
                  <a:pt x="123012" y="65358"/>
                  <a:pt x="123131" y="65420"/>
                  <a:pt x="123244" y="65420"/>
                </a:cubicBezTo>
                <a:cubicBezTo>
                  <a:pt x="123306" y="65420"/>
                  <a:pt x="123367" y="65401"/>
                  <a:pt x="123416" y="65362"/>
                </a:cubicBezTo>
                <a:cubicBezTo>
                  <a:pt x="123613" y="65249"/>
                  <a:pt x="123641" y="64997"/>
                  <a:pt x="123529" y="64856"/>
                </a:cubicBezTo>
                <a:cubicBezTo>
                  <a:pt x="123461" y="64755"/>
                  <a:pt x="123353" y="64705"/>
                  <a:pt x="123248" y="64705"/>
                </a:cubicBezTo>
                <a:close/>
                <a:moveTo>
                  <a:pt x="116654" y="64734"/>
                </a:moveTo>
                <a:cubicBezTo>
                  <a:pt x="116588" y="64734"/>
                  <a:pt x="116519" y="64757"/>
                  <a:pt x="116454" y="64800"/>
                </a:cubicBezTo>
                <a:cubicBezTo>
                  <a:pt x="116257" y="64912"/>
                  <a:pt x="116229" y="65137"/>
                  <a:pt x="116341" y="65277"/>
                </a:cubicBezTo>
                <a:cubicBezTo>
                  <a:pt x="116411" y="65398"/>
                  <a:pt x="116522" y="65455"/>
                  <a:pt x="116630" y="65455"/>
                </a:cubicBezTo>
                <a:cubicBezTo>
                  <a:pt x="116698" y="65455"/>
                  <a:pt x="116765" y="65433"/>
                  <a:pt x="116819" y="65390"/>
                </a:cubicBezTo>
                <a:cubicBezTo>
                  <a:pt x="117015" y="65277"/>
                  <a:pt x="117043" y="65053"/>
                  <a:pt x="116931" y="64912"/>
                </a:cubicBezTo>
                <a:cubicBezTo>
                  <a:pt x="116862" y="64792"/>
                  <a:pt x="116761" y="64734"/>
                  <a:pt x="116654" y="64734"/>
                </a:cubicBezTo>
                <a:close/>
                <a:moveTo>
                  <a:pt x="110061" y="64785"/>
                </a:moveTo>
                <a:cubicBezTo>
                  <a:pt x="109997" y="64785"/>
                  <a:pt x="109934" y="64807"/>
                  <a:pt x="109884" y="64856"/>
                </a:cubicBezTo>
                <a:cubicBezTo>
                  <a:pt x="109716" y="64969"/>
                  <a:pt x="109660" y="65221"/>
                  <a:pt x="109772" y="65362"/>
                </a:cubicBezTo>
                <a:cubicBezTo>
                  <a:pt x="109844" y="65470"/>
                  <a:pt x="109974" y="65520"/>
                  <a:pt x="110094" y="65520"/>
                </a:cubicBezTo>
                <a:cubicBezTo>
                  <a:pt x="110162" y="65520"/>
                  <a:pt x="110227" y="65504"/>
                  <a:pt x="110277" y="65474"/>
                </a:cubicBezTo>
                <a:cubicBezTo>
                  <a:pt x="110446" y="65362"/>
                  <a:pt x="110474" y="65109"/>
                  <a:pt x="110362" y="64969"/>
                </a:cubicBezTo>
                <a:cubicBezTo>
                  <a:pt x="110307" y="64859"/>
                  <a:pt x="110181" y="64785"/>
                  <a:pt x="110061" y="64785"/>
                </a:cubicBezTo>
                <a:close/>
                <a:moveTo>
                  <a:pt x="103495" y="64847"/>
                </a:moveTo>
                <a:cubicBezTo>
                  <a:pt x="103425" y="64847"/>
                  <a:pt x="103352" y="64869"/>
                  <a:pt x="103287" y="64912"/>
                </a:cubicBezTo>
                <a:cubicBezTo>
                  <a:pt x="103118" y="65025"/>
                  <a:pt x="103062" y="65249"/>
                  <a:pt x="103174" y="65390"/>
                </a:cubicBezTo>
                <a:cubicBezTo>
                  <a:pt x="103247" y="65499"/>
                  <a:pt x="103378" y="65560"/>
                  <a:pt x="103500" y="65560"/>
                </a:cubicBezTo>
                <a:cubicBezTo>
                  <a:pt x="103566" y="65560"/>
                  <a:pt x="103630" y="65542"/>
                  <a:pt x="103680" y="65502"/>
                </a:cubicBezTo>
                <a:cubicBezTo>
                  <a:pt x="103848" y="65390"/>
                  <a:pt x="103876" y="65137"/>
                  <a:pt x="103764" y="65025"/>
                </a:cubicBezTo>
                <a:cubicBezTo>
                  <a:pt x="103712" y="64904"/>
                  <a:pt x="103607" y="64847"/>
                  <a:pt x="103495" y="64847"/>
                </a:cubicBezTo>
                <a:close/>
                <a:moveTo>
                  <a:pt x="152077" y="65023"/>
                </a:moveTo>
                <a:cubicBezTo>
                  <a:pt x="152010" y="65023"/>
                  <a:pt x="151944" y="65041"/>
                  <a:pt x="151884" y="65081"/>
                </a:cubicBezTo>
                <a:cubicBezTo>
                  <a:pt x="151715" y="65193"/>
                  <a:pt x="151687" y="65418"/>
                  <a:pt x="151772" y="65558"/>
                </a:cubicBezTo>
                <a:cubicBezTo>
                  <a:pt x="151841" y="65679"/>
                  <a:pt x="151963" y="65736"/>
                  <a:pt x="152079" y="65736"/>
                </a:cubicBezTo>
                <a:cubicBezTo>
                  <a:pt x="152152" y="65736"/>
                  <a:pt x="152223" y="65714"/>
                  <a:pt x="152277" y="65671"/>
                </a:cubicBezTo>
                <a:cubicBezTo>
                  <a:pt x="152445" y="65558"/>
                  <a:pt x="152473" y="65334"/>
                  <a:pt x="152389" y="65193"/>
                </a:cubicBezTo>
                <a:cubicBezTo>
                  <a:pt x="152317" y="65084"/>
                  <a:pt x="152197" y="65023"/>
                  <a:pt x="152077" y="65023"/>
                </a:cubicBezTo>
                <a:close/>
                <a:moveTo>
                  <a:pt x="145482" y="65063"/>
                </a:moveTo>
                <a:cubicBezTo>
                  <a:pt x="145414" y="65063"/>
                  <a:pt x="145347" y="65079"/>
                  <a:pt x="145286" y="65109"/>
                </a:cubicBezTo>
                <a:cubicBezTo>
                  <a:pt x="145118" y="65221"/>
                  <a:pt x="145090" y="65474"/>
                  <a:pt x="145174" y="65614"/>
                </a:cubicBezTo>
                <a:cubicBezTo>
                  <a:pt x="145241" y="65715"/>
                  <a:pt x="145359" y="65766"/>
                  <a:pt x="145473" y="65766"/>
                </a:cubicBezTo>
                <a:cubicBezTo>
                  <a:pt x="145549" y="65766"/>
                  <a:pt x="145623" y="65743"/>
                  <a:pt x="145679" y="65699"/>
                </a:cubicBezTo>
                <a:cubicBezTo>
                  <a:pt x="145848" y="65614"/>
                  <a:pt x="145876" y="65362"/>
                  <a:pt x="145792" y="65221"/>
                </a:cubicBezTo>
                <a:cubicBezTo>
                  <a:pt x="145720" y="65113"/>
                  <a:pt x="145602" y="65063"/>
                  <a:pt x="145482" y="65063"/>
                </a:cubicBezTo>
                <a:close/>
                <a:moveTo>
                  <a:pt x="138925" y="65091"/>
                </a:moveTo>
                <a:cubicBezTo>
                  <a:pt x="138858" y="65091"/>
                  <a:pt x="138787" y="65107"/>
                  <a:pt x="138717" y="65137"/>
                </a:cubicBezTo>
                <a:cubicBezTo>
                  <a:pt x="138548" y="65249"/>
                  <a:pt x="138520" y="65502"/>
                  <a:pt x="138633" y="65642"/>
                </a:cubicBezTo>
                <a:cubicBezTo>
                  <a:pt x="138687" y="65750"/>
                  <a:pt x="138810" y="65801"/>
                  <a:pt x="138928" y="65801"/>
                </a:cubicBezTo>
                <a:cubicBezTo>
                  <a:pt x="138995" y="65801"/>
                  <a:pt x="139060" y="65785"/>
                  <a:pt x="139110" y="65755"/>
                </a:cubicBezTo>
                <a:cubicBezTo>
                  <a:pt x="139278" y="65642"/>
                  <a:pt x="139335" y="65390"/>
                  <a:pt x="139222" y="65249"/>
                </a:cubicBezTo>
                <a:cubicBezTo>
                  <a:pt x="139150" y="65141"/>
                  <a:pt x="139044" y="65091"/>
                  <a:pt x="138925" y="65091"/>
                </a:cubicBezTo>
                <a:close/>
                <a:moveTo>
                  <a:pt x="132337" y="65143"/>
                </a:moveTo>
                <a:cubicBezTo>
                  <a:pt x="132268" y="65143"/>
                  <a:pt x="132194" y="65168"/>
                  <a:pt x="132119" y="65221"/>
                </a:cubicBezTo>
                <a:cubicBezTo>
                  <a:pt x="131951" y="65334"/>
                  <a:pt x="131923" y="65558"/>
                  <a:pt x="132035" y="65699"/>
                </a:cubicBezTo>
                <a:cubicBezTo>
                  <a:pt x="132087" y="65819"/>
                  <a:pt x="132202" y="65877"/>
                  <a:pt x="132316" y="65877"/>
                </a:cubicBezTo>
                <a:cubicBezTo>
                  <a:pt x="132388" y="65877"/>
                  <a:pt x="132458" y="65854"/>
                  <a:pt x="132512" y="65811"/>
                </a:cubicBezTo>
                <a:cubicBezTo>
                  <a:pt x="132681" y="65699"/>
                  <a:pt x="132737" y="65474"/>
                  <a:pt x="132625" y="65334"/>
                </a:cubicBezTo>
                <a:cubicBezTo>
                  <a:pt x="132555" y="65211"/>
                  <a:pt x="132452" y="65143"/>
                  <a:pt x="132337" y="65143"/>
                </a:cubicBezTo>
                <a:close/>
                <a:moveTo>
                  <a:pt x="125763" y="65191"/>
                </a:moveTo>
                <a:cubicBezTo>
                  <a:pt x="125701" y="65191"/>
                  <a:pt x="125638" y="65210"/>
                  <a:pt x="125578" y="65249"/>
                </a:cubicBezTo>
                <a:cubicBezTo>
                  <a:pt x="125381" y="65362"/>
                  <a:pt x="125353" y="65614"/>
                  <a:pt x="125466" y="65755"/>
                </a:cubicBezTo>
                <a:cubicBezTo>
                  <a:pt x="125538" y="65863"/>
                  <a:pt x="125656" y="65913"/>
                  <a:pt x="125768" y="65913"/>
                </a:cubicBezTo>
                <a:cubicBezTo>
                  <a:pt x="125831" y="65913"/>
                  <a:pt x="125893" y="65897"/>
                  <a:pt x="125943" y="65867"/>
                </a:cubicBezTo>
                <a:cubicBezTo>
                  <a:pt x="126139" y="65755"/>
                  <a:pt x="126168" y="65502"/>
                  <a:pt x="126055" y="65362"/>
                </a:cubicBezTo>
                <a:cubicBezTo>
                  <a:pt x="125983" y="65253"/>
                  <a:pt x="125875" y="65191"/>
                  <a:pt x="125763" y="65191"/>
                </a:cubicBezTo>
                <a:close/>
                <a:moveTo>
                  <a:pt x="119167" y="65231"/>
                </a:moveTo>
                <a:cubicBezTo>
                  <a:pt x="119105" y="65231"/>
                  <a:pt x="119041" y="65247"/>
                  <a:pt x="118980" y="65277"/>
                </a:cubicBezTo>
                <a:cubicBezTo>
                  <a:pt x="118784" y="65390"/>
                  <a:pt x="118756" y="65642"/>
                  <a:pt x="118868" y="65783"/>
                </a:cubicBezTo>
                <a:cubicBezTo>
                  <a:pt x="118940" y="65891"/>
                  <a:pt x="119058" y="65941"/>
                  <a:pt x="119171" y="65941"/>
                </a:cubicBezTo>
                <a:cubicBezTo>
                  <a:pt x="119234" y="65941"/>
                  <a:pt x="119295" y="65925"/>
                  <a:pt x="119345" y="65895"/>
                </a:cubicBezTo>
                <a:cubicBezTo>
                  <a:pt x="119542" y="65783"/>
                  <a:pt x="119570" y="65530"/>
                  <a:pt x="119458" y="65390"/>
                </a:cubicBezTo>
                <a:cubicBezTo>
                  <a:pt x="119386" y="65282"/>
                  <a:pt x="119279" y="65231"/>
                  <a:pt x="119167" y="65231"/>
                </a:cubicBezTo>
                <a:close/>
                <a:moveTo>
                  <a:pt x="112609" y="65274"/>
                </a:moveTo>
                <a:cubicBezTo>
                  <a:pt x="112542" y="65274"/>
                  <a:pt x="112473" y="65292"/>
                  <a:pt x="112411" y="65334"/>
                </a:cubicBezTo>
                <a:cubicBezTo>
                  <a:pt x="112243" y="65418"/>
                  <a:pt x="112186" y="65671"/>
                  <a:pt x="112299" y="65811"/>
                </a:cubicBezTo>
                <a:cubicBezTo>
                  <a:pt x="112371" y="65920"/>
                  <a:pt x="112502" y="65982"/>
                  <a:pt x="112624" y="65982"/>
                </a:cubicBezTo>
                <a:cubicBezTo>
                  <a:pt x="112691" y="65982"/>
                  <a:pt x="112754" y="65963"/>
                  <a:pt x="112804" y="65923"/>
                </a:cubicBezTo>
                <a:cubicBezTo>
                  <a:pt x="112973" y="65811"/>
                  <a:pt x="113001" y="65558"/>
                  <a:pt x="112888" y="65418"/>
                </a:cubicBezTo>
                <a:cubicBezTo>
                  <a:pt x="112835" y="65329"/>
                  <a:pt x="112725" y="65274"/>
                  <a:pt x="112609" y="65274"/>
                </a:cubicBezTo>
                <a:close/>
                <a:moveTo>
                  <a:pt x="106005" y="65331"/>
                </a:moveTo>
                <a:cubicBezTo>
                  <a:pt x="105940" y="65331"/>
                  <a:pt x="105873" y="65350"/>
                  <a:pt x="105813" y="65390"/>
                </a:cubicBezTo>
                <a:cubicBezTo>
                  <a:pt x="105645" y="65502"/>
                  <a:pt x="105589" y="65755"/>
                  <a:pt x="105701" y="65895"/>
                </a:cubicBezTo>
                <a:cubicBezTo>
                  <a:pt x="105769" y="65996"/>
                  <a:pt x="105886" y="66047"/>
                  <a:pt x="106000" y="66047"/>
                </a:cubicBezTo>
                <a:cubicBezTo>
                  <a:pt x="106076" y="66047"/>
                  <a:pt x="106150" y="66024"/>
                  <a:pt x="106207" y="65979"/>
                </a:cubicBezTo>
                <a:cubicBezTo>
                  <a:pt x="106375" y="65895"/>
                  <a:pt x="106403" y="65642"/>
                  <a:pt x="106291" y="65502"/>
                </a:cubicBezTo>
                <a:cubicBezTo>
                  <a:pt x="106236" y="65393"/>
                  <a:pt x="106123" y="65331"/>
                  <a:pt x="106005" y="65331"/>
                </a:cubicBezTo>
                <a:close/>
                <a:moveTo>
                  <a:pt x="99439" y="65372"/>
                </a:moveTo>
                <a:cubicBezTo>
                  <a:pt x="99372" y="65372"/>
                  <a:pt x="99304" y="65388"/>
                  <a:pt x="99244" y="65418"/>
                </a:cubicBezTo>
                <a:cubicBezTo>
                  <a:pt x="99076" y="65530"/>
                  <a:pt x="99048" y="65783"/>
                  <a:pt x="99132" y="65923"/>
                </a:cubicBezTo>
                <a:cubicBezTo>
                  <a:pt x="99204" y="66031"/>
                  <a:pt x="99333" y="66081"/>
                  <a:pt x="99454" y="66081"/>
                </a:cubicBezTo>
                <a:cubicBezTo>
                  <a:pt x="99522" y="66081"/>
                  <a:pt x="99587" y="66066"/>
                  <a:pt x="99637" y="66035"/>
                </a:cubicBezTo>
                <a:cubicBezTo>
                  <a:pt x="99806" y="65923"/>
                  <a:pt x="99834" y="65671"/>
                  <a:pt x="99749" y="65530"/>
                </a:cubicBezTo>
                <a:cubicBezTo>
                  <a:pt x="99677" y="65422"/>
                  <a:pt x="99559" y="65372"/>
                  <a:pt x="99439" y="65372"/>
                </a:cubicBezTo>
                <a:close/>
                <a:moveTo>
                  <a:pt x="148039" y="65549"/>
                </a:moveTo>
                <a:cubicBezTo>
                  <a:pt x="147966" y="65549"/>
                  <a:pt x="147895" y="65571"/>
                  <a:pt x="147841" y="65614"/>
                </a:cubicBezTo>
                <a:cubicBezTo>
                  <a:pt x="147673" y="65727"/>
                  <a:pt x="147645" y="65951"/>
                  <a:pt x="147757" y="66092"/>
                </a:cubicBezTo>
                <a:cubicBezTo>
                  <a:pt x="147811" y="66200"/>
                  <a:pt x="147936" y="66262"/>
                  <a:pt x="148055" y="66262"/>
                </a:cubicBezTo>
                <a:cubicBezTo>
                  <a:pt x="148121" y="66262"/>
                  <a:pt x="148184" y="66244"/>
                  <a:pt x="148234" y="66204"/>
                </a:cubicBezTo>
                <a:cubicBezTo>
                  <a:pt x="148403" y="66092"/>
                  <a:pt x="148459" y="65867"/>
                  <a:pt x="148346" y="65727"/>
                </a:cubicBezTo>
                <a:cubicBezTo>
                  <a:pt x="148277" y="65606"/>
                  <a:pt x="148155" y="65549"/>
                  <a:pt x="148039" y="65549"/>
                </a:cubicBezTo>
                <a:close/>
                <a:moveTo>
                  <a:pt x="141466" y="65577"/>
                </a:moveTo>
                <a:cubicBezTo>
                  <a:pt x="141395" y="65577"/>
                  <a:pt x="141319" y="65599"/>
                  <a:pt x="141244" y="65642"/>
                </a:cubicBezTo>
                <a:cubicBezTo>
                  <a:pt x="141075" y="65755"/>
                  <a:pt x="141047" y="65979"/>
                  <a:pt x="141159" y="66120"/>
                </a:cubicBezTo>
                <a:cubicBezTo>
                  <a:pt x="141211" y="66241"/>
                  <a:pt x="141327" y="66298"/>
                  <a:pt x="141441" y="66298"/>
                </a:cubicBezTo>
                <a:cubicBezTo>
                  <a:pt x="141512" y="66298"/>
                  <a:pt x="141583" y="66275"/>
                  <a:pt x="141637" y="66232"/>
                </a:cubicBezTo>
                <a:cubicBezTo>
                  <a:pt x="141805" y="66120"/>
                  <a:pt x="141861" y="65895"/>
                  <a:pt x="141749" y="65755"/>
                </a:cubicBezTo>
                <a:cubicBezTo>
                  <a:pt x="141680" y="65634"/>
                  <a:pt x="141579" y="65577"/>
                  <a:pt x="141466" y="65577"/>
                </a:cubicBezTo>
                <a:close/>
                <a:moveTo>
                  <a:pt x="134873" y="65628"/>
                </a:moveTo>
                <a:cubicBezTo>
                  <a:pt x="134811" y="65628"/>
                  <a:pt x="134752" y="65649"/>
                  <a:pt x="134702" y="65699"/>
                </a:cubicBezTo>
                <a:cubicBezTo>
                  <a:pt x="134506" y="65811"/>
                  <a:pt x="134478" y="66064"/>
                  <a:pt x="134590" y="66204"/>
                </a:cubicBezTo>
                <a:cubicBezTo>
                  <a:pt x="134662" y="66312"/>
                  <a:pt x="134780" y="66362"/>
                  <a:pt x="134893" y="66362"/>
                </a:cubicBezTo>
                <a:cubicBezTo>
                  <a:pt x="134956" y="66362"/>
                  <a:pt x="135017" y="66346"/>
                  <a:pt x="135067" y="66316"/>
                </a:cubicBezTo>
                <a:cubicBezTo>
                  <a:pt x="135264" y="66204"/>
                  <a:pt x="135292" y="65951"/>
                  <a:pt x="135180" y="65811"/>
                </a:cubicBezTo>
                <a:cubicBezTo>
                  <a:pt x="135107" y="65702"/>
                  <a:pt x="134986" y="65628"/>
                  <a:pt x="134873" y="65628"/>
                </a:cubicBezTo>
                <a:close/>
                <a:moveTo>
                  <a:pt x="128313" y="65687"/>
                </a:moveTo>
                <a:cubicBezTo>
                  <a:pt x="128244" y="65687"/>
                  <a:pt x="128172" y="65710"/>
                  <a:pt x="128105" y="65755"/>
                </a:cubicBezTo>
                <a:cubicBezTo>
                  <a:pt x="127908" y="65839"/>
                  <a:pt x="127880" y="66092"/>
                  <a:pt x="127992" y="66232"/>
                </a:cubicBezTo>
                <a:cubicBezTo>
                  <a:pt x="128065" y="66341"/>
                  <a:pt x="128184" y="66403"/>
                  <a:pt x="128298" y="66403"/>
                </a:cubicBezTo>
                <a:cubicBezTo>
                  <a:pt x="128360" y="66403"/>
                  <a:pt x="128420" y="66384"/>
                  <a:pt x="128470" y="66344"/>
                </a:cubicBezTo>
                <a:cubicBezTo>
                  <a:pt x="128666" y="66232"/>
                  <a:pt x="128694" y="65979"/>
                  <a:pt x="128582" y="65839"/>
                </a:cubicBezTo>
                <a:cubicBezTo>
                  <a:pt x="128515" y="65738"/>
                  <a:pt x="128417" y="65687"/>
                  <a:pt x="128313" y="65687"/>
                </a:cubicBezTo>
                <a:close/>
                <a:moveTo>
                  <a:pt x="121731" y="65717"/>
                </a:moveTo>
                <a:cubicBezTo>
                  <a:pt x="121660" y="65717"/>
                  <a:pt x="121589" y="65740"/>
                  <a:pt x="121535" y="65783"/>
                </a:cubicBezTo>
                <a:cubicBezTo>
                  <a:pt x="121367" y="65895"/>
                  <a:pt x="121311" y="66120"/>
                  <a:pt x="121423" y="66260"/>
                </a:cubicBezTo>
                <a:cubicBezTo>
                  <a:pt x="121492" y="66381"/>
                  <a:pt x="121614" y="66438"/>
                  <a:pt x="121731" y="66438"/>
                </a:cubicBezTo>
                <a:cubicBezTo>
                  <a:pt x="121804" y="66438"/>
                  <a:pt x="121874" y="66416"/>
                  <a:pt x="121928" y="66372"/>
                </a:cubicBezTo>
                <a:cubicBezTo>
                  <a:pt x="122097" y="66260"/>
                  <a:pt x="122125" y="66035"/>
                  <a:pt x="122013" y="65895"/>
                </a:cubicBezTo>
                <a:cubicBezTo>
                  <a:pt x="121961" y="65774"/>
                  <a:pt x="121845" y="65717"/>
                  <a:pt x="121731" y="65717"/>
                </a:cubicBezTo>
                <a:close/>
                <a:moveTo>
                  <a:pt x="115129" y="65752"/>
                </a:moveTo>
                <a:cubicBezTo>
                  <a:pt x="115064" y="65752"/>
                  <a:pt x="114997" y="65771"/>
                  <a:pt x="114938" y="65811"/>
                </a:cubicBezTo>
                <a:cubicBezTo>
                  <a:pt x="114769" y="65923"/>
                  <a:pt x="114713" y="66176"/>
                  <a:pt x="114825" y="66316"/>
                </a:cubicBezTo>
                <a:cubicBezTo>
                  <a:pt x="114897" y="66424"/>
                  <a:pt x="115027" y="66475"/>
                  <a:pt x="115148" y="66475"/>
                </a:cubicBezTo>
                <a:cubicBezTo>
                  <a:pt x="115216" y="66475"/>
                  <a:pt x="115280" y="66459"/>
                  <a:pt x="115331" y="66429"/>
                </a:cubicBezTo>
                <a:cubicBezTo>
                  <a:pt x="115499" y="66316"/>
                  <a:pt x="115527" y="66064"/>
                  <a:pt x="115415" y="65923"/>
                </a:cubicBezTo>
                <a:cubicBezTo>
                  <a:pt x="115361" y="65814"/>
                  <a:pt x="115248" y="65752"/>
                  <a:pt x="115129" y="65752"/>
                </a:cubicBezTo>
                <a:close/>
                <a:moveTo>
                  <a:pt x="108574" y="65828"/>
                </a:moveTo>
                <a:cubicBezTo>
                  <a:pt x="108499" y="65828"/>
                  <a:pt x="108424" y="65850"/>
                  <a:pt x="108368" y="65895"/>
                </a:cubicBezTo>
                <a:cubicBezTo>
                  <a:pt x="108200" y="65979"/>
                  <a:pt x="108172" y="66232"/>
                  <a:pt x="108256" y="66372"/>
                </a:cubicBezTo>
                <a:cubicBezTo>
                  <a:pt x="108328" y="66481"/>
                  <a:pt x="108460" y="66543"/>
                  <a:pt x="108581" y="66543"/>
                </a:cubicBezTo>
                <a:cubicBezTo>
                  <a:pt x="108648" y="66543"/>
                  <a:pt x="108712" y="66524"/>
                  <a:pt x="108761" y="66485"/>
                </a:cubicBezTo>
                <a:cubicBezTo>
                  <a:pt x="108930" y="66372"/>
                  <a:pt x="108958" y="66120"/>
                  <a:pt x="108874" y="65979"/>
                </a:cubicBezTo>
                <a:cubicBezTo>
                  <a:pt x="108806" y="65878"/>
                  <a:pt x="108688" y="65828"/>
                  <a:pt x="108574" y="65828"/>
                </a:cubicBezTo>
                <a:close/>
                <a:moveTo>
                  <a:pt x="101981" y="65857"/>
                </a:moveTo>
                <a:cubicBezTo>
                  <a:pt x="101909" y="65857"/>
                  <a:pt x="101836" y="65880"/>
                  <a:pt x="101771" y="65923"/>
                </a:cubicBezTo>
                <a:cubicBezTo>
                  <a:pt x="101602" y="66035"/>
                  <a:pt x="101574" y="66260"/>
                  <a:pt x="101658" y="66400"/>
                </a:cubicBezTo>
                <a:cubicBezTo>
                  <a:pt x="101734" y="66495"/>
                  <a:pt x="101875" y="66565"/>
                  <a:pt x="102001" y="66565"/>
                </a:cubicBezTo>
                <a:cubicBezTo>
                  <a:pt x="102061" y="66565"/>
                  <a:pt x="102118" y="66549"/>
                  <a:pt x="102164" y="66513"/>
                </a:cubicBezTo>
                <a:cubicBezTo>
                  <a:pt x="102332" y="66400"/>
                  <a:pt x="102360" y="66176"/>
                  <a:pt x="102276" y="66035"/>
                </a:cubicBezTo>
                <a:cubicBezTo>
                  <a:pt x="102207" y="65915"/>
                  <a:pt x="102096" y="65857"/>
                  <a:pt x="101981" y="65857"/>
                </a:cubicBezTo>
                <a:close/>
                <a:moveTo>
                  <a:pt x="95382" y="65893"/>
                </a:moveTo>
                <a:cubicBezTo>
                  <a:pt x="95315" y="65893"/>
                  <a:pt x="95251" y="65911"/>
                  <a:pt x="95201" y="65951"/>
                </a:cubicBezTo>
                <a:cubicBezTo>
                  <a:pt x="95033" y="66064"/>
                  <a:pt x="95005" y="66316"/>
                  <a:pt x="95117" y="66457"/>
                </a:cubicBezTo>
                <a:cubicBezTo>
                  <a:pt x="95171" y="66565"/>
                  <a:pt x="95294" y="66615"/>
                  <a:pt x="95413" y="66615"/>
                </a:cubicBezTo>
                <a:cubicBezTo>
                  <a:pt x="95479" y="66615"/>
                  <a:pt x="95544" y="66599"/>
                  <a:pt x="95594" y="66569"/>
                </a:cubicBezTo>
                <a:cubicBezTo>
                  <a:pt x="95763" y="66457"/>
                  <a:pt x="95819" y="66204"/>
                  <a:pt x="95707" y="66064"/>
                </a:cubicBezTo>
                <a:cubicBezTo>
                  <a:pt x="95634" y="65955"/>
                  <a:pt x="95503" y="65893"/>
                  <a:pt x="95382" y="65893"/>
                </a:cubicBezTo>
                <a:close/>
                <a:moveTo>
                  <a:pt x="150573" y="66033"/>
                </a:moveTo>
                <a:cubicBezTo>
                  <a:pt x="150507" y="66033"/>
                  <a:pt x="150437" y="66052"/>
                  <a:pt x="150368" y="66092"/>
                </a:cubicBezTo>
                <a:cubicBezTo>
                  <a:pt x="150199" y="66204"/>
                  <a:pt x="150171" y="66457"/>
                  <a:pt x="150284" y="66597"/>
                </a:cubicBezTo>
                <a:cubicBezTo>
                  <a:pt x="150334" y="66698"/>
                  <a:pt x="150445" y="66749"/>
                  <a:pt x="150557" y="66749"/>
                </a:cubicBezTo>
                <a:cubicBezTo>
                  <a:pt x="150631" y="66749"/>
                  <a:pt x="150705" y="66726"/>
                  <a:pt x="150761" y="66681"/>
                </a:cubicBezTo>
                <a:cubicBezTo>
                  <a:pt x="150929" y="66597"/>
                  <a:pt x="150985" y="66344"/>
                  <a:pt x="150873" y="66204"/>
                </a:cubicBezTo>
                <a:cubicBezTo>
                  <a:pt x="150801" y="66095"/>
                  <a:pt x="150693" y="66033"/>
                  <a:pt x="150573" y="66033"/>
                </a:cubicBezTo>
                <a:close/>
                <a:moveTo>
                  <a:pt x="143978" y="66074"/>
                </a:moveTo>
                <a:cubicBezTo>
                  <a:pt x="143911" y="66074"/>
                  <a:pt x="143841" y="66089"/>
                  <a:pt x="143770" y="66120"/>
                </a:cubicBezTo>
                <a:cubicBezTo>
                  <a:pt x="143602" y="66232"/>
                  <a:pt x="143574" y="66485"/>
                  <a:pt x="143686" y="66625"/>
                </a:cubicBezTo>
                <a:cubicBezTo>
                  <a:pt x="143740" y="66733"/>
                  <a:pt x="143863" y="66783"/>
                  <a:pt x="143982" y="66783"/>
                </a:cubicBezTo>
                <a:cubicBezTo>
                  <a:pt x="144048" y="66783"/>
                  <a:pt x="144113" y="66768"/>
                  <a:pt x="144163" y="66737"/>
                </a:cubicBezTo>
                <a:cubicBezTo>
                  <a:pt x="144332" y="66625"/>
                  <a:pt x="144388" y="66372"/>
                  <a:pt x="144276" y="66232"/>
                </a:cubicBezTo>
                <a:cubicBezTo>
                  <a:pt x="144204" y="66124"/>
                  <a:pt x="144097" y="66074"/>
                  <a:pt x="143978" y="66074"/>
                </a:cubicBezTo>
                <a:close/>
                <a:moveTo>
                  <a:pt x="137426" y="66126"/>
                </a:moveTo>
                <a:cubicBezTo>
                  <a:pt x="137360" y="66126"/>
                  <a:pt x="137293" y="66151"/>
                  <a:pt x="137229" y="66204"/>
                </a:cubicBezTo>
                <a:cubicBezTo>
                  <a:pt x="137032" y="66316"/>
                  <a:pt x="137004" y="66541"/>
                  <a:pt x="137117" y="66681"/>
                </a:cubicBezTo>
                <a:cubicBezTo>
                  <a:pt x="137186" y="66802"/>
                  <a:pt x="137297" y="66859"/>
                  <a:pt x="137405" y="66859"/>
                </a:cubicBezTo>
                <a:cubicBezTo>
                  <a:pt x="137473" y="66859"/>
                  <a:pt x="137540" y="66837"/>
                  <a:pt x="137594" y="66793"/>
                </a:cubicBezTo>
                <a:cubicBezTo>
                  <a:pt x="137790" y="66681"/>
                  <a:pt x="137819" y="66457"/>
                  <a:pt x="137706" y="66316"/>
                </a:cubicBezTo>
                <a:cubicBezTo>
                  <a:pt x="137636" y="66194"/>
                  <a:pt x="137534" y="66126"/>
                  <a:pt x="137426" y="66126"/>
                </a:cubicBezTo>
                <a:close/>
                <a:moveTo>
                  <a:pt x="130816" y="66174"/>
                </a:moveTo>
                <a:cubicBezTo>
                  <a:pt x="130754" y="66174"/>
                  <a:pt x="130691" y="66192"/>
                  <a:pt x="130631" y="66232"/>
                </a:cubicBezTo>
                <a:cubicBezTo>
                  <a:pt x="130435" y="66344"/>
                  <a:pt x="130407" y="66597"/>
                  <a:pt x="130519" y="66737"/>
                </a:cubicBezTo>
                <a:cubicBezTo>
                  <a:pt x="130586" y="66838"/>
                  <a:pt x="130694" y="66889"/>
                  <a:pt x="130800" y="66889"/>
                </a:cubicBezTo>
                <a:cubicBezTo>
                  <a:pt x="130871" y="66889"/>
                  <a:pt x="130940" y="66866"/>
                  <a:pt x="130996" y="66822"/>
                </a:cubicBezTo>
                <a:cubicBezTo>
                  <a:pt x="131193" y="66737"/>
                  <a:pt x="131221" y="66485"/>
                  <a:pt x="131109" y="66344"/>
                </a:cubicBezTo>
                <a:cubicBezTo>
                  <a:pt x="131036" y="66236"/>
                  <a:pt x="130929" y="66174"/>
                  <a:pt x="130816" y="66174"/>
                </a:cubicBezTo>
                <a:close/>
                <a:moveTo>
                  <a:pt x="124256" y="66214"/>
                </a:moveTo>
                <a:cubicBezTo>
                  <a:pt x="124190" y="66214"/>
                  <a:pt x="124122" y="66230"/>
                  <a:pt x="124062" y="66260"/>
                </a:cubicBezTo>
                <a:cubicBezTo>
                  <a:pt x="123894" y="66372"/>
                  <a:pt x="123837" y="66625"/>
                  <a:pt x="123950" y="66765"/>
                </a:cubicBezTo>
                <a:cubicBezTo>
                  <a:pt x="124022" y="66873"/>
                  <a:pt x="124151" y="66924"/>
                  <a:pt x="124272" y="66924"/>
                </a:cubicBezTo>
                <a:cubicBezTo>
                  <a:pt x="124340" y="66924"/>
                  <a:pt x="124405" y="66908"/>
                  <a:pt x="124455" y="66878"/>
                </a:cubicBezTo>
                <a:cubicBezTo>
                  <a:pt x="124623" y="66765"/>
                  <a:pt x="124652" y="66513"/>
                  <a:pt x="124539" y="66372"/>
                </a:cubicBezTo>
                <a:cubicBezTo>
                  <a:pt x="124485" y="66264"/>
                  <a:pt x="124374" y="66214"/>
                  <a:pt x="124256" y="66214"/>
                </a:cubicBezTo>
                <a:close/>
                <a:moveTo>
                  <a:pt x="117673" y="66251"/>
                </a:moveTo>
                <a:cubicBezTo>
                  <a:pt x="117603" y="66251"/>
                  <a:pt x="117529" y="66273"/>
                  <a:pt x="117464" y="66316"/>
                </a:cubicBezTo>
                <a:cubicBezTo>
                  <a:pt x="117296" y="66429"/>
                  <a:pt x="117240" y="66653"/>
                  <a:pt x="117352" y="66793"/>
                </a:cubicBezTo>
                <a:cubicBezTo>
                  <a:pt x="117425" y="66902"/>
                  <a:pt x="117556" y="66964"/>
                  <a:pt x="117677" y="66964"/>
                </a:cubicBezTo>
                <a:cubicBezTo>
                  <a:pt x="117744" y="66964"/>
                  <a:pt x="117808" y="66946"/>
                  <a:pt x="117857" y="66906"/>
                </a:cubicBezTo>
                <a:cubicBezTo>
                  <a:pt x="118026" y="66793"/>
                  <a:pt x="118054" y="66569"/>
                  <a:pt x="117942" y="66429"/>
                </a:cubicBezTo>
                <a:cubicBezTo>
                  <a:pt x="117890" y="66308"/>
                  <a:pt x="117785" y="66251"/>
                  <a:pt x="117673" y="66251"/>
                </a:cubicBezTo>
                <a:close/>
                <a:moveTo>
                  <a:pt x="111073" y="66301"/>
                </a:moveTo>
                <a:cubicBezTo>
                  <a:pt x="111007" y="66301"/>
                  <a:pt x="110944" y="66323"/>
                  <a:pt x="110895" y="66372"/>
                </a:cubicBezTo>
                <a:cubicBezTo>
                  <a:pt x="110727" y="66485"/>
                  <a:pt x="110698" y="66737"/>
                  <a:pt x="110783" y="66878"/>
                </a:cubicBezTo>
                <a:cubicBezTo>
                  <a:pt x="110850" y="66979"/>
                  <a:pt x="110968" y="67029"/>
                  <a:pt x="111082" y="67029"/>
                </a:cubicBezTo>
                <a:cubicBezTo>
                  <a:pt x="111158" y="67029"/>
                  <a:pt x="111232" y="67007"/>
                  <a:pt x="111288" y="66962"/>
                </a:cubicBezTo>
                <a:cubicBezTo>
                  <a:pt x="111456" y="66878"/>
                  <a:pt x="111485" y="66625"/>
                  <a:pt x="111400" y="66485"/>
                </a:cubicBezTo>
                <a:cubicBezTo>
                  <a:pt x="111327" y="66375"/>
                  <a:pt x="111195" y="66301"/>
                  <a:pt x="111073" y="66301"/>
                </a:cubicBezTo>
                <a:close/>
                <a:moveTo>
                  <a:pt x="104493" y="66354"/>
                </a:moveTo>
                <a:cubicBezTo>
                  <a:pt x="104426" y="66354"/>
                  <a:pt x="104358" y="66370"/>
                  <a:pt x="104297" y="66400"/>
                </a:cubicBezTo>
                <a:cubicBezTo>
                  <a:pt x="104129" y="66513"/>
                  <a:pt x="104101" y="66765"/>
                  <a:pt x="104185" y="66906"/>
                </a:cubicBezTo>
                <a:cubicBezTo>
                  <a:pt x="104261" y="67001"/>
                  <a:pt x="104403" y="67058"/>
                  <a:pt x="104529" y="67058"/>
                </a:cubicBezTo>
                <a:cubicBezTo>
                  <a:pt x="104589" y="67058"/>
                  <a:pt x="104646" y="67045"/>
                  <a:pt x="104691" y="67018"/>
                </a:cubicBezTo>
                <a:cubicBezTo>
                  <a:pt x="104859" y="66906"/>
                  <a:pt x="104887" y="66653"/>
                  <a:pt x="104803" y="66513"/>
                </a:cubicBezTo>
                <a:cubicBezTo>
                  <a:pt x="104731" y="66405"/>
                  <a:pt x="104613" y="66354"/>
                  <a:pt x="104493" y="66354"/>
                </a:cubicBezTo>
                <a:close/>
                <a:moveTo>
                  <a:pt x="97934" y="66389"/>
                </a:moveTo>
                <a:cubicBezTo>
                  <a:pt x="97858" y="66389"/>
                  <a:pt x="97784" y="66412"/>
                  <a:pt x="97728" y="66457"/>
                </a:cubicBezTo>
                <a:cubicBezTo>
                  <a:pt x="97560" y="66541"/>
                  <a:pt x="97531" y="66793"/>
                  <a:pt x="97644" y="66934"/>
                </a:cubicBezTo>
                <a:cubicBezTo>
                  <a:pt x="97698" y="67043"/>
                  <a:pt x="97823" y="67105"/>
                  <a:pt x="97942" y="67105"/>
                </a:cubicBezTo>
                <a:cubicBezTo>
                  <a:pt x="98008" y="67105"/>
                  <a:pt x="98071" y="67086"/>
                  <a:pt x="98121" y="67046"/>
                </a:cubicBezTo>
                <a:cubicBezTo>
                  <a:pt x="98290" y="66934"/>
                  <a:pt x="98346" y="66681"/>
                  <a:pt x="98233" y="66541"/>
                </a:cubicBezTo>
                <a:cubicBezTo>
                  <a:pt x="98166" y="66440"/>
                  <a:pt x="98048" y="66389"/>
                  <a:pt x="97934" y="66389"/>
                </a:cubicBezTo>
                <a:close/>
                <a:moveTo>
                  <a:pt x="146542" y="66559"/>
                </a:moveTo>
                <a:cubicBezTo>
                  <a:pt x="146474" y="66559"/>
                  <a:pt x="146407" y="66582"/>
                  <a:pt x="146353" y="66625"/>
                </a:cubicBezTo>
                <a:cubicBezTo>
                  <a:pt x="146157" y="66737"/>
                  <a:pt x="146129" y="66962"/>
                  <a:pt x="146241" y="67102"/>
                </a:cubicBezTo>
                <a:cubicBezTo>
                  <a:pt x="146310" y="67223"/>
                  <a:pt x="146421" y="67280"/>
                  <a:pt x="146530" y="67280"/>
                </a:cubicBezTo>
                <a:cubicBezTo>
                  <a:pt x="146598" y="67280"/>
                  <a:pt x="146664" y="67258"/>
                  <a:pt x="146718" y="67215"/>
                </a:cubicBezTo>
                <a:cubicBezTo>
                  <a:pt x="146915" y="67102"/>
                  <a:pt x="146943" y="66878"/>
                  <a:pt x="146830" y="66737"/>
                </a:cubicBezTo>
                <a:cubicBezTo>
                  <a:pt x="146761" y="66617"/>
                  <a:pt x="146650" y="66559"/>
                  <a:pt x="146542" y="66559"/>
                </a:cubicBezTo>
                <a:close/>
                <a:moveTo>
                  <a:pt x="139924" y="66601"/>
                </a:moveTo>
                <a:cubicBezTo>
                  <a:pt x="139867" y="66601"/>
                  <a:pt x="139810" y="66617"/>
                  <a:pt x="139756" y="66653"/>
                </a:cubicBezTo>
                <a:cubicBezTo>
                  <a:pt x="139559" y="66765"/>
                  <a:pt x="139531" y="67018"/>
                  <a:pt x="139643" y="67158"/>
                </a:cubicBezTo>
                <a:cubicBezTo>
                  <a:pt x="139715" y="67266"/>
                  <a:pt x="139834" y="67317"/>
                  <a:pt x="139946" y="67317"/>
                </a:cubicBezTo>
                <a:cubicBezTo>
                  <a:pt x="140009" y="67317"/>
                  <a:pt x="140070" y="67301"/>
                  <a:pt x="140121" y="67271"/>
                </a:cubicBezTo>
                <a:cubicBezTo>
                  <a:pt x="140317" y="67158"/>
                  <a:pt x="140345" y="66906"/>
                  <a:pt x="140233" y="66765"/>
                </a:cubicBezTo>
                <a:cubicBezTo>
                  <a:pt x="140157" y="66670"/>
                  <a:pt x="140042" y="66601"/>
                  <a:pt x="139924" y="66601"/>
                </a:cubicBezTo>
                <a:close/>
                <a:moveTo>
                  <a:pt x="133391" y="66670"/>
                </a:moveTo>
                <a:cubicBezTo>
                  <a:pt x="133316" y="66670"/>
                  <a:pt x="133242" y="66692"/>
                  <a:pt x="133186" y="66737"/>
                </a:cubicBezTo>
                <a:cubicBezTo>
                  <a:pt x="133018" y="66822"/>
                  <a:pt x="132962" y="67074"/>
                  <a:pt x="133074" y="67215"/>
                </a:cubicBezTo>
                <a:cubicBezTo>
                  <a:pt x="133146" y="67323"/>
                  <a:pt x="133277" y="67385"/>
                  <a:pt x="133399" y="67385"/>
                </a:cubicBezTo>
                <a:cubicBezTo>
                  <a:pt x="133466" y="67385"/>
                  <a:pt x="133530" y="67367"/>
                  <a:pt x="133579" y="67327"/>
                </a:cubicBezTo>
                <a:cubicBezTo>
                  <a:pt x="133748" y="67215"/>
                  <a:pt x="133776" y="66962"/>
                  <a:pt x="133663" y="66822"/>
                </a:cubicBezTo>
                <a:cubicBezTo>
                  <a:pt x="133613" y="66720"/>
                  <a:pt x="133502" y="66670"/>
                  <a:pt x="133391" y="66670"/>
                </a:cubicBezTo>
                <a:close/>
                <a:moveTo>
                  <a:pt x="126797" y="66700"/>
                </a:moveTo>
                <a:cubicBezTo>
                  <a:pt x="126727" y="66700"/>
                  <a:pt x="126654" y="66722"/>
                  <a:pt x="126589" y="66765"/>
                </a:cubicBezTo>
                <a:cubicBezTo>
                  <a:pt x="126420" y="66878"/>
                  <a:pt x="126364" y="67102"/>
                  <a:pt x="126476" y="67243"/>
                </a:cubicBezTo>
                <a:cubicBezTo>
                  <a:pt x="126545" y="67364"/>
                  <a:pt x="126668" y="67421"/>
                  <a:pt x="126784" y="67421"/>
                </a:cubicBezTo>
                <a:cubicBezTo>
                  <a:pt x="126857" y="67421"/>
                  <a:pt x="126928" y="67398"/>
                  <a:pt x="126982" y="67355"/>
                </a:cubicBezTo>
                <a:cubicBezTo>
                  <a:pt x="127150" y="67243"/>
                  <a:pt x="127178" y="67018"/>
                  <a:pt x="127066" y="66878"/>
                </a:cubicBezTo>
                <a:cubicBezTo>
                  <a:pt x="127014" y="66757"/>
                  <a:pt x="126909" y="66700"/>
                  <a:pt x="126797" y="66700"/>
                </a:cubicBezTo>
                <a:close/>
                <a:moveTo>
                  <a:pt x="120199" y="66735"/>
                </a:moveTo>
                <a:cubicBezTo>
                  <a:pt x="120133" y="66735"/>
                  <a:pt x="120069" y="66754"/>
                  <a:pt x="120019" y="66793"/>
                </a:cubicBezTo>
                <a:cubicBezTo>
                  <a:pt x="119851" y="66906"/>
                  <a:pt x="119823" y="67158"/>
                  <a:pt x="119907" y="67299"/>
                </a:cubicBezTo>
                <a:cubicBezTo>
                  <a:pt x="119974" y="67400"/>
                  <a:pt x="120092" y="67450"/>
                  <a:pt x="120206" y="67450"/>
                </a:cubicBezTo>
                <a:cubicBezTo>
                  <a:pt x="120282" y="67450"/>
                  <a:pt x="120356" y="67428"/>
                  <a:pt x="120412" y="67383"/>
                </a:cubicBezTo>
                <a:cubicBezTo>
                  <a:pt x="120581" y="67299"/>
                  <a:pt x="120609" y="67046"/>
                  <a:pt x="120525" y="66906"/>
                </a:cubicBezTo>
                <a:cubicBezTo>
                  <a:pt x="120452" y="66797"/>
                  <a:pt x="120321" y="66735"/>
                  <a:pt x="120199" y="66735"/>
                </a:cubicBezTo>
                <a:close/>
                <a:moveTo>
                  <a:pt x="113634" y="66798"/>
                </a:moveTo>
                <a:cubicBezTo>
                  <a:pt x="113562" y="66798"/>
                  <a:pt x="113487" y="66823"/>
                  <a:pt x="113422" y="66878"/>
                </a:cubicBezTo>
                <a:cubicBezTo>
                  <a:pt x="113253" y="66962"/>
                  <a:pt x="113225" y="67215"/>
                  <a:pt x="113309" y="67355"/>
                </a:cubicBezTo>
                <a:cubicBezTo>
                  <a:pt x="113378" y="67476"/>
                  <a:pt x="113501" y="67533"/>
                  <a:pt x="113617" y="67533"/>
                </a:cubicBezTo>
                <a:cubicBezTo>
                  <a:pt x="113690" y="67533"/>
                  <a:pt x="113761" y="67511"/>
                  <a:pt x="113815" y="67467"/>
                </a:cubicBezTo>
                <a:cubicBezTo>
                  <a:pt x="113983" y="67355"/>
                  <a:pt x="114011" y="67130"/>
                  <a:pt x="113927" y="66962"/>
                </a:cubicBezTo>
                <a:cubicBezTo>
                  <a:pt x="113859" y="66859"/>
                  <a:pt x="113748" y="66798"/>
                  <a:pt x="113634" y="66798"/>
                </a:cubicBezTo>
                <a:close/>
                <a:moveTo>
                  <a:pt x="107050" y="66840"/>
                </a:moveTo>
                <a:cubicBezTo>
                  <a:pt x="106977" y="66840"/>
                  <a:pt x="106906" y="66863"/>
                  <a:pt x="106852" y="66906"/>
                </a:cubicBezTo>
                <a:cubicBezTo>
                  <a:pt x="106684" y="67018"/>
                  <a:pt x="106656" y="67243"/>
                  <a:pt x="106768" y="67383"/>
                </a:cubicBezTo>
                <a:cubicBezTo>
                  <a:pt x="106820" y="67504"/>
                  <a:pt x="106935" y="67561"/>
                  <a:pt x="107049" y="67561"/>
                </a:cubicBezTo>
                <a:cubicBezTo>
                  <a:pt x="107121" y="67561"/>
                  <a:pt x="107191" y="67539"/>
                  <a:pt x="107245" y="67495"/>
                </a:cubicBezTo>
                <a:cubicBezTo>
                  <a:pt x="107414" y="67383"/>
                  <a:pt x="107470" y="67158"/>
                  <a:pt x="107358" y="67018"/>
                </a:cubicBezTo>
                <a:cubicBezTo>
                  <a:pt x="107289" y="66897"/>
                  <a:pt x="107166" y="66840"/>
                  <a:pt x="107050" y="66840"/>
                </a:cubicBezTo>
                <a:close/>
                <a:moveTo>
                  <a:pt x="100460" y="66875"/>
                </a:moveTo>
                <a:cubicBezTo>
                  <a:pt x="100394" y="66875"/>
                  <a:pt x="100324" y="66894"/>
                  <a:pt x="100255" y="66934"/>
                </a:cubicBezTo>
                <a:cubicBezTo>
                  <a:pt x="100086" y="67046"/>
                  <a:pt x="100058" y="67299"/>
                  <a:pt x="100171" y="67439"/>
                </a:cubicBezTo>
                <a:cubicBezTo>
                  <a:pt x="100225" y="67547"/>
                  <a:pt x="100348" y="67598"/>
                  <a:pt x="100466" y="67598"/>
                </a:cubicBezTo>
                <a:cubicBezTo>
                  <a:pt x="100533" y="67598"/>
                  <a:pt x="100597" y="67582"/>
                  <a:pt x="100648" y="67552"/>
                </a:cubicBezTo>
                <a:cubicBezTo>
                  <a:pt x="100816" y="67439"/>
                  <a:pt x="100872" y="67187"/>
                  <a:pt x="100760" y="67046"/>
                </a:cubicBezTo>
                <a:cubicBezTo>
                  <a:pt x="100688" y="66937"/>
                  <a:pt x="100580" y="66875"/>
                  <a:pt x="100460" y="66875"/>
                </a:cubicBezTo>
                <a:close/>
                <a:moveTo>
                  <a:pt x="93872" y="66916"/>
                </a:moveTo>
                <a:cubicBezTo>
                  <a:pt x="93802" y="66916"/>
                  <a:pt x="93728" y="66932"/>
                  <a:pt x="93657" y="66962"/>
                </a:cubicBezTo>
                <a:cubicBezTo>
                  <a:pt x="93489" y="67074"/>
                  <a:pt x="93461" y="67327"/>
                  <a:pt x="93573" y="67467"/>
                </a:cubicBezTo>
                <a:cubicBezTo>
                  <a:pt x="93627" y="67575"/>
                  <a:pt x="93750" y="67626"/>
                  <a:pt x="93869" y="67626"/>
                </a:cubicBezTo>
                <a:cubicBezTo>
                  <a:pt x="93935" y="67626"/>
                  <a:pt x="94000" y="67610"/>
                  <a:pt x="94050" y="67580"/>
                </a:cubicBezTo>
                <a:cubicBezTo>
                  <a:pt x="94219" y="67467"/>
                  <a:pt x="94275" y="67215"/>
                  <a:pt x="94163" y="67074"/>
                </a:cubicBezTo>
                <a:cubicBezTo>
                  <a:pt x="94109" y="66966"/>
                  <a:pt x="93997" y="66916"/>
                  <a:pt x="93872" y="66916"/>
                </a:cubicBezTo>
                <a:close/>
                <a:moveTo>
                  <a:pt x="149067" y="67056"/>
                </a:moveTo>
                <a:cubicBezTo>
                  <a:pt x="149004" y="67056"/>
                  <a:pt x="148940" y="67072"/>
                  <a:pt x="148880" y="67102"/>
                </a:cubicBezTo>
                <a:cubicBezTo>
                  <a:pt x="148683" y="67215"/>
                  <a:pt x="148655" y="67467"/>
                  <a:pt x="148768" y="67608"/>
                </a:cubicBezTo>
                <a:cubicBezTo>
                  <a:pt x="148840" y="67716"/>
                  <a:pt x="148958" y="67766"/>
                  <a:pt x="149070" y="67766"/>
                </a:cubicBezTo>
                <a:cubicBezTo>
                  <a:pt x="149133" y="67766"/>
                  <a:pt x="149194" y="67750"/>
                  <a:pt x="149245" y="67720"/>
                </a:cubicBezTo>
                <a:cubicBezTo>
                  <a:pt x="149441" y="67608"/>
                  <a:pt x="149469" y="67355"/>
                  <a:pt x="149357" y="67215"/>
                </a:cubicBezTo>
                <a:cubicBezTo>
                  <a:pt x="149285" y="67107"/>
                  <a:pt x="149179" y="67056"/>
                  <a:pt x="149067" y="67056"/>
                </a:cubicBezTo>
                <a:close/>
                <a:moveTo>
                  <a:pt x="142491" y="67091"/>
                </a:moveTo>
                <a:cubicBezTo>
                  <a:pt x="142422" y="67091"/>
                  <a:pt x="142350" y="67114"/>
                  <a:pt x="142282" y="67158"/>
                </a:cubicBezTo>
                <a:cubicBezTo>
                  <a:pt x="142086" y="67243"/>
                  <a:pt x="142058" y="67495"/>
                  <a:pt x="142170" y="67636"/>
                </a:cubicBezTo>
                <a:cubicBezTo>
                  <a:pt x="142243" y="67745"/>
                  <a:pt x="142362" y="67806"/>
                  <a:pt x="142475" y="67806"/>
                </a:cubicBezTo>
                <a:cubicBezTo>
                  <a:pt x="142537" y="67806"/>
                  <a:pt x="142598" y="67788"/>
                  <a:pt x="142647" y="67748"/>
                </a:cubicBezTo>
                <a:cubicBezTo>
                  <a:pt x="142844" y="67636"/>
                  <a:pt x="142872" y="67383"/>
                  <a:pt x="142760" y="67243"/>
                </a:cubicBezTo>
                <a:cubicBezTo>
                  <a:pt x="142692" y="67142"/>
                  <a:pt x="142595" y="67091"/>
                  <a:pt x="142491" y="67091"/>
                </a:cubicBezTo>
                <a:close/>
                <a:moveTo>
                  <a:pt x="135890" y="67144"/>
                </a:moveTo>
                <a:cubicBezTo>
                  <a:pt x="135825" y="67144"/>
                  <a:pt x="135762" y="67165"/>
                  <a:pt x="135713" y="67215"/>
                </a:cubicBezTo>
                <a:cubicBezTo>
                  <a:pt x="135544" y="67327"/>
                  <a:pt x="135488" y="67580"/>
                  <a:pt x="135601" y="67720"/>
                </a:cubicBezTo>
                <a:cubicBezTo>
                  <a:pt x="135673" y="67828"/>
                  <a:pt x="135802" y="67878"/>
                  <a:pt x="135923" y="67878"/>
                </a:cubicBezTo>
                <a:cubicBezTo>
                  <a:pt x="135991" y="67878"/>
                  <a:pt x="136056" y="67862"/>
                  <a:pt x="136106" y="67832"/>
                </a:cubicBezTo>
                <a:cubicBezTo>
                  <a:pt x="136274" y="67720"/>
                  <a:pt x="136302" y="67467"/>
                  <a:pt x="136190" y="67327"/>
                </a:cubicBezTo>
                <a:cubicBezTo>
                  <a:pt x="136136" y="67218"/>
                  <a:pt x="136010" y="67144"/>
                  <a:pt x="135890" y="67144"/>
                </a:cubicBezTo>
                <a:close/>
                <a:moveTo>
                  <a:pt x="129309" y="67197"/>
                </a:moveTo>
                <a:cubicBezTo>
                  <a:pt x="129244" y="67197"/>
                  <a:pt x="129176" y="67212"/>
                  <a:pt x="129115" y="67243"/>
                </a:cubicBezTo>
                <a:cubicBezTo>
                  <a:pt x="128947" y="67355"/>
                  <a:pt x="128891" y="67608"/>
                  <a:pt x="129003" y="67748"/>
                </a:cubicBezTo>
                <a:cubicBezTo>
                  <a:pt x="129075" y="67856"/>
                  <a:pt x="129205" y="67906"/>
                  <a:pt x="129326" y="67906"/>
                </a:cubicBezTo>
                <a:cubicBezTo>
                  <a:pt x="129393" y="67906"/>
                  <a:pt x="129458" y="67891"/>
                  <a:pt x="129508" y="67860"/>
                </a:cubicBezTo>
                <a:cubicBezTo>
                  <a:pt x="129677" y="67748"/>
                  <a:pt x="129705" y="67495"/>
                  <a:pt x="129593" y="67355"/>
                </a:cubicBezTo>
                <a:cubicBezTo>
                  <a:pt x="129539" y="67247"/>
                  <a:pt x="129427" y="67197"/>
                  <a:pt x="129309" y="67197"/>
                </a:cubicBezTo>
                <a:close/>
                <a:moveTo>
                  <a:pt x="122752" y="67231"/>
                </a:moveTo>
                <a:cubicBezTo>
                  <a:pt x="122676" y="67231"/>
                  <a:pt x="122602" y="67254"/>
                  <a:pt x="122546" y="67299"/>
                </a:cubicBezTo>
                <a:cubicBezTo>
                  <a:pt x="122377" y="67383"/>
                  <a:pt x="122349" y="67636"/>
                  <a:pt x="122434" y="67776"/>
                </a:cubicBezTo>
                <a:cubicBezTo>
                  <a:pt x="122506" y="67885"/>
                  <a:pt x="122637" y="67947"/>
                  <a:pt x="122759" y="67947"/>
                </a:cubicBezTo>
                <a:cubicBezTo>
                  <a:pt x="122825" y="67947"/>
                  <a:pt x="122889" y="67928"/>
                  <a:pt x="122939" y="67888"/>
                </a:cubicBezTo>
                <a:cubicBezTo>
                  <a:pt x="123107" y="67776"/>
                  <a:pt x="123136" y="67552"/>
                  <a:pt x="123051" y="67383"/>
                </a:cubicBezTo>
                <a:cubicBezTo>
                  <a:pt x="122984" y="67282"/>
                  <a:pt x="122866" y="67231"/>
                  <a:pt x="122752" y="67231"/>
                </a:cubicBezTo>
                <a:close/>
                <a:moveTo>
                  <a:pt x="116124" y="67275"/>
                </a:moveTo>
                <a:cubicBezTo>
                  <a:pt x="116063" y="67275"/>
                  <a:pt x="116003" y="67291"/>
                  <a:pt x="115948" y="67327"/>
                </a:cubicBezTo>
                <a:cubicBezTo>
                  <a:pt x="115780" y="67439"/>
                  <a:pt x="115752" y="67664"/>
                  <a:pt x="115836" y="67804"/>
                </a:cubicBezTo>
                <a:cubicBezTo>
                  <a:pt x="115905" y="67925"/>
                  <a:pt x="116027" y="67982"/>
                  <a:pt x="116144" y="67982"/>
                </a:cubicBezTo>
                <a:cubicBezTo>
                  <a:pt x="116217" y="67982"/>
                  <a:pt x="116287" y="67960"/>
                  <a:pt x="116341" y="67916"/>
                </a:cubicBezTo>
                <a:cubicBezTo>
                  <a:pt x="116510" y="67804"/>
                  <a:pt x="116538" y="67580"/>
                  <a:pt x="116454" y="67439"/>
                </a:cubicBezTo>
                <a:cubicBezTo>
                  <a:pt x="116378" y="67344"/>
                  <a:pt x="116250" y="67275"/>
                  <a:pt x="116124" y="67275"/>
                </a:cubicBezTo>
                <a:close/>
                <a:moveTo>
                  <a:pt x="109562" y="67337"/>
                </a:moveTo>
                <a:cubicBezTo>
                  <a:pt x="109494" y="67337"/>
                  <a:pt x="109429" y="67353"/>
                  <a:pt x="109379" y="67383"/>
                </a:cubicBezTo>
                <a:cubicBezTo>
                  <a:pt x="109211" y="67495"/>
                  <a:pt x="109182" y="67748"/>
                  <a:pt x="109295" y="67888"/>
                </a:cubicBezTo>
                <a:cubicBezTo>
                  <a:pt x="109349" y="67996"/>
                  <a:pt x="109472" y="68047"/>
                  <a:pt x="109590" y="68047"/>
                </a:cubicBezTo>
                <a:cubicBezTo>
                  <a:pt x="109657" y="68047"/>
                  <a:pt x="109722" y="68031"/>
                  <a:pt x="109772" y="68001"/>
                </a:cubicBezTo>
                <a:cubicBezTo>
                  <a:pt x="109940" y="67888"/>
                  <a:pt x="109997" y="67636"/>
                  <a:pt x="109884" y="67495"/>
                </a:cubicBezTo>
                <a:cubicBezTo>
                  <a:pt x="109812" y="67387"/>
                  <a:pt x="109683" y="67337"/>
                  <a:pt x="109562" y="67337"/>
                </a:cubicBezTo>
                <a:close/>
                <a:moveTo>
                  <a:pt x="103004" y="67374"/>
                </a:moveTo>
                <a:cubicBezTo>
                  <a:pt x="102933" y="67374"/>
                  <a:pt x="102857" y="67396"/>
                  <a:pt x="102781" y="67439"/>
                </a:cubicBezTo>
                <a:cubicBezTo>
                  <a:pt x="102613" y="67552"/>
                  <a:pt x="102585" y="67776"/>
                  <a:pt x="102697" y="67916"/>
                </a:cubicBezTo>
                <a:cubicBezTo>
                  <a:pt x="102752" y="68025"/>
                  <a:pt x="102876" y="68087"/>
                  <a:pt x="102996" y="68087"/>
                </a:cubicBezTo>
                <a:cubicBezTo>
                  <a:pt x="103061" y="68087"/>
                  <a:pt x="103125" y="68069"/>
                  <a:pt x="103174" y="68029"/>
                </a:cubicBezTo>
                <a:cubicBezTo>
                  <a:pt x="103343" y="67916"/>
                  <a:pt x="103399" y="67692"/>
                  <a:pt x="103287" y="67552"/>
                </a:cubicBezTo>
                <a:cubicBezTo>
                  <a:pt x="103218" y="67431"/>
                  <a:pt x="103117" y="67374"/>
                  <a:pt x="103004" y="67374"/>
                </a:cubicBezTo>
                <a:close/>
                <a:moveTo>
                  <a:pt x="96396" y="67415"/>
                </a:moveTo>
                <a:cubicBezTo>
                  <a:pt x="96340" y="67415"/>
                  <a:pt x="96285" y="67431"/>
                  <a:pt x="96240" y="67467"/>
                </a:cubicBezTo>
                <a:cubicBezTo>
                  <a:pt x="96044" y="67580"/>
                  <a:pt x="96015" y="67804"/>
                  <a:pt x="96128" y="67945"/>
                </a:cubicBezTo>
                <a:cubicBezTo>
                  <a:pt x="96197" y="68065"/>
                  <a:pt x="96308" y="68123"/>
                  <a:pt x="96417" y="68123"/>
                </a:cubicBezTo>
                <a:cubicBezTo>
                  <a:pt x="96484" y="68123"/>
                  <a:pt x="96551" y="68100"/>
                  <a:pt x="96605" y="68057"/>
                </a:cubicBezTo>
                <a:cubicBezTo>
                  <a:pt x="96802" y="67945"/>
                  <a:pt x="96830" y="67720"/>
                  <a:pt x="96717" y="67580"/>
                </a:cubicBezTo>
                <a:cubicBezTo>
                  <a:pt x="96641" y="67485"/>
                  <a:pt x="96514" y="67415"/>
                  <a:pt x="96396" y="67415"/>
                </a:cubicBezTo>
                <a:close/>
                <a:moveTo>
                  <a:pt x="145019" y="67590"/>
                </a:moveTo>
                <a:cubicBezTo>
                  <a:pt x="144952" y="67590"/>
                  <a:pt x="144888" y="67606"/>
                  <a:pt x="144837" y="67636"/>
                </a:cubicBezTo>
                <a:cubicBezTo>
                  <a:pt x="144669" y="67748"/>
                  <a:pt x="144613" y="68001"/>
                  <a:pt x="144725" y="68141"/>
                </a:cubicBezTo>
                <a:cubicBezTo>
                  <a:pt x="144797" y="68249"/>
                  <a:pt x="144927" y="68299"/>
                  <a:pt x="145047" y="68299"/>
                </a:cubicBezTo>
                <a:cubicBezTo>
                  <a:pt x="145115" y="68299"/>
                  <a:pt x="145180" y="68284"/>
                  <a:pt x="145230" y="68253"/>
                </a:cubicBezTo>
                <a:cubicBezTo>
                  <a:pt x="145399" y="68141"/>
                  <a:pt x="145427" y="67888"/>
                  <a:pt x="145314" y="67748"/>
                </a:cubicBezTo>
                <a:cubicBezTo>
                  <a:pt x="145260" y="67640"/>
                  <a:pt x="145137" y="67590"/>
                  <a:pt x="145019" y="67590"/>
                </a:cubicBezTo>
                <a:close/>
                <a:moveTo>
                  <a:pt x="138444" y="67642"/>
                </a:moveTo>
                <a:cubicBezTo>
                  <a:pt x="138375" y="67642"/>
                  <a:pt x="138303" y="67667"/>
                  <a:pt x="138240" y="67720"/>
                </a:cubicBezTo>
                <a:cubicBezTo>
                  <a:pt x="138071" y="67832"/>
                  <a:pt x="138015" y="68057"/>
                  <a:pt x="138127" y="68197"/>
                </a:cubicBezTo>
                <a:cubicBezTo>
                  <a:pt x="138196" y="68318"/>
                  <a:pt x="138318" y="68375"/>
                  <a:pt x="138435" y="68375"/>
                </a:cubicBezTo>
                <a:cubicBezTo>
                  <a:pt x="138508" y="68375"/>
                  <a:pt x="138579" y="68353"/>
                  <a:pt x="138633" y="68310"/>
                </a:cubicBezTo>
                <a:cubicBezTo>
                  <a:pt x="138801" y="68197"/>
                  <a:pt x="138829" y="67945"/>
                  <a:pt x="138717" y="67832"/>
                </a:cubicBezTo>
                <a:cubicBezTo>
                  <a:pt x="138664" y="67710"/>
                  <a:pt x="138558" y="67642"/>
                  <a:pt x="138444" y="67642"/>
                </a:cubicBezTo>
                <a:close/>
                <a:moveTo>
                  <a:pt x="131868" y="67682"/>
                </a:moveTo>
                <a:cubicBezTo>
                  <a:pt x="131795" y="67682"/>
                  <a:pt x="131724" y="67705"/>
                  <a:pt x="131670" y="67748"/>
                </a:cubicBezTo>
                <a:cubicBezTo>
                  <a:pt x="131502" y="67860"/>
                  <a:pt x="131474" y="68085"/>
                  <a:pt x="131558" y="68253"/>
                </a:cubicBezTo>
                <a:cubicBezTo>
                  <a:pt x="131625" y="68354"/>
                  <a:pt x="131743" y="68405"/>
                  <a:pt x="131857" y="68405"/>
                </a:cubicBezTo>
                <a:cubicBezTo>
                  <a:pt x="131933" y="68405"/>
                  <a:pt x="132007" y="68383"/>
                  <a:pt x="132063" y="68338"/>
                </a:cubicBezTo>
                <a:cubicBezTo>
                  <a:pt x="132232" y="68253"/>
                  <a:pt x="132260" y="68001"/>
                  <a:pt x="132176" y="67860"/>
                </a:cubicBezTo>
                <a:cubicBezTo>
                  <a:pt x="132106" y="67740"/>
                  <a:pt x="131984" y="67682"/>
                  <a:pt x="131868" y="67682"/>
                </a:cubicBezTo>
                <a:close/>
                <a:moveTo>
                  <a:pt x="125265" y="67718"/>
                </a:moveTo>
                <a:cubicBezTo>
                  <a:pt x="125199" y="67718"/>
                  <a:pt x="125132" y="67736"/>
                  <a:pt x="125073" y="67776"/>
                </a:cubicBezTo>
                <a:cubicBezTo>
                  <a:pt x="124904" y="67888"/>
                  <a:pt x="124876" y="68141"/>
                  <a:pt x="124960" y="68281"/>
                </a:cubicBezTo>
                <a:cubicBezTo>
                  <a:pt x="125028" y="68383"/>
                  <a:pt x="125146" y="68433"/>
                  <a:pt x="125260" y="68433"/>
                </a:cubicBezTo>
                <a:cubicBezTo>
                  <a:pt x="125335" y="68433"/>
                  <a:pt x="125410" y="68411"/>
                  <a:pt x="125466" y="68366"/>
                </a:cubicBezTo>
                <a:cubicBezTo>
                  <a:pt x="125634" y="68281"/>
                  <a:pt x="125662" y="68029"/>
                  <a:pt x="125578" y="67888"/>
                </a:cubicBezTo>
                <a:cubicBezTo>
                  <a:pt x="125505" y="67780"/>
                  <a:pt x="125386" y="67718"/>
                  <a:pt x="125265" y="67718"/>
                </a:cubicBezTo>
                <a:close/>
                <a:moveTo>
                  <a:pt x="118677" y="67758"/>
                </a:moveTo>
                <a:cubicBezTo>
                  <a:pt x="118607" y="67758"/>
                  <a:pt x="118536" y="67774"/>
                  <a:pt x="118475" y="67804"/>
                </a:cubicBezTo>
                <a:cubicBezTo>
                  <a:pt x="118307" y="67916"/>
                  <a:pt x="118279" y="68169"/>
                  <a:pt x="118363" y="68310"/>
                </a:cubicBezTo>
                <a:cubicBezTo>
                  <a:pt x="118435" y="68418"/>
                  <a:pt x="118565" y="68468"/>
                  <a:pt x="118685" y="68468"/>
                </a:cubicBezTo>
                <a:cubicBezTo>
                  <a:pt x="118753" y="68468"/>
                  <a:pt x="118818" y="68452"/>
                  <a:pt x="118868" y="68422"/>
                </a:cubicBezTo>
                <a:cubicBezTo>
                  <a:pt x="119037" y="68310"/>
                  <a:pt x="119065" y="68057"/>
                  <a:pt x="118980" y="67916"/>
                </a:cubicBezTo>
                <a:cubicBezTo>
                  <a:pt x="118926" y="67808"/>
                  <a:pt x="118803" y="67758"/>
                  <a:pt x="118677" y="67758"/>
                </a:cubicBezTo>
                <a:close/>
                <a:moveTo>
                  <a:pt x="112128" y="67823"/>
                </a:moveTo>
                <a:cubicBezTo>
                  <a:pt x="112057" y="67823"/>
                  <a:pt x="111981" y="67845"/>
                  <a:pt x="111906" y="67888"/>
                </a:cubicBezTo>
                <a:cubicBezTo>
                  <a:pt x="111737" y="68001"/>
                  <a:pt x="111709" y="68253"/>
                  <a:pt x="111821" y="68394"/>
                </a:cubicBezTo>
                <a:cubicBezTo>
                  <a:pt x="111872" y="68495"/>
                  <a:pt x="111983" y="68545"/>
                  <a:pt x="112094" y="68545"/>
                </a:cubicBezTo>
                <a:cubicBezTo>
                  <a:pt x="112168" y="68545"/>
                  <a:pt x="112243" y="68523"/>
                  <a:pt x="112299" y="68478"/>
                </a:cubicBezTo>
                <a:cubicBezTo>
                  <a:pt x="112467" y="68394"/>
                  <a:pt x="112523" y="68141"/>
                  <a:pt x="112411" y="68001"/>
                </a:cubicBezTo>
                <a:cubicBezTo>
                  <a:pt x="112342" y="67880"/>
                  <a:pt x="112241" y="67823"/>
                  <a:pt x="112128" y="67823"/>
                </a:cubicBezTo>
                <a:close/>
                <a:moveTo>
                  <a:pt x="105513" y="67858"/>
                </a:moveTo>
                <a:cubicBezTo>
                  <a:pt x="105447" y="67858"/>
                  <a:pt x="105378" y="67877"/>
                  <a:pt x="105308" y="67916"/>
                </a:cubicBezTo>
                <a:cubicBezTo>
                  <a:pt x="105140" y="68029"/>
                  <a:pt x="105112" y="68281"/>
                  <a:pt x="105224" y="68422"/>
                </a:cubicBezTo>
                <a:cubicBezTo>
                  <a:pt x="105274" y="68523"/>
                  <a:pt x="105386" y="68573"/>
                  <a:pt x="105497" y="68573"/>
                </a:cubicBezTo>
                <a:cubicBezTo>
                  <a:pt x="105571" y="68573"/>
                  <a:pt x="105645" y="68551"/>
                  <a:pt x="105701" y="68506"/>
                </a:cubicBezTo>
                <a:cubicBezTo>
                  <a:pt x="105870" y="68422"/>
                  <a:pt x="105926" y="68169"/>
                  <a:pt x="105813" y="68029"/>
                </a:cubicBezTo>
                <a:cubicBezTo>
                  <a:pt x="105741" y="67920"/>
                  <a:pt x="105633" y="67858"/>
                  <a:pt x="105513" y="67858"/>
                </a:cubicBezTo>
                <a:close/>
                <a:moveTo>
                  <a:pt x="98954" y="67899"/>
                </a:moveTo>
                <a:cubicBezTo>
                  <a:pt x="98891" y="67899"/>
                  <a:pt x="98827" y="67914"/>
                  <a:pt x="98767" y="67945"/>
                </a:cubicBezTo>
                <a:cubicBezTo>
                  <a:pt x="98570" y="68057"/>
                  <a:pt x="98542" y="68310"/>
                  <a:pt x="98654" y="68450"/>
                </a:cubicBezTo>
                <a:cubicBezTo>
                  <a:pt x="98726" y="68558"/>
                  <a:pt x="98845" y="68608"/>
                  <a:pt x="98957" y="68608"/>
                </a:cubicBezTo>
                <a:cubicBezTo>
                  <a:pt x="99020" y="68608"/>
                  <a:pt x="99081" y="68592"/>
                  <a:pt x="99132" y="68562"/>
                </a:cubicBezTo>
                <a:cubicBezTo>
                  <a:pt x="99328" y="68450"/>
                  <a:pt x="99356" y="68197"/>
                  <a:pt x="99244" y="68057"/>
                </a:cubicBezTo>
                <a:cubicBezTo>
                  <a:pt x="99172" y="67949"/>
                  <a:pt x="99065" y="67899"/>
                  <a:pt x="98954" y="67899"/>
                </a:cubicBezTo>
                <a:close/>
                <a:moveTo>
                  <a:pt x="92361" y="67941"/>
                </a:moveTo>
                <a:cubicBezTo>
                  <a:pt x="92297" y="67941"/>
                  <a:pt x="92231" y="67959"/>
                  <a:pt x="92169" y="68001"/>
                </a:cubicBezTo>
                <a:cubicBezTo>
                  <a:pt x="91973" y="68085"/>
                  <a:pt x="91945" y="68338"/>
                  <a:pt x="92057" y="68478"/>
                </a:cubicBezTo>
                <a:cubicBezTo>
                  <a:pt x="92129" y="68587"/>
                  <a:pt x="92249" y="68649"/>
                  <a:pt x="92362" y="68649"/>
                </a:cubicBezTo>
                <a:cubicBezTo>
                  <a:pt x="92424" y="68649"/>
                  <a:pt x="92484" y="68630"/>
                  <a:pt x="92534" y="68590"/>
                </a:cubicBezTo>
                <a:cubicBezTo>
                  <a:pt x="92731" y="68478"/>
                  <a:pt x="92759" y="68253"/>
                  <a:pt x="92647" y="68085"/>
                </a:cubicBezTo>
                <a:cubicBezTo>
                  <a:pt x="92575" y="67996"/>
                  <a:pt x="92471" y="67941"/>
                  <a:pt x="92361" y="67941"/>
                </a:cubicBezTo>
                <a:close/>
                <a:moveTo>
                  <a:pt x="147560" y="68075"/>
                </a:moveTo>
                <a:cubicBezTo>
                  <a:pt x="147489" y="68075"/>
                  <a:pt x="147418" y="68098"/>
                  <a:pt x="147364" y="68141"/>
                </a:cubicBezTo>
                <a:cubicBezTo>
                  <a:pt x="147195" y="68253"/>
                  <a:pt x="147139" y="68478"/>
                  <a:pt x="147252" y="68618"/>
                </a:cubicBezTo>
                <a:cubicBezTo>
                  <a:pt x="147324" y="68727"/>
                  <a:pt x="147455" y="68789"/>
                  <a:pt x="147577" y="68789"/>
                </a:cubicBezTo>
                <a:cubicBezTo>
                  <a:pt x="147643" y="68789"/>
                  <a:pt x="147707" y="68770"/>
                  <a:pt x="147757" y="68731"/>
                </a:cubicBezTo>
                <a:cubicBezTo>
                  <a:pt x="147925" y="68618"/>
                  <a:pt x="147953" y="68366"/>
                  <a:pt x="147841" y="68253"/>
                </a:cubicBezTo>
                <a:cubicBezTo>
                  <a:pt x="147789" y="68133"/>
                  <a:pt x="147674" y="68075"/>
                  <a:pt x="147560" y="68075"/>
                </a:cubicBezTo>
                <a:close/>
                <a:moveTo>
                  <a:pt x="140956" y="68126"/>
                </a:moveTo>
                <a:cubicBezTo>
                  <a:pt x="140892" y="68126"/>
                  <a:pt x="140825" y="68148"/>
                  <a:pt x="140766" y="68197"/>
                </a:cubicBezTo>
                <a:cubicBezTo>
                  <a:pt x="140598" y="68310"/>
                  <a:pt x="140542" y="68562"/>
                  <a:pt x="140654" y="68703"/>
                </a:cubicBezTo>
                <a:cubicBezTo>
                  <a:pt x="140721" y="68804"/>
                  <a:pt x="140839" y="68854"/>
                  <a:pt x="140953" y="68854"/>
                </a:cubicBezTo>
                <a:cubicBezTo>
                  <a:pt x="141029" y="68854"/>
                  <a:pt x="141103" y="68832"/>
                  <a:pt x="141159" y="68787"/>
                </a:cubicBezTo>
                <a:cubicBezTo>
                  <a:pt x="141328" y="68703"/>
                  <a:pt x="141356" y="68450"/>
                  <a:pt x="141244" y="68310"/>
                </a:cubicBezTo>
                <a:cubicBezTo>
                  <a:pt x="141189" y="68200"/>
                  <a:pt x="141075" y="68126"/>
                  <a:pt x="140956" y="68126"/>
                </a:cubicBezTo>
                <a:close/>
                <a:moveTo>
                  <a:pt x="134403" y="68186"/>
                </a:moveTo>
                <a:cubicBezTo>
                  <a:pt x="134327" y="68186"/>
                  <a:pt x="134253" y="68208"/>
                  <a:pt x="134197" y="68253"/>
                </a:cubicBezTo>
                <a:cubicBezTo>
                  <a:pt x="134028" y="68338"/>
                  <a:pt x="134000" y="68590"/>
                  <a:pt x="134085" y="68731"/>
                </a:cubicBezTo>
                <a:cubicBezTo>
                  <a:pt x="134157" y="68839"/>
                  <a:pt x="134288" y="68901"/>
                  <a:pt x="134410" y="68901"/>
                </a:cubicBezTo>
                <a:cubicBezTo>
                  <a:pt x="134476" y="68901"/>
                  <a:pt x="134540" y="68883"/>
                  <a:pt x="134590" y="68843"/>
                </a:cubicBezTo>
                <a:cubicBezTo>
                  <a:pt x="134758" y="68731"/>
                  <a:pt x="134786" y="68478"/>
                  <a:pt x="134702" y="68338"/>
                </a:cubicBezTo>
                <a:cubicBezTo>
                  <a:pt x="134635" y="68237"/>
                  <a:pt x="134517" y="68186"/>
                  <a:pt x="134403" y="68186"/>
                </a:cubicBezTo>
                <a:close/>
                <a:moveTo>
                  <a:pt x="127809" y="68216"/>
                </a:moveTo>
                <a:cubicBezTo>
                  <a:pt x="127737" y="68216"/>
                  <a:pt x="127664" y="68238"/>
                  <a:pt x="127599" y="68281"/>
                </a:cubicBezTo>
                <a:cubicBezTo>
                  <a:pt x="127431" y="68366"/>
                  <a:pt x="127403" y="68618"/>
                  <a:pt x="127487" y="68759"/>
                </a:cubicBezTo>
                <a:cubicBezTo>
                  <a:pt x="127556" y="68880"/>
                  <a:pt x="127678" y="68937"/>
                  <a:pt x="127795" y="68937"/>
                </a:cubicBezTo>
                <a:cubicBezTo>
                  <a:pt x="127868" y="68937"/>
                  <a:pt x="127938" y="68914"/>
                  <a:pt x="127992" y="68871"/>
                </a:cubicBezTo>
                <a:cubicBezTo>
                  <a:pt x="128161" y="68759"/>
                  <a:pt x="128189" y="68506"/>
                  <a:pt x="128105" y="68394"/>
                </a:cubicBezTo>
                <a:cubicBezTo>
                  <a:pt x="128036" y="68273"/>
                  <a:pt x="127924" y="68216"/>
                  <a:pt x="127809" y="68216"/>
                </a:cubicBezTo>
                <a:close/>
                <a:moveTo>
                  <a:pt x="121210" y="68251"/>
                </a:moveTo>
                <a:cubicBezTo>
                  <a:pt x="121143" y="68251"/>
                  <a:pt x="121080" y="68270"/>
                  <a:pt x="121030" y="68310"/>
                </a:cubicBezTo>
                <a:cubicBezTo>
                  <a:pt x="120861" y="68422"/>
                  <a:pt x="120833" y="68646"/>
                  <a:pt x="120946" y="68787"/>
                </a:cubicBezTo>
                <a:cubicBezTo>
                  <a:pt x="120997" y="68908"/>
                  <a:pt x="121113" y="68965"/>
                  <a:pt x="121227" y="68965"/>
                </a:cubicBezTo>
                <a:cubicBezTo>
                  <a:pt x="121298" y="68965"/>
                  <a:pt x="121369" y="68942"/>
                  <a:pt x="121423" y="68899"/>
                </a:cubicBezTo>
                <a:cubicBezTo>
                  <a:pt x="121591" y="68787"/>
                  <a:pt x="121648" y="68562"/>
                  <a:pt x="121535" y="68422"/>
                </a:cubicBezTo>
                <a:cubicBezTo>
                  <a:pt x="121463" y="68313"/>
                  <a:pt x="121332" y="68251"/>
                  <a:pt x="121210" y="68251"/>
                </a:cubicBezTo>
                <a:close/>
                <a:moveTo>
                  <a:pt x="114637" y="68307"/>
                </a:moveTo>
                <a:cubicBezTo>
                  <a:pt x="114572" y="68307"/>
                  <a:pt x="114502" y="68326"/>
                  <a:pt x="114432" y="68366"/>
                </a:cubicBezTo>
                <a:cubicBezTo>
                  <a:pt x="114264" y="68478"/>
                  <a:pt x="114236" y="68731"/>
                  <a:pt x="114348" y="68871"/>
                </a:cubicBezTo>
                <a:cubicBezTo>
                  <a:pt x="114402" y="68979"/>
                  <a:pt x="114525" y="69029"/>
                  <a:pt x="114644" y="69029"/>
                </a:cubicBezTo>
                <a:cubicBezTo>
                  <a:pt x="114710" y="69029"/>
                  <a:pt x="114775" y="69014"/>
                  <a:pt x="114825" y="68983"/>
                </a:cubicBezTo>
                <a:cubicBezTo>
                  <a:pt x="114994" y="68871"/>
                  <a:pt x="115050" y="68618"/>
                  <a:pt x="114938" y="68478"/>
                </a:cubicBezTo>
                <a:cubicBezTo>
                  <a:pt x="114865" y="68369"/>
                  <a:pt x="114758" y="68307"/>
                  <a:pt x="114637" y="68307"/>
                </a:cubicBezTo>
                <a:close/>
                <a:moveTo>
                  <a:pt x="108087" y="68354"/>
                </a:moveTo>
                <a:cubicBezTo>
                  <a:pt x="108017" y="68354"/>
                  <a:pt x="107947" y="68377"/>
                  <a:pt x="107891" y="68422"/>
                </a:cubicBezTo>
                <a:cubicBezTo>
                  <a:pt x="107694" y="68506"/>
                  <a:pt x="107666" y="68759"/>
                  <a:pt x="107779" y="68899"/>
                </a:cubicBezTo>
                <a:cubicBezTo>
                  <a:pt x="107851" y="69008"/>
                  <a:pt x="107971" y="69070"/>
                  <a:pt x="108084" y="69070"/>
                </a:cubicBezTo>
                <a:cubicBezTo>
                  <a:pt x="108146" y="69070"/>
                  <a:pt x="108206" y="69051"/>
                  <a:pt x="108256" y="69011"/>
                </a:cubicBezTo>
                <a:cubicBezTo>
                  <a:pt x="108453" y="68899"/>
                  <a:pt x="108481" y="68646"/>
                  <a:pt x="108368" y="68506"/>
                </a:cubicBezTo>
                <a:cubicBezTo>
                  <a:pt x="108301" y="68405"/>
                  <a:pt x="108193" y="68354"/>
                  <a:pt x="108087" y="68354"/>
                </a:cubicBezTo>
                <a:close/>
                <a:moveTo>
                  <a:pt x="101494" y="68384"/>
                </a:moveTo>
                <a:cubicBezTo>
                  <a:pt x="101427" y="68384"/>
                  <a:pt x="101358" y="68407"/>
                  <a:pt x="101293" y="68450"/>
                </a:cubicBezTo>
                <a:cubicBezTo>
                  <a:pt x="101097" y="68562"/>
                  <a:pt x="101069" y="68787"/>
                  <a:pt x="101181" y="68955"/>
                </a:cubicBezTo>
                <a:cubicBezTo>
                  <a:pt x="101249" y="69056"/>
                  <a:pt x="101356" y="69107"/>
                  <a:pt x="101462" y="69107"/>
                </a:cubicBezTo>
                <a:cubicBezTo>
                  <a:pt x="101533" y="69107"/>
                  <a:pt x="101602" y="69084"/>
                  <a:pt x="101658" y="69039"/>
                </a:cubicBezTo>
                <a:cubicBezTo>
                  <a:pt x="101855" y="68955"/>
                  <a:pt x="101883" y="68703"/>
                  <a:pt x="101771" y="68562"/>
                </a:cubicBezTo>
                <a:cubicBezTo>
                  <a:pt x="101702" y="68441"/>
                  <a:pt x="101601" y="68384"/>
                  <a:pt x="101494" y="68384"/>
                </a:cubicBezTo>
                <a:close/>
                <a:moveTo>
                  <a:pt x="94903" y="68420"/>
                </a:moveTo>
                <a:cubicBezTo>
                  <a:pt x="94838" y="68420"/>
                  <a:pt x="94774" y="68438"/>
                  <a:pt x="94724" y="68478"/>
                </a:cubicBezTo>
                <a:cubicBezTo>
                  <a:pt x="94556" y="68590"/>
                  <a:pt x="94499" y="68843"/>
                  <a:pt x="94612" y="68983"/>
                </a:cubicBezTo>
                <a:cubicBezTo>
                  <a:pt x="94679" y="69084"/>
                  <a:pt x="94797" y="69135"/>
                  <a:pt x="94911" y="69135"/>
                </a:cubicBezTo>
                <a:cubicBezTo>
                  <a:pt x="94987" y="69135"/>
                  <a:pt x="95061" y="69112"/>
                  <a:pt x="95117" y="69068"/>
                </a:cubicBezTo>
                <a:cubicBezTo>
                  <a:pt x="95286" y="68983"/>
                  <a:pt x="95314" y="68731"/>
                  <a:pt x="95201" y="68590"/>
                </a:cubicBezTo>
                <a:cubicBezTo>
                  <a:pt x="95147" y="68481"/>
                  <a:pt x="95022" y="68420"/>
                  <a:pt x="94903" y="68420"/>
                </a:cubicBezTo>
                <a:close/>
                <a:moveTo>
                  <a:pt x="88343" y="68495"/>
                </a:moveTo>
                <a:cubicBezTo>
                  <a:pt x="88270" y="68495"/>
                  <a:pt x="88194" y="68517"/>
                  <a:pt x="88127" y="68562"/>
                </a:cubicBezTo>
                <a:cubicBezTo>
                  <a:pt x="87958" y="68646"/>
                  <a:pt x="87902" y="68899"/>
                  <a:pt x="88014" y="69039"/>
                </a:cubicBezTo>
                <a:cubicBezTo>
                  <a:pt x="88087" y="69148"/>
                  <a:pt x="88218" y="69210"/>
                  <a:pt x="88339" y="69210"/>
                </a:cubicBezTo>
                <a:cubicBezTo>
                  <a:pt x="88406" y="69210"/>
                  <a:pt x="88470" y="69192"/>
                  <a:pt x="88520" y="69152"/>
                </a:cubicBezTo>
                <a:cubicBezTo>
                  <a:pt x="88688" y="69039"/>
                  <a:pt x="88716" y="68787"/>
                  <a:pt x="88604" y="68646"/>
                </a:cubicBezTo>
                <a:cubicBezTo>
                  <a:pt x="88553" y="68545"/>
                  <a:pt x="88452" y="68495"/>
                  <a:pt x="88343" y="68495"/>
                </a:cubicBezTo>
                <a:close/>
                <a:moveTo>
                  <a:pt x="143466" y="68607"/>
                </a:moveTo>
                <a:cubicBezTo>
                  <a:pt x="143407" y="68607"/>
                  <a:pt x="143347" y="68619"/>
                  <a:pt x="143293" y="68646"/>
                </a:cubicBezTo>
                <a:cubicBezTo>
                  <a:pt x="143125" y="68759"/>
                  <a:pt x="143068" y="69011"/>
                  <a:pt x="143181" y="69152"/>
                </a:cubicBezTo>
                <a:cubicBezTo>
                  <a:pt x="143253" y="69260"/>
                  <a:pt x="143382" y="69310"/>
                  <a:pt x="143503" y="69310"/>
                </a:cubicBezTo>
                <a:cubicBezTo>
                  <a:pt x="143571" y="69310"/>
                  <a:pt x="143636" y="69294"/>
                  <a:pt x="143686" y="69264"/>
                </a:cubicBezTo>
                <a:cubicBezTo>
                  <a:pt x="143855" y="69152"/>
                  <a:pt x="143883" y="68899"/>
                  <a:pt x="143770" y="68759"/>
                </a:cubicBezTo>
                <a:cubicBezTo>
                  <a:pt x="143713" y="68663"/>
                  <a:pt x="143591" y="68607"/>
                  <a:pt x="143466" y="68607"/>
                </a:cubicBezTo>
                <a:close/>
                <a:moveTo>
                  <a:pt x="136934" y="68665"/>
                </a:moveTo>
                <a:cubicBezTo>
                  <a:pt x="136862" y="68665"/>
                  <a:pt x="136788" y="68687"/>
                  <a:pt x="136724" y="68731"/>
                </a:cubicBezTo>
                <a:cubicBezTo>
                  <a:pt x="136555" y="68843"/>
                  <a:pt x="136527" y="69068"/>
                  <a:pt x="136611" y="69208"/>
                </a:cubicBezTo>
                <a:cubicBezTo>
                  <a:pt x="136680" y="69329"/>
                  <a:pt x="136802" y="69386"/>
                  <a:pt x="136919" y="69386"/>
                </a:cubicBezTo>
                <a:cubicBezTo>
                  <a:pt x="136992" y="69386"/>
                  <a:pt x="137063" y="69363"/>
                  <a:pt x="137117" y="69320"/>
                </a:cubicBezTo>
                <a:cubicBezTo>
                  <a:pt x="137285" y="69208"/>
                  <a:pt x="137313" y="68983"/>
                  <a:pt x="137229" y="68843"/>
                </a:cubicBezTo>
                <a:cubicBezTo>
                  <a:pt x="137160" y="68722"/>
                  <a:pt x="137048" y="68665"/>
                  <a:pt x="136934" y="68665"/>
                </a:cubicBezTo>
                <a:close/>
                <a:moveTo>
                  <a:pt x="130319" y="68700"/>
                </a:moveTo>
                <a:cubicBezTo>
                  <a:pt x="130252" y="68700"/>
                  <a:pt x="130186" y="68719"/>
                  <a:pt x="130126" y="68759"/>
                </a:cubicBezTo>
                <a:cubicBezTo>
                  <a:pt x="129958" y="68871"/>
                  <a:pt x="129930" y="69124"/>
                  <a:pt x="130014" y="69264"/>
                </a:cubicBezTo>
                <a:cubicBezTo>
                  <a:pt x="130081" y="69365"/>
                  <a:pt x="130199" y="69416"/>
                  <a:pt x="130313" y="69416"/>
                </a:cubicBezTo>
                <a:cubicBezTo>
                  <a:pt x="130389" y="69416"/>
                  <a:pt x="130463" y="69393"/>
                  <a:pt x="130519" y="69348"/>
                </a:cubicBezTo>
                <a:cubicBezTo>
                  <a:pt x="130688" y="69264"/>
                  <a:pt x="130716" y="69011"/>
                  <a:pt x="130631" y="68871"/>
                </a:cubicBezTo>
                <a:cubicBezTo>
                  <a:pt x="130559" y="68762"/>
                  <a:pt x="130440" y="68700"/>
                  <a:pt x="130319" y="68700"/>
                </a:cubicBezTo>
                <a:close/>
                <a:moveTo>
                  <a:pt x="123764" y="68741"/>
                </a:moveTo>
                <a:cubicBezTo>
                  <a:pt x="123698" y="68741"/>
                  <a:pt x="123627" y="68757"/>
                  <a:pt x="123557" y="68787"/>
                </a:cubicBezTo>
                <a:cubicBezTo>
                  <a:pt x="123388" y="68899"/>
                  <a:pt x="123360" y="69152"/>
                  <a:pt x="123472" y="69292"/>
                </a:cubicBezTo>
                <a:cubicBezTo>
                  <a:pt x="123527" y="69401"/>
                  <a:pt x="123651" y="69463"/>
                  <a:pt x="123771" y="69463"/>
                </a:cubicBezTo>
                <a:cubicBezTo>
                  <a:pt x="123836" y="69463"/>
                  <a:pt x="123900" y="69444"/>
                  <a:pt x="123950" y="69404"/>
                </a:cubicBezTo>
                <a:cubicBezTo>
                  <a:pt x="124118" y="69292"/>
                  <a:pt x="124174" y="69039"/>
                  <a:pt x="124062" y="68899"/>
                </a:cubicBezTo>
                <a:cubicBezTo>
                  <a:pt x="123990" y="68791"/>
                  <a:pt x="123883" y="68741"/>
                  <a:pt x="123764" y="68741"/>
                </a:cubicBezTo>
                <a:close/>
                <a:moveTo>
                  <a:pt x="117177" y="68793"/>
                </a:moveTo>
                <a:cubicBezTo>
                  <a:pt x="117107" y="68793"/>
                  <a:pt x="117033" y="68818"/>
                  <a:pt x="116959" y="68871"/>
                </a:cubicBezTo>
                <a:cubicBezTo>
                  <a:pt x="116791" y="68983"/>
                  <a:pt x="116763" y="69208"/>
                  <a:pt x="116875" y="69348"/>
                </a:cubicBezTo>
                <a:cubicBezTo>
                  <a:pt x="116927" y="69469"/>
                  <a:pt x="117042" y="69526"/>
                  <a:pt x="117156" y="69526"/>
                </a:cubicBezTo>
                <a:cubicBezTo>
                  <a:pt x="117227" y="69526"/>
                  <a:pt x="117298" y="69504"/>
                  <a:pt x="117352" y="69461"/>
                </a:cubicBezTo>
                <a:cubicBezTo>
                  <a:pt x="117521" y="69348"/>
                  <a:pt x="117577" y="69124"/>
                  <a:pt x="117464" y="68983"/>
                </a:cubicBezTo>
                <a:cubicBezTo>
                  <a:pt x="117395" y="68861"/>
                  <a:pt x="117292" y="68793"/>
                  <a:pt x="117177" y="68793"/>
                </a:cubicBezTo>
                <a:close/>
                <a:moveTo>
                  <a:pt x="110602" y="68841"/>
                </a:moveTo>
                <a:cubicBezTo>
                  <a:pt x="110541" y="68841"/>
                  <a:pt x="110477" y="68859"/>
                  <a:pt x="110418" y="68899"/>
                </a:cubicBezTo>
                <a:cubicBezTo>
                  <a:pt x="110221" y="69011"/>
                  <a:pt x="110193" y="69264"/>
                  <a:pt x="110305" y="69404"/>
                </a:cubicBezTo>
                <a:cubicBezTo>
                  <a:pt x="110373" y="69506"/>
                  <a:pt x="110481" y="69556"/>
                  <a:pt x="110586" y="69556"/>
                </a:cubicBezTo>
                <a:cubicBezTo>
                  <a:pt x="110657" y="69556"/>
                  <a:pt x="110727" y="69534"/>
                  <a:pt x="110783" y="69489"/>
                </a:cubicBezTo>
                <a:cubicBezTo>
                  <a:pt x="110979" y="69404"/>
                  <a:pt x="111007" y="69152"/>
                  <a:pt x="110895" y="69011"/>
                </a:cubicBezTo>
                <a:cubicBezTo>
                  <a:pt x="110822" y="68903"/>
                  <a:pt x="110715" y="68841"/>
                  <a:pt x="110602" y="68841"/>
                </a:cubicBezTo>
                <a:close/>
                <a:moveTo>
                  <a:pt x="104007" y="68881"/>
                </a:moveTo>
                <a:cubicBezTo>
                  <a:pt x="103945" y="68881"/>
                  <a:pt x="103881" y="68897"/>
                  <a:pt x="103820" y="68927"/>
                </a:cubicBezTo>
                <a:cubicBezTo>
                  <a:pt x="103624" y="69039"/>
                  <a:pt x="103596" y="69292"/>
                  <a:pt x="103708" y="69433"/>
                </a:cubicBezTo>
                <a:cubicBezTo>
                  <a:pt x="103780" y="69541"/>
                  <a:pt x="103898" y="69591"/>
                  <a:pt x="104011" y="69591"/>
                </a:cubicBezTo>
                <a:cubicBezTo>
                  <a:pt x="104074" y="69591"/>
                  <a:pt x="104135" y="69575"/>
                  <a:pt x="104185" y="69545"/>
                </a:cubicBezTo>
                <a:cubicBezTo>
                  <a:pt x="104382" y="69433"/>
                  <a:pt x="104410" y="69180"/>
                  <a:pt x="104297" y="69039"/>
                </a:cubicBezTo>
                <a:cubicBezTo>
                  <a:pt x="104225" y="68931"/>
                  <a:pt x="104119" y="68881"/>
                  <a:pt x="104007" y="68881"/>
                </a:cubicBezTo>
                <a:close/>
                <a:moveTo>
                  <a:pt x="97459" y="68918"/>
                </a:moveTo>
                <a:cubicBezTo>
                  <a:pt x="97389" y="68918"/>
                  <a:pt x="97316" y="68940"/>
                  <a:pt x="97251" y="68983"/>
                </a:cubicBezTo>
                <a:cubicBezTo>
                  <a:pt x="97082" y="69068"/>
                  <a:pt x="97026" y="69320"/>
                  <a:pt x="97138" y="69461"/>
                </a:cubicBezTo>
                <a:cubicBezTo>
                  <a:pt x="97207" y="69581"/>
                  <a:pt x="97330" y="69639"/>
                  <a:pt x="97446" y="69639"/>
                </a:cubicBezTo>
                <a:cubicBezTo>
                  <a:pt x="97519" y="69639"/>
                  <a:pt x="97590" y="69616"/>
                  <a:pt x="97644" y="69573"/>
                </a:cubicBezTo>
                <a:cubicBezTo>
                  <a:pt x="97812" y="69461"/>
                  <a:pt x="97840" y="69208"/>
                  <a:pt x="97728" y="69096"/>
                </a:cubicBezTo>
                <a:cubicBezTo>
                  <a:pt x="97676" y="68975"/>
                  <a:pt x="97571" y="68918"/>
                  <a:pt x="97459" y="68918"/>
                </a:cubicBezTo>
                <a:close/>
                <a:moveTo>
                  <a:pt x="90843" y="68969"/>
                </a:moveTo>
                <a:cubicBezTo>
                  <a:pt x="90778" y="68969"/>
                  <a:pt x="90712" y="68990"/>
                  <a:pt x="90653" y="69039"/>
                </a:cubicBezTo>
                <a:cubicBezTo>
                  <a:pt x="90485" y="69152"/>
                  <a:pt x="90429" y="69404"/>
                  <a:pt x="90541" y="69545"/>
                </a:cubicBezTo>
                <a:cubicBezTo>
                  <a:pt x="90608" y="69646"/>
                  <a:pt x="90726" y="69696"/>
                  <a:pt x="90840" y="69696"/>
                </a:cubicBezTo>
                <a:cubicBezTo>
                  <a:pt x="90916" y="69696"/>
                  <a:pt x="90990" y="69674"/>
                  <a:pt x="91046" y="69629"/>
                </a:cubicBezTo>
                <a:cubicBezTo>
                  <a:pt x="91215" y="69545"/>
                  <a:pt x="91243" y="69292"/>
                  <a:pt x="91130" y="69152"/>
                </a:cubicBezTo>
                <a:cubicBezTo>
                  <a:pt x="91076" y="69042"/>
                  <a:pt x="90962" y="68969"/>
                  <a:pt x="90843" y="68969"/>
                </a:cubicBezTo>
                <a:close/>
                <a:moveTo>
                  <a:pt x="146046" y="69086"/>
                </a:moveTo>
                <a:cubicBezTo>
                  <a:pt x="145973" y="69086"/>
                  <a:pt x="145902" y="69109"/>
                  <a:pt x="145848" y="69152"/>
                </a:cubicBezTo>
                <a:cubicBezTo>
                  <a:pt x="145679" y="69264"/>
                  <a:pt x="145651" y="69517"/>
                  <a:pt x="145736" y="69657"/>
                </a:cubicBezTo>
                <a:cubicBezTo>
                  <a:pt x="145803" y="69758"/>
                  <a:pt x="145921" y="69809"/>
                  <a:pt x="146035" y="69809"/>
                </a:cubicBezTo>
                <a:cubicBezTo>
                  <a:pt x="146111" y="69809"/>
                  <a:pt x="146185" y="69786"/>
                  <a:pt x="146241" y="69741"/>
                </a:cubicBezTo>
                <a:cubicBezTo>
                  <a:pt x="146409" y="69657"/>
                  <a:pt x="146437" y="69404"/>
                  <a:pt x="146353" y="69264"/>
                </a:cubicBezTo>
                <a:cubicBezTo>
                  <a:pt x="146284" y="69143"/>
                  <a:pt x="146162" y="69086"/>
                  <a:pt x="146046" y="69086"/>
                </a:cubicBezTo>
                <a:close/>
                <a:moveTo>
                  <a:pt x="139446" y="69162"/>
                </a:moveTo>
                <a:cubicBezTo>
                  <a:pt x="139378" y="69162"/>
                  <a:pt x="139311" y="69178"/>
                  <a:pt x="139250" y="69208"/>
                </a:cubicBezTo>
                <a:cubicBezTo>
                  <a:pt x="139082" y="69320"/>
                  <a:pt x="139054" y="69573"/>
                  <a:pt x="139138" y="69713"/>
                </a:cubicBezTo>
                <a:cubicBezTo>
                  <a:pt x="139210" y="69821"/>
                  <a:pt x="139340" y="69872"/>
                  <a:pt x="139461" y="69872"/>
                </a:cubicBezTo>
                <a:cubicBezTo>
                  <a:pt x="139528" y="69872"/>
                  <a:pt x="139593" y="69856"/>
                  <a:pt x="139643" y="69826"/>
                </a:cubicBezTo>
                <a:cubicBezTo>
                  <a:pt x="139812" y="69713"/>
                  <a:pt x="139840" y="69461"/>
                  <a:pt x="139756" y="69320"/>
                </a:cubicBezTo>
                <a:cubicBezTo>
                  <a:pt x="139684" y="69212"/>
                  <a:pt x="139566" y="69162"/>
                  <a:pt x="139446" y="69162"/>
                </a:cubicBezTo>
                <a:close/>
                <a:moveTo>
                  <a:pt x="132887" y="69197"/>
                </a:moveTo>
                <a:cubicBezTo>
                  <a:pt x="132811" y="69197"/>
                  <a:pt x="132737" y="69219"/>
                  <a:pt x="132681" y="69264"/>
                </a:cubicBezTo>
                <a:cubicBezTo>
                  <a:pt x="132512" y="69348"/>
                  <a:pt x="132484" y="69601"/>
                  <a:pt x="132597" y="69741"/>
                </a:cubicBezTo>
                <a:cubicBezTo>
                  <a:pt x="132651" y="69850"/>
                  <a:pt x="132776" y="69912"/>
                  <a:pt x="132895" y="69912"/>
                </a:cubicBezTo>
                <a:cubicBezTo>
                  <a:pt x="132960" y="69912"/>
                  <a:pt x="133024" y="69893"/>
                  <a:pt x="133074" y="69854"/>
                </a:cubicBezTo>
                <a:cubicBezTo>
                  <a:pt x="133242" y="69741"/>
                  <a:pt x="133299" y="69517"/>
                  <a:pt x="133186" y="69348"/>
                </a:cubicBezTo>
                <a:cubicBezTo>
                  <a:pt x="133119" y="69247"/>
                  <a:pt x="133001" y="69197"/>
                  <a:pt x="132887" y="69197"/>
                </a:cubicBezTo>
                <a:close/>
                <a:moveTo>
                  <a:pt x="126306" y="69226"/>
                </a:moveTo>
                <a:cubicBezTo>
                  <a:pt x="126235" y="69226"/>
                  <a:pt x="126159" y="69249"/>
                  <a:pt x="126083" y="69292"/>
                </a:cubicBezTo>
                <a:cubicBezTo>
                  <a:pt x="125915" y="69404"/>
                  <a:pt x="125887" y="69629"/>
                  <a:pt x="125999" y="69769"/>
                </a:cubicBezTo>
                <a:cubicBezTo>
                  <a:pt x="126051" y="69890"/>
                  <a:pt x="126166" y="69947"/>
                  <a:pt x="126280" y="69947"/>
                </a:cubicBezTo>
                <a:cubicBezTo>
                  <a:pt x="126352" y="69947"/>
                  <a:pt x="126422" y="69925"/>
                  <a:pt x="126476" y="69882"/>
                </a:cubicBezTo>
                <a:cubicBezTo>
                  <a:pt x="126645" y="69769"/>
                  <a:pt x="126701" y="69545"/>
                  <a:pt x="126589" y="69404"/>
                </a:cubicBezTo>
                <a:cubicBezTo>
                  <a:pt x="126520" y="69284"/>
                  <a:pt x="126419" y="69226"/>
                  <a:pt x="126306" y="69226"/>
                </a:cubicBezTo>
                <a:close/>
                <a:moveTo>
                  <a:pt x="119698" y="69268"/>
                </a:moveTo>
                <a:cubicBezTo>
                  <a:pt x="119641" y="69268"/>
                  <a:pt x="119587" y="69284"/>
                  <a:pt x="119542" y="69320"/>
                </a:cubicBezTo>
                <a:cubicBezTo>
                  <a:pt x="119345" y="69433"/>
                  <a:pt x="119317" y="69685"/>
                  <a:pt x="119430" y="69826"/>
                </a:cubicBezTo>
                <a:cubicBezTo>
                  <a:pt x="119497" y="69927"/>
                  <a:pt x="119605" y="69977"/>
                  <a:pt x="119711" y="69977"/>
                </a:cubicBezTo>
                <a:cubicBezTo>
                  <a:pt x="119781" y="69977"/>
                  <a:pt x="119851" y="69955"/>
                  <a:pt x="119907" y="69910"/>
                </a:cubicBezTo>
                <a:cubicBezTo>
                  <a:pt x="120103" y="69826"/>
                  <a:pt x="120132" y="69573"/>
                  <a:pt x="120019" y="69433"/>
                </a:cubicBezTo>
                <a:cubicBezTo>
                  <a:pt x="119943" y="69337"/>
                  <a:pt x="119816" y="69268"/>
                  <a:pt x="119698" y="69268"/>
                </a:cubicBezTo>
                <a:close/>
                <a:moveTo>
                  <a:pt x="113153" y="69337"/>
                </a:moveTo>
                <a:cubicBezTo>
                  <a:pt x="113084" y="69337"/>
                  <a:pt x="113012" y="69360"/>
                  <a:pt x="112944" y="69404"/>
                </a:cubicBezTo>
                <a:cubicBezTo>
                  <a:pt x="112748" y="69489"/>
                  <a:pt x="112720" y="69741"/>
                  <a:pt x="112832" y="69882"/>
                </a:cubicBezTo>
                <a:cubicBezTo>
                  <a:pt x="112905" y="69990"/>
                  <a:pt x="113024" y="70052"/>
                  <a:pt x="113137" y="70052"/>
                </a:cubicBezTo>
                <a:cubicBezTo>
                  <a:pt x="113199" y="70052"/>
                  <a:pt x="113260" y="70034"/>
                  <a:pt x="113309" y="69994"/>
                </a:cubicBezTo>
                <a:cubicBezTo>
                  <a:pt x="113506" y="69882"/>
                  <a:pt x="113534" y="69629"/>
                  <a:pt x="113422" y="69489"/>
                </a:cubicBezTo>
                <a:cubicBezTo>
                  <a:pt x="113354" y="69388"/>
                  <a:pt x="113257" y="69337"/>
                  <a:pt x="113153" y="69337"/>
                </a:cubicBezTo>
                <a:close/>
                <a:moveTo>
                  <a:pt x="106571" y="69367"/>
                </a:moveTo>
                <a:cubicBezTo>
                  <a:pt x="106500" y="69367"/>
                  <a:pt x="106429" y="69389"/>
                  <a:pt x="106375" y="69433"/>
                </a:cubicBezTo>
                <a:cubicBezTo>
                  <a:pt x="106207" y="69545"/>
                  <a:pt x="106150" y="69769"/>
                  <a:pt x="106263" y="69910"/>
                </a:cubicBezTo>
                <a:cubicBezTo>
                  <a:pt x="106332" y="70031"/>
                  <a:pt x="106454" y="70088"/>
                  <a:pt x="106570" y="70088"/>
                </a:cubicBezTo>
                <a:cubicBezTo>
                  <a:pt x="106643" y="70088"/>
                  <a:pt x="106714" y="70065"/>
                  <a:pt x="106768" y="70022"/>
                </a:cubicBezTo>
                <a:cubicBezTo>
                  <a:pt x="106936" y="69910"/>
                  <a:pt x="106965" y="69685"/>
                  <a:pt x="106852" y="69545"/>
                </a:cubicBezTo>
                <a:cubicBezTo>
                  <a:pt x="106800" y="69424"/>
                  <a:pt x="106685" y="69367"/>
                  <a:pt x="106571" y="69367"/>
                </a:cubicBezTo>
                <a:close/>
                <a:moveTo>
                  <a:pt x="99969" y="69402"/>
                </a:moveTo>
                <a:cubicBezTo>
                  <a:pt x="99904" y="69402"/>
                  <a:pt x="99837" y="69421"/>
                  <a:pt x="99777" y="69461"/>
                </a:cubicBezTo>
                <a:cubicBezTo>
                  <a:pt x="99609" y="69573"/>
                  <a:pt x="99553" y="69826"/>
                  <a:pt x="99665" y="69966"/>
                </a:cubicBezTo>
                <a:cubicBezTo>
                  <a:pt x="99733" y="70067"/>
                  <a:pt x="99850" y="70118"/>
                  <a:pt x="99964" y="70118"/>
                </a:cubicBezTo>
                <a:cubicBezTo>
                  <a:pt x="100040" y="70118"/>
                  <a:pt x="100114" y="70095"/>
                  <a:pt x="100171" y="70050"/>
                </a:cubicBezTo>
                <a:cubicBezTo>
                  <a:pt x="100339" y="69966"/>
                  <a:pt x="100367" y="69713"/>
                  <a:pt x="100255" y="69573"/>
                </a:cubicBezTo>
                <a:cubicBezTo>
                  <a:pt x="100200" y="69464"/>
                  <a:pt x="100087" y="69402"/>
                  <a:pt x="99969" y="69402"/>
                </a:cubicBezTo>
                <a:close/>
                <a:moveTo>
                  <a:pt x="93408" y="69465"/>
                </a:moveTo>
                <a:cubicBezTo>
                  <a:pt x="93334" y="69465"/>
                  <a:pt x="93263" y="69490"/>
                  <a:pt x="93208" y="69545"/>
                </a:cubicBezTo>
                <a:cubicBezTo>
                  <a:pt x="93040" y="69629"/>
                  <a:pt x="93011" y="69882"/>
                  <a:pt x="93096" y="70022"/>
                </a:cubicBezTo>
                <a:cubicBezTo>
                  <a:pt x="93168" y="70131"/>
                  <a:pt x="93299" y="70193"/>
                  <a:pt x="93421" y="70193"/>
                </a:cubicBezTo>
                <a:cubicBezTo>
                  <a:pt x="93488" y="70193"/>
                  <a:pt x="93551" y="70174"/>
                  <a:pt x="93601" y="70134"/>
                </a:cubicBezTo>
                <a:cubicBezTo>
                  <a:pt x="93770" y="70022"/>
                  <a:pt x="93798" y="69769"/>
                  <a:pt x="93713" y="69629"/>
                </a:cubicBezTo>
                <a:cubicBezTo>
                  <a:pt x="93645" y="69526"/>
                  <a:pt x="93524" y="69465"/>
                  <a:pt x="93408" y="69465"/>
                </a:cubicBezTo>
                <a:close/>
                <a:moveTo>
                  <a:pt x="86803" y="69514"/>
                </a:moveTo>
                <a:cubicBezTo>
                  <a:pt x="86737" y="69514"/>
                  <a:pt x="86670" y="69533"/>
                  <a:pt x="86610" y="69573"/>
                </a:cubicBezTo>
                <a:cubicBezTo>
                  <a:pt x="86442" y="69685"/>
                  <a:pt x="86414" y="69910"/>
                  <a:pt x="86498" y="70050"/>
                </a:cubicBezTo>
                <a:cubicBezTo>
                  <a:pt x="86567" y="70171"/>
                  <a:pt x="86689" y="70228"/>
                  <a:pt x="86806" y="70228"/>
                </a:cubicBezTo>
                <a:cubicBezTo>
                  <a:pt x="86879" y="70228"/>
                  <a:pt x="86949" y="70206"/>
                  <a:pt x="87004" y="70162"/>
                </a:cubicBezTo>
                <a:cubicBezTo>
                  <a:pt x="87172" y="70050"/>
                  <a:pt x="87200" y="69826"/>
                  <a:pt x="87116" y="69685"/>
                </a:cubicBezTo>
                <a:cubicBezTo>
                  <a:pt x="87043" y="69576"/>
                  <a:pt x="86924" y="69514"/>
                  <a:pt x="86803" y="69514"/>
                </a:cubicBezTo>
                <a:close/>
                <a:moveTo>
                  <a:pt x="135413" y="69683"/>
                </a:moveTo>
                <a:cubicBezTo>
                  <a:pt x="135347" y="69683"/>
                  <a:pt x="135277" y="69702"/>
                  <a:pt x="135208" y="69741"/>
                </a:cubicBezTo>
                <a:cubicBezTo>
                  <a:pt x="135039" y="69854"/>
                  <a:pt x="135011" y="70106"/>
                  <a:pt x="135123" y="70247"/>
                </a:cubicBezTo>
                <a:cubicBezTo>
                  <a:pt x="135174" y="70348"/>
                  <a:pt x="135285" y="70398"/>
                  <a:pt x="135396" y="70398"/>
                </a:cubicBezTo>
                <a:cubicBezTo>
                  <a:pt x="135470" y="70398"/>
                  <a:pt x="135544" y="70376"/>
                  <a:pt x="135601" y="70331"/>
                </a:cubicBezTo>
                <a:cubicBezTo>
                  <a:pt x="135769" y="70247"/>
                  <a:pt x="135825" y="69994"/>
                  <a:pt x="135713" y="69854"/>
                </a:cubicBezTo>
                <a:cubicBezTo>
                  <a:pt x="135640" y="69745"/>
                  <a:pt x="135533" y="69683"/>
                  <a:pt x="135413" y="69683"/>
                </a:cubicBezTo>
                <a:close/>
                <a:moveTo>
                  <a:pt x="128818" y="69723"/>
                </a:moveTo>
                <a:cubicBezTo>
                  <a:pt x="128751" y="69723"/>
                  <a:pt x="128681" y="69739"/>
                  <a:pt x="128610" y="69769"/>
                </a:cubicBezTo>
                <a:cubicBezTo>
                  <a:pt x="128442" y="69882"/>
                  <a:pt x="128414" y="70134"/>
                  <a:pt x="128526" y="70275"/>
                </a:cubicBezTo>
                <a:cubicBezTo>
                  <a:pt x="128580" y="70384"/>
                  <a:pt x="128705" y="70445"/>
                  <a:pt x="128824" y="70445"/>
                </a:cubicBezTo>
                <a:cubicBezTo>
                  <a:pt x="128890" y="70445"/>
                  <a:pt x="128953" y="70427"/>
                  <a:pt x="129003" y="70387"/>
                </a:cubicBezTo>
                <a:cubicBezTo>
                  <a:pt x="129172" y="70275"/>
                  <a:pt x="129228" y="70022"/>
                  <a:pt x="129115" y="69882"/>
                </a:cubicBezTo>
                <a:cubicBezTo>
                  <a:pt x="129043" y="69774"/>
                  <a:pt x="128937" y="69723"/>
                  <a:pt x="128818" y="69723"/>
                </a:cubicBezTo>
                <a:close/>
                <a:moveTo>
                  <a:pt x="122277" y="69758"/>
                </a:moveTo>
                <a:cubicBezTo>
                  <a:pt x="122208" y="69758"/>
                  <a:pt x="122136" y="69781"/>
                  <a:pt x="122069" y="69826"/>
                </a:cubicBezTo>
                <a:cubicBezTo>
                  <a:pt x="121872" y="69910"/>
                  <a:pt x="121844" y="70162"/>
                  <a:pt x="121956" y="70303"/>
                </a:cubicBezTo>
                <a:cubicBezTo>
                  <a:pt x="122029" y="70412"/>
                  <a:pt x="122148" y="70474"/>
                  <a:pt x="122261" y="70474"/>
                </a:cubicBezTo>
                <a:cubicBezTo>
                  <a:pt x="122324" y="70474"/>
                  <a:pt x="122384" y="70455"/>
                  <a:pt x="122434" y="70415"/>
                </a:cubicBezTo>
                <a:cubicBezTo>
                  <a:pt x="122630" y="70303"/>
                  <a:pt x="122658" y="70050"/>
                  <a:pt x="122546" y="69910"/>
                </a:cubicBezTo>
                <a:cubicBezTo>
                  <a:pt x="122479" y="69809"/>
                  <a:pt x="122381" y="69758"/>
                  <a:pt x="122277" y="69758"/>
                </a:cubicBezTo>
                <a:close/>
                <a:moveTo>
                  <a:pt x="115656" y="69823"/>
                </a:moveTo>
                <a:cubicBezTo>
                  <a:pt x="115594" y="69823"/>
                  <a:pt x="115531" y="69842"/>
                  <a:pt x="115471" y="69882"/>
                </a:cubicBezTo>
                <a:cubicBezTo>
                  <a:pt x="115275" y="69994"/>
                  <a:pt x="115247" y="70247"/>
                  <a:pt x="115359" y="70387"/>
                </a:cubicBezTo>
                <a:cubicBezTo>
                  <a:pt x="115426" y="70488"/>
                  <a:pt x="115534" y="70539"/>
                  <a:pt x="115640" y="70539"/>
                </a:cubicBezTo>
                <a:cubicBezTo>
                  <a:pt x="115710" y="70539"/>
                  <a:pt x="115780" y="70516"/>
                  <a:pt x="115836" y="70471"/>
                </a:cubicBezTo>
                <a:cubicBezTo>
                  <a:pt x="116033" y="70387"/>
                  <a:pt x="116061" y="70134"/>
                  <a:pt x="115948" y="69994"/>
                </a:cubicBezTo>
                <a:cubicBezTo>
                  <a:pt x="115876" y="69885"/>
                  <a:pt x="115768" y="69823"/>
                  <a:pt x="115656" y="69823"/>
                </a:cubicBezTo>
                <a:close/>
                <a:moveTo>
                  <a:pt x="109083" y="69864"/>
                </a:moveTo>
                <a:cubicBezTo>
                  <a:pt x="109017" y="69864"/>
                  <a:pt x="108952" y="69880"/>
                  <a:pt x="108902" y="69910"/>
                </a:cubicBezTo>
                <a:cubicBezTo>
                  <a:pt x="108733" y="70022"/>
                  <a:pt x="108677" y="70275"/>
                  <a:pt x="108789" y="70415"/>
                </a:cubicBezTo>
                <a:cubicBezTo>
                  <a:pt x="108861" y="70523"/>
                  <a:pt x="108991" y="70573"/>
                  <a:pt x="109112" y="70573"/>
                </a:cubicBezTo>
                <a:cubicBezTo>
                  <a:pt x="109180" y="70573"/>
                  <a:pt x="109244" y="70558"/>
                  <a:pt x="109295" y="70527"/>
                </a:cubicBezTo>
                <a:cubicBezTo>
                  <a:pt x="109463" y="70415"/>
                  <a:pt x="109491" y="70162"/>
                  <a:pt x="109379" y="70022"/>
                </a:cubicBezTo>
                <a:cubicBezTo>
                  <a:pt x="109325" y="69914"/>
                  <a:pt x="109202" y="69864"/>
                  <a:pt x="109083" y="69864"/>
                </a:cubicBezTo>
                <a:close/>
                <a:moveTo>
                  <a:pt x="102521" y="69899"/>
                </a:moveTo>
                <a:cubicBezTo>
                  <a:pt x="102448" y="69899"/>
                  <a:pt x="102372" y="69921"/>
                  <a:pt x="102304" y="69966"/>
                </a:cubicBezTo>
                <a:cubicBezTo>
                  <a:pt x="102136" y="70050"/>
                  <a:pt x="102080" y="70303"/>
                  <a:pt x="102192" y="70443"/>
                </a:cubicBezTo>
                <a:cubicBezTo>
                  <a:pt x="102264" y="70552"/>
                  <a:pt x="102395" y="70614"/>
                  <a:pt x="102517" y="70614"/>
                </a:cubicBezTo>
                <a:cubicBezTo>
                  <a:pt x="102584" y="70614"/>
                  <a:pt x="102647" y="70595"/>
                  <a:pt x="102697" y="70556"/>
                </a:cubicBezTo>
                <a:cubicBezTo>
                  <a:pt x="102866" y="70443"/>
                  <a:pt x="102894" y="70219"/>
                  <a:pt x="102781" y="70050"/>
                </a:cubicBezTo>
                <a:cubicBezTo>
                  <a:pt x="102731" y="69949"/>
                  <a:pt x="102630" y="69899"/>
                  <a:pt x="102521" y="69899"/>
                </a:cubicBezTo>
                <a:close/>
                <a:moveTo>
                  <a:pt x="95913" y="69951"/>
                </a:moveTo>
                <a:cubicBezTo>
                  <a:pt x="95847" y="69951"/>
                  <a:pt x="95784" y="69973"/>
                  <a:pt x="95735" y="70022"/>
                </a:cubicBezTo>
                <a:cubicBezTo>
                  <a:pt x="95566" y="70134"/>
                  <a:pt x="95538" y="70387"/>
                  <a:pt x="95622" y="70527"/>
                </a:cubicBezTo>
                <a:cubicBezTo>
                  <a:pt x="95690" y="70629"/>
                  <a:pt x="95808" y="70679"/>
                  <a:pt x="95922" y="70679"/>
                </a:cubicBezTo>
                <a:cubicBezTo>
                  <a:pt x="95997" y="70679"/>
                  <a:pt x="96072" y="70657"/>
                  <a:pt x="96128" y="70612"/>
                </a:cubicBezTo>
                <a:cubicBezTo>
                  <a:pt x="96296" y="70527"/>
                  <a:pt x="96324" y="70275"/>
                  <a:pt x="96240" y="70134"/>
                </a:cubicBezTo>
                <a:cubicBezTo>
                  <a:pt x="96167" y="70025"/>
                  <a:pt x="96035" y="69951"/>
                  <a:pt x="95913" y="69951"/>
                </a:cubicBezTo>
                <a:close/>
                <a:moveTo>
                  <a:pt x="89332" y="70004"/>
                </a:moveTo>
                <a:cubicBezTo>
                  <a:pt x="89265" y="70004"/>
                  <a:pt x="89198" y="70020"/>
                  <a:pt x="89137" y="70050"/>
                </a:cubicBezTo>
                <a:cubicBezTo>
                  <a:pt x="88969" y="70162"/>
                  <a:pt x="88941" y="70415"/>
                  <a:pt x="89025" y="70556"/>
                </a:cubicBezTo>
                <a:cubicBezTo>
                  <a:pt x="89097" y="70664"/>
                  <a:pt x="89227" y="70714"/>
                  <a:pt x="89347" y="70714"/>
                </a:cubicBezTo>
                <a:cubicBezTo>
                  <a:pt x="89415" y="70714"/>
                  <a:pt x="89480" y="70698"/>
                  <a:pt x="89530" y="70668"/>
                </a:cubicBezTo>
                <a:cubicBezTo>
                  <a:pt x="89699" y="70556"/>
                  <a:pt x="89727" y="70303"/>
                  <a:pt x="89643" y="70162"/>
                </a:cubicBezTo>
                <a:cubicBezTo>
                  <a:pt x="89571" y="70054"/>
                  <a:pt x="89452" y="70004"/>
                  <a:pt x="89332" y="70004"/>
                </a:cubicBezTo>
                <a:close/>
                <a:moveTo>
                  <a:pt x="144510" y="70120"/>
                </a:moveTo>
                <a:cubicBezTo>
                  <a:pt x="144444" y="70120"/>
                  <a:pt x="144381" y="70141"/>
                  <a:pt x="144332" y="70191"/>
                </a:cubicBezTo>
                <a:cubicBezTo>
                  <a:pt x="144163" y="70303"/>
                  <a:pt x="144135" y="70556"/>
                  <a:pt x="144248" y="70696"/>
                </a:cubicBezTo>
                <a:cubicBezTo>
                  <a:pt x="144302" y="70804"/>
                  <a:pt x="144425" y="70854"/>
                  <a:pt x="144543" y="70854"/>
                </a:cubicBezTo>
                <a:cubicBezTo>
                  <a:pt x="144610" y="70854"/>
                  <a:pt x="144674" y="70838"/>
                  <a:pt x="144725" y="70808"/>
                </a:cubicBezTo>
                <a:cubicBezTo>
                  <a:pt x="144893" y="70696"/>
                  <a:pt x="144949" y="70443"/>
                  <a:pt x="144837" y="70303"/>
                </a:cubicBezTo>
                <a:cubicBezTo>
                  <a:pt x="144764" y="70194"/>
                  <a:pt x="144632" y="70120"/>
                  <a:pt x="144510" y="70120"/>
                </a:cubicBezTo>
                <a:close/>
                <a:moveTo>
                  <a:pt x="137965" y="70179"/>
                </a:moveTo>
                <a:cubicBezTo>
                  <a:pt x="137892" y="70179"/>
                  <a:pt x="137813" y="70202"/>
                  <a:pt x="137734" y="70247"/>
                </a:cubicBezTo>
                <a:cubicBezTo>
                  <a:pt x="137566" y="70331"/>
                  <a:pt x="137538" y="70584"/>
                  <a:pt x="137650" y="70724"/>
                </a:cubicBezTo>
                <a:cubicBezTo>
                  <a:pt x="137704" y="70833"/>
                  <a:pt x="137829" y="70895"/>
                  <a:pt x="137948" y="70895"/>
                </a:cubicBezTo>
                <a:cubicBezTo>
                  <a:pt x="138014" y="70895"/>
                  <a:pt x="138078" y="70876"/>
                  <a:pt x="138127" y="70836"/>
                </a:cubicBezTo>
                <a:cubicBezTo>
                  <a:pt x="138296" y="70724"/>
                  <a:pt x="138352" y="70471"/>
                  <a:pt x="138240" y="70331"/>
                </a:cubicBezTo>
                <a:cubicBezTo>
                  <a:pt x="138172" y="70230"/>
                  <a:pt x="138075" y="70179"/>
                  <a:pt x="137965" y="70179"/>
                </a:cubicBezTo>
                <a:close/>
                <a:moveTo>
                  <a:pt x="131381" y="70209"/>
                </a:moveTo>
                <a:cubicBezTo>
                  <a:pt x="131314" y="70209"/>
                  <a:pt x="131247" y="70232"/>
                  <a:pt x="131193" y="70275"/>
                </a:cubicBezTo>
                <a:cubicBezTo>
                  <a:pt x="130996" y="70387"/>
                  <a:pt x="130968" y="70612"/>
                  <a:pt x="131081" y="70752"/>
                </a:cubicBezTo>
                <a:cubicBezTo>
                  <a:pt x="131150" y="70873"/>
                  <a:pt x="131261" y="70930"/>
                  <a:pt x="131369" y="70930"/>
                </a:cubicBezTo>
                <a:cubicBezTo>
                  <a:pt x="131437" y="70930"/>
                  <a:pt x="131504" y="70908"/>
                  <a:pt x="131558" y="70864"/>
                </a:cubicBezTo>
                <a:cubicBezTo>
                  <a:pt x="131754" y="70752"/>
                  <a:pt x="131782" y="70527"/>
                  <a:pt x="131670" y="70387"/>
                </a:cubicBezTo>
                <a:cubicBezTo>
                  <a:pt x="131601" y="70266"/>
                  <a:pt x="131490" y="70209"/>
                  <a:pt x="131381" y="70209"/>
                </a:cubicBezTo>
                <a:close/>
                <a:moveTo>
                  <a:pt x="124780" y="70244"/>
                </a:moveTo>
                <a:cubicBezTo>
                  <a:pt x="124718" y="70244"/>
                  <a:pt x="124655" y="70263"/>
                  <a:pt x="124595" y="70303"/>
                </a:cubicBezTo>
                <a:cubicBezTo>
                  <a:pt x="124399" y="70415"/>
                  <a:pt x="124371" y="70668"/>
                  <a:pt x="124483" y="70808"/>
                </a:cubicBezTo>
                <a:cubicBezTo>
                  <a:pt x="124555" y="70916"/>
                  <a:pt x="124673" y="70966"/>
                  <a:pt x="124786" y="70966"/>
                </a:cubicBezTo>
                <a:cubicBezTo>
                  <a:pt x="124849" y="70966"/>
                  <a:pt x="124910" y="70951"/>
                  <a:pt x="124960" y="70920"/>
                </a:cubicBezTo>
                <a:cubicBezTo>
                  <a:pt x="125157" y="70808"/>
                  <a:pt x="125185" y="70556"/>
                  <a:pt x="125073" y="70415"/>
                </a:cubicBezTo>
                <a:cubicBezTo>
                  <a:pt x="125000" y="70306"/>
                  <a:pt x="124892" y="70244"/>
                  <a:pt x="124780" y="70244"/>
                </a:cubicBezTo>
                <a:close/>
                <a:moveTo>
                  <a:pt x="118225" y="70308"/>
                </a:moveTo>
                <a:cubicBezTo>
                  <a:pt x="118152" y="70308"/>
                  <a:pt x="118081" y="70332"/>
                  <a:pt x="118026" y="70387"/>
                </a:cubicBezTo>
                <a:cubicBezTo>
                  <a:pt x="117857" y="70471"/>
                  <a:pt x="117801" y="70724"/>
                  <a:pt x="117914" y="70864"/>
                </a:cubicBezTo>
                <a:cubicBezTo>
                  <a:pt x="117986" y="70973"/>
                  <a:pt x="118117" y="71035"/>
                  <a:pt x="118239" y="71035"/>
                </a:cubicBezTo>
                <a:cubicBezTo>
                  <a:pt x="118305" y="71035"/>
                  <a:pt x="118369" y="71016"/>
                  <a:pt x="118419" y="70977"/>
                </a:cubicBezTo>
                <a:cubicBezTo>
                  <a:pt x="118587" y="70864"/>
                  <a:pt x="118616" y="70612"/>
                  <a:pt x="118503" y="70471"/>
                </a:cubicBezTo>
                <a:cubicBezTo>
                  <a:pt x="118452" y="70368"/>
                  <a:pt x="118338" y="70308"/>
                  <a:pt x="118225" y="70308"/>
                </a:cubicBezTo>
                <a:close/>
                <a:moveTo>
                  <a:pt x="111637" y="70349"/>
                </a:moveTo>
                <a:cubicBezTo>
                  <a:pt x="111566" y="70349"/>
                  <a:pt x="111493" y="70372"/>
                  <a:pt x="111428" y="70415"/>
                </a:cubicBezTo>
                <a:cubicBezTo>
                  <a:pt x="111260" y="70527"/>
                  <a:pt x="111204" y="70752"/>
                  <a:pt x="111316" y="70892"/>
                </a:cubicBezTo>
                <a:cubicBezTo>
                  <a:pt x="111385" y="71013"/>
                  <a:pt x="111507" y="71070"/>
                  <a:pt x="111624" y="71070"/>
                </a:cubicBezTo>
                <a:cubicBezTo>
                  <a:pt x="111697" y="71070"/>
                  <a:pt x="111767" y="71048"/>
                  <a:pt x="111821" y="71005"/>
                </a:cubicBezTo>
                <a:cubicBezTo>
                  <a:pt x="111990" y="70892"/>
                  <a:pt x="112018" y="70668"/>
                  <a:pt x="111906" y="70527"/>
                </a:cubicBezTo>
                <a:cubicBezTo>
                  <a:pt x="111854" y="70407"/>
                  <a:pt x="111749" y="70349"/>
                  <a:pt x="111637" y="70349"/>
                </a:cubicBezTo>
                <a:close/>
                <a:moveTo>
                  <a:pt x="105039" y="70385"/>
                </a:moveTo>
                <a:cubicBezTo>
                  <a:pt x="104973" y="70385"/>
                  <a:pt x="104909" y="70403"/>
                  <a:pt x="104859" y="70443"/>
                </a:cubicBezTo>
                <a:cubicBezTo>
                  <a:pt x="104691" y="70556"/>
                  <a:pt x="104662" y="70808"/>
                  <a:pt x="104747" y="70949"/>
                </a:cubicBezTo>
                <a:cubicBezTo>
                  <a:pt x="104814" y="71050"/>
                  <a:pt x="104932" y="71100"/>
                  <a:pt x="105046" y="71100"/>
                </a:cubicBezTo>
                <a:cubicBezTo>
                  <a:pt x="105122" y="71100"/>
                  <a:pt x="105196" y="71078"/>
                  <a:pt x="105252" y="71033"/>
                </a:cubicBezTo>
                <a:cubicBezTo>
                  <a:pt x="105420" y="70949"/>
                  <a:pt x="105449" y="70696"/>
                  <a:pt x="105364" y="70556"/>
                </a:cubicBezTo>
                <a:cubicBezTo>
                  <a:pt x="105292" y="70447"/>
                  <a:pt x="105161" y="70385"/>
                  <a:pt x="105039" y="70385"/>
                </a:cubicBezTo>
                <a:close/>
                <a:moveTo>
                  <a:pt x="98435" y="70432"/>
                </a:moveTo>
                <a:cubicBezTo>
                  <a:pt x="98375" y="70432"/>
                  <a:pt x="98315" y="70444"/>
                  <a:pt x="98261" y="70471"/>
                </a:cubicBezTo>
                <a:cubicBezTo>
                  <a:pt x="98093" y="70584"/>
                  <a:pt x="98065" y="70836"/>
                  <a:pt x="98149" y="70977"/>
                </a:cubicBezTo>
                <a:cubicBezTo>
                  <a:pt x="98221" y="71085"/>
                  <a:pt x="98351" y="71135"/>
                  <a:pt x="98472" y="71135"/>
                </a:cubicBezTo>
                <a:cubicBezTo>
                  <a:pt x="98539" y="71135"/>
                  <a:pt x="98604" y="71119"/>
                  <a:pt x="98654" y="71089"/>
                </a:cubicBezTo>
                <a:cubicBezTo>
                  <a:pt x="98823" y="70977"/>
                  <a:pt x="98851" y="70724"/>
                  <a:pt x="98767" y="70584"/>
                </a:cubicBezTo>
                <a:cubicBezTo>
                  <a:pt x="98690" y="70488"/>
                  <a:pt x="98562" y="70432"/>
                  <a:pt x="98435" y="70432"/>
                </a:cubicBezTo>
                <a:close/>
                <a:moveTo>
                  <a:pt x="91882" y="70490"/>
                </a:moveTo>
                <a:cubicBezTo>
                  <a:pt x="91806" y="70490"/>
                  <a:pt x="91729" y="70512"/>
                  <a:pt x="91664" y="70556"/>
                </a:cubicBezTo>
                <a:cubicBezTo>
                  <a:pt x="91495" y="70668"/>
                  <a:pt x="91467" y="70892"/>
                  <a:pt x="91552" y="71033"/>
                </a:cubicBezTo>
                <a:cubicBezTo>
                  <a:pt x="91621" y="71154"/>
                  <a:pt x="91743" y="71211"/>
                  <a:pt x="91859" y="71211"/>
                </a:cubicBezTo>
                <a:cubicBezTo>
                  <a:pt x="91932" y="71211"/>
                  <a:pt x="92003" y="71188"/>
                  <a:pt x="92057" y="71145"/>
                </a:cubicBezTo>
                <a:cubicBezTo>
                  <a:pt x="92225" y="71033"/>
                  <a:pt x="92253" y="70808"/>
                  <a:pt x="92169" y="70668"/>
                </a:cubicBezTo>
                <a:cubicBezTo>
                  <a:pt x="92117" y="70547"/>
                  <a:pt x="92002" y="70490"/>
                  <a:pt x="91882" y="70490"/>
                </a:cubicBezTo>
                <a:close/>
                <a:moveTo>
                  <a:pt x="85300" y="70525"/>
                </a:moveTo>
                <a:cubicBezTo>
                  <a:pt x="85234" y="70525"/>
                  <a:pt x="85164" y="70544"/>
                  <a:pt x="85094" y="70584"/>
                </a:cubicBezTo>
                <a:cubicBezTo>
                  <a:pt x="84926" y="70696"/>
                  <a:pt x="84898" y="70949"/>
                  <a:pt x="85010" y="71089"/>
                </a:cubicBezTo>
                <a:cubicBezTo>
                  <a:pt x="85061" y="71190"/>
                  <a:pt x="85172" y="71241"/>
                  <a:pt x="85283" y="71241"/>
                </a:cubicBezTo>
                <a:cubicBezTo>
                  <a:pt x="85357" y="71241"/>
                  <a:pt x="85431" y="71218"/>
                  <a:pt x="85488" y="71173"/>
                </a:cubicBezTo>
                <a:cubicBezTo>
                  <a:pt x="85656" y="71089"/>
                  <a:pt x="85712" y="70836"/>
                  <a:pt x="85600" y="70696"/>
                </a:cubicBezTo>
                <a:cubicBezTo>
                  <a:pt x="85527" y="70587"/>
                  <a:pt x="85420" y="70525"/>
                  <a:pt x="85300" y="70525"/>
                </a:cubicBezTo>
                <a:close/>
                <a:moveTo>
                  <a:pt x="133894" y="70706"/>
                </a:moveTo>
                <a:cubicBezTo>
                  <a:pt x="133831" y="70706"/>
                  <a:pt x="133770" y="70722"/>
                  <a:pt x="133720" y="70752"/>
                </a:cubicBezTo>
                <a:cubicBezTo>
                  <a:pt x="133523" y="70864"/>
                  <a:pt x="133495" y="71117"/>
                  <a:pt x="133607" y="71257"/>
                </a:cubicBezTo>
                <a:cubicBezTo>
                  <a:pt x="133679" y="71365"/>
                  <a:pt x="133797" y="71416"/>
                  <a:pt x="133910" y="71416"/>
                </a:cubicBezTo>
                <a:cubicBezTo>
                  <a:pt x="133973" y="71416"/>
                  <a:pt x="134034" y="71400"/>
                  <a:pt x="134085" y="71370"/>
                </a:cubicBezTo>
                <a:cubicBezTo>
                  <a:pt x="134225" y="71257"/>
                  <a:pt x="134309" y="71005"/>
                  <a:pt x="134197" y="70864"/>
                </a:cubicBezTo>
                <a:cubicBezTo>
                  <a:pt x="134125" y="70756"/>
                  <a:pt x="134007" y="70706"/>
                  <a:pt x="133894" y="70706"/>
                </a:cubicBezTo>
                <a:close/>
                <a:moveTo>
                  <a:pt x="127331" y="70741"/>
                </a:moveTo>
                <a:cubicBezTo>
                  <a:pt x="127261" y="70741"/>
                  <a:pt x="127189" y="70763"/>
                  <a:pt x="127122" y="70808"/>
                </a:cubicBezTo>
                <a:cubicBezTo>
                  <a:pt x="126926" y="70892"/>
                  <a:pt x="126898" y="71145"/>
                  <a:pt x="127010" y="71285"/>
                </a:cubicBezTo>
                <a:cubicBezTo>
                  <a:pt x="127082" y="71394"/>
                  <a:pt x="127202" y="71456"/>
                  <a:pt x="127315" y="71456"/>
                </a:cubicBezTo>
                <a:cubicBezTo>
                  <a:pt x="127377" y="71456"/>
                  <a:pt x="127437" y="71438"/>
                  <a:pt x="127487" y="71398"/>
                </a:cubicBezTo>
                <a:cubicBezTo>
                  <a:pt x="127684" y="71285"/>
                  <a:pt x="127712" y="71033"/>
                  <a:pt x="127599" y="70892"/>
                </a:cubicBezTo>
                <a:cubicBezTo>
                  <a:pt x="127532" y="70791"/>
                  <a:pt x="127434" y="70741"/>
                  <a:pt x="127331" y="70741"/>
                </a:cubicBezTo>
                <a:close/>
                <a:moveTo>
                  <a:pt x="120730" y="70793"/>
                </a:moveTo>
                <a:cubicBezTo>
                  <a:pt x="120665" y="70793"/>
                  <a:pt x="120602" y="70815"/>
                  <a:pt x="120553" y="70864"/>
                </a:cubicBezTo>
                <a:cubicBezTo>
                  <a:pt x="120384" y="70977"/>
                  <a:pt x="120328" y="71229"/>
                  <a:pt x="120440" y="71370"/>
                </a:cubicBezTo>
                <a:cubicBezTo>
                  <a:pt x="120512" y="71478"/>
                  <a:pt x="120642" y="71528"/>
                  <a:pt x="120763" y="71528"/>
                </a:cubicBezTo>
                <a:cubicBezTo>
                  <a:pt x="120830" y="71528"/>
                  <a:pt x="120895" y="71512"/>
                  <a:pt x="120946" y="71482"/>
                </a:cubicBezTo>
                <a:cubicBezTo>
                  <a:pt x="121114" y="71370"/>
                  <a:pt x="121142" y="71117"/>
                  <a:pt x="121030" y="70977"/>
                </a:cubicBezTo>
                <a:cubicBezTo>
                  <a:pt x="120975" y="70867"/>
                  <a:pt x="120850" y="70793"/>
                  <a:pt x="120730" y="70793"/>
                </a:cubicBezTo>
                <a:close/>
                <a:moveTo>
                  <a:pt x="114149" y="70846"/>
                </a:moveTo>
                <a:cubicBezTo>
                  <a:pt x="114083" y="70846"/>
                  <a:pt x="114016" y="70862"/>
                  <a:pt x="113955" y="70892"/>
                </a:cubicBezTo>
                <a:cubicBezTo>
                  <a:pt x="113787" y="71005"/>
                  <a:pt x="113731" y="71257"/>
                  <a:pt x="113843" y="71398"/>
                </a:cubicBezTo>
                <a:cubicBezTo>
                  <a:pt x="113915" y="71507"/>
                  <a:pt x="114046" y="71568"/>
                  <a:pt x="114168" y="71568"/>
                </a:cubicBezTo>
                <a:cubicBezTo>
                  <a:pt x="114235" y="71568"/>
                  <a:pt x="114298" y="71550"/>
                  <a:pt x="114348" y="71510"/>
                </a:cubicBezTo>
                <a:cubicBezTo>
                  <a:pt x="114517" y="71398"/>
                  <a:pt x="114545" y="71145"/>
                  <a:pt x="114432" y="71005"/>
                </a:cubicBezTo>
                <a:cubicBezTo>
                  <a:pt x="114378" y="70897"/>
                  <a:pt x="114267" y="70846"/>
                  <a:pt x="114149" y="70846"/>
                </a:cubicBezTo>
                <a:close/>
                <a:moveTo>
                  <a:pt x="107583" y="70883"/>
                </a:moveTo>
                <a:cubicBezTo>
                  <a:pt x="107510" y="70883"/>
                  <a:pt x="107440" y="70905"/>
                  <a:pt x="107386" y="70949"/>
                </a:cubicBezTo>
                <a:cubicBezTo>
                  <a:pt x="107217" y="71033"/>
                  <a:pt x="107189" y="71285"/>
                  <a:pt x="107273" y="71426"/>
                </a:cubicBezTo>
                <a:cubicBezTo>
                  <a:pt x="107342" y="71547"/>
                  <a:pt x="107465" y="71604"/>
                  <a:pt x="107581" y="71604"/>
                </a:cubicBezTo>
                <a:cubicBezTo>
                  <a:pt x="107654" y="71604"/>
                  <a:pt x="107725" y="71581"/>
                  <a:pt x="107779" y="71538"/>
                </a:cubicBezTo>
                <a:cubicBezTo>
                  <a:pt x="107947" y="71426"/>
                  <a:pt x="107975" y="71173"/>
                  <a:pt x="107891" y="71061"/>
                </a:cubicBezTo>
                <a:cubicBezTo>
                  <a:pt x="107822" y="70940"/>
                  <a:pt x="107700" y="70883"/>
                  <a:pt x="107583" y="70883"/>
                </a:cubicBezTo>
                <a:close/>
                <a:moveTo>
                  <a:pt x="100998" y="70911"/>
                </a:moveTo>
                <a:cubicBezTo>
                  <a:pt x="100926" y="70911"/>
                  <a:pt x="100853" y="70933"/>
                  <a:pt x="100788" y="70977"/>
                </a:cubicBezTo>
                <a:cubicBezTo>
                  <a:pt x="100620" y="71089"/>
                  <a:pt x="100592" y="71342"/>
                  <a:pt x="100676" y="71454"/>
                </a:cubicBezTo>
                <a:cubicBezTo>
                  <a:pt x="100745" y="71575"/>
                  <a:pt x="100867" y="71632"/>
                  <a:pt x="100983" y="71632"/>
                </a:cubicBezTo>
                <a:cubicBezTo>
                  <a:pt x="101056" y="71632"/>
                  <a:pt x="101127" y="71609"/>
                  <a:pt x="101181" y="71566"/>
                </a:cubicBezTo>
                <a:cubicBezTo>
                  <a:pt x="101350" y="71454"/>
                  <a:pt x="101378" y="71229"/>
                  <a:pt x="101293" y="71089"/>
                </a:cubicBezTo>
                <a:cubicBezTo>
                  <a:pt x="101224" y="70968"/>
                  <a:pt x="101113" y="70911"/>
                  <a:pt x="100998" y="70911"/>
                </a:cubicBezTo>
                <a:close/>
                <a:moveTo>
                  <a:pt x="94397" y="70962"/>
                </a:moveTo>
                <a:cubicBezTo>
                  <a:pt x="94331" y="70962"/>
                  <a:pt x="94268" y="70984"/>
                  <a:pt x="94219" y="71033"/>
                </a:cubicBezTo>
                <a:cubicBezTo>
                  <a:pt x="94050" y="71145"/>
                  <a:pt x="94022" y="71398"/>
                  <a:pt x="94134" y="71538"/>
                </a:cubicBezTo>
                <a:cubicBezTo>
                  <a:pt x="94188" y="71646"/>
                  <a:pt x="94312" y="71696"/>
                  <a:pt x="94430" y="71696"/>
                </a:cubicBezTo>
                <a:cubicBezTo>
                  <a:pt x="94497" y="71696"/>
                  <a:pt x="94561" y="71681"/>
                  <a:pt x="94612" y="71650"/>
                </a:cubicBezTo>
                <a:cubicBezTo>
                  <a:pt x="94780" y="71538"/>
                  <a:pt x="94836" y="71285"/>
                  <a:pt x="94724" y="71145"/>
                </a:cubicBezTo>
                <a:cubicBezTo>
                  <a:pt x="94651" y="71036"/>
                  <a:pt x="94519" y="70962"/>
                  <a:pt x="94397" y="70962"/>
                </a:cubicBezTo>
                <a:close/>
                <a:moveTo>
                  <a:pt x="87852" y="71022"/>
                </a:moveTo>
                <a:cubicBezTo>
                  <a:pt x="87778" y="71022"/>
                  <a:pt x="87700" y="71044"/>
                  <a:pt x="87621" y="71089"/>
                </a:cubicBezTo>
                <a:cubicBezTo>
                  <a:pt x="87453" y="71201"/>
                  <a:pt x="87425" y="71426"/>
                  <a:pt x="87537" y="71566"/>
                </a:cubicBezTo>
                <a:cubicBezTo>
                  <a:pt x="87591" y="71675"/>
                  <a:pt x="87716" y="71737"/>
                  <a:pt x="87835" y="71737"/>
                </a:cubicBezTo>
                <a:cubicBezTo>
                  <a:pt x="87901" y="71737"/>
                  <a:pt x="87964" y="71718"/>
                  <a:pt x="88014" y="71678"/>
                </a:cubicBezTo>
                <a:cubicBezTo>
                  <a:pt x="88183" y="71566"/>
                  <a:pt x="88239" y="71314"/>
                  <a:pt x="88127" y="71173"/>
                </a:cubicBezTo>
                <a:cubicBezTo>
                  <a:pt x="88059" y="71072"/>
                  <a:pt x="87961" y="71022"/>
                  <a:pt x="87852" y="71022"/>
                </a:cubicBezTo>
                <a:close/>
                <a:moveTo>
                  <a:pt x="129858" y="71239"/>
                </a:moveTo>
                <a:cubicBezTo>
                  <a:pt x="129792" y="71239"/>
                  <a:pt x="129727" y="71255"/>
                  <a:pt x="129677" y="71285"/>
                </a:cubicBezTo>
                <a:cubicBezTo>
                  <a:pt x="129508" y="71398"/>
                  <a:pt x="129452" y="71650"/>
                  <a:pt x="129565" y="71791"/>
                </a:cubicBezTo>
                <a:cubicBezTo>
                  <a:pt x="129632" y="71892"/>
                  <a:pt x="129750" y="71942"/>
                  <a:pt x="129864" y="71942"/>
                </a:cubicBezTo>
                <a:cubicBezTo>
                  <a:pt x="129940" y="71942"/>
                  <a:pt x="130014" y="71920"/>
                  <a:pt x="130070" y="71875"/>
                </a:cubicBezTo>
                <a:cubicBezTo>
                  <a:pt x="130238" y="71791"/>
                  <a:pt x="130266" y="71538"/>
                  <a:pt x="130154" y="71398"/>
                </a:cubicBezTo>
                <a:cubicBezTo>
                  <a:pt x="130100" y="71290"/>
                  <a:pt x="129977" y="71239"/>
                  <a:pt x="129858" y="71239"/>
                </a:cubicBezTo>
                <a:close/>
                <a:moveTo>
                  <a:pt x="123278" y="71282"/>
                </a:moveTo>
                <a:cubicBezTo>
                  <a:pt x="123211" y="71282"/>
                  <a:pt x="123141" y="71300"/>
                  <a:pt x="123079" y="71342"/>
                </a:cubicBezTo>
                <a:cubicBezTo>
                  <a:pt x="122911" y="71426"/>
                  <a:pt x="122855" y="71678"/>
                  <a:pt x="122967" y="71819"/>
                </a:cubicBezTo>
                <a:cubicBezTo>
                  <a:pt x="123040" y="71928"/>
                  <a:pt x="123171" y="71990"/>
                  <a:pt x="123292" y="71990"/>
                </a:cubicBezTo>
                <a:cubicBezTo>
                  <a:pt x="123359" y="71990"/>
                  <a:pt x="123423" y="71971"/>
                  <a:pt x="123472" y="71931"/>
                </a:cubicBezTo>
                <a:cubicBezTo>
                  <a:pt x="123641" y="71819"/>
                  <a:pt x="123669" y="71566"/>
                  <a:pt x="123557" y="71426"/>
                </a:cubicBezTo>
                <a:cubicBezTo>
                  <a:pt x="123503" y="71337"/>
                  <a:pt x="123394" y="71282"/>
                  <a:pt x="123278" y="71282"/>
                </a:cubicBezTo>
                <a:close/>
                <a:moveTo>
                  <a:pt x="116673" y="71339"/>
                </a:moveTo>
                <a:cubicBezTo>
                  <a:pt x="116608" y="71339"/>
                  <a:pt x="116542" y="71358"/>
                  <a:pt x="116482" y="71398"/>
                </a:cubicBezTo>
                <a:cubicBezTo>
                  <a:pt x="116313" y="71510"/>
                  <a:pt x="116257" y="71763"/>
                  <a:pt x="116370" y="71903"/>
                </a:cubicBezTo>
                <a:cubicBezTo>
                  <a:pt x="116437" y="72004"/>
                  <a:pt x="116555" y="72055"/>
                  <a:pt x="116669" y="72055"/>
                </a:cubicBezTo>
                <a:cubicBezTo>
                  <a:pt x="116745" y="72055"/>
                  <a:pt x="116819" y="72032"/>
                  <a:pt x="116875" y="71987"/>
                </a:cubicBezTo>
                <a:cubicBezTo>
                  <a:pt x="117043" y="71903"/>
                  <a:pt x="117071" y="71650"/>
                  <a:pt x="116959" y="71510"/>
                </a:cubicBezTo>
                <a:cubicBezTo>
                  <a:pt x="116905" y="71401"/>
                  <a:pt x="116792" y="71339"/>
                  <a:pt x="116673" y="71339"/>
                </a:cubicBezTo>
                <a:close/>
                <a:moveTo>
                  <a:pt x="110108" y="71380"/>
                </a:moveTo>
                <a:cubicBezTo>
                  <a:pt x="110041" y="71380"/>
                  <a:pt x="109973" y="71396"/>
                  <a:pt x="109912" y="71426"/>
                </a:cubicBezTo>
                <a:cubicBezTo>
                  <a:pt x="109744" y="71538"/>
                  <a:pt x="109716" y="71791"/>
                  <a:pt x="109800" y="71931"/>
                </a:cubicBezTo>
                <a:cubicBezTo>
                  <a:pt x="109867" y="72032"/>
                  <a:pt x="109985" y="72083"/>
                  <a:pt x="110099" y="72083"/>
                </a:cubicBezTo>
                <a:cubicBezTo>
                  <a:pt x="110175" y="72083"/>
                  <a:pt x="110249" y="72060"/>
                  <a:pt x="110305" y="72015"/>
                </a:cubicBezTo>
                <a:cubicBezTo>
                  <a:pt x="110474" y="71931"/>
                  <a:pt x="110502" y="71678"/>
                  <a:pt x="110418" y="71538"/>
                </a:cubicBezTo>
                <a:cubicBezTo>
                  <a:pt x="110346" y="71430"/>
                  <a:pt x="110228" y="71380"/>
                  <a:pt x="110108" y="71380"/>
                </a:cubicBezTo>
                <a:close/>
                <a:moveTo>
                  <a:pt x="103533" y="71415"/>
                </a:moveTo>
                <a:cubicBezTo>
                  <a:pt x="103459" y="71415"/>
                  <a:pt x="103382" y="71437"/>
                  <a:pt x="103315" y="71482"/>
                </a:cubicBezTo>
                <a:cubicBezTo>
                  <a:pt x="103146" y="71566"/>
                  <a:pt x="103118" y="71819"/>
                  <a:pt x="103203" y="71959"/>
                </a:cubicBezTo>
                <a:cubicBezTo>
                  <a:pt x="103275" y="72068"/>
                  <a:pt x="103406" y="72130"/>
                  <a:pt x="103528" y="72130"/>
                </a:cubicBezTo>
                <a:cubicBezTo>
                  <a:pt x="103594" y="72130"/>
                  <a:pt x="103658" y="72111"/>
                  <a:pt x="103708" y="72072"/>
                </a:cubicBezTo>
                <a:cubicBezTo>
                  <a:pt x="103876" y="71959"/>
                  <a:pt x="103904" y="71707"/>
                  <a:pt x="103820" y="71566"/>
                </a:cubicBezTo>
                <a:cubicBezTo>
                  <a:pt x="103753" y="71465"/>
                  <a:pt x="103645" y="71415"/>
                  <a:pt x="103533" y="71415"/>
                </a:cubicBezTo>
                <a:close/>
                <a:moveTo>
                  <a:pt x="96949" y="71467"/>
                </a:moveTo>
                <a:cubicBezTo>
                  <a:pt x="96883" y="71467"/>
                  <a:pt x="96814" y="71489"/>
                  <a:pt x="96745" y="71538"/>
                </a:cubicBezTo>
                <a:cubicBezTo>
                  <a:pt x="96577" y="71650"/>
                  <a:pt x="96549" y="71903"/>
                  <a:pt x="96661" y="72015"/>
                </a:cubicBezTo>
                <a:cubicBezTo>
                  <a:pt x="96713" y="72136"/>
                  <a:pt x="96828" y="72193"/>
                  <a:pt x="96942" y="72193"/>
                </a:cubicBezTo>
                <a:cubicBezTo>
                  <a:pt x="97014" y="72193"/>
                  <a:pt x="97084" y="72171"/>
                  <a:pt x="97138" y="72128"/>
                </a:cubicBezTo>
                <a:cubicBezTo>
                  <a:pt x="97307" y="72015"/>
                  <a:pt x="97363" y="71791"/>
                  <a:pt x="97251" y="71650"/>
                </a:cubicBezTo>
                <a:cubicBezTo>
                  <a:pt x="97178" y="71541"/>
                  <a:pt x="97070" y="71467"/>
                  <a:pt x="96949" y="71467"/>
                </a:cubicBezTo>
                <a:close/>
                <a:moveTo>
                  <a:pt x="90356" y="71520"/>
                </a:moveTo>
                <a:cubicBezTo>
                  <a:pt x="90289" y="71520"/>
                  <a:pt x="90218" y="71536"/>
                  <a:pt x="90148" y="71566"/>
                </a:cubicBezTo>
                <a:cubicBezTo>
                  <a:pt x="89979" y="71678"/>
                  <a:pt x="89951" y="71931"/>
                  <a:pt x="90064" y="72072"/>
                </a:cubicBezTo>
                <a:cubicBezTo>
                  <a:pt x="90118" y="72180"/>
                  <a:pt x="90241" y="72230"/>
                  <a:pt x="90359" y="72230"/>
                </a:cubicBezTo>
                <a:cubicBezTo>
                  <a:pt x="90426" y="72230"/>
                  <a:pt x="90491" y="72214"/>
                  <a:pt x="90541" y="72184"/>
                </a:cubicBezTo>
                <a:cubicBezTo>
                  <a:pt x="90709" y="72072"/>
                  <a:pt x="90766" y="71819"/>
                  <a:pt x="90653" y="71678"/>
                </a:cubicBezTo>
                <a:cubicBezTo>
                  <a:pt x="90581" y="71571"/>
                  <a:pt x="90475" y="71520"/>
                  <a:pt x="90356" y="71520"/>
                </a:cubicBezTo>
                <a:close/>
                <a:moveTo>
                  <a:pt x="83815" y="71555"/>
                </a:moveTo>
                <a:cubicBezTo>
                  <a:pt x="83746" y="71555"/>
                  <a:pt x="83674" y="71577"/>
                  <a:pt x="83607" y="71622"/>
                </a:cubicBezTo>
                <a:cubicBezTo>
                  <a:pt x="83410" y="71707"/>
                  <a:pt x="83382" y="71959"/>
                  <a:pt x="83494" y="72100"/>
                </a:cubicBezTo>
                <a:cubicBezTo>
                  <a:pt x="83567" y="72208"/>
                  <a:pt x="83686" y="72270"/>
                  <a:pt x="83799" y="72270"/>
                </a:cubicBezTo>
                <a:cubicBezTo>
                  <a:pt x="83861" y="72270"/>
                  <a:pt x="83922" y="72252"/>
                  <a:pt x="83971" y="72212"/>
                </a:cubicBezTo>
                <a:cubicBezTo>
                  <a:pt x="84168" y="72100"/>
                  <a:pt x="84196" y="71847"/>
                  <a:pt x="84084" y="71707"/>
                </a:cubicBezTo>
                <a:cubicBezTo>
                  <a:pt x="84016" y="71606"/>
                  <a:pt x="83919" y="71555"/>
                  <a:pt x="83815" y="71555"/>
                </a:cubicBezTo>
                <a:close/>
                <a:moveTo>
                  <a:pt x="132408" y="71723"/>
                </a:moveTo>
                <a:cubicBezTo>
                  <a:pt x="132334" y="71723"/>
                  <a:pt x="132260" y="71746"/>
                  <a:pt x="132204" y="71791"/>
                </a:cubicBezTo>
                <a:cubicBezTo>
                  <a:pt x="132035" y="71875"/>
                  <a:pt x="131979" y="72128"/>
                  <a:pt x="132091" y="72268"/>
                </a:cubicBezTo>
                <a:cubicBezTo>
                  <a:pt x="132160" y="72389"/>
                  <a:pt x="132282" y="72446"/>
                  <a:pt x="132399" y="72446"/>
                </a:cubicBezTo>
                <a:cubicBezTo>
                  <a:pt x="132472" y="72446"/>
                  <a:pt x="132543" y="72424"/>
                  <a:pt x="132597" y="72380"/>
                </a:cubicBezTo>
                <a:cubicBezTo>
                  <a:pt x="132765" y="72268"/>
                  <a:pt x="132793" y="72015"/>
                  <a:pt x="132681" y="71875"/>
                </a:cubicBezTo>
                <a:cubicBezTo>
                  <a:pt x="132630" y="71774"/>
                  <a:pt x="132519" y="71723"/>
                  <a:pt x="132408" y="71723"/>
                </a:cubicBezTo>
                <a:close/>
                <a:moveTo>
                  <a:pt x="125797" y="71760"/>
                </a:moveTo>
                <a:cubicBezTo>
                  <a:pt x="125732" y="71760"/>
                  <a:pt x="125666" y="71779"/>
                  <a:pt x="125606" y="71819"/>
                </a:cubicBezTo>
                <a:cubicBezTo>
                  <a:pt x="125438" y="71931"/>
                  <a:pt x="125381" y="72184"/>
                  <a:pt x="125494" y="72324"/>
                </a:cubicBezTo>
                <a:cubicBezTo>
                  <a:pt x="125561" y="72425"/>
                  <a:pt x="125679" y="72476"/>
                  <a:pt x="125793" y="72476"/>
                </a:cubicBezTo>
                <a:cubicBezTo>
                  <a:pt x="125869" y="72476"/>
                  <a:pt x="125943" y="72453"/>
                  <a:pt x="125999" y="72408"/>
                </a:cubicBezTo>
                <a:cubicBezTo>
                  <a:pt x="126168" y="72324"/>
                  <a:pt x="126196" y="72072"/>
                  <a:pt x="126083" y="71931"/>
                </a:cubicBezTo>
                <a:cubicBezTo>
                  <a:pt x="126029" y="71822"/>
                  <a:pt x="125916" y="71760"/>
                  <a:pt x="125797" y="71760"/>
                </a:cubicBezTo>
                <a:close/>
                <a:moveTo>
                  <a:pt x="119243" y="71836"/>
                </a:moveTo>
                <a:cubicBezTo>
                  <a:pt x="119167" y="71836"/>
                  <a:pt x="119093" y="71858"/>
                  <a:pt x="119037" y="71903"/>
                </a:cubicBezTo>
                <a:cubicBezTo>
                  <a:pt x="118868" y="71987"/>
                  <a:pt x="118840" y="72240"/>
                  <a:pt x="118924" y="72380"/>
                </a:cubicBezTo>
                <a:cubicBezTo>
                  <a:pt x="118997" y="72489"/>
                  <a:pt x="119128" y="72551"/>
                  <a:pt x="119249" y="72551"/>
                </a:cubicBezTo>
                <a:cubicBezTo>
                  <a:pt x="119316" y="72551"/>
                  <a:pt x="119380" y="72532"/>
                  <a:pt x="119430" y="72493"/>
                </a:cubicBezTo>
                <a:cubicBezTo>
                  <a:pt x="119598" y="72380"/>
                  <a:pt x="119626" y="72128"/>
                  <a:pt x="119542" y="71987"/>
                </a:cubicBezTo>
                <a:cubicBezTo>
                  <a:pt x="119475" y="71886"/>
                  <a:pt x="119357" y="71836"/>
                  <a:pt x="119243" y="71836"/>
                </a:cubicBezTo>
                <a:close/>
                <a:moveTo>
                  <a:pt x="112657" y="71864"/>
                </a:moveTo>
                <a:cubicBezTo>
                  <a:pt x="112583" y="71864"/>
                  <a:pt x="112506" y="71886"/>
                  <a:pt x="112439" y="71931"/>
                </a:cubicBezTo>
                <a:cubicBezTo>
                  <a:pt x="112271" y="72015"/>
                  <a:pt x="112243" y="72268"/>
                  <a:pt x="112327" y="72408"/>
                </a:cubicBezTo>
                <a:cubicBezTo>
                  <a:pt x="112399" y="72517"/>
                  <a:pt x="112530" y="72579"/>
                  <a:pt x="112652" y="72579"/>
                </a:cubicBezTo>
                <a:cubicBezTo>
                  <a:pt x="112719" y="72579"/>
                  <a:pt x="112782" y="72561"/>
                  <a:pt x="112832" y="72521"/>
                </a:cubicBezTo>
                <a:cubicBezTo>
                  <a:pt x="113001" y="72408"/>
                  <a:pt x="113029" y="72156"/>
                  <a:pt x="112944" y="72015"/>
                </a:cubicBezTo>
                <a:cubicBezTo>
                  <a:pt x="112877" y="71914"/>
                  <a:pt x="112769" y="71864"/>
                  <a:pt x="112657" y="71864"/>
                </a:cubicBezTo>
                <a:close/>
                <a:moveTo>
                  <a:pt x="106050" y="71901"/>
                </a:moveTo>
                <a:cubicBezTo>
                  <a:pt x="105983" y="71901"/>
                  <a:pt x="105919" y="71919"/>
                  <a:pt x="105870" y="71959"/>
                </a:cubicBezTo>
                <a:cubicBezTo>
                  <a:pt x="105701" y="72072"/>
                  <a:pt x="105673" y="72324"/>
                  <a:pt x="105785" y="72465"/>
                </a:cubicBezTo>
                <a:cubicBezTo>
                  <a:pt x="105836" y="72566"/>
                  <a:pt x="105947" y="72616"/>
                  <a:pt x="106058" y="72616"/>
                </a:cubicBezTo>
                <a:cubicBezTo>
                  <a:pt x="106132" y="72616"/>
                  <a:pt x="106207" y="72594"/>
                  <a:pt x="106263" y="72549"/>
                </a:cubicBezTo>
                <a:cubicBezTo>
                  <a:pt x="106431" y="72465"/>
                  <a:pt x="106487" y="72212"/>
                  <a:pt x="106375" y="72072"/>
                </a:cubicBezTo>
                <a:cubicBezTo>
                  <a:pt x="106302" y="71963"/>
                  <a:pt x="106171" y="71901"/>
                  <a:pt x="106050" y="71901"/>
                </a:cubicBezTo>
                <a:close/>
                <a:moveTo>
                  <a:pt x="99497" y="71964"/>
                </a:moveTo>
                <a:cubicBezTo>
                  <a:pt x="99425" y="71964"/>
                  <a:pt x="99349" y="71989"/>
                  <a:pt x="99272" y="72043"/>
                </a:cubicBezTo>
                <a:cubicBezTo>
                  <a:pt x="99104" y="72128"/>
                  <a:pt x="99076" y="72380"/>
                  <a:pt x="99188" y="72521"/>
                </a:cubicBezTo>
                <a:cubicBezTo>
                  <a:pt x="99242" y="72629"/>
                  <a:pt x="99365" y="72679"/>
                  <a:pt x="99484" y="72679"/>
                </a:cubicBezTo>
                <a:cubicBezTo>
                  <a:pt x="99550" y="72679"/>
                  <a:pt x="99615" y="72663"/>
                  <a:pt x="99665" y="72633"/>
                </a:cubicBezTo>
                <a:cubicBezTo>
                  <a:pt x="99834" y="72521"/>
                  <a:pt x="99890" y="72268"/>
                  <a:pt x="99777" y="72128"/>
                </a:cubicBezTo>
                <a:cubicBezTo>
                  <a:pt x="99709" y="72025"/>
                  <a:pt x="99609" y="71964"/>
                  <a:pt x="99497" y="71964"/>
                </a:cubicBezTo>
                <a:close/>
                <a:moveTo>
                  <a:pt x="92927" y="72004"/>
                </a:moveTo>
                <a:cubicBezTo>
                  <a:pt x="92857" y="72004"/>
                  <a:pt x="92787" y="72027"/>
                  <a:pt x="92731" y="72072"/>
                </a:cubicBezTo>
                <a:cubicBezTo>
                  <a:pt x="92534" y="72184"/>
                  <a:pt x="92506" y="72408"/>
                  <a:pt x="92618" y="72549"/>
                </a:cubicBezTo>
                <a:cubicBezTo>
                  <a:pt x="92691" y="72658"/>
                  <a:pt x="92810" y="72720"/>
                  <a:pt x="92924" y="72720"/>
                </a:cubicBezTo>
                <a:cubicBezTo>
                  <a:pt x="92986" y="72720"/>
                  <a:pt x="93046" y="72701"/>
                  <a:pt x="93096" y="72661"/>
                </a:cubicBezTo>
                <a:cubicBezTo>
                  <a:pt x="93292" y="72549"/>
                  <a:pt x="93320" y="72296"/>
                  <a:pt x="93208" y="72156"/>
                </a:cubicBezTo>
                <a:cubicBezTo>
                  <a:pt x="93141" y="72055"/>
                  <a:pt x="93033" y="72004"/>
                  <a:pt x="92927" y="72004"/>
                </a:cubicBezTo>
                <a:close/>
                <a:moveTo>
                  <a:pt x="86318" y="72041"/>
                </a:moveTo>
                <a:cubicBezTo>
                  <a:pt x="86256" y="72041"/>
                  <a:pt x="86193" y="72060"/>
                  <a:pt x="86133" y="72100"/>
                </a:cubicBezTo>
                <a:cubicBezTo>
                  <a:pt x="85937" y="72212"/>
                  <a:pt x="85909" y="72465"/>
                  <a:pt x="86021" y="72577"/>
                </a:cubicBezTo>
                <a:cubicBezTo>
                  <a:pt x="86090" y="72698"/>
                  <a:pt x="86201" y="72755"/>
                  <a:pt x="86310" y="72755"/>
                </a:cubicBezTo>
                <a:cubicBezTo>
                  <a:pt x="86378" y="72755"/>
                  <a:pt x="86444" y="72732"/>
                  <a:pt x="86498" y="72689"/>
                </a:cubicBezTo>
                <a:cubicBezTo>
                  <a:pt x="86695" y="72577"/>
                  <a:pt x="86723" y="72352"/>
                  <a:pt x="86610" y="72212"/>
                </a:cubicBezTo>
                <a:cubicBezTo>
                  <a:pt x="86538" y="72103"/>
                  <a:pt x="86430" y="72041"/>
                  <a:pt x="86318" y="72041"/>
                </a:cubicBezTo>
                <a:close/>
                <a:moveTo>
                  <a:pt x="128349" y="72257"/>
                </a:moveTo>
                <a:cubicBezTo>
                  <a:pt x="128277" y="72257"/>
                  <a:pt x="128200" y="72279"/>
                  <a:pt x="128133" y="72324"/>
                </a:cubicBezTo>
                <a:cubicBezTo>
                  <a:pt x="127964" y="72408"/>
                  <a:pt x="127908" y="72661"/>
                  <a:pt x="128020" y="72801"/>
                </a:cubicBezTo>
                <a:cubicBezTo>
                  <a:pt x="128093" y="72910"/>
                  <a:pt x="128224" y="72972"/>
                  <a:pt x="128346" y="72972"/>
                </a:cubicBezTo>
                <a:cubicBezTo>
                  <a:pt x="128412" y="72972"/>
                  <a:pt x="128476" y="72954"/>
                  <a:pt x="128526" y="72914"/>
                </a:cubicBezTo>
                <a:cubicBezTo>
                  <a:pt x="128694" y="72801"/>
                  <a:pt x="128722" y="72549"/>
                  <a:pt x="128610" y="72408"/>
                </a:cubicBezTo>
                <a:cubicBezTo>
                  <a:pt x="128560" y="72307"/>
                  <a:pt x="128458" y="72257"/>
                  <a:pt x="128349" y="72257"/>
                </a:cubicBezTo>
                <a:close/>
                <a:moveTo>
                  <a:pt x="121754" y="72309"/>
                </a:moveTo>
                <a:cubicBezTo>
                  <a:pt x="121688" y="72309"/>
                  <a:pt x="121622" y="72331"/>
                  <a:pt x="121563" y="72380"/>
                </a:cubicBezTo>
                <a:cubicBezTo>
                  <a:pt x="121395" y="72493"/>
                  <a:pt x="121367" y="72717"/>
                  <a:pt x="121451" y="72886"/>
                </a:cubicBezTo>
                <a:cubicBezTo>
                  <a:pt x="121518" y="72987"/>
                  <a:pt x="121636" y="73037"/>
                  <a:pt x="121750" y="73037"/>
                </a:cubicBezTo>
                <a:cubicBezTo>
                  <a:pt x="121826" y="73037"/>
                  <a:pt x="121900" y="73015"/>
                  <a:pt x="121956" y="72970"/>
                </a:cubicBezTo>
                <a:cubicBezTo>
                  <a:pt x="122125" y="72886"/>
                  <a:pt x="122153" y="72633"/>
                  <a:pt x="122069" y="72493"/>
                </a:cubicBezTo>
                <a:cubicBezTo>
                  <a:pt x="121996" y="72383"/>
                  <a:pt x="121876" y="72309"/>
                  <a:pt x="121754" y="72309"/>
                </a:cubicBezTo>
                <a:close/>
                <a:moveTo>
                  <a:pt x="115161" y="72362"/>
                </a:moveTo>
                <a:cubicBezTo>
                  <a:pt x="115094" y="72362"/>
                  <a:pt x="115026" y="72378"/>
                  <a:pt x="114966" y="72408"/>
                </a:cubicBezTo>
                <a:cubicBezTo>
                  <a:pt x="114797" y="72521"/>
                  <a:pt x="114769" y="72773"/>
                  <a:pt x="114854" y="72914"/>
                </a:cubicBezTo>
                <a:cubicBezTo>
                  <a:pt x="114926" y="73022"/>
                  <a:pt x="115055" y="73072"/>
                  <a:pt x="115176" y="73072"/>
                </a:cubicBezTo>
                <a:cubicBezTo>
                  <a:pt x="115244" y="73072"/>
                  <a:pt x="115308" y="73056"/>
                  <a:pt x="115359" y="73026"/>
                </a:cubicBezTo>
                <a:cubicBezTo>
                  <a:pt x="115527" y="72914"/>
                  <a:pt x="115555" y="72661"/>
                  <a:pt x="115471" y="72521"/>
                </a:cubicBezTo>
                <a:cubicBezTo>
                  <a:pt x="115399" y="72413"/>
                  <a:pt x="115281" y="72362"/>
                  <a:pt x="115161" y="72362"/>
                </a:cubicBezTo>
                <a:close/>
                <a:moveTo>
                  <a:pt x="108627" y="72397"/>
                </a:moveTo>
                <a:cubicBezTo>
                  <a:pt x="108554" y="72397"/>
                  <a:pt x="108475" y="72420"/>
                  <a:pt x="108396" y="72465"/>
                </a:cubicBezTo>
                <a:cubicBezTo>
                  <a:pt x="108228" y="72549"/>
                  <a:pt x="108200" y="72801"/>
                  <a:pt x="108312" y="72942"/>
                </a:cubicBezTo>
                <a:cubicBezTo>
                  <a:pt x="108366" y="73050"/>
                  <a:pt x="108489" y="73100"/>
                  <a:pt x="108608" y="73100"/>
                </a:cubicBezTo>
                <a:cubicBezTo>
                  <a:pt x="108674" y="73100"/>
                  <a:pt x="108739" y="73084"/>
                  <a:pt x="108789" y="73054"/>
                </a:cubicBezTo>
                <a:cubicBezTo>
                  <a:pt x="108958" y="72942"/>
                  <a:pt x="109014" y="72689"/>
                  <a:pt x="108902" y="72549"/>
                </a:cubicBezTo>
                <a:cubicBezTo>
                  <a:pt x="108834" y="72448"/>
                  <a:pt x="108737" y="72397"/>
                  <a:pt x="108627" y="72397"/>
                </a:cubicBezTo>
                <a:close/>
                <a:moveTo>
                  <a:pt x="101992" y="72440"/>
                </a:moveTo>
                <a:cubicBezTo>
                  <a:pt x="101930" y="72440"/>
                  <a:pt x="101864" y="72455"/>
                  <a:pt x="101799" y="72493"/>
                </a:cubicBezTo>
                <a:cubicBezTo>
                  <a:pt x="101630" y="72605"/>
                  <a:pt x="101602" y="72830"/>
                  <a:pt x="101715" y="72970"/>
                </a:cubicBezTo>
                <a:cubicBezTo>
                  <a:pt x="101766" y="73091"/>
                  <a:pt x="101882" y="73148"/>
                  <a:pt x="101996" y="73148"/>
                </a:cubicBezTo>
                <a:cubicBezTo>
                  <a:pt x="102067" y="73148"/>
                  <a:pt x="102138" y="73125"/>
                  <a:pt x="102192" y="73082"/>
                </a:cubicBezTo>
                <a:cubicBezTo>
                  <a:pt x="102360" y="72970"/>
                  <a:pt x="102416" y="72717"/>
                  <a:pt x="102304" y="72577"/>
                </a:cubicBezTo>
                <a:cubicBezTo>
                  <a:pt x="102229" y="72502"/>
                  <a:pt x="102117" y="72440"/>
                  <a:pt x="101992" y="72440"/>
                </a:cubicBezTo>
                <a:close/>
                <a:moveTo>
                  <a:pt x="95444" y="72503"/>
                </a:moveTo>
                <a:cubicBezTo>
                  <a:pt x="95382" y="72503"/>
                  <a:pt x="95318" y="72519"/>
                  <a:pt x="95257" y="72549"/>
                </a:cubicBezTo>
                <a:cubicBezTo>
                  <a:pt x="95061" y="72661"/>
                  <a:pt x="95033" y="72914"/>
                  <a:pt x="95145" y="73054"/>
                </a:cubicBezTo>
                <a:cubicBezTo>
                  <a:pt x="95217" y="73162"/>
                  <a:pt x="95335" y="73212"/>
                  <a:pt x="95448" y="73212"/>
                </a:cubicBezTo>
                <a:cubicBezTo>
                  <a:pt x="95511" y="73212"/>
                  <a:pt x="95572" y="73197"/>
                  <a:pt x="95622" y="73166"/>
                </a:cubicBezTo>
                <a:cubicBezTo>
                  <a:pt x="95819" y="73054"/>
                  <a:pt x="95847" y="72801"/>
                  <a:pt x="95735" y="72661"/>
                </a:cubicBezTo>
                <a:cubicBezTo>
                  <a:pt x="95663" y="72553"/>
                  <a:pt x="95556" y="72503"/>
                  <a:pt x="95444" y="72503"/>
                </a:cubicBezTo>
                <a:close/>
                <a:moveTo>
                  <a:pt x="88868" y="72538"/>
                </a:moveTo>
                <a:cubicBezTo>
                  <a:pt x="88799" y="72538"/>
                  <a:pt x="88727" y="72560"/>
                  <a:pt x="88660" y="72605"/>
                </a:cubicBezTo>
                <a:cubicBezTo>
                  <a:pt x="88463" y="72689"/>
                  <a:pt x="88435" y="72942"/>
                  <a:pt x="88548" y="73082"/>
                </a:cubicBezTo>
                <a:cubicBezTo>
                  <a:pt x="88620" y="73190"/>
                  <a:pt x="88738" y="73241"/>
                  <a:pt x="88850" y="73241"/>
                </a:cubicBezTo>
                <a:cubicBezTo>
                  <a:pt x="88913" y="73241"/>
                  <a:pt x="88975" y="73225"/>
                  <a:pt x="89025" y="73195"/>
                </a:cubicBezTo>
                <a:cubicBezTo>
                  <a:pt x="89221" y="73082"/>
                  <a:pt x="89249" y="72830"/>
                  <a:pt x="89137" y="72689"/>
                </a:cubicBezTo>
                <a:cubicBezTo>
                  <a:pt x="89070" y="72588"/>
                  <a:pt x="88972" y="72538"/>
                  <a:pt x="88868" y="72538"/>
                </a:cubicBezTo>
                <a:close/>
                <a:moveTo>
                  <a:pt x="82295" y="72566"/>
                </a:moveTo>
                <a:cubicBezTo>
                  <a:pt x="82221" y="72566"/>
                  <a:pt x="82147" y="72588"/>
                  <a:pt x="82090" y="72633"/>
                </a:cubicBezTo>
                <a:cubicBezTo>
                  <a:pt x="81922" y="72717"/>
                  <a:pt x="81866" y="72970"/>
                  <a:pt x="81978" y="73110"/>
                </a:cubicBezTo>
                <a:cubicBezTo>
                  <a:pt x="82051" y="73219"/>
                  <a:pt x="82182" y="73281"/>
                  <a:pt x="82303" y="73281"/>
                </a:cubicBezTo>
                <a:cubicBezTo>
                  <a:pt x="82370" y="73281"/>
                  <a:pt x="82434" y="73262"/>
                  <a:pt x="82484" y="73223"/>
                </a:cubicBezTo>
                <a:cubicBezTo>
                  <a:pt x="82652" y="73110"/>
                  <a:pt x="82680" y="72858"/>
                  <a:pt x="82568" y="72717"/>
                </a:cubicBezTo>
                <a:cubicBezTo>
                  <a:pt x="82517" y="72616"/>
                  <a:pt x="82406" y="72566"/>
                  <a:pt x="82295" y="72566"/>
                </a:cubicBezTo>
                <a:close/>
                <a:moveTo>
                  <a:pt x="130885" y="72736"/>
                </a:moveTo>
                <a:cubicBezTo>
                  <a:pt x="130812" y="72736"/>
                  <a:pt x="130742" y="72758"/>
                  <a:pt x="130688" y="72801"/>
                </a:cubicBezTo>
                <a:cubicBezTo>
                  <a:pt x="130519" y="72914"/>
                  <a:pt x="130491" y="73166"/>
                  <a:pt x="130575" y="73279"/>
                </a:cubicBezTo>
                <a:cubicBezTo>
                  <a:pt x="130644" y="73400"/>
                  <a:pt x="130766" y="73457"/>
                  <a:pt x="130883" y="73457"/>
                </a:cubicBezTo>
                <a:cubicBezTo>
                  <a:pt x="130956" y="73457"/>
                  <a:pt x="131027" y="73434"/>
                  <a:pt x="131081" y="73391"/>
                </a:cubicBezTo>
                <a:cubicBezTo>
                  <a:pt x="131249" y="73279"/>
                  <a:pt x="131277" y="73054"/>
                  <a:pt x="131193" y="72914"/>
                </a:cubicBezTo>
                <a:cubicBezTo>
                  <a:pt x="131124" y="72793"/>
                  <a:pt x="131002" y="72736"/>
                  <a:pt x="130885" y="72736"/>
                </a:cubicBezTo>
                <a:close/>
                <a:moveTo>
                  <a:pt x="124298" y="72794"/>
                </a:moveTo>
                <a:cubicBezTo>
                  <a:pt x="124227" y="72794"/>
                  <a:pt x="124154" y="72821"/>
                  <a:pt x="124090" y="72886"/>
                </a:cubicBezTo>
                <a:cubicBezTo>
                  <a:pt x="123922" y="72970"/>
                  <a:pt x="123894" y="73223"/>
                  <a:pt x="123978" y="73363"/>
                </a:cubicBezTo>
                <a:cubicBezTo>
                  <a:pt x="124050" y="73472"/>
                  <a:pt x="124181" y="73534"/>
                  <a:pt x="124303" y="73534"/>
                </a:cubicBezTo>
                <a:cubicBezTo>
                  <a:pt x="124370" y="73534"/>
                  <a:pt x="124433" y="73515"/>
                  <a:pt x="124483" y="73475"/>
                </a:cubicBezTo>
                <a:cubicBezTo>
                  <a:pt x="124652" y="73363"/>
                  <a:pt x="124680" y="73110"/>
                  <a:pt x="124595" y="72970"/>
                </a:cubicBezTo>
                <a:cubicBezTo>
                  <a:pt x="124526" y="72866"/>
                  <a:pt x="124414" y="72794"/>
                  <a:pt x="124298" y="72794"/>
                </a:cubicBezTo>
                <a:close/>
                <a:moveTo>
                  <a:pt x="117718" y="72848"/>
                </a:moveTo>
                <a:cubicBezTo>
                  <a:pt x="117645" y="72848"/>
                  <a:pt x="117575" y="72871"/>
                  <a:pt x="117521" y="72914"/>
                </a:cubicBezTo>
                <a:cubicBezTo>
                  <a:pt x="117352" y="73026"/>
                  <a:pt x="117324" y="73251"/>
                  <a:pt x="117436" y="73391"/>
                </a:cubicBezTo>
                <a:cubicBezTo>
                  <a:pt x="117488" y="73512"/>
                  <a:pt x="117604" y="73569"/>
                  <a:pt x="117717" y="73569"/>
                </a:cubicBezTo>
                <a:cubicBezTo>
                  <a:pt x="117789" y="73569"/>
                  <a:pt x="117860" y="73547"/>
                  <a:pt x="117914" y="73503"/>
                </a:cubicBezTo>
                <a:cubicBezTo>
                  <a:pt x="118082" y="73391"/>
                  <a:pt x="118138" y="73166"/>
                  <a:pt x="118026" y="73026"/>
                </a:cubicBezTo>
                <a:cubicBezTo>
                  <a:pt x="117957" y="72905"/>
                  <a:pt x="117835" y="72848"/>
                  <a:pt x="117718" y="72848"/>
                </a:cubicBezTo>
                <a:close/>
                <a:moveTo>
                  <a:pt x="111128" y="72883"/>
                </a:moveTo>
                <a:cubicBezTo>
                  <a:pt x="111062" y="72883"/>
                  <a:pt x="110993" y="72902"/>
                  <a:pt x="110923" y="72942"/>
                </a:cubicBezTo>
                <a:cubicBezTo>
                  <a:pt x="110755" y="73054"/>
                  <a:pt x="110727" y="73307"/>
                  <a:pt x="110839" y="73447"/>
                </a:cubicBezTo>
                <a:cubicBezTo>
                  <a:pt x="110889" y="73548"/>
                  <a:pt x="111001" y="73599"/>
                  <a:pt x="111112" y="73599"/>
                </a:cubicBezTo>
                <a:cubicBezTo>
                  <a:pt x="111186" y="73599"/>
                  <a:pt x="111260" y="73576"/>
                  <a:pt x="111316" y="73531"/>
                </a:cubicBezTo>
                <a:cubicBezTo>
                  <a:pt x="111485" y="73447"/>
                  <a:pt x="111541" y="73195"/>
                  <a:pt x="111428" y="73054"/>
                </a:cubicBezTo>
                <a:cubicBezTo>
                  <a:pt x="111356" y="72945"/>
                  <a:pt x="111248" y="72883"/>
                  <a:pt x="111128" y="72883"/>
                </a:cubicBezTo>
                <a:close/>
                <a:moveTo>
                  <a:pt x="104556" y="72924"/>
                </a:moveTo>
                <a:cubicBezTo>
                  <a:pt x="104493" y="72924"/>
                  <a:pt x="104432" y="72940"/>
                  <a:pt x="104382" y="72970"/>
                </a:cubicBezTo>
                <a:cubicBezTo>
                  <a:pt x="104185" y="73082"/>
                  <a:pt x="104157" y="73335"/>
                  <a:pt x="104269" y="73475"/>
                </a:cubicBezTo>
                <a:cubicBezTo>
                  <a:pt x="104337" y="73576"/>
                  <a:pt x="104445" y="73627"/>
                  <a:pt x="104550" y="73627"/>
                </a:cubicBezTo>
                <a:cubicBezTo>
                  <a:pt x="104621" y="73627"/>
                  <a:pt x="104691" y="73604"/>
                  <a:pt x="104747" y="73560"/>
                </a:cubicBezTo>
                <a:cubicBezTo>
                  <a:pt x="104943" y="73475"/>
                  <a:pt x="104971" y="73223"/>
                  <a:pt x="104859" y="73082"/>
                </a:cubicBezTo>
                <a:cubicBezTo>
                  <a:pt x="104787" y="72974"/>
                  <a:pt x="104669" y="72924"/>
                  <a:pt x="104556" y="72924"/>
                </a:cubicBezTo>
                <a:close/>
                <a:moveTo>
                  <a:pt x="97985" y="72988"/>
                </a:moveTo>
                <a:cubicBezTo>
                  <a:pt x="97918" y="72988"/>
                  <a:pt x="97849" y="73011"/>
                  <a:pt x="97784" y="73054"/>
                </a:cubicBezTo>
                <a:cubicBezTo>
                  <a:pt x="97588" y="73166"/>
                  <a:pt x="97560" y="73391"/>
                  <a:pt x="97672" y="73531"/>
                </a:cubicBezTo>
                <a:cubicBezTo>
                  <a:pt x="97741" y="73652"/>
                  <a:pt x="97852" y="73709"/>
                  <a:pt x="97961" y="73709"/>
                </a:cubicBezTo>
                <a:cubicBezTo>
                  <a:pt x="98029" y="73709"/>
                  <a:pt x="98095" y="73687"/>
                  <a:pt x="98149" y="73644"/>
                </a:cubicBezTo>
                <a:cubicBezTo>
                  <a:pt x="98346" y="73531"/>
                  <a:pt x="98374" y="73307"/>
                  <a:pt x="98261" y="73166"/>
                </a:cubicBezTo>
                <a:cubicBezTo>
                  <a:pt x="98192" y="73046"/>
                  <a:pt x="98092" y="72988"/>
                  <a:pt x="97985" y="72988"/>
                </a:cubicBezTo>
                <a:close/>
                <a:moveTo>
                  <a:pt x="91394" y="73024"/>
                </a:moveTo>
                <a:cubicBezTo>
                  <a:pt x="91328" y="73024"/>
                  <a:pt x="91264" y="73042"/>
                  <a:pt x="91215" y="73082"/>
                </a:cubicBezTo>
                <a:cubicBezTo>
                  <a:pt x="91046" y="73195"/>
                  <a:pt x="90990" y="73447"/>
                  <a:pt x="91102" y="73588"/>
                </a:cubicBezTo>
                <a:cubicBezTo>
                  <a:pt x="91170" y="73689"/>
                  <a:pt x="91288" y="73739"/>
                  <a:pt x="91402" y="73739"/>
                </a:cubicBezTo>
                <a:cubicBezTo>
                  <a:pt x="91477" y="73739"/>
                  <a:pt x="91552" y="73717"/>
                  <a:pt x="91608" y="73672"/>
                </a:cubicBezTo>
                <a:cubicBezTo>
                  <a:pt x="91776" y="73588"/>
                  <a:pt x="91804" y="73335"/>
                  <a:pt x="91692" y="73195"/>
                </a:cubicBezTo>
                <a:cubicBezTo>
                  <a:pt x="91638" y="73086"/>
                  <a:pt x="91513" y="73024"/>
                  <a:pt x="91394" y="73024"/>
                </a:cubicBezTo>
                <a:close/>
                <a:moveTo>
                  <a:pt x="84811" y="73064"/>
                </a:moveTo>
                <a:cubicBezTo>
                  <a:pt x="84745" y="73064"/>
                  <a:pt x="84678" y="73080"/>
                  <a:pt x="84617" y="73110"/>
                </a:cubicBezTo>
                <a:cubicBezTo>
                  <a:pt x="84449" y="73223"/>
                  <a:pt x="84393" y="73475"/>
                  <a:pt x="84505" y="73616"/>
                </a:cubicBezTo>
                <a:cubicBezTo>
                  <a:pt x="84577" y="73724"/>
                  <a:pt x="84707" y="73774"/>
                  <a:pt x="84827" y="73774"/>
                </a:cubicBezTo>
                <a:cubicBezTo>
                  <a:pt x="84895" y="73774"/>
                  <a:pt x="84960" y="73758"/>
                  <a:pt x="85010" y="73728"/>
                </a:cubicBezTo>
                <a:cubicBezTo>
                  <a:pt x="85179" y="73616"/>
                  <a:pt x="85207" y="73363"/>
                  <a:pt x="85094" y="73223"/>
                </a:cubicBezTo>
                <a:cubicBezTo>
                  <a:pt x="85040" y="73115"/>
                  <a:pt x="84929" y="73064"/>
                  <a:pt x="84811" y="73064"/>
                </a:cubicBezTo>
                <a:close/>
                <a:moveTo>
                  <a:pt x="126808" y="73292"/>
                </a:moveTo>
                <a:cubicBezTo>
                  <a:pt x="126742" y="73292"/>
                  <a:pt x="126676" y="73314"/>
                  <a:pt x="126617" y="73363"/>
                </a:cubicBezTo>
                <a:cubicBezTo>
                  <a:pt x="126448" y="73475"/>
                  <a:pt x="126420" y="73728"/>
                  <a:pt x="126504" y="73868"/>
                </a:cubicBezTo>
                <a:cubicBezTo>
                  <a:pt x="126572" y="73969"/>
                  <a:pt x="126690" y="74020"/>
                  <a:pt x="126804" y="74020"/>
                </a:cubicBezTo>
                <a:cubicBezTo>
                  <a:pt x="126880" y="74020"/>
                  <a:pt x="126954" y="73997"/>
                  <a:pt x="127010" y="73953"/>
                </a:cubicBezTo>
                <a:cubicBezTo>
                  <a:pt x="127178" y="73868"/>
                  <a:pt x="127206" y="73616"/>
                  <a:pt x="127122" y="73475"/>
                </a:cubicBezTo>
                <a:cubicBezTo>
                  <a:pt x="127049" y="73366"/>
                  <a:pt x="126929" y="73292"/>
                  <a:pt x="126808" y="73292"/>
                </a:cubicBezTo>
                <a:close/>
                <a:moveTo>
                  <a:pt x="120255" y="73345"/>
                </a:moveTo>
                <a:cubicBezTo>
                  <a:pt x="120188" y="73345"/>
                  <a:pt x="120118" y="73361"/>
                  <a:pt x="120047" y="73391"/>
                </a:cubicBezTo>
                <a:cubicBezTo>
                  <a:pt x="119879" y="73503"/>
                  <a:pt x="119851" y="73756"/>
                  <a:pt x="119963" y="73896"/>
                </a:cubicBezTo>
                <a:cubicBezTo>
                  <a:pt x="120017" y="74004"/>
                  <a:pt x="120140" y="74055"/>
                  <a:pt x="120259" y="74055"/>
                </a:cubicBezTo>
                <a:cubicBezTo>
                  <a:pt x="120325" y="74055"/>
                  <a:pt x="120390" y="74039"/>
                  <a:pt x="120440" y="74009"/>
                </a:cubicBezTo>
                <a:cubicBezTo>
                  <a:pt x="120609" y="73896"/>
                  <a:pt x="120665" y="73644"/>
                  <a:pt x="120553" y="73503"/>
                </a:cubicBezTo>
                <a:cubicBezTo>
                  <a:pt x="120481" y="73395"/>
                  <a:pt x="120374" y="73345"/>
                  <a:pt x="120255" y="73345"/>
                </a:cubicBezTo>
                <a:close/>
                <a:moveTo>
                  <a:pt x="113680" y="73380"/>
                </a:moveTo>
                <a:cubicBezTo>
                  <a:pt x="113607" y="73380"/>
                  <a:pt x="113528" y="73402"/>
                  <a:pt x="113450" y="73447"/>
                </a:cubicBezTo>
                <a:cubicBezTo>
                  <a:pt x="113281" y="73531"/>
                  <a:pt x="113253" y="73784"/>
                  <a:pt x="113366" y="73924"/>
                </a:cubicBezTo>
                <a:cubicBezTo>
                  <a:pt x="113420" y="74033"/>
                  <a:pt x="113545" y="74095"/>
                  <a:pt x="113664" y="74095"/>
                </a:cubicBezTo>
                <a:cubicBezTo>
                  <a:pt x="113729" y="74095"/>
                  <a:pt x="113793" y="74077"/>
                  <a:pt x="113843" y="74037"/>
                </a:cubicBezTo>
                <a:cubicBezTo>
                  <a:pt x="114011" y="73924"/>
                  <a:pt x="114067" y="73672"/>
                  <a:pt x="113955" y="73531"/>
                </a:cubicBezTo>
                <a:cubicBezTo>
                  <a:pt x="113888" y="73430"/>
                  <a:pt x="113790" y="73380"/>
                  <a:pt x="113680" y="73380"/>
                </a:cubicBezTo>
                <a:close/>
                <a:moveTo>
                  <a:pt x="107064" y="73423"/>
                </a:moveTo>
                <a:cubicBezTo>
                  <a:pt x="107008" y="73423"/>
                  <a:pt x="106954" y="73439"/>
                  <a:pt x="106908" y="73475"/>
                </a:cubicBezTo>
                <a:cubicBezTo>
                  <a:pt x="106712" y="73588"/>
                  <a:pt x="106684" y="73812"/>
                  <a:pt x="106796" y="73953"/>
                </a:cubicBezTo>
                <a:cubicBezTo>
                  <a:pt x="106865" y="74073"/>
                  <a:pt x="106977" y="74131"/>
                  <a:pt x="107085" y="74131"/>
                </a:cubicBezTo>
                <a:cubicBezTo>
                  <a:pt x="107153" y="74131"/>
                  <a:pt x="107219" y="74108"/>
                  <a:pt x="107273" y="74065"/>
                </a:cubicBezTo>
                <a:cubicBezTo>
                  <a:pt x="107470" y="73953"/>
                  <a:pt x="107498" y="73728"/>
                  <a:pt x="107386" y="73588"/>
                </a:cubicBezTo>
                <a:cubicBezTo>
                  <a:pt x="107310" y="73493"/>
                  <a:pt x="107182" y="73423"/>
                  <a:pt x="107064" y="73423"/>
                </a:cubicBezTo>
                <a:close/>
                <a:moveTo>
                  <a:pt x="100494" y="73461"/>
                </a:moveTo>
                <a:cubicBezTo>
                  <a:pt x="100433" y="73461"/>
                  <a:pt x="100370" y="73482"/>
                  <a:pt x="100311" y="73531"/>
                </a:cubicBezTo>
                <a:cubicBezTo>
                  <a:pt x="100114" y="73644"/>
                  <a:pt x="100086" y="73896"/>
                  <a:pt x="100199" y="74037"/>
                </a:cubicBezTo>
                <a:cubicBezTo>
                  <a:pt x="100271" y="74145"/>
                  <a:pt x="100389" y="74195"/>
                  <a:pt x="100501" y="74195"/>
                </a:cubicBezTo>
                <a:cubicBezTo>
                  <a:pt x="100564" y="74195"/>
                  <a:pt x="100625" y="74179"/>
                  <a:pt x="100676" y="74149"/>
                </a:cubicBezTo>
                <a:cubicBezTo>
                  <a:pt x="100872" y="74037"/>
                  <a:pt x="100900" y="73784"/>
                  <a:pt x="100788" y="73644"/>
                </a:cubicBezTo>
                <a:cubicBezTo>
                  <a:pt x="100715" y="73534"/>
                  <a:pt x="100607" y="73461"/>
                  <a:pt x="100494" y="73461"/>
                </a:cubicBezTo>
                <a:close/>
                <a:moveTo>
                  <a:pt x="93946" y="73520"/>
                </a:moveTo>
                <a:cubicBezTo>
                  <a:pt x="93872" y="73520"/>
                  <a:pt x="93798" y="73543"/>
                  <a:pt x="93741" y="73588"/>
                </a:cubicBezTo>
                <a:cubicBezTo>
                  <a:pt x="93573" y="73672"/>
                  <a:pt x="93517" y="73924"/>
                  <a:pt x="93629" y="74065"/>
                </a:cubicBezTo>
                <a:cubicBezTo>
                  <a:pt x="93702" y="74174"/>
                  <a:pt x="93833" y="74236"/>
                  <a:pt x="93954" y="74236"/>
                </a:cubicBezTo>
                <a:cubicBezTo>
                  <a:pt x="94021" y="74236"/>
                  <a:pt x="94085" y="74217"/>
                  <a:pt x="94134" y="74177"/>
                </a:cubicBezTo>
                <a:cubicBezTo>
                  <a:pt x="94303" y="74065"/>
                  <a:pt x="94331" y="73812"/>
                  <a:pt x="94219" y="73672"/>
                </a:cubicBezTo>
                <a:cubicBezTo>
                  <a:pt x="94168" y="73571"/>
                  <a:pt x="94057" y="73520"/>
                  <a:pt x="93946" y="73520"/>
                </a:cubicBezTo>
                <a:close/>
                <a:moveTo>
                  <a:pt x="87352" y="73550"/>
                </a:moveTo>
                <a:cubicBezTo>
                  <a:pt x="87282" y="73550"/>
                  <a:pt x="87209" y="73572"/>
                  <a:pt x="87144" y="73616"/>
                </a:cubicBezTo>
                <a:cubicBezTo>
                  <a:pt x="86975" y="73728"/>
                  <a:pt x="86919" y="73953"/>
                  <a:pt x="87032" y="74093"/>
                </a:cubicBezTo>
                <a:cubicBezTo>
                  <a:pt x="87101" y="74214"/>
                  <a:pt x="87223" y="74271"/>
                  <a:pt x="87339" y="74271"/>
                </a:cubicBezTo>
                <a:cubicBezTo>
                  <a:pt x="87412" y="74271"/>
                  <a:pt x="87483" y="74248"/>
                  <a:pt x="87537" y="74205"/>
                </a:cubicBezTo>
                <a:cubicBezTo>
                  <a:pt x="87705" y="74093"/>
                  <a:pt x="87733" y="73868"/>
                  <a:pt x="87621" y="73728"/>
                </a:cubicBezTo>
                <a:cubicBezTo>
                  <a:pt x="87569" y="73607"/>
                  <a:pt x="87465" y="73550"/>
                  <a:pt x="87352" y="73550"/>
                </a:cubicBezTo>
                <a:close/>
                <a:moveTo>
                  <a:pt x="80755" y="73585"/>
                </a:moveTo>
                <a:cubicBezTo>
                  <a:pt x="80688" y="73585"/>
                  <a:pt x="80624" y="73604"/>
                  <a:pt x="80574" y="73644"/>
                </a:cubicBezTo>
                <a:cubicBezTo>
                  <a:pt x="80406" y="73756"/>
                  <a:pt x="80378" y="73981"/>
                  <a:pt x="80462" y="74149"/>
                </a:cubicBezTo>
                <a:cubicBezTo>
                  <a:pt x="80530" y="74250"/>
                  <a:pt x="80647" y="74301"/>
                  <a:pt x="80761" y="74301"/>
                </a:cubicBezTo>
                <a:cubicBezTo>
                  <a:pt x="80837" y="74301"/>
                  <a:pt x="80911" y="74278"/>
                  <a:pt x="80967" y="74233"/>
                </a:cubicBezTo>
                <a:cubicBezTo>
                  <a:pt x="81136" y="74149"/>
                  <a:pt x="81164" y="73896"/>
                  <a:pt x="81080" y="73756"/>
                </a:cubicBezTo>
                <a:cubicBezTo>
                  <a:pt x="81007" y="73647"/>
                  <a:pt x="80876" y="73585"/>
                  <a:pt x="80755" y="73585"/>
                </a:cubicBezTo>
                <a:close/>
                <a:moveTo>
                  <a:pt x="122796" y="73831"/>
                </a:moveTo>
                <a:cubicBezTo>
                  <a:pt x="122725" y="73831"/>
                  <a:pt x="122650" y="73853"/>
                  <a:pt x="122574" y="73896"/>
                </a:cubicBezTo>
                <a:cubicBezTo>
                  <a:pt x="122406" y="74009"/>
                  <a:pt x="122377" y="74233"/>
                  <a:pt x="122490" y="74374"/>
                </a:cubicBezTo>
                <a:cubicBezTo>
                  <a:pt x="122542" y="74495"/>
                  <a:pt x="122657" y="74552"/>
                  <a:pt x="122771" y="74552"/>
                </a:cubicBezTo>
                <a:cubicBezTo>
                  <a:pt x="122842" y="74552"/>
                  <a:pt x="122913" y="74529"/>
                  <a:pt x="122967" y="74486"/>
                </a:cubicBezTo>
                <a:cubicBezTo>
                  <a:pt x="123136" y="74374"/>
                  <a:pt x="123192" y="74149"/>
                  <a:pt x="123079" y="74009"/>
                </a:cubicBezTo>
                <a:cubicBezTo>
                  <a:pt x="123010" y="73888"/>
                  <a:pt x="122909" y="73831"/>
                  <a:pt x="122796" y="73831"/>
                </a:cubicBezTo>
                <a:close/>
                <a:moveTo>
                  <a:pt x="116205" y="73866"/>
                </a:moveTo>
                <a:cubicBezTo>
                  <a:pt x="116143" y="73866"/>
                  <a:pt x="116082" y="73885"/>
                  <a:pt x="116033" y="73924"/>
                </a:cubicBezTo>
                <a:cubicBezTo>
                  <a:pt x="115836" y="74037"/>
                  <a:pt x="115808" y="74289"/>
                  <a:pt x="115920" y="74430"/>
                </a:cubicBezTo>
                <a:cubicBezTo>
                  <a:pt x="115988" y="74531"/>
                  <a:pt x="116096" y="74581"/>
                  <a:pt x="116201" y="74581"/>
                </a:cubicBezTo>
                <a:cubicBezTo>
                  <a:pt x="116272" y="74581"/>
                  <a:pt x="116341" y="74559"/>
                  <a:pt x="116398" y="74514"/>
                </a:cubicBezTo>
                <a:cubicBezTo>
                  <a:pt x="116594" y="74430"/>
                  <a:pt x="116622" y="74177"/>
                  <a:pt x="116510" y="74037"/>
                </a:cubicBezTo>
                <a:cubicBezTo>
                  <a:pt x="116437" y="73928"/>
                  <a:pt x="116318" y="73866"/>
                  <a:pt x="116205" y="73866"/>
                </a:cubicBezTo>
                <a:close/>
                <a:moveTo>
                  <a:pt x="109622" y="73907"/>
                </a:moveTo>
                <a:cubicBezTo>
                  <a:pt x="109560" y="73907"/>
                  <a:pt x="109496" y="73922"/>
                  <a:pt x="109435" y="73953"/>
                </a:cubicBezTo>
                <a:cubicBezTo>
                  <a:pt x="109239" y="74065"/>
                  <a:pt x="109211" y="74318"/>
                  <a:pt x="109323" y="74458"/>
                </a:cubicBezTo>
                <a:cubicBezTo>
                  <a:pt x="109395" y="74566"/>
                  <a:pt x="109513" y="74616"/>
                  <a:pt x="109625" y="74616"/>
                </a:cubicBezTo>
                <a:cubicBezTo>
                  <a:pt x="109688" y="74616"/>
                  <a:pt x="109750" y="74600"/>
                  <a:pt x="109800" y="74570"/>
                </a:cubicBezTo>
                <a:cubicBezTo>
                  <a:pt x="109997" y="74458"/>
                  <a:pt x="110025" y="74205"/>
                  <a:pt x="109912" y="74065"/>
                </a:cubicBezTo>
                <a:cubicBezTo>
                  <a:pt x="109840" y="73957"/>
                  <a:pt x="109734" y="73907"/>
                  <a:pt x="109622" y="73907"/>
                </a:cubicBezTo>
                <a:close/>
                <a:moveTo>
                  <a:pt x="103058" y="73959"/>
                </a:moveTo>
                <a:cubicBezTo>
                  <a:pt x="102988" y="73959"/>
                  <a:pt x="102919" y="73984"/>
                  <a:pt x="102866" y="74037"/>
                </a:cubicBezTo>
                <a:cubicBezTo>
                  <a:pt x="102697" y="74149"/>
                  <a:pt x="102641" y="74374"/>
                  <a:pt x="102753" y="74514"/>
                </a:cubicBezTo>
                <a:cubicBezTo>
                  <a:pt x="102822" y="74635"/>
                  <a:pt x="102945" y="74692"/>
                  <a:pt x="103061" y="74692"/>
                </a:cubicBezTo>
                <a:cubicBezTo>
                  <a:pt x="103134" y="74692"/>
                  <a:pt x="103205" y="74670"/>
                  <a:pt x="103259" y="74626"/>
                </a:cubicBezTo>
                <a:cubicBezTo>
                  <a:pt x="103427" y="74514"/>
                  <a:pt x="103455" y="74289"/>
                  <a:pt x="103343" y="74149"/>
                </a:cubicBezTo>
                <a:cubicBezTo>
                  <a:pt x="103291" y="74027"/>
                  <a:pt x="103173" y="73959"/>
                  <a:pt x="103058" y="73959"/>
                </a:cubicBezTo>
                <a:close/>
                <a:moveTo>
                  <a:pt x="96477" y="73999"/>
                </a:moveTo>
                <a:cubicBezTo>
                  <a:pt x="96406" y="73999"/>
                  <a:pt x="96333" y="74022"/>
                  <a:pt x="96268" y="74065"/>
                </a:cubicBezTo>
                <a:cubicBezTo>
                  <a:pt x="96100" y="74177"/>
                  <a:pt x="96044" y="74430"/>
                  <a:pt x="96156" y="74570"/>
                </a:cubicBezTo>
                <a:cubicBezTo>
                  <a:pt x="96223" y="74671"/>
                  <a:pt x="96341" y="74722"/>
                  <a:pt x="96455" y="74722"/>
                </a:cubicBezTo>
                <a:cubicBezTo>
                  <a:pt x="96531" y="74722"/>
                  <a:pt x="96605" y="74699"/>
                  <a:pt x="96661" y="74654"/>
                </a:cubicBezTo>
                <a:cubicBezTo>
                  <a:pt x="96830" y="74570"/>
                  <a:pt x="96858" y="74318"/>
                  <a:pt x="96745" y="74177"/>
                </a:cubicBezTo>
                <a:cubicBezTo>
                  <a:pt x="96694" y="74056"/>
                  <a:pt x="96589" y="73999"/>
                  <a:pt x="96477" y="73999"/>
                </a:cubicBezTo>
                <a:close/>
                <a:moveTo>
                  <a:pt x="89862" y="74035"/>
                </a:moveTo>
                <a:cubicBezTo>
                  <a:pt x="89797" y="74035"/>
                  <a:pt x="89730" y="74053"/>
                  <a:pt x="89671" y="74093"/>
                </a:cubicBezTo>
                <a:cubicBezTo>
                  <a:pt x="89502" y="74205"/>
                  <a:pt x="89446" y="74458"/>
                  <a:pt x="89558" y="74598"/>
                </a:cubicBezTo>
                <a:cubicBezTo>
                  <a:pt x="89630" y="74706"/>
                  <a:pt x="89760" y="74757"/>
                  <a:pt x="89881" y="74757"/>
                </a:cubicBezTo>
                <a:cubicBezTo>
                  <a:pt x="89948" y="74757"/>
                  <a:pt x="90013" y="74741"/>
                  <a:pt x="90064" y="74711"/>
                </a:cubicBezTo>
                <a:cubicBezTo>
                  <a:pt x="90232" y="74598"/>
                  <a:pt x="90260" y="74346"/>
                  <a:pt x="90148" y="74205"/>
                </a:cubicBezTo>
                <a:cubicBezTo>
                  <a:pt x="90093" y="74096"/>
                  <a:pt x="89981" y="74035"/>
                  <a:pt x="89862" y="74035"/>
                </a:cubicBezTo>
                <a:close/>
                <a:moveTo>
                  <a:pt x="83319" y="74082"/>
                </a:moveTo>
                <a:cubicBezTo>
                  <a:pt x="83245" y="74082"/>
                  <a:pt x="83169" y="74104"/>
                  <a:pt x="83101" y="74149"/>
                </a:cubicBezTo>
                <a:cubicBezTo>
                  <a:pt x="82933" y="74233"/>
                  <a:pt x="82905" y="74486"/>
                  <a:pt x="82989" y="74626"/>
                </a:cubicBezTo>
                <a:cubicBezTo>
                  <a:pt x="83061" y="74735"/>
                  <a:pt x="83192" y="74797"/>
                  <a:pt x="83314" y="74797"/>
                </a:cubicBezTo>
                <a:cubicBezTo>
                  <a:pt x="83381" y="74797"/>
                  <a:pt x="83444" y="74778"/>
                  <a:pt x="83494" y="74739"/>
                </a:cubicBezTo>
                <a:cubicBezTo>
                  <a:pt x="83663" y="74626"/>
                  <a:pt x="83691" y="74374"/>
                  <a:pt x="83607" y="74233"/>
                </a:cubicBezTo>
                <a:cubicBezTo>
                  <a:pt x="83539" y="74132"/>
                  <a:pt x="83431" y="74082"/>
                  <a:pt x="83319" y="74082"/>
                </a:cubicBezTo>
                <a:close/>
                <a:moveTo>
                  <a:pt x="118756" y="74362"/>
                </a:moveTo>
                <a:cubicBezTo>
                  <a:pt x="118685" y="74362"/>
                  <a:pt x="118616" y="74385"/>
                  <a:pt x="118559" y="74430"/>
                </a:cubicBezTo>
                <a:cubicBezTo>
                  <a:pt x="118363" y="74514"/>
                  <a:pt x="118335" y="74767"/>
                  <a:pt x="118447" y="74907"/>
                </a:cubicBezTo>
                <a:cubicBezTo>
                  <a:pt x="118520" y="75016"/>
                  <a:pt x="118639" y="75078"/>
                  <a:pt x="118752" y="75078"/>
                </a:cubicBezTo>
                <a:cubicBezTo>
                  <a:pt x="118814" y="75078"/>
                  <a:pt x="118875" y="75059"/>
                  <a:pt x="118924" y="75019"/>
                </a:cubicBezTo>
                <a:cubicBezTo>
                  <a:pt x="119121" y="74907"/>
                  <a:pt x="119149" y="74654"/>
                  <a:pt x="119037" y="74514"/>
                </a:cubicBezTo>
                <a:cubicBezTo>
                  <a:pt x="118969" y="74413"/>
                  <a:pt x="118861" y="74362"/>
                  <a:pt x="118756" y="74362"/>
                </a:cubicBezTo>
                <a:close/>
                <a:moveTo>
                  <a:pt x="112163" y="74392"/>
                </a:moveTo>
                <a:cubicBezTo>
                  <a:pt x="112096" y="74392"/>
                  <a:pt x="112027" y="74415"/>
                  <a:pt x="111962" y="74458"/>
                </a:cubicBezTo>
                <a:cubicBezTo>
                  <a:pt x="111765" y="74570"/>
                  <a:pt x="111737" y="74795"/>
                  <a:pt x="111850" y="74935"/>
                </a:cubicBezTo>
                <a:cubicBezTo>
                  <a:pt x="111919" y="75056"/>
                  <a:pt x="112030" y="75113"/>
                  <a:pt x="112138" y="75113"/>
                </a:cubicBezTo>
                <a:cubicBezTo>
                  <a:pt x="112206" y="75113"/>
                  <a:pt x="112273" y="75091"/>
                  <a:pt x="112327" y="75047"/>
                </a:cubicBezTo>
                <a:cubicBezTo>
                  <a:pt x="112523" y="74935"/>
                  <a:pt x="112551" y="74711"/>
                  <a:pt x="112439" y="74570"/>
                </a:cubicBezTo>
                <a:cubicBezTo>
                  <a:pt x="112370" y="74449"/>
                  <a:pt x="112269" y="74392"/>
                  <a:pt x="112163" y="74392"/>
                </a:cubicBezTo>
                <a:close/>
                <a:moveTo>
                  <a:pt x="105554" y="74434"/>
                </a:moveTo>
                <a:cubicBezTo>
                  <a:pt x="105495" y="74434"/>
                  <a:pt x="105438" y="74450"/>
                  <a:pt x="105392" y="74486"/>
                </a:cubicBezTo>
                <a:cubicBezTo>
                  <a:pt x="105224" y="74598"/>
                  <a:pt x="105168" y="74851"/>
                  <a:pt x="105280" y="74991"/>
                </a:cubicBezTo>
                <a:cubicBezTo>
                  <a:pt x="105347" y="75092"/>
                  <a:pt x="105465" y="75143"/>
                  <a:pt x="105579" y="75143"/>
                </a:cubicBezTo>
                <a:cubicBezTo>
                  <a:pt x="105655" y="75143"/>
                  <a:pt x="105729" y="75120"/>
                  <a:pt x="105785" y="75076"/>
                </a:cubicBezTo>
                <a:cubicBezTo>
                  <a:pt x="105954" y="74991"/>
                  <a:pt x="105982" y="74739"/>
                  <a:pt x="105870" y="74598"/>
                </a:cubicBezTo>
                <a:cubicBezTo>
                  <a:pt x="105813" y="74503"/>
                  <a:pt x="105678" y="74434"/>
                  <a:pt x="105554" y="74434"/>
                </a:cubicBezTo>
                <a:close/>
                <a:moveTo>
                  <a:pt x="99011" y="74503"/>
                </a:moveTo>
                <a:cubicBezTo>
                  <a:pt x="98939" y="74503"/>
                  <a:pt x="98862" y="74525"/>
                  <a:pt x="98795" y="74570"/>
                </a:cubicBezTo>
                <a:cubicBezTo>
                  <a:pt x="98626" y="74654"/>
                  <a:pt x="98570" y="74907"/>
                  <a:pt x="98683" y="75047"/>
                </a:cubicBezTo>
                <a:cubicBezTo>
                  <a:pt x="98755" y="75156"/>
                  <a:pt x="98886" y="75218"/>
                  <a:pt x="99008" y="75218"/>
                </a:cubicBezTo>
                <a:cubicBezTo>
                  <a:pt x="99074" y="75218"/>
                  <a:pt x="99138" y="75200"/>
                  <a:pt x="99188" y="75160"/>
                </a:cubicBezTo>
                <a:cubicBezTo>
                  <a:pt x="99356" y="75047"/>
                  <a:pt x="99384" y="74795"/>
                  <a:pt x="99272" y="74654"/>
                </a:cubicBezTo>
                <a:cubicBezTo>
                  <a:pt x="99222" y="74553"/>
                  <a:pt x="99121" y="74503"/>
                  <a:pt x="99011" y="74503"/>
                </a:cubicBezTo>
                <a:close/>
                <a:moveTo>
                  <a:pt x="92423" y="74533"/>
                </a:moveTo>
                <a:cubicBezTo>
                  <a:pt x="92350" y="74533"/>
                  <a:pt x="92279" y="74555"/>
                  <a:pt x="92225" y="74598"/>
                </a:cubicBezTo>
                <a:cubicBezTo>
                  <a:pt x="92057" y="74711"/>
                  <a:pt x="92029" y="74935"/>
                  <a:pt x="92113" y="75076"/>
                </a:cubicBezTo>
                <a:cubicBezTo>
                  <a:pt x="92182" y="75196"/>
                  <a:pt x="92304" y="75254"/>
                  <a:pt x="92421" y="75254"/>
                </a:cubicBezTo>
                <a:cubicBezTo>
                  <a:pt x="92494" y="75254"/>
                  <a:pt x="92564" y="75231"/>
                  <a:pt x="92618" y="75188"/>
                </a:cubicBezTo>
                <a:cubicBezTo>
                  <a:pt x="92787" y="75076"/>
                  <a:pt x="92815" y="74851"/>
                  <a:pt x="92731" y="74711"/>
                </a:cubicBezTo>
                <a:cubicBezTo>
                  <a:pt x="92662" y="74590"/>
                  <a:pt x="92540" y="74533"/>
                  <a:pt x="92423" y="74533"/>
                </a:cubicBezTo>
                <a:close/>
                <a:moveTo>
                  <a:pt x="85821" y="74568"/>
                </a:moveTo>
                <a:cubicBezTo>
                  <a:pt x="85754" y="74568"/>
                  <a:pt x="85688" y="74587"/>
                  <a:pt x="85628" y="74626"/>
                </a:cubicBezTo>
                <a:cubicBezTo>
                  <a:pt x="85459" y="74739"/>
                  <a:pt x="85431" y="74991"/>
                  <a:pt x="85516" y="75132"/>
                </a:cubicBezTo>
                <a:cubicBezTo>
                  <a:pt x="85583" y="75233"/>
                  <a:pt x="85701" y="75283"/>
                  <a:pt x="85815" y="75283"/>
                </a:cubicBezTo>
                <a:cubicBezTo>
                  <a:pt x="85891" y="75283"/>
                  <a:pt x="85965" y="75261"/>
                  <a:pt x="86021" y="75216"/>
                </a:cubicBezTo>
                <a:cubicBezTo>
                  <a:pt x="86189" y="75132"/>
                  <a:pt x="86217" y="74879"/>
                  <a:pt x="86133" y="74739"/>
                </a:cubicBezTo>
                <a:cubicBezTo>
                  <a:pt x="86061" y="74630"/>
                  <a:pt x="85941" y="74568"/>
                  <a:pt x="85821" y="74568"/>
                </a:cubicBezTo>
                <a:close/>
                <a:moveTo>
                  <a:pt x="79239" y="74624"/>
                </a:moveTo>
                <a:cubicBezTo>
                  <a:pt x="79172" y="74624"/>
                  <a:pt x="79108" y="74643"/>
                  <a:pt x="79058" y="74682"/>
                </a:cubicBezTo>
                <a:cubicBezTo>
                  <a:pt x="78890" y="74795"/>
                  <a:pt x="78862" y="75047"/>
                  <a:pt x="78974" y="75188"/>
                </a:cubicBezTo>
                <a:cubicBezTo>
                  <a:pt x="79029" y="75297"/>
                  <a:pt x="79153" y="75359"/>
                  <a:pt x="79272" y="75359"/>
                </a:cubicBezTo>
                <a:cubicBezTo>
                  <a:pt x="79338" y="75359"/>
                  <a:pt x="79402" y="75340"/>
                  <a:pt x="79451" y="75300"/>
                </a:cubicBezTo>
                <a:cubicBezTo>
                  <a:pt x="79620" y="75188"/>
                  <a:pt x="79676" y="74935"/>
                  <a:pt x="79564" y="74795"/>
                </a:cubicBezTo>
                <a:cubicBezTo>
                  <a:pt x="79491" y="74686"/>
                  <a:pt x="79360" y="74624"/>
                  <a:pt x="79239" y="74624"/>
                </a:cubicBezTo>
                <a:close/>
                <a:moveTo>
                  <a:pt x="121271" y="74849"/>
                </a:moveTo>
                <a:cubicBezTo>
                  <a:pt x="121209" y="74849"/>
                  <a:pt x="121146" y="74867"/>
                  <a:pt x="121086" y="74907"/>
                </a:cubicBezTo>
                <a:cubicBezTo>
                  <a:pt x="120890" y="75019"/>
                  <a:pt x="120861" y="75272"/>
                  <a:pt x="120974" y="75412"/>
                </a:cubicBezTo>
                <a:cubicBezTo>
                  <a:pt x="121041" y="75514"/>
                  <a:pt x="121149" y="75564"/>
                  <a:pt x="121255" y="75564"/>
                </a:cubicBezTo>
                <a:cubicBezTo>
                  <a:pt x="121325" y="75564"/>
                  <a:pt x="121395" y="75542"/>
                  <a:pt x="121451" y="75497"/>
                </a:cubicBezTo>
                <a:cubicBezTo>
                  <a:pt x="121648" y="75412"/>
                  <a:pt x="121676" y="75160"/>
                  <a:pt x="121563" y="75019"/>
                </a:cubicBezTo>
                <a:cubicBezTo>
                  <a:pt x="121491" y="74911"/>
                  <a:pt x="121383" y="74849"/>
                  <a:pt x="121271" y="74849"/>
                </a:cubicBezTo>
                <a:close/>
                <a:moveTo>
                  <a:pt x="114676" y="74889"/>
                </a:moveTo>
                <a:cubicBezTo>
                  <a:pt x="114613" y="74889"/>
                  <a:pt x="114549" y="74905"/>
                  <a:pt x="114489" y="74935"/>
                </a:cubicBezTo>
                <a:cubicBezTo>
                  <a:pt x="114292" y="75047"/>
                  <a:pt x="114264" y="75300"/>
                  <a:pt x="114376" y="75441"/>
                </a:cubicBezTo>
                <a:cubicBezTo>
                  <a:pt x="114448" y="75549"/>
                  <a:pt x="114566" y="75599"/>
                  <a:pt x="114679" y="75599"/>
                </a:cubicBezTo>
                <a:cubicBezTo>
                  <a:pt x="114742" y="75599"/>
                  <a:pt x="114803" y="75583"/>
                  <a:pt x="114854" y="75553"/>
                </a:cubicBezTo>
                <a:cubicBezTo>
                  <a:pt x="115050" y="75441"/>
                  <a:pt x="115078" y="75188"/>
                  <a:pt x="114966" y="75047"/>
                </a:cubicBezTo>
                <a:cubicBezTo>
                  <a:pt x="114894" y="74939"/>
                  <a:pt x="114787" y="74889"/>
                  <a:pt x="114676" y="74889"/>
                </a:cubicBezTo>
                <a:close/>
                <a:moveTo>
                  <a:pt x="108136" y="74924"/>
                </a:moveTo>
                <a:cubicBezTo>
                  <a:pt x="108063" y="74924"/>
                  <a:pt x="107986" y="74946"/>
                  <a:pt x="107919" y="74991"/>
                </a:cubicBezTo>
                <a:cubicBezTo>
                  <a:pt x="107751" y="75076"/>
                  <a:pt x="107694" y="75328"/>
                  <a:pt x="107807" y="75469"/>
                </a:cubicBezTo>
                <a:cubicBezTo>
                  <a:pt x="107879" y="75577"/>
                  <a:pt x="108010" y="75639"/>
                  <a:pt x="108132" y="75639"/>
                </a:cubicBezTo>
                <a:cubicBezTo>
                  <a:pt x="108199" y="75639"/>
                  <a:pt x="108262" y="75621"/>
                  <a:pt x="108312" y="75581"/>
                </a:cubicBezTo>
                <a:cubicBezTo>
                  <a:pt x="108481" y="75469"/>
                  <a:pt x="108509" y="75216"/>
                  <a:pt x="108396" y="75076"/>
                </a:cubicBezTo>
                <a:cubicBezTo>
                  <a:pt x="108346" y="74974"/>
                  <a:pt x="108245" y="74924"/>
                  <a:pt x="108136" y="74924"/>
                </a:cubicBezTo>
                <a:close/>
                <a:moveTo>
                  <a:pt x="101513" y="74989"/>
                </a:moveTo>
                <a:cubicBezTo>
                  <a:pt x="101448" y="74989"/>
                  <a:pt x="101381" y="75008"/>
                  <a:pt x="101322" y="75047"/>
                </a:cubicBezTo>
                <a:cubicBezTo>
                  <a:pt x="101153" y="75160"/>
                  <a:pt x="101097" y="75412"/>
                  <a:pt x="101209" y="75553"/>
                </a:cubicBezTo>
                <a:cubicBezTo>
                  <a:pt x="101277" y="75654"/>
                  <a:pt x="101395" y="75704"/>
                  <a:pt x="101508" y="75704"/>
                </a:cubicBezTo>
                <a:cubicBezTo>
                  <a:pt x="101584" y="75704"/>
                  <a:pt x="101658" y="75682"/>
                  <a:pt x="101715" y="75637"/>
                </a:cubicBezTo>
                <a:cubicBezTo>
                  <a:pt x="101883" y="75553"/>
                  <a:pt x="101911" y="75300"/>
                  <a:pt x="101799" y="75160"/>
                </a:cubicBezTo>
                <a:cubicBezTo>
                  <a:pt x="101744" y="75051"/>
                  <a:pt x="101632" y="74989"/>
                  <a:pt x="101513" y="74989"/>
                </a:cubicBezTo>
                <a:close/>
                <a:moveTo>
                  <a:pt x="94947" y="75030"/>
                </a:moveTo>
                <a:cubicBezTo>
                  <a:pt x="94880" y="75030"/>
                  <a:pt x="94813" y="75045"/>
                  <a:pt x="94752" y="75076"/>
                </a:cubicBezTo>
                <a:cubicBezTo>
                  <a:pt x="94584" y="75188"/>
                  <a:pt x="94556" y="75441"/>
                  <a:pt x="94640" y="75581"/>
                </a:cubicBezTo>
                <a:cubicBezTo>
                  <a:pt x="94712" y="75689"/>
                  <a:pt x="94841" y="75739"/>
                  <a:pt x="94962" y="75739"/>
                </a:cubicBezTo>
                <a:cubicBezTo>
                  <a:pt x="95030" y="75739"/>
                  <a:pt x="95095" y="75723"/>
                  <a:pt x="95145" y="75693"/>
                </a:cubicBezTo>
                <a:cubicBezTo>
                  <a:pt x="95314" y="75581"/>
                  <a:pt x="95342" y="75328"/>
                  <a:pt x="95257" y="75188"/>
                </a:cubicBezTo>
                <a:cubicBezTo>
                  <a:pt x="95185" y="75080"/>
                  <a:pt x="95067" y="75030"/>
                  <a:pt x="94947" y="75030"/>
                </a:cubicBezTo>
                <a:close/>
                <a:moveTo>
                  <a:pt x="88373" y="75064"/>
                </a:moveTo>
                <a:cubicBezTo>
                  <a:pt x="88298" y="75064"/>
                  <a:pt x="88222" y="75087"/>
                  <a:pt x="88155" y="75132"/>
                </a:cubicBezTo>
                <a:cubicBezTo>
                  <a:pt x="87986" y="75216"/>
                  <a:pt x="87958" y="75469"/>
                  <a:pt x="88042" y="75609"/>
                </a:cubicBezTo>
                <a:cubicBezTo>
                  <a:pt x="88115" y="75718"/>
                  <a:pt x="88246" y="75780"/>
                  <a:pt x="88367" y="75780"/>
                </a:cubicBezTo>
                <a:cubicBezTo>
                  <a:pt x="88434" y="75780"/>
                  <a:pt x="88498" y="75761"/>
                  <a:pt x="88548" y="75721"/>
                </a:cubicBezTo>
                <a:cubicBezTo>
                  <a:pt x="88716" y="75609"/>
                  <a:pt x="88744" y="75356"/>
                  <a:pt x="88660" y="75216"/>
                </a:cubicBezTo>
                <a:cubicBezTo>
                  <a:pt x="88593" y="75115"/>
                  <a:pt x="88485" y="75064"/>
                  <a:pt x="88373" y="75064"/>
                </a:cubicBezTo>
                <a:close/>
                <a:moveTo>
                  <a:pt x="81773" y="75108"/>
                </a:moveTo>
                <a:cubicBezTo>
                  <a:pt x="81712" y="75108"/>
                  <a:pt x="81649" y="75124"/>
                  <a:pt x="81585" y="75160"/>
                </a:cubicBezTo>
                <a:cubicBezTo>
                  <a:pt x="81417" y="75272"/>
                  <a:pt x="81389" y="75497"/>
                  <a:pt x="81501" y="75637"/>
                </a:cubicBezTo>
                <a:cubicBezTo>
                  <a:pt x="81553" y="75758"/>
                  <a:pt x="81668" y="75815"/>
                  <a:pt x="81782" y="75815"/>
                </a:cubicBezTo>
                <a:cubicBezTo>
                  <a:pt x="81853" y="75815"/>
                  <a:pt x="81924" y="75793"/>
                  <a:pt x="81978" y="75749"/>
                </a:cubicBezTo>
                <a:cubicBezTo>
                  <a:pt x="82147" y="75637"/>
                  <a:pt x="82203" y="75412"/>
                  <a:pt x="82090" y="75272"/>
                </a:cubicBezTo>
                <a:cubicBezTo>
                  <a:pt x="82014" y="75177"/>
                  <a:pt x="81900" y="75108"/>
                  <a:pt x="81773" y="75108"/>
                </a:cubicBezTo>
                <a:close/>
                <a:moveTo>
                  <a:pt x="117239" y="75375"/>
                </a:moveTo>
                <a:cubicBezTo>
                  <a:pt x="117168" y="75375"/>
                  <a:pt x="117097" y="75397"/>
                  <a:pt x="117043" y="75441"/>
                </a:cubicBezTo>
                <a:cubicBezTo>
                  <a:pt x="116875" y="75553"/>
                  <a:pt x="116819" y="75777"/>
                  <a:pt x="116931" y="75918"/>
                </a:cubicBezTo>
                <a:cubicBezTo>
                  <a:pt x="117000" y="76039"/>
                  <a:pt x="117122" y="76096"/>
                  <a:pt x="117239" y="76096"/>
                </a:cubicBezTo>
                <a:cubicBezTo>
                  <a:pt x="117312" y="76096"/>
                  <a:pt x="117382" y="76073"/>
                  <a:pt x="117436" y="76030"/>
                </a:cubicBezTo>
                <a:cubicBezTo>
                  <a:pt x="117605" y="75918"/>
                  <a:pt x="117633" y="75693"/>
                  <a:pt x="117521" y="75553"/>
                </a:cubicBezTo>
                <a:cubicBezTo>
                  <a:pt x="117469" y="75432"/>
                  <a:pt x="117353" y="75375"/>
                  <a:pt x="117239" y="75375"/>
                </a:cubicBezTo>
                <a:close/>
                <a:moveTo>
                  <a:pt x="110637" y="75410"/>
                </a:moveTo>
                <a:cubicBezTo>
                  <a:pt x="110572" y="75410"/>
                  <a:pt x="110505" y="75429"/>
                  <a:pt x="110446" y="75469"/>
                </a:cubicBezTo>
                <a:cubicBezTo>
                  <a:pt x="110277" y="75581"/>
                  <a:pt x="110221" y="75834"/>
                  <a:pt x="110334" y="75974"/>
                </a:cubicBezTo>
                <a:cubicBezTo>
                  <a:pt x="110401" y="76075"/>
                  <a:pt x="110519" y="76126"/>
                  <a:pt x="110633" y="76126"/>
                </a:cubicBezTo>
                <a:cubicBezTo>
                  <a:pt x="110709" y="76126"/>
                  <a:pt x="110783" y="76103"/>
                  <a:pt x="110839" y="76058"/>
                </a:cubicBezTo>
                <a:cubicBezTo>
                  <a:pt x="111007" y="75974"/>
                  <a:pt x="111035" y="75721"/>
                  <a:pt x="110923" y="75581"/>
                </a:cubicBezTo>
                <a:cubicBezTo>
                  <a:pt x="110869" y="75472"/>
                  <a:pt x="110756" y="75410"/>
                  <a:pt x="110637" y="75410"/>
                </a:cubicBezTo>
                <a:close/>
                <a:moveTo>
                  <a:pt x="104077" y="75473"/>
                </a:moveTo>
                <a:cubicBezTo>
                  <a:pt x="104003" y="75473"/>
                  <a:pt x="103931" y="75498"/>
                  <a:pt x="103876" y="75553"/>
                </a:cubicBezTo>
                <a:cubicBezTo>
                  <a:pt x="103708" y="75637"/>
                  <a:pt x="103680" y="75890"/>
                  <a:pt x="103764" y="76030"/>
                </a:cubicBezTo>
                <a:cubicBezTo>
                  <a:pt x="103837" y="76139"/>
                  <a:pt x="103968" y="76201"/>
                  <a:pt x="104089" y="76201"/>
                </a:cubicBezTo>
                <a:cubicBezTo>
                  <a:pt x="104156" y="76201"/>
                  <a:pt x="104220" y="76182"/>
                  <a:pt x="104269" y="76142"/>
                </a:cubicBezTo>
                <a:cubicBezTo>
                  <a:pt x="104438" y="76030"/>
                  <a:pt x="104466" y="75777"/>
                  <a:pt x="104382" y="75637"/>
                </a:cubicBezTo>
                <a:cubicBezTo>
                  <a:pt x="104313" y="75534"/>
                  <a:pt x="104192" y="75473"/>
                  <a:pt x="104077" y="75473"/>
                </a:cubicBezTo>
                <a:close/>
                <a:moveTo>
                  <a:pt x="97489" y="75515"/>
                </a:moveTo>
                <a:cubicBezTo>
                  <a:pt x="97417" y="75515"/>
                  <a:pt x="97344" y="75538"/>
                  <a:pt x="97279" y="75581"/>
                </a:cubicBezTo>
                <a:cubicBezTo>
                  <a:pt x="97110" y="75693"/>
                  <a:pt x="97082" y="75918"/>
                  <a:pt x="97167" y="76058"/>
                </a:cubicBezTo>
                <a:cubicBezTo>
                  <a:pt x="97236" y="76179"/>
                  <a:pt x="97358" y="76236"/>
                  <a:pt x="97474" y="76236"/>
                </a:cubicBezTo>
                <a:cubicBezTo>
                  <a:pt x="97547" y="76236"/>
                  <a:pt x="97618" y="76214"/>
                  <a:pt x="97672" y="76170"/>
                </a:cubicBezTo>
                <a:cubicBezTo>
                  <a:pt x="97840" y="76058"/>
                  <a:pt x="97868" y="75834"/>
                  <a:pt x="97784" y="75693"/>
                </a:cubicBezTo>
                <a:cubicBezTo>
                  <a:pt x="97715" y="75572"/>
                  <a:pt x="97604" y="75515"/>
                  <a:pt x="97489" y="75515"/>
                </a:cubicBezTo>
                <a:close/>
                <a:moveTo>
                  <a:pt x="90890" y="75551"/>
                </a:moveTo>
                <a:cubicBezTo>
                  <a:pt x="90823" y="75551"/>
                  <a:pt x="90759" y="75569"/>
                  <a:pt x="90709" y="75609"/>
                </a:cubicBezTo>
                <a:cubicBezTo>
                  <a:pt x="90541" y="75721"/>
                  <a:pt x="90513" y="75974"/>
                  <a:pt x="90625" y="76114"/>
                </a:cubicBezTo>
                <a:cubicBezTo>
                  <a:pt x="90676" y="76215"/>
                  <a:pt x="90787" y="76266"/>
                  <a:pt x="90898" y="76266"/>
                </a:cubicBezTo>
                <a:cubicBezTo>
                  <a:pt x="90972" y="76266"/>
                  <a:pt x="91046" y="76243"/>
                  <a:pt x="91102" y="76199"/>
                </a:cubicBezTo>
                <a:cubicBezTo>
                  <a:pt x="91271" y="76114"/>
                  <a:pt x="91327" y="75862"/>
                  <a:pt x="91215" y="75721"/>
                </a:cubicBezTo>
                <a:cubicBezTo>
                  <a:pt x="91142" y="75612"/>
                  <a:pt x="91011" y="75551"/>
                  <a:pt x="90890" y="75551"/>
                </a:cubicBezTo>
                <a:close/>
                <a:moveTo>
                  <a:pt x="84320" y="75591"/>
                </a:moveTo>
                <a:cubicBezTo>
                  <a:pt x="84253" y="75591"/>
                  <a:pt x="84182" y="75607"/>
                  <a:pt x="84112" y="75637"/>
                </a:cubicBezTo>
                <a:cubicBezTo>
                  <a:pt x="83943" y="75749"/>
                  <a:pt x="83915" y="76002"/>
                  <a:pt x="84028" y="76142"/>
                </a:cubicBezTo>
                <a:cubicBezTo>
                  <a:pt x="84082" y="76250"/>
                  <a:pt x="84205" y="76301"/>
                  <a:pt x="84323" y="76301"/>
                </a:cubicBezTo>
                <a:cubicBezTo>
                  <a:pt x="84390" y="76301"/>
                  <a:pt x="84455" y="76285"/>
                  <a:pt x="84505" y="76255"/>
                </a:cubicBezTo>
                <a:cubicBezTo>
                  <a:pt x="84673" y="76142"/>
                  <a:pt x="84729" y="75890"/>
                  <a:pt x="84617" y="75749"/>
                </a:cubicBezTo>
                <a:cubicBezTo>
                  <a:pt x="84545" y="75641"/>
                  <a:pt x="84439" y="75591"/>
                  <a:pt x="84320" y="75591"/>
                </a:cubicBezTo>
                <a:close/>
                <a:moveTo>
                  <a:pt x="77759" y="75656"/>
                </a:moveTo>
                <a:cubicBezTo>
                  <a:pt x="77691" y="75656"/>
                  <a:pt x="77625" y="75678"/>
                  <a:pt x="77570" y="75721"/>
                </a:cubicBezTo>
                <a:cubicBezTo>
                  <a:pt x="77374" y="75834"/>
                  <a:pt x="77346" y="76058"/>
                  <a:pt x="77458" y="76199"/>
                </a:cubicBezTo>
                <a:cubicBezTo>
                  <a:pt x="77527" y="76319"/>
                  <a:pt x="77639" y="76377"/>
                  <a:pt x="77747" y="76377"/>
                </a:cubicBezTo>
                <a:cubicBezTo>
                  <a:pt x="77815" y="76377"/>
                  <a:pt x="77881" y="76354"/>
                  <a:pt x="77935" y="76311"/>
                </a:cubicBezTo>
                <a:cubicBezTo>
                  <a:pt x="78132" y="76199"/>
                  <a:pt x="78160" y="75974"/>
                  <a:pt x="78048" y="75834"/>
                </a:cubicBezTo>
                <a:cubicBezTo>
                  <a:pt x="77979" y="75713"/>
                  <a:pt x="77867" y="75656"/>
                  <a:pt x="77759" y="75656"/>
                </a:cubicBezTo>
                <a:close/>
                <a:moveTo>
                  <a:pt x="113189" y="75907"/>
                </a:moveTo>
                <a:cubicBezTo>
                  <a:pt x="113116" y="75907"/>
                  <a:pt x="113040" y="75929"/>
                  <a:pt x="112973" y="75974"/>
                </a:cubicBezTo>
                <a:cubicBezTo>
                  <a:pt x="112804" y="76058"/>
                  <a:pt x="112748" y="76311"/>
                  <a:pt x="112860" y="76451"/>
                </a:cubicBezTo>
                <a:cubicBezTo>
                  <a:pt x="112933" y="76560"/>
                  <a:pt x="113064" y="76622"/>
                  <a:pt x="113185" y="76622"/>
                </a:cubicBezTo>
                <a:cubicBezTo>
                  <a:pt x="113252" y="76622"/>
                  <a:pt x="113316" y="76603"/>
                  <a:pt x="113366" y="76564"/>
                </a:cubicBezTo>
                <a:cubicBezTo>
                  <a:pt x="113534" y="76451"/>
                  <a:pt x="113562" y="76199"/>
                  <a:pt x="113450" y="76058"/>
                </a:cubicBezTo>
                <a:cubicBezTo>
                  <a:pt x="113399" y="75957"/>
                  <a:pt x="113298" y="75907"/>
                  <a:pt x="113189" y="75907"/>
                </a:cubicBezTo>
                <a:close/>
                <a:moveTo>
                  <a:pt x="106594" y="75959"/>
                </a:moveTo>
                <a:cubicBezTo>
                  <a:pt x="106528" y="75959"/>
                  <a:pt x="106462" y="75981"/>
                  <a:pt x="106403" y="76030"/>
                </a:cubicBezTo>
                <a:cubicBezTo>
                  <a:pt x="106235" y="76142"/>
                  <a:pt x="106207" y="76395"/>
                  <a:pt x="106291" y="76535"/>
                </a:cubicBezTo>
                <a:cubicBezTo>
                  <a:pt x="106358" y="76637"/>
                  <a:pt x="106476" y="76687"/>
                  <a:pt x="106590" y="76687"/>
                </a:cubicBezTo>
                <a:cubicBezTo>
                  <a:pt x="106666" y="76687"/>
                  <a:pt x="106740" y="76665"/>
                  <a:pt x="106796" y="76620"/>
                </a:cubicBezTo>
                <a:cubicBezTo>
                  <a:pt x="106965" y="76535"/>
                  <a:pt x="106993" y="76283"/>
                  <a:pt x="106908" y="76142"/>
                </a:cubicBezTo>
                <a:cubicBezTo>
                  <a:pt x="106836" y="76033"/>
                  <a:pt x="106715" y="75959"/>
                  <a:pt x="106594" y="75959"/>
                </a:cubicBezTo>
                <a:close/>
                <a:moveTo>
                  <a:pt x="100001" y="76012"/>
                </a:moveTo>
                <a:cubicBezTo>
                  <a:pt x="99934" y="76012"/>
                  <a:pt x="99866" y="76028"/>
                  <a:pt x="99806" y="76058"/>
                </a:cubicBezTo>
                <a:cubicBezTo>
                  <a:pt x="99637" y="76170"/>
                  <a:pt x="99609" y="76423"/>
                  <a:pt x="99693" y="76564"/>
                </a:cubicBezTo>
                <a:cubicBezTo>
                  <a:pt x="99765" y="76672"/>
                  <a:pt x="99895" y="76722"/>
                  <a:pt x="100016" y="76722"/>
                </a:cubicBezTo>
                <a:cubicBezTo>
                  <a:pt x="100083" y="76722"/>
                  <a:pt x="100148" y="76706"/>
                  <a:pt x="100199" y="76676"/>
                </a:cubicBezTo>
                <a:cubicBezTo>
                  <a:pt x="100367" y="76564"/>
                  <a:pt x="100395" y="76311"/>
                  <a:pt x="100311" y="76170"/>
                </a:cubicBezTo>
                <a:cubicBezTo>
                  <a:pt x="100239" y="76062"/>
                  <a:pt x="100121" y="76012"/>
                  <a:pt x="100001" y="76012"/>
                </a:cubicBezTo>
                <a:close/>
                <a:moveTo>
                  <a:pt x="93467" y="76047"/>
                </a:moveTo>
                <a:cubicBezTo>
                  <a:pt x="93393" y="76047"/>
                  <a:pt x="93315" y="76069"/>
                  <a:pt x="93236" y="76114"/>
                </a:cubicBezTo>
                <a:cubicBezTo>
                  <a:pt x="93068" y="76199"/>
                  <a:pt x="93040" y="76451"/>
                  <a:pt x="93152" y="76592"/>
                </a:cubicBezTo>
                <a:cubicBezTo>
                  <a:pt x="93206" y="76700"/>
                  <a:pt x="93331" y="76762"/>
                  <a:pt x="93450" y="76762"/>
                </a:cubicBezTo>
                <a:cubicBezTo>
                  <a:pt x="93516" y="76762"/>
                  <a:pt x="93579" y="76744"/>
                  <a:pt x="93629" y="76704"/>
                </a:cubicBezTo>
                <a:cubicBezTo>
                  <a:pt x="93798" y="76592"/>
                  <a:pt x="93854" y="76339"/>
                  <a:pt x="93741" y="76199"/>
                </a:cubicBezTo>
                <a:cubicBezTo>
                  <a:pt x="93674" y="76097"/>
                  <a:pt x="93576" y="76047"/>
                  <a:pt x="93467" y="76047"/>
                </a:cubicBezTo>
                <a:close/>
                <a:moveTo>
                  <a:pt x="86861" y="76077"/>
                </a:moveTo>
                <a:cubicBezTo>
                  <a:pt x="86790" y="76077"/>
                  <a:pt x="86714" y="76099"/>
                  <a:pt x="86639" y="76142"/>
                </a:cubicBezTo>
                <a:cubicBezTo>
                  <a:pt x="86470" y="76255"/>
                  <a:pt x="86442" y="76479"/>
                  <a:pt x="86554" y="76620"/>
                </a:cubicBezTo>
                <a:cubicBezTo>
                  <a:pt x="86606" y="76740"/>
                  <a:pt x="86722" y="76798"/>
                  <a:pt x="86835" y="76798"/>
                </a:cubicBezTo>
                <a:cubicBezTo>
                  <a:pt x="86907" y="76798"/>
                  <a:pt x="86978" y="76775"/>
                  <a:pt x="87032" y="76732"/>
                </a:cubicBezTo>
                <a:cubicBezTo>
                  <a:pt x="87200" y="76620"/>
                  <a:pt x="87256" y="76395"/>
                  <a:pt x="87144" y="76255"/>
                </a:cubicBezTo>
                <a:cubicBezTo>
                  <a:pt x="87075" y="76134"/>
                  <a:pt x="86974" y="76077"/>
                  <a:pt x="86861" y="76077"/>
                </a:cubicBezTo>
                <a:close/>
                <a:moveTo>
                  <a:pt x="80268" y="76128"/>
                </a:moveTo>
                <a:cubicBezTo>
                  <a:pt x="80206" y="76128"/>
                  <a:pt x="80146" y="76149"/>
                  <a:pt x="80097" y="76199"/>
                </a:cubicBezTo>
                <a:cubicBezTo>
                  <a:pt x="79901" y="76311"/>
                  <a:pt x="79873" y="76564"/>
                  <a:pt x="79985" y="76704"/>
                </a:cubicBezTo>
                <a:cubicBezTo>
                  <a:pt x="80057" y="76812"/>
                  <a:pt x="80175" y="76862"/>
                  <a:pt x="80288" y="76862"/>
                </a:cubicBezTo>
                <a:cubicBezTo>
                  <a:pt x="80351" y="76862"/>
                  <a:pt x="80412" y="76846"/>
                  <a:pt x="80462" y="76816"/>
                </a:cubicBezTo>
                <a:cubicBezTo>
                  <a:pt x="80659" y="76704"/>
                  <a:pt x="80687" y="76451"/>
                  <a:pt x="80574" y="76311"/>
                </a:cubicBezTo>
                <a:cubicBezTo>
                  <a:pt x="80502" y="76202"/>
                  <a:pt x="80381" y="76128"/>
                  <a:pt x="80268" y="76128"/>
                </a:cubicBezTo>
                <a:close/>
                <a:moveTo>
                  <a:pt x="109104" y="76440"/>
                </a:moveTo>
                <a:cubicBezTo>
                  <a:pt x="109044" y="76440"/>
                  <a:pt x="108984" y="76452"/>
                  <a:pt x="108930" y="76479"/>
                </a:cubicBezTo>
                <a:cubicBezTo>
                  <a:pt x="108761" y="76592"/>
                  <a:pt x="108733" y="76844"/>
                  <a:pt x="108817" y="76985"/>
                </a:cubicBezTo>
                <a:cubicBezTo>
                  <a:pt x="108889" y="77093"/>
                  <a:pt x="109019" y="77143"/>
                  <a:pt x="109140" y="77143"/>
                </a:cubicBezTo>
                <a:cubicBezTo>
                  <a:pt x="109208" y="77143"/>
                  <a:pt x="109272" y="77127"/>
                  <a:pt x="109323" y="77097"/>
                </a:cubicBezTo>
                <a:cubicBezTo>
                  <a:pt x="109491" y="76985"/>
                  <a:pt x="109519" y="76732"/>
                  <a:pt x="109435" y="76592"/>
                </a:cubicBezTo>
                <a:cubicBezTo>
                  <a:pt x="109359" y="76496"/>
                  <a:pt x="109231" y="76440"/>
                  <a:pt x="109104" y="76440"/>
                </a:cubicBezTo>
                <a:close/>
                <a:moveTo>
                  <a:pt x="102558" y="76498"/>
                </a:moveTo>
                <a:cubicBezTo>
                  <a:pt x="102485" y="76498"/>
                  <a:pt x="102414" y="76520"/>
                  <a:pt x="102360" y="76564"/>
                </a:cubicBezTo>
                <a:cubicBezTo>
                  <a:pt x="102192" y="76676"/>
                  <a:pt x="102164" y="76900"/>
                  <a:pt x="102276" y="77041"/>
                </a:cubicBezTo>
                <a:cubicBezTo>
                  <a:pt x="102330" y="77150"/>
                  <a:pt x="102455" y="77212"/>
                  <a:pt x="102574" y="77212"/>
                </a:cubicBezTo>
                <a:cubicBezTo>
                  <a:pt x="102640" y="77212"/>
                  <a:pt x="102704" y="77193"/>
                  <a:pt x="102753" y="77153"/>
                </a:cubicBezTo>
                <a:cubicBezTo>
                  <a:pt x="102922" y="77041"/>
                  <a:pt x="102978" y="76816"/>
                  <a:pt x="102866" y="76676"/>
                </a:cubicBezTo>
                <a:cubicBezTo>
                  <a:pt x="102797" y="76555"/>
                  <a:pt x="102675" y="76498"/>
                  <a:pt x="102558" y="76498"/>
                </a:cubicBezTo>
                <a:close/>
                <a:moveTo>
                  <a:pt x="95968" y="76533"/>
                </a:moveTo>
                <a:cubicBezTo>
                  <a:pt x="95902" y="76533"/>
                  <a:pt x="95832" y="76552"/>
                  <a:pt x="95763" y="76592"/>
                </a:cubicBezTo>
                <a:cubicBezTo>
                  <a:pt x="95594" y="76704"/>
                  <a:pt x="95566" y="76957"/>
                  <a:pt x="95679" y="77097"/>
                </a:cubicBezTo>
                <a:cubicBezTo>
                  <a:pt x="95729" y="77198"/>
                  <a:pt x="95840" y="77249"/>
                  <a:pt x="95951" y="77249"/>
                </a:cubicBezTo>
                <a:cubicBezTo>
                  <a:pt x="96026" y="77249"/>
                  <a:pt x="96100" y="77226"/>
                  <a:pt x="96156" y="77181"/>
                </a:cubicBezTo>
                <a:cubicBezTo>
                  <a:pt x="96324" y="77097"/>
                  <a:pt x="96380" y="76844"/>
                  <a:pt x="96268" y="76704"/>
                </a:cubicBezTo>
                <a:cubicBezTo>
                  <a:pt x="96196" y="76595"/>
                  <a:pt x="96088" y="76533"/>
                  <a:pt x="95968" y="76533"/>
                </a:cubicBezTo>
                <a:close/>
                <a:moveTo>
                  <a:pt x="89396" y="76574"/>
                </a:moveTo>
                <a:cubicBezTo>
                  <a:pt x="89333" y="76574"/>
                  <a:pt x="89272" y="76589"/>
                  <a:pt x="89221" y="76620"/>
                </a:cubicBezTo>
                <a:cubicBezTo>
                  <a:pt x="89025" y="76732"/>
                  <a:pt x="88997" y="76985"/>
                  <a:pt x="89109" y="77125"/>
                </a:cubicBezTo>
                <a:cubicBezTo>
                  <a:pt x="89177" y="77226"/>
                  <a:pt x="89284" y="77277"/>
                  <a:pt x="89390" y="77277"/>
                </a:cubicBezTo>
                <a:cubicBezTo>
                  <a:pt x="89461" y="77277"/>
                  <a:pt x="89530" y="77254"/>
                  <a:pt x="89586" y="77209"/>
                </a:cubicBezTo>
                <a:cubicBezTo>
                  <a:pt x="89783" y="77125"/>
                  <a:pt x="89811" y="76872"/>
                  <a:pt x="89699" y="76732"/>
                </a:cubicBezTo>
                <a:cubicBezTo>
                  <a:pt x="89627" y="76624"/>
                  <a:pt x="89509" y="76574"/>
                  <a:pt x="89396" y="76574"/>
                </a:cubicBezTo>
                <a:close/>
                <a:moveTo>
                  <a:pt x="82821" y="76626"/>
                </a:moveTo>
                <a:cubicBezTo>
                  <a:pt x="82755" y="76626"/>
                  <a:pt x="82687" y="76651"/>
                  <a:pt x="82624" y="76704"/>
                </a:cubicBezTo>
                <a:cubicBezTo>
                  <a:pt x="82427" y="76816"/>
                  <a:pt x="82399" y="77041"/>
                  <a:pt x="82512" y="77181"/>
                </a:cubicBezTo>
                <a:cubicBezTo>
                  <a:pt x="82581" y="77302"/>
                  <a:pt x="82692" y="77359"/>
                  <a:pt x="82800" y="77359"/>
                </a:cubicBezTo>
                <a:cubicBezTo>
                  <a:pt x="82868" y="77359"/>
                  <a:pt x="82935" y="77337"/>
                  <a:pt x="82989" y="77293"/>
                </a:cubicBezTo>
                <a:cubicBezTo>
                  <a:pt x="83185" y="77181"/>
                  <a:pt x="83213" y="76957"/>
                  <a:pt x="83101" y="76816"/>
                </a:cubicBezTo>
                <a:cubicBezTo>
                  <a:pt x="83031" y="76694"/>
                  <a:pt x="82929" y="76626"/>
                  <a:pt x="82821" y="76626"/>
                </a:cubicBezTo>
                <a:close/>
                <a:moveTo>
                  <a:pt x="76233" y="76674"/>
                </a:moveTo>
                <a:cubicBezTo>
                  <a:pt x="76168" y="76674"/>
                  <a:pt x="76104" y="76692"/>
                  <a:pt x="76054" y="76732"/>
                </a:cubicBezTo>
                <a:cubicBezTo>
                  <a:pt x="75886" y="76844"/>
                  <a:pt x="75830" y="77097"/>
                  <a:pt x="75942" y="77209"/>
                </a:cubicBezTo>
                <a:cubicBezTo>
                  <a:pt x="76011" y="77330"/>
                  <a:pt x="76133" y="77387"/>
                  <a:pt x="76250" y="77387"/>
                </a:cubicBezTo>
                <a:cubicBezTo>
                  <a:pt x="76323" y="77387"/>
                  <a:pt x="76393" y="77365"/>
                  <a:pt x="76447" y="77322"/>
                </a:cubicBezTo>
                <a:cubicBezTo>
                  <a:pt x="76616" y="77209"/>
                  <a:pt x="76644" y="76985"/>
                  <a:pt x="76532" y="76844"/>
                </a:cubicBezTo>
                <a:cubicBezTo>
                  <a:pt x="76477" y="76735"/>
                  <a:pt x="76353" y="76674"/>
                  <a:pt x="76233" y="76674"/>
                </a:cubicBezTo>
                <a:close/>
                <a:moveTo>
                  <a:pt x="105070" y="76995"/>
                </a:moveTo>
                <a:cubicBezTo>
                  <a:pt x="105002" y="76995"/>
                  <a:pt x="104937" y="77011"/>
                  <a:pt x="104887" y="77041"/>
                </a:cubicBezTo>
                <a:cubicBezTo>
                  <a:pt x="104719" y="77153"/>
                  <a:pt x="104691" y="77406"/>
                  <a:pt x="104803" y="77546"/>
                </a:cubicBezTo>
                <a:cubicBezTo>
                  <a:pt x="104853" y="77647"/>
                  <a:pt x="104965" y="77698"/>
                  <a:pt x="105076" y="77698"/>
                </a:cubicBezTo>
                <a:cubicBezTo>
                  <a:pt x="105150" y="77698"/>
                  <a:pt x="105224" y="77675"/>
                  <a:pt x="105280" y="77630"/>
                </a:cubicBezTo>
                <a:cubicBezTo>
                  <a:pt x="105449" y="77546"/>
                  <a:pt x="105505" y="77293"/>
                  <a:pt x="105392" y="77153"/>
                </a:cubicBezTo>
                <a:cubicBezTo>
                  <a:pt x="105320" y="77045"/>
                  <a:pt x="105191" y="76995"/>
                  <a:pt x="105070" y="76995"/>
                </a:cubicBezTo>
                <a:close/>
                <a:moveTo>
                  <a:pt x="98520" y="77030"/>
                </a:moveTo>
                <a:cubicBezTo>
                  <a:pt x="98447" y="77030"/>
                  <a:pt x="98368" y="77052"/>
                  <a:pt x="98290" y="77097"/>
                </a:cubicBezTo>
                <a:cubicBezTo>
                  <a:pt x="98121" y="77181"/>
                  <a:pt x="98093" y="77434"/>
                  <a:pt x="98205" y="77574"/>
                </a:cubicBezTo>
                <a:cubicBezTo>
                  <a:pt x="98260" y="77683"/>
                  <a:pt x="98384" y="77745"/>
                  <a:pt x="98504" y="77745"/>
                </a:cubicBezTo>
                <a:cubicBezTo>
                  <a:pt x="98569" y="77745"/>
                  <a:pt x="98633" y="77726"/>
                  <a:pt x="98683" y="77686"/>
                </a:cubicBezTo>
                <a:cubicBezTo>
                  <a:pt x="98851" y="77574"/>
                  <a:pt x="98907" y="77322"/>
                  <a:pt x="98795" y="77181"/>
                </a:cubicBezTo>
                <a:cubicBezTo>
                  <a:pt x="98727" y="77080"/>
                  <a:pt x="98630" y="77030"/>
                  <a:pt x="98520" y="77030"/>
                </a:cubicBezTo>
                <a:close/>
                <a:moveTo>
                  <a:pt x="91937" y="77059"/>
                </a:moveTo>
                <a:cubicBezTo>
                  <a:pt x="91869" y="77059"/>
                  <a:pt x="91802" y="77082"/>
                  <a:pt x="91748" y="77125"/>
                </a:cubicBezTo>
                <a:cubicBezTo>
                  <a:pt x="91552" y="77237"/>
                  <a:pt x="91524" y="77462"/>
                  <a:pt x="91636" y="77602"/>
                </a:cubicBezTo>
                <a:cubicBezTo>
                  <a:pt x="91705" y="77723"/>
                  <a:pt x="91816" y="77780"/>
                  <a:pt x="91925" y="77780"/>
                </a:cubicBezTo>
                <a:cubicBezTo>
                  <a:pt x="91992" y="77780"/>
                  <a:pt x="92059" y="77758"/>
                  <a:pt x="92113" y="77715"/>
                </a:cubicBezTo>
                <a:cubicBezTo>
                  <a:pt x="92310" y="77602"/>
                  <a:pt x="92338" y="77378"/>
                  <a:pt x="92225" y="77237"/>
                </a:cubicBezTo>
                <a:cubicBezTo>
                  <a:pt x="92156" y="77116"/>
                  <a:pt x="92045" y="77059"/>
                  <a:pt x="91937" y="77059"/>
                </a:cubicBezTo>
                <a:close/>
                <a:moveTo>
                  <a:pt x="85334" y="77110"/>
                </a:moveTo>
                <a:cubicBezTo>
                  <a:pt x="85272" y="77110"/>
                  <a:pt x="85210" y="77132"/>
                  <a:pt x="85151" y="77181"/>
                </a:cubicBezTo>
                <a:cubicBezTo>
                  <a:pt x="84954" y="77293"/>
                  <a:pt x="84926" y="77546"/>
                  <a:pt x="85038" y="77686"/>
                </a:cubicBezTo>
                <a:cubicBezTo>
                  <a:pt x="85110" y="77794"/>
                  <a:pt x="85228" y="77845"/>
                  <a:pt x="85341" y="77845"/>
                </a:cubicBezTo>
                <a:cubicBezTo>
                  <a:pt x="85404" y="77845"/>
                  <a:pt x="85465" y="77829"/>
                  <a:pt x="85516" y="77799"/>
                </a:cubicBezTo>
                <a:cubicBezTo>
                  <a:pt x="85712" y="77686"/>
                  <a:pt x="85740" y="77434"/>
                  <a:pt x="85628" y="77293"/>
                </a:cubicBezTo>
                <a:cubicBezTo>
                  <a:pt x="85555" y="77184"/>
                  <a:pt x="85447" y="77110"/>
                  <a:pt x="85334" y="77110"/>
                </a:cubicBezTo>
                <a:close/>
                <a:moveTo>
                  <a:pt x="78763" y="77163"/>
                </a:moveTo>
                <a:cubicBezTo>
                  <a:pt x="78696" y="77163"/>
                  <a:pt x="78632" y="77179"/>
                  <a:pt x="78581" y="77209"/>
                </a:cubicBezTo>
                <a:cubicBezTo>
                  <a:pt x="78413" y="77322"/>
                  <a:pt x="78357" y="77574"/>
                  <a:pt x="78469" y="77715"/>
                </a:cubicBezTo>
                <a:cubicBezTo>
                  <a:pt x="78541" y="77823"/>
                  <a:pt x="78671" y="77873"/>
                  <a:pt x="78791" y="77873"/>
                </a:cubicBezTo>
                <a:cubicBezTo>
                  <a:pt x="78859" y="77873"/>
                  <a:pt x="78924" y="77857"/>
                  <a:pt x="78974" y="77827"/>
                </a:cubicBezTo>
                <a:cubicBezTo>
                  <a:pt x="79143" y="77715"/>
                  <a:pt x="79171" y="77462"/>
                  <a:pt x="79058" y="77322"/>
                </a:cubicBezTo>
                <a:cubicBezTo>
                  <a:pt x="79004" y="77214"/>
                  <a:pt x="78881" y="77163"/>
                  <a:pt x="78763" y="77163"/>
                </a:cubicBezTo>
                <a:close/>
                <a:moveTo>
                  <a:pt x="101028" y="77516"/>
                </a:moveTo>
                <a:cubicBezTo>
                  <a:pt x="100959" y="77516"/>
                  <a:pt x="100886" y="77534"/>
                  <a:pt x="100816" y="77574"/>
                </a:cubicBezTo>
                <a:cubicBezTo>
                  <a:pt x="100648" y="77686"/>
                  <a:pt x="100620" y="77911"/>
                  <a:pt x="100732" y="78051"/>
                </a:cubicBezTo>
                <a:cubicBezTo>
                  <a:pt x="100784" y="78172"/>
                  <a:pt x="100899" y="78229"/>
                  <a:pt x="101013" y="78229"/>
                </a:cubicBezTo>
                <a:cubicBezTo>
                  <a:pt x="101084" y="78229"/>
                  <a:pt x="101155" y="78207"/>
                  <a:pt x="101209" y="78164"/>
                </a:cubicBezTo>
                <a:cubicBezTo>
                  <a:pt x="101378" y="78051"/>
                  <a:pt x="101434" y="77827"/>
                  <a:pt x="101322" y="77686"/>
                </a:cubicBezTo>
                <a:cubicBezTo>
                  <a:pt x="101267" y="77578"/>
                  <a:pt x="101154" y="77516"/>
                  <a:pt x="101028" y="77516"/>
                </a:cubicBezTo>
                <a:close/>
                <a:moveTo>
                  <a:pt x="94462" y="77556"/>
                </a:moveTo>
                <a:cubicBezTo>
                  <a:pt x="94399" y="77556"/>
                  <a:pt x="94335" y="77572"/>
                  <a:pt x="94275" y="77602"/>
                </a:cubicBezTo>
                <a:cubicBezTo>
                  <a:pt x="94078" y="77715"/>
                  <a:pt x="94050" y="77967"/>
                  <a:pt x="94163" y="78108"/>
                </a:cubicBezTo>
                <a:cubicBezTo>
                  <a:pt x="94235" y="78216"/>
                  <a:pt x="94353" y="78266"/>
                  <a:pt x="94465" y="78266"/>
                </a:cubicBezTo>
                <a:cubicBezTo>
                  <a:pt x="94528" y="78266"/>
                  <a:pt x="94589" y="78250"/>
                  <a:pt x="94640" y="78220"/>
                </a:cubicBezTo>
                <a:cubicBezTo>
                  <a:pt x="94836" y="78108"/>
                  <a:pt x="94864" y="77855"/>
                  <a:pt x="94752" y="77715"/>
                </a:cubicBezTo>
                <a:cubicBezTo>
                  <a:pt x="94680" y="77607"/>
                  <a:pt x="94574" y="77556"/>
                  <a:pt x="94462" y="77556"/>
                </a:cubicBezTo>
                <a:close/>
                <a:moveTo>
                  <a:pt x="87869" y="77599"/>
                </a:moveTo>
                <a:cubicBezTo>
                  <a:pt x="87805" y="77599"/>
                  <a:pt x="87739" y="77617"/>
                  <a:pt x="87677" y="77658"/>
                </a:cubicBezTo>
                <a:cubicBezTo>
                  <a:pt x="87481" y="77743"/>
                  <a:pt x="87453" y="77995"/>
                  <a:pt x="87565" y="78136"/>
                </a:cubicBezTo>
                <a:cubicBezTo>
                  <a:pt x="87638" y="78244"/>
                  <a:pt x="87757" y="78306"/>
                  <a:pt x="87870" y="78306"/>
                </a:cubicBezTo>
                <a:cubicBezTo>
                  <a:pt x="87932" y="78306"/>
                  <a:pt x="87993" y="78288"/>
                  <a:pt x="88042" y="78248"/>
                </a:cubicBezTo>
                <a:cubicBezTo>
                  <a:pt x="88239" y="78136"/>
                  <a:pt x="88267" y="77883"/>
                  <a:pt x="88155" y="77743"/>
                </a:cubicBezTo>
                <a:cubicBezTo>
                  <a:pt x="88084" y="77654"/>
                  <a:pt x="87979" y="77599"/>
                  <a:pt x="87869" y="77599"/>
                </a:cubicBezTo>
                <a:close/>
                <a:moveTo>
                  <a:pt x="81299" y="77656"/>
                </a:moveTo>
                <a:cubicBezTo>
                  <a:pt x="81234" y="77656"/>
                  <a:pt x="81168" y="77675"/>
                  <a:pt x="81108" y="77715"/>
                </a:cubicBezTo>
                <a:cubicBezTo>
                  <a:pt x="80939" y="77827"/>
                  <a:pt x="80883" y="78080"/>
                  <a:pt x="80996" y="78220"/>
                </a:cubicBezTo>
                <a:cubicBezTo>
                  <a:pt x="81063" y="78321"/>
                  <a:pt x="81181" y="78372"/>
                  <a:pt x="81295" y="78372"/>
                </a:cubicBezTo>
                <a:cubicBezTo>
                  <a:pt x="81371" y="78372"/>
                  <a:pt x="81445" y="78349"/>
                  <a:pt x="81501" y="78304"/>
                </a:cubicBezTo>
                <a:cubicBezTo>
                  <a:pt x="81669" y="78220"/>
                  <a:pt x="81697" y="77967"/>
                  <a:pt x="81585" y="77827"/>
                </a:cubicBezTo>
                <a:cubicBezTo>
                  <a:pt x="81531" y="77718"/>
                  <a:pt x="81418" y="77656"/>
                  <a:pt x="81299" y="77656"/>
                </a:cubicBezTo>
                <a:close/>
                <a:moveTo>
                  <a:pt x="74704" y="77697"/>
                </a:moveTo>
                <a:cubicBezTo>
                  <a:pt x="74638" y="77697"/>
                  <a:pt x="74571" y="77712"/>
                  <a:pt x="74510" y="77743"/>
                </a:cubicBezTo>
                <a:cubicBezTo>
                  <a:pt x="74342" y="77855"/>
                  <a:pt x="74286" y="78108"/>
                  <a:pt x="74398" y="78248"/>
                </a:cubicBezTo>
                <a:cubicBezTo>
                  <a:pt x="74470" y="78356"/>
                  <a:pt x="74600" y="78406"/>
                  <a:pt x="74721" y="78406"/>
                </a:cubicBezTo>
                <a:cubicBezTo>
                  <a:pt x="74788" y="78406"/>
                  <a:pt x="74853" y="78391"/>
                  <a:pt x="74903" y="78360"/>
                </a:cubicBezTo>
                <a:cubicBezTo>
                  <a:pt x="75072" y="78248"/>
                  <a:pt x="75100" y="77995"/>
                  <a:pt x="74988" y="77855"/>
                </a:cubicBezTo>
                <a:cubicBezTo>
                  <a:pt x="74934" y="77747"/>
                  <a:pt x="74822" y="77697"/>
                  <a:pt x="74704" y="77697"/>
                </a:cubicBezTo>
                <a:close/>
                <a:moveTo>
                  <a:pt x="97002" y="78042"/>
                </a:moveTo>
                <a:cubicBezTo>
                  <a:pt x="96935" y="78042"/>
                  <a:pt x="96866" y="78064"/>
                  <a:pt x="96802" y="78108"/>
                </a:cubicBezTo>
                <a:cubicBezTo>
                  <a:pt x="96605" y="78220"/>
                  <a:pt x="96577" y="78445"/>
                  <a:pt x="96689" y="78585"/>
                </a:cubicBezTo>
                <a:cubicBezTo>
                  <a:pt x="96762" y="78694"/>
                  <a:pt x="96881" y="78756"/>
                  <a:pt x="96994" y="78756"/>
                </a:cubicBezTo>
                <a:cubicBezTo>
                  <a:pt x="97057" y="78756"/>
                  <a:pt x="97117" y="78737"/>
                  <a:pt x="97167" y="78697"/>
                </a:cubicBezTo>
                <a:cubicBezTo>
                  <a:pt x="97363" y="78585"/>
                  <a:pt x="97391" y="78360"/>
                  <a:pt x="97279" y="78220"/>
                </a:cubicBezTo>
                <a:cubicBezTo>
                  <a:pt x="97210" y="78099"/>
                  <a:pt x="97109" y="78042"/>
                  <a:pt x="97002" y="78042"/>
                </a:cubicBezTo>
                <a:close/>
                <a:moveTo>
                  <a:pt x="90411" y="78077"/>
                </a:moveTo>
                <a:cubicBezTo>
                  <a:pt x="90346" y="78077"/>
                  <a:pt x="90282" y="78096"/>
                  <a:pt x="90232" y="78136"/>
                </a:cubicBezTo>
                <a:cubicBezTo>
                  <a:pt x="90064" y="78248"/>
                  <a:pt x="90008" y="78501"/>
                  <a:pt x="90120" y="78641"/>
                </a:cubicBezTo>
                <a:cubicBezTo>
                  <a:pt x="90187" y="78742"/>
                  <a:pt x="90305" y="78793"/>
                  <a:pt x="90419" y="78793"/>
                </a:cubicBezTo>
                <a:cubicBezTo>
                  <a:pt x="90495" y="78793"/>
                  <a:pt x="90569" y="78770"/>
                  <a:pt x="90625" y="78725"/>
                </a:cubicBezTo>
                <a:cubicBezTo>
                  <a:pt x="90794" y="78641"/>
                  <a:pt x="90822" y="78388"/>
                  <a:pt x="90709" y="78248"/>
                </a:cubicBezTo>
                <a:cubicBezTo>
                  <a:pt x="90655" y="78139"/>
                  <a:pt x="90530" y="78077"/>
                  <a:pt x="90411" y="78077"/>
                </a:cubicBezTo>
                <a:close/>
                <a:moveTo>
                  <a:pt x="83845" y="78140"/>
                </a:moveTo>
                <a:cubicBezTo>
                  <a:pt x="83774" y="78140"/>
                  <a:pt x="83700" y="78165"/>
                  <a:pt x="83635" y="78220"/>
                </a:cubicBezTo>
                <a:cubicBezTo>
                  <a:pt x="83466" y="78304"/>
                  <a:pt x="83410" y="78557"/>
                  <a:pt x="83522" y="78697"/>
                </a:cubicBezTo>
                <a:cubicBezTo>
                  <a:pt x="83595" y="78806"/>
                  <a:pt x="83726" y="78868"/>
                  <a:pt x="83847" y="78868"/>
                </a:cubicBezTo>
                <a:cubicBezTo>
                  <a:pt x="83914" y="78868"/>
                  <a:pt x="83978" y="78849"/>
                  <a:pt x="84028" y="78809"/>
                </a:cubicBezTo>
                <a:cubicBezTo>
                  <a:pt x="84196" y="78697"/>
                  <a:pt x="84224" y="78445"/>
                  <a:pt x="84112" y="78304"/>
                </a:cubicBezTo>
                <a:cubicBezTo>
                  <a:pt x="84060" y="78201"/>
                  <a:pt x="83957" y="78140"/>
                  <a:pt x="83845" y="78140"/>
                </a:cubicBezTo>
                <a:close/>
                <a:moveTo>
                  <a:pt x="77263" y="78182"/>
                </a:moveTo>
                <a:cubicBezTo>
                  <a:pt x="77190" y="78182"/>
                  <a:pt x="77119" y="78205"/>
                  <a:pt x="77065" y="78248"/>
                </a:cubicBezTo>
                <a:cubicBezTo>
                  <a:pt x="76897" y="78360"/>
                  <a:pt x="76869" y="78585"/>
                  <a:pt x="76953" y="78725"/>
                </a:cubicBezTo>
                <a:cubicBezTo>
                  <a:pt x="77022" y="78846"/>
                  <a:pt x="77144" y="78903"/>
                  <a:pt x="77260" y="78903"/>
                </a:cubicBezTo>
                <a:cubicBezTo>
                  <a:pt x="77333" y="78903"/>
                  <a:pt x="77404" y="78881"/>
                  <a:pt x="77458" y="78838"/>
                </a:cubicBezTo>
                <a:cubicBezTo>
                  <a:pt x="77627" y="78725"/>
                  <a:pt x="77655" y="78501"/>
                  <a:pt x="77570" y="78360"/>
                </a:cubicBezTo>
                <a:cubicBezTo>
                  <a:pt x="77501" y="78239"/>
                  <a:pt x="77379" y="78182"/>
                  <a:pt x="77263" y="78182"/>
                </a:cubicBezTo>
                <a:close/>
                <a:moveTo>
                  <a:pt x="99515" y="78539"/>
                </a:moveTo>
                <a:cubicBezTo>
                  <a:pt x="99453" y="78539"/>
                  <a:pt x="99389" y="78555"/>
                  <a:pt x="99328" y="78585"/>
                </a:cubicBezTo>
                <a:cubicBezTo>
                  <a:pt x="99132" y="78697"/>
                  <a:pt x="99104" y="78950"/>
                  <a:pt x="99216" y="79090"/>
                </a:cubicBezTo>
                <a:cubicBezTo>
                  <a:pt x="99288" y="79198"/>
                  <a:pt x="99406" y="79249"/>
                  <a:pt x="99519" y="79249"/>
                </a:cubicBezTo>
                <a:cubicBezTo>
                  <a:pt x="99582" y="79249"/>
                  <a:pt x="99643" y="79233"/>
                  <a:pt x="99693" y="79203"/>
                </a:cubicBezTo>
                <a:cubicBezTo>
                  <a:pt x="99890" y="79090"/>
                  <a:pt x="99918" y="78838"/>
                  <a:pt x="99806" y="78697"/>
                </a:cubicBezTo>
                <a:cubicBezTo>
                  <a:pt x="99734" y="78589"/>
                  <a:pt x="99627" y="78539"/>
                  <a:pt x="99515" y="78539"/>
                </a:cubicBezTo>
                <a:close/>
                <a:moveTo>
                  <a:pt x="92975" y="78574"/>
                </a:moveTo>
                <a:cubicBezTo>
                  <a:pt x="92903" y="78574"/>
                  <a:pt x="92826" y="78596"/>
                  <a:pt x="92759" y="78641"/>
                </a:cubicBezTo>
                <a:cubicBezTo>
                  <a:pt x="92590" y="78725"/>
                  <a:pt x="92534" y="78978"/>
                  <a:pt x="92647" y="79118"/>
                </a:cubicBezTo>
                <a:cubicBezTo>
                  <a:pt x="92719" y="79227"/>
                  <a:pt x="92850" y="79289"/>
                  <a:pt x="92972" y="79289"/>
                </a:cubicBezTo>
                <a:cubicBezTo>
                  <a:pt x="93038" y="79289"/>
                  <a:pt x="93102" y="79270"/>
                  <a:pt x="93152" y="79231"/>
                </a:cubicBezTo>
                <a:cubicBezTo>
                  <a:pt x="93320" y="79118"/>
                  <a:pt x="93348" y="78866"/>
                  <a:pt x="93236" y="78725"/>
                </a:cubicBezTo>
                <a:cubicBezTo>
                  <a:pt x="93186" y="78624"/>
                  <a:pt x="93084" y="78574"/>
                  <a:pt x="92975" y="78574"/>
                </a:cubicBezTo>
                <a:close/>
                <a:moveTo>
                  <a:pt x="86351" y="78626"/>
                </a:moveTo>
                <a:cubicBezTo>
                  <a:pt x="86286" y="78626"/>
                  <a:pt x="86220" y="78648"/>
                  <a:pt x="86161" y="78697"/>
                </a:cubicBezTo>
                <a:cubicBezTo>
                  <a:pt x="85993" y="78809"/>
                  <a:pt x="85937" y="79062"/>
                  <a:pt x="86049" y="79203"/>
                </a:cubicBezTo>
                <a:cubicBezTo>
                  <a:pt x="86116" y="79304"/>
                  <a:pt x="86234" y="79354"/>
                  <a:pt x="86348" y="79354"/>
                </a:cubicBezTo>
                <a:cubicBezTo>
                  <a:pt x="86424" y="79354"/>
                  <a:pt x="86498" y="79332"/>
                  <a:pt x="86554" y="79287"/>
                </a:cubicBezTo>
                <a:cubicBezTo>
                  <a:pt x="86723" y="79203"/>
                  <a:pt x="86751" y="78950"/>
                  <a:pt x="86639" y="78809"/>
                </a:cubicBezTo>
                <a:cubicBezTo>
                  <a:pt x="86584" y="78700"/>
                  <a:pt x="86470" y="78626"/>
                  <a:pt x="86351" y="78626"/>
                </a:cubicBezTo>
                <a:close/>
                <a:moveTo>
                  <a:pt x="79787" y="78679"/>
                </a:moveTo>
                <a:cubicBezTo>
                  <a:pt x="79720" y="78679"/>
                  <a:pt x="79652" y="78695"/>
                  <a:pt x="79592" y="78725"/>
                </a:cubicBezTo>
                <a:cubicBezTo>
                  <a:pt x="79423" y="78838"/>
                  <a:pt x="79395" y="79090"/>
                  <a:pt x="79480" y="79231"/>
                </a:cubicBezTo>
                <a:cubicBezTo>
                  <a:pt x="79552" y="79339"/>
                  <a:pt x="79681" y="79389"/>
                  <a:pt x="79802" y="79389"/>
                </a:cubicBezTo>
                <a:cubicBezTo>
                  <a:pt x="79870" y="79389"/>
                  <a:pt x="79935" y="79373"/>
                  <a:pt x="79985" y="79343"/>
                </a:cubicBezTo>
                <a:cubicBezTo>
                  <a:pt x="80153" y="79231"/>
                  <a:pt x="80181" y="78978"/>
                  <a:pt x="80097" y="78838"/>
                </a:cubicBezTo>
                <a:cubicBezTo>
                  <a:pt x="80025" y="78730"/>
                  <a:pt x="79907" y="78679"/>
                  <a:pt x="79787" y="78679"/>
                </a:cubicBezTo>
                <a:close/>
                <a:moveTo>
                  <a:pt x="73211" y="78714"/>
                </a:moveTo>
                <a:cubicBezTo>
                  <a:pt x="73138" y="78714"/>
                  <a:pt x="73062" y="78736"/>
                  <a:pt x="72994" y="78781"/>
                </a:cubicBezTo>
                <a:cubicBezTo>
                  <a:pt x="72826" y="78866"/>
                  <a:pt x="72770" y="79118"/>
                  <a:pt x="72882" y="79259"/>
                </a:cubicBezTo>
                <a:cubicBezTo>
                  <a:pt x="72955" y="79367"/>
                  <a:pt x="73086" y="79429"/>
                  <a:pt x="73207" y="79429"/>
                </a:cubicBezTo>
                <a:cubicBezTo>
                  <a:pt x="73274" y="79429"/>
                  <a:pt x="73338" y="79411"/>
                  <a:pt x="73387" y="79371"/>
                </a:cubicBezTo>
                <a:cubicBezTo>
                  <a:pt x="73556" y="79259"/>
                  <a:pt x="73584" y="79006"/>
                  <a:pt x="73472" y="78866"/>
                </a:cubicBezTo>
                <a:cubicBezTo>
                  <a:pt x="73421" y="78765"/>
                  <a:pt x="73320" y="78714"/>
                  <a:pt x="73211" y="78714"/>
                </a:cubicBezTo>
                <a:close/>
                <a:moveTo>
                  <a:pt x="95477" y="79060"/>
                </a:moveTo>
                <a:cubicBezTo>
                  <a:pt x="95412" y="79060"/>
                  <a:pt x="95345" y="79079"/>
                  <a:pt x="95286" y="79118"/>
                </a:cubicBezTo>
                <a:cubicBezTo>
                  <a:pt x="95117" y="79231"/>
                  <a:pt x="95061" y="79483"/>
                  <a:pt x="95173" y="79624"/>
                </a:cubicBezTo>
                <a:cubicBezTo>
                  <a:pt x="95241" y="79725"/>
                  <a:pt x="95359" y="79775"/>
                  <a:pt x="95472" y="79775"/>
                </a:cubicBezTo>
                <a:cubicBezTo>
                  <a:pt x="95548" y="79775"/>
                  <a:pt x="95622" y="79753"/>
                  <a:pt x="95679" y="79708"/>
                </a:cubicBezTo>
                <a:cubicBezTo>
                  <a:pt x="95847" y="79624"/>
                  <a:pt x="95875" y="79371"/>
                  <a:pt x="95763" y="79231"/>
                </a:cubicBezTo>
                <a:cubicBezTo>
                  <a:pt x="95708" y="79122"/>
                  <a:pt x="95595" y="79060"/>
                  <a:pt x="95477" y="79060"/>
                </a:cubicBezTo>
                <a:close/>
                <a:moveTo>
                  <a:pt x="88916" y="79123"/>
                </a:moveTo>
                <a:cubicBezTo>
                  <a:pt x="88843" y="79123"/>
                  <a:pt x="88771" y="79148"/>
                  <a:pt x="88716" y="79203"/>
                </a:cubicBezTo>
                <a:cubicBezTo>
                  <a:pt x="88548" y="79287"/>
                  <a:pt x="88520" y="79539"/>
                  <a:pt x="88604" y="79680"/>
                </a:cubicBezTo>
                <a:cubicBezTo>
                  <a:pt x="88676" y="79789"/>
                  <a:pt x="88807" y="79851"/>
                  <a:pt x="88929" y="79851"/>
                </a:cubicBezTo>
                <a:cubicBezTo>
                  <a:pt x="88996" y="79851"/>
                  <a:pt x="89059" y="79832"/>
                  <a:pt x="89109" y="79792"/>
                </a:cubicBezTo>
                <a:cubicBezTo>
                  <a:pt x="89278" y="79680"/>
                  <a:pt x="89306" y="79427"/>
                  <a:pt x="89221" y="79287"/>
                </a:cubicBezTo>
                <a:cubicBezTo>
                  <a:pt x="89153" y="79184"/>
                  <a:pt x="89032" y="79123"/>
                  <a:pt x="88916" y="79123"/>
                </a:cubicBezTo>
                <a:close/>
                <a:moveTo>
                  <a:pt x="82329" y="79165"/>
                </a:moveTo>
                <a:cubicBezTo>
                  <a:pt x="82257" y="79165"/>
                  <a:pt x="82183" y="79187"/>
                  <a:pt x="82119" y="79231"/>
                </a:cubicBezTo>
                <a:cubicBezTo>
                  <a:pt x="81950" y="79343"/>
                  <a:pt x="81922" y="79568"/>
                  <a:pt x="82006" y="79708"/>
                </a:cubicBezTo>
                <a:cubicBezTo>
                  <a:pt x="82075" y="79829"/>
                  <a:pt x="82197" y="79886"/>
                  <a:pt x="82314" y="79886"/>
                </a:cubicBezTo>
                <a:cubicBezTo>
                  <a:pt x="82387" y="79886"/>
                  <a:pt x="82458" y="79863"/>
                  <a:pt x="82512" y="79820"/>
                </a:cubicBezTo>
                <a:cubicBezTo>
                  <a:pt x="82680" y="79708"/>
                  <a:pt x="82708" y="79483"/>
                  <a:pt x="82624" y="79343"/>
                </a:cubicBezTo>
                <a:cubicBezTo>
                  <a:pt x="82555" y="79222"/>
                  <a:pt x="82443" y="79165"/>
                  <a:pt x="82329" y="79165"/>
                </a:cubicBezTo>
                <a:close/>
                <a:moveTo>
                  <a:pt x="75729" y="79200"/>
                </a:moveTo>
                <a:cubicBezTo>
                  <a:pt x="75663" y="79200"/>
                  <a:pt x="75599" y="79219"/>
                  <a:pt x="75549" y="79259"/>
                </a:cubicBezTo>
                <a:cubicBezTo>
                  <a:pt x="75381" y="79371"/>
                  <a:pt x="75353" y="79624"/>
                  <a:pt x="75465" y="79764"/>
                </a:cubicBezTo>
                <a:cubicBezTo>
                  <a:pt x="75515" y="79865"/>
                  <a:pt x="75627" y="79916"/>
                  <a:pt x="75738" y="79916"/>
                </a:cubicBezTo>
                <a:cubicBezTo>
                  <a:pt x="75812" y="79916"/>
                  <a:pt x="75886" y="79893"/>
                  <a:pt x="75942" y="79848"/>
                </a:cubicBezTo>
                <a:cubicBezTo>
                  <a:pt x="76111" y="79764"/>
                  <a:pt x="76167" y="79511"/>
                  <a:pt x="76054" y="79371"/>
                </a:cubicBezTo>
                <a:cubicBezTo>
                  <a:pt x="75982" y="79262"/>
                  <a:pt x="75851" y="79200"/>
                  <a:pt x="75729" y="79200"/>
                </a:cubicBezTo>
                <a:close/>
                <a:moveTo>
                  <a:pt x="91405" y="79600"/>
                </a:moveTo>
                <a:cubicBezTo>
                  <a:pt x="91345" y="79600"/>
                  <a:pt x="91288" y="79615"/>
                  <a:pt x="91243" y="79652"/>
                </a:cubicBezTo>
                <a:cubicBezTo>
                  <a:pt x="91074" y="79764"/>
                  <a:pt x="91046" y="79989"/>
                  <a:pt x="91130" y="80129"/>
                </a:cubicBezTo>
                <a:cubicBezTo>
                  <a:pt x="91200" y="80250"/>
                  <a:pt x="91322" y="80307"/>
                  <a:pt x="91438" y="80307"/>
                </a:cubicBezTo>
                <a:cubicBezTo>
                  <a:pt x="91511" y="80307"/>
                  <a:pt x="91582" y="80285"/>
                  <a:pt x="91636" y="80241"/>
                </a:cubicBezTo>
                <a:cubicBezTo>
                  <a:pt x="91804" y="80129"/>
                  <a:pt x="91832" y="79904"/>
                  <a:pt x="91748" y="79764"/>
                </a:cubicBezTo>
                <a:cubicBezTo>
                  <a:pt x="91672" y="79669"/>
                  <a:pt x="91532" y="79600"/>
                  <a:pt x="91405" y="79600"/>
                </a:cubicBezTo>
                <a:close/>
                <a:moveTo>
                  <a:pt x="84841" y="79662"/>
                </a:moveTo>
                <a:cubicBezTo>
                  <a:pt x="84773" y="79662"/>
                  <a:pt x="84706" y="79678"/>
                  <a:pt x="84645" y="79708"/>
                </a:cubicBezTo>
                <a:cubicBezTo>
                  <a:pt x="84477" y="79820"/>
                  <a:pt x="84449" y="80073"/>
                  <a:pt x="84533" y="80213"/>
                </a:cubicBezTo>
                <a:cubicBezTo>
                  <a:pt x="84605" y="80321"/>
                  <a:pt x="84735" y="80372"/>
                  <a:pt x="84855" y="80372"/>
                </a:cubicBezTo>
                <a:cubicBezTo>
                  <a:pt x="84923" y="80372"/>
                  <a:pt x="84988" y="80356"/>
                  <a:pt x="85038" y="80326"/>
                </a:cubicBezTo>
                <a:cubicBezTo>
                  <a:pt x="85207" y="80213"/>
                  <a:pt x="85235" y="79961"/>
                  <a:pt x="85151" y="79820"/>
                </a:cubicBezTo>
                <a:cubicBezTo>
                  <a:pt x="85079" y="79712"/>
                  <a:pt x="84960" y="79662"/>
                  <a:pt x="84841" y="79662"/>
                </a:cubicBezTo>
                <a:close/>
                <a:moveTo>
                  <a:pt x="78282" y="79697"/>
                </a:moveTo>
                <a:cubicBezTo>
                  <a:pt x="78206" y="79697"/>
                  <a:pt x="78132" y="79719"/>
                  <a:pt x="78076" y="79764"/>
                </a:cubicBezTo>
                <a:cubicBezTo>
                  <a:pt x="77907" y="79848"/>
                  <a:pt x="77879" y="80101"/>
                  <a:pt x="77992" y="80241"/>
                </a:cubicBezTo>
                <a:cubicBezTo>
                  <a:pt x="78046" y="80350"/>
                  <a:pt x="78171" y="80412"/>
                  <a:pt x="78290" y="80412"/>
                </a:cubicBezTo>
                <a:cubicBezTo>
                  <a:pt x="78355" y="80412"/>
                  <a:pt x="78419" y="80393"/>
                  <a:pt x="78469" y="80354"/>
                </a:cubicBezTo>
                <a:cubicBezTo>
                  <a:pt x="78637" y="80241"/>
                  <a:pt x="78693" y="79989"/>
                  <a:pt x="78581" y="79848"/>
                </a:cubicBezTo>
                <a:cubicBezTo>
                  <a:pt x="78514" y="79747"/>
                  <a:pt x="78396" y="79697"/>
                  <a:pt x="78282" y="79697"/>
                </a:cubicBezTo>
                <a:close/>
                <a:moveTo>
                  <a:pt x="71701" y="79726"/>
                </a:moveTo>
                <a:cubicBezTo>
                  <a:pt x="71630" y="79726"/>
                  <a:pt x="71554" y="79749"/>
                  <a:pt x="71478" y="79792"/>
                </a:cubicBezTo>
                <a:cubicBezTo>
                  <a:pt x="71310" y="79904"/>
                  <a:pt x="71282" y="80129"/>
                  <a:pt x="71394" y="80269"/>
                </a:cubicBezTo>
                <a:cubicBezTo>
                  <a:pt x="71446" y="80390"/>
                  <a:pt x="71561" y="80447"/>
                  <a:pt x="71675" y="80447"/>
                </a:cubicBezTo>
                <a:cubicBezTo>
                  <a:pt x="71747" y="80447"/>
                  <a:pt x="71817" y="80425"/>
                  <a:pt x="71871" y="80382"/>
                </a:cubicBezTo>
                <a:cubicBezTo>
                  <a:pt x="72040" y="80269"/>
                  <a:pt x="72096" y="80045"/>
                  <a:pt x="71984" y="79904"/>
                </a:cubicBezTo>
                <a:cubicBezTo>
                  <a:pt x="71915" y="79784"/>
                  <a:pt x="71814" y="79726"/>
                  <a:pt x="71701" y="79726"/>
                </a:cubicBezTo>
                <a:close/>
                <a:moveTo>
                  <a:pt x="93965" y="80083"/>
                </a:moveTo>
                <a:cubicBezTo>
                  <a:pt x="93898" y="80083"/>
                  <a:pt x="93830" y="80099"/>
                  <a:pt x="93770" y="80129"/>
                </a:cubicBezTo>
                <a:cubicBezTo>
                  <a:pt x="93601" y="80241"/>
                  <a:pt x="93573" y="80494"/>
                  <a:pt x="93657" y="80634"/>
                </a:cubicBezTo>
                <a:cubicBezTo>
                  <a:pt x="93729" y="80742"/>
                  <a:pt x="93859" y="80793"/>
                  <a:pt x="93980" y="80793"/>
                </a:cubicBezTo>
                <a:cubicBezTo>
                  <a:pt x="94047" y="80793"/>
                  <a:pt x="94112" y="80777"/>
                  <a:pt x="94163" y="80747"/>
                </a:cubicBezTo>
                <a:cubicBezTo>
                  <a:pt x="94331" y="80634"/>
                  <a:pt x="94359" y="80382"/>
                  <a:pt x="94275" y="80241"/>
                </a:cubicBezTo>
                <a:cubicBezTo>
                  <a:pt x="94203" y="80133"/>
                  <a:pt x="94085" y="80083"/>
                  <a:pt x="93965" y="80083"/>
                </a:cubicBezTo>
                <a:close/>
                <a:moveTo>
                  <a:pt x="87393" y="80135"/>
                </a:moveTo>
                <a:cubicBezTo>
                  <a:pt x="87322" y="80135"/>
                  <a:pt x="87253" y="80160"/>
                  <a:pt x="87200" y="80213"/>
                </a:cubicBezTo>
                <a:cubicBezTo>
                  <a:pt x="87032" y="80326"/>
                  <a:pt x="87004" y="80550"/>
                  <a:pt x="87116" y="80690"/>
                </a:cubicBezTo>
                <a:cubicBezTo>
                  <a:pt x="87170" y="80799"/>
                  <a:pt x="87295" y="80861"/>
                  <a:pt x="87414" y="80861"/>
                </a:cubicBezTo>
                <a:cubicBezTo>
                  <a:pt x="87480" y="80861"/>
                  <a:pt x="87543" y="80843"/>
                  <a:pt x="87593" y="80803"/>
                </a:cubicBezTo>
                <a:cubicBezTo>
                  <a:pt x="87762" y="80690"/>
                  <a:pt x="87818" y="80466"/>
                  <a:pt x="87705" y="80326"/>
                </a:cubicBezTo>
                <a:cubicBezTo>
                  <a:pt x="87635" y="80203"/>
                  <a:pt x="87511" y="80135"/>
                  <a:pt x="87393" y="80135"/>
                </a:cubicBezTo>
                <a:close/>
                <a:moveTo>
                  <a:pt x="80808" y="80183"/>
                </a:moveTo>
                <a:cubicBezTo>
                  <a:pt x="80742" y="80183"/>
                  <a:pt x="80672" y="80202"/>
                  <a:pt x="80603" y="80241"/>
                </a:cubicBezTo>
                <a:cubicBezTo>
                  <a:pt x="80434" y="80354"/>
                  <a:pt x="80406" y="80606"/>
                  <a:pt x="80518" y="80747"/>
                </a:cubicBezTo>
                <a:cubicBezTo>
                  <a:pt x="80569" y="80848"/>
                  <a:pt x="80680" y="80898"/>
                  <a:pt x="80791" y="80898"/>
                </a:cubicBezTo>
                <a:cubicBezTo>
                  <a:pt x="80865" y="80898"/>
                  <a:pt x="80939" y="80876"/>
                  <a:pt x="80996" y="80831"/>
                </a:cubicBezTo>
                <a:cubicBezTo>
                  <a:pt x="81164" y="80747"/>
                  <a:pt x="81220" y="80494"/>
                  <a:pt x="81108" y="80354"/>
                </a:cubicBezTo>
                <a:cubicBezTo>
                  <a:pt x="81035" y="80245"/>
                  <a:pt x="80928" y="80183"/>
                  <a:pt x="80808" y="80183"/>
                </a:cubicBezTo>
                <a:close/>
                <a:moveTo>
                  <a:pt x="74223" y="80223"/>
                </a:moveTo>
                <a:cubicBezTo>
                  <a:pt x="74160" y="80223"/>
                  <a:pt x="74101" y="80239"/>
                  <a:pt x="74061" y="80269"/>
                </a:cubicBezTo>
                <a:cubicBezTo>
                  <a:pt x="73865" y="80382"/>
                  <a:pt x="73837" y="80634"/>
                  <a:pt x="73949" y="80775"/>
                </a:cubicBezTo>
                <a:cubicBezTo>
                  <a:pt x="74021" y="80883"/>
                  <a:pt x="74139" y="80933"/>
                  <a:pt x="74252" y="80933"/>
                </a:cubicBezTo>
                <a:cubicBezTo>
                  <a:pt x="74315" y="80933"/>
                  <a:pt x="74376" y="80917"/>
                  <a:pt x="74426" y="80887"/>
                </a:cubicBezTo>
                <a:cubicBezTo>
                  <a:pt x="74623" y="80775"/>
                  <a:pt x="74651" y="80522"/>
                  <a:pt x="74538" y="80382"/>
                </a:cubicBezTo>
                <a:cubicBezTo>
                  <a:pt x="74466" y="80274"/>
                  <a:pt x="74337" y="80223"/>
                  <a:pt x="74223" y="80223"/>
                </a:cubicBezTo>
                <a:close/>
                <a:moveTo>
                  <a:pt x="89905" y="80620"/>
                </a:moveTo>
                <a:cubicBezTo>
                  <a:pt x="89839" y="80620"/>
                  <a:pt x="89776" y="80641"/>
                  <a:pt x="89727" y="80690"/>
                </a:cubicBezTo>
                <a:cubicBezTo>
                  <a:pt x="89558" y="80803"/>
                  <a:pt x="89530" y="81055"/>
                  <a:pt x="89643" y="81196"/>
                </a:cubicBezTo>
                <a:cubicBezTo>
                  <a:pt x="89697" y="81304"/>
                  <a:pt x="89820" y="81354"/>
                  <a:pt x="89938" y="81354"/>
                </a:cubicBezTo>
                <a:cubicBezTo>
                  <a:pt x="90005" y="81354"/>
                  <a:pt x="90069" y="81338"/>
                  <a:pt x="90120" y="81308"/>
                </a:cubicBezTo>
                <a:cubicBezTo>
                  <a:pt x="90288" y="81196"/>
                  <a:pt x="90344" y="80943"/>
                  <a:pt x="90232" y="80803"/>
                </a:cubicBezTo>
                <a:cubicBezTo>
                  <a:pt x="90159" y="80693"/>
                  <a:pt x="90027" y="80620"/>
                  <a:pt x="89905" y="80620"/>
                </a:cubicBezTo>
                <a:close/>
                <a:moveTo>
                  <a:pt x="83360" y="80679"/>
                </a:moveTo>
                <a:cubicBezTo>
                  <a:pt x="83286" y="80679"/>
                  <a:pt x="83208" y="80702"/>
                  <a:pt x="83129" y="80747"/>
                </a:cubicBezTo>
                <a:cubicBezTo>
                  <a:pt x="82961" y="80831"/>
                  <a:pt x="82933" y="81084"/>
                  <a:pt x="83045" y="81224"/>
                </a:cubicBezTo>
                <a:cubicBezTo>
                  <a:pt x="83099" y="81333"/>
                  <a:pt x="83224" y="81395"/>
                  <a:pt x="83343" y="81395"/>
                </a:cubicBezTo>
                <a:cubicBezTo>
                  <a:pt x="83409" y="81395"/>
                  <a:pt x="83473" y="81376"/>
                  <a:pt x="83522" y="81336"/>
                </a:cubicBezTo>
                <a:cubicBezTo>
                  <a:pt x="83691" y="81224"/>
                  <a:pt x="83747" y="80971"/>
                  <a:pt x="83635" y="80831"/>
                </a:cubicBezTo>
                <a:cubicBezTo>
                  <a:pt x="83567" y="80730"/>
                  <a:pt x="83470" y="80679"/>
                  <a:pt x="83360" y="80679"/>
                </a:cubicBezTo>
                <a:close/>
                <a:moveTo>
                  <a:pt x="76776" y="80709"/>
                </a:moveTo>
                <a:cubicBezTo>
                  <a:pt x="76708" y="80709"/>
                  <a:pt x="76642" y="80731"/>
                  <a:pt x="76588" y="80775"/>
                </a:cubicBezTo>
                <a:cubicBezTo>
                  <a:pt x="76391" y="80887"/>
                  <a:pt x="76363" y="81112"/>
                  <a:pt x="76476" y="81252"/>
                </a:cubicBezTo>
                <a:cubicBezTo>
                  <a:pt x="76545" y="81373"/>
                  <a:pt x="76656" y="81430"/>
                  <a:pt x="76764" y="81430"/>
                </a:cubicBezTo>
                <a:cubicBezTo>
                  <a:pt x="76832" y="81430"/>
                  <a:pt x="76899" y="81408"/>
                  <a:pt x="76953" y="81364"/>
                </a:cubicBezTo>
                <a:cubicBezTo>
                  <a:pt x="77149" y="81252"/>
                  <a:pt x="77177" y="81027"/>
                  <a:pt x="77065" y="80887"/>
                </a:cubicBezTo>
                <a:cubicBezTo>
                  <a:pt x="76996" y="80766"/>
                  <a:pt x="76885" y="80709"/>
                  <a:pt x="76776" y="80709"/>
                </a:cubicBezTo>
                <a:close/>
                <a:moveTo>
                  <a:pt x="70167" y="80744"/>
                </a:moveTo>
                <a:cubicBezTo>
                  <a:pt x="70101" y="80744"/>
                  <a:pt x="70032" y="80763"/>
                  <a:pt x="69962" y="80803"/>
                </a:cubicBezTo>
                <a:cubicBezTo>
                  <a:pt x="69794" y="80915"/>
                  <a:pt x="69766" y="81168"/>
                  <a:pt x="69878" y="81308"/>
                </a:cubicBezTo>
                <a:cubicBezTo>
                  <a:pt x="69929" y="81409"/>
                  <a:pt x="70040" y="81460"/>
                  <a:pt x="70151" y="81460"/>
                </a:cubicBezTo>
                <a:cubicBezTo>
                  <a:pt x="70225" y="81460"/>
                  <a:pt x="70299" y="81437"/>
                  <a:pt x="70355" y="81392"/>
                </a:cubicBezTo>
                <a:cubicBezTo>
                  <a:pt x="70552" y="81308"/>
                  <a:pt x="70580" y="81055"/>
                  <a:pt x="70468" y="80915"/>
                </a:cubicBezTo>
                <a:cubicBezTo>
                  <a:pt x="70395" y="80806"/>
                  <a:pt x="70287" y="80744"/>
                  <a:pt x="70167" y="80744"/>
                </a:cubicBezTo>
                <a:close/>
                <a:moveTo>
                  <a:pt x="92472" y="81118"/>
                </a:moveTo>
                <a:cubicBezTo>
                  <a:pt x="92402" y="81118"/>
                  <a:pt x="92328" y="81143"/>
                  <a:pt x="92253" y="81196"/>
                </a:cubicBezTo>
                <a:cubicBezTo>
                  <a:pt x="92085" y="81308"/>
                  <a:pt x="92057" y="81533"/>
                  <a:pt x="92169" y="81673"/>
                </a:cubicBezTo>
                <a:cubicBezTo>
                  <a:pt x="92221" y="81794"/>
                  <a:pt x="92336" y="81851"/>
                  <a:pt x="92450" y="81851"/>
                </a:cubicBezTo>
                <a:cubicBezTo>
                  <a:pt x="92522" y="81851"/>
                  <a:pt x="92592" y="81829"/>
                  <a:pt x="92647" y="81785"/>
                </a:cubicBezTo>
                <a:cubicBezTo>
                  <a:pt x="92815" y="81673"/>
                  <a:pt x="92871" y="81449"/>
                  <a:pt x="92759" y="81308"/>
                </a:cubicBezTo>
                <a:cubicBezTo>
                  <a:pt x="92689" y="81186"/>
                  <a:pt x="92586" y="81118"/>
                  <a:pt x="92472" y="81118"/>
                </a:cubicBezTo>
                <a:close/>
                <a:moveTo>
                  <a:pt x="85861" y="81165"/>
                </a:moveTo>
                <a:cubicBezTo>
                  <a:pt x="85795" y="81165"/>
                  <a:pt x="85726" y="81184"/>
                  <a:pt x="85656" y="81224"/>
                </a:cubicBezTo>
                <a:cubicBezTo>
                  <a:pt x="85488" y="81336"/>
                  <a:pt x="85459" y="81589"/>
                  <a:pt x="85572" y="81729"/>
                </a:cubicBezTo>
                <a:cubicBezTo>
                  <a:pt x="85622" y="81830"/>
                  <a:pt x="85733" y="81881"/>
                  <a:pt x="85845" y="81881"/>
                </a:cubicBezTo>
                <a:cubicBezTo>
                  <a:pt x="85919" y="81881"/>
                  <a:pt x="85993" y="81858"/>
                  <a:pt x="86049" y="81813"/>
                </a:cubicBezTo>
                <a:cubicBezTo>
                  <a:pt x="86217" y="81729"/>
                  <a:pt x="86274" y="81477"/>
                  <a:pt x="86161" y="81336"/>
                </a:cubicBezTo>
                <a:cubicBezTo>
                  <a:pt x="86089" y="81227"/>
                  <a:pt x="85981" y="81165"/>
                  <a:pt x="85861" y="81165"/>
                </a:cubicBezTo>
                <a:close/>
                <a:moveTo>
                  <a:pt x="79302" y="81206"/>
                </a:moveTo>
                <a:cubicBezTo>
                  <a:pt x="79239" y="81206"/>
                  <a:pt x="79175" y="81222"/>
                  <a:pt x="79115" y="81252"/>
                </a:cubicBezTo>
                <a:cubicBezTo>
                  <a:pt x="78918" y="81364"/>
                  <a:pt x="78890" y="81617"/>
                  <a:pt x="79002" y="81757"/>
                </a:cubicBezTo>
                <a:cubicBezTo>
                  <a:pt x="79074" y="81865"/>
                  <a:pt x="79192" y="81916"/>
                  <a:pt x="79305" y="81916"/>
                </a:cubicBezTo>
                <a:cubicBezTo>
                  <a:pt x="79368" y="81916"/>
                  <a:pt x="79429" y="81900"/>
                  <a:pt x="79480" y="81870"/>
                </a:cubicBezTo>
                <a:cubicBezTo>
                  <a:pt x="79676" y="81757"/>
                  <a:pt x="79704" y="81505"/>
                  <a:pt x="79592" y="81364"/>
                </a:cubicBezTo>
                <a:cubicBezTo>
                  <a:pt x="79520" y="81256"/>
                  <a:pt x="79413" y="81206"/>
                  <a:pt x="79302" y="81206"/>
                </a:cubicBezTo>
                <a:close/>
                <a:moveTo>
                  <a:pt x="72725" y="81241"/>
                </a:moveTo>
                <a:cubicBezTo>
                  <a:pt x="72656" y="81241"/>
                  <a:pt x="72584" y="81263"/>
                  <a:pt x="72517" y="81308"/>
                </a:cubicBezTo>
                <a:cubicBezTo>
                  <a:pt x="72321" y="81392"/>
                  <a:pt x="72292" y="81645"/>
                  <a:pt x="72405" y="81785"/>
                </a:cubicBezTo>
                <a:cubicBezTo>
                  <a:pt x="72477" y="81894"/>
                  <a:pt x="72597" y="81956"/>
                  <a:pt x="72710" y="81956"/>
                </a:cubicBezTo>
                <a:cubicBezTo>
                  <a:pt x="72772" y="81956"/>
                  <a:pt x="72832" y="81937"/>
                  <a:pt x="72882" y="81898"/>
                </a:cubicBezTo>
                <a:cubicBezTo>
                  <a:pt x="73079" y="81785"/>
                  <a:pt x="73107" y="81533"/>
                  <a:pt x="72994" y="81392"/>
                </a:cubicBezTo>
                <a:cubicBezTo>
                  <a:pt x="72927" y="81291"/>
                  <a:pt x="72829" y="81241"/>
                  <a:pt x="72725" y="81241"/>
                </a:cubicBezTo>
                <a:close/>
                <a:moveTo>
                  <a:pt x="88435" y="81662"/>
                </a:moveTo>
                <a:cubicBezTo>
                  <a:pt x="88365" y="81662"/>
                  <a:pt x="88295" y="81684"/>
                  <a:pt x="88239" y="81729"/>
                </a:cubicBezTo>
                <a:cubicBezTo>
                  <a:pt x="88042" y="81813"/>
                  <a:pt x="88014" y="82066"/>
                  <a:pt x="88127" y="82207"/>
                </a:cubicBezTo>
                <a:cubicBezTo>
                  <a:pt x="88199" y="82315"/>
                  <a:pt x="88317" y="82365"/>
                  <a:pt x="88429" y="82365"/>
                </a:cubicBezTo>
                <a:cubicBezTo>
                  <a:pt x="88492" y="82365"/>
                  <a:pt x="88553" y="82349"/>
                  <a:pt x="88604" y="82319"/>
                </a:cubicBezTo>
                <a:cubicBezTo>
                  <a:pt x="88800" y="82207"/>
                  <a:pt x="88828" y="81954"/>
                  <a:pt x="88716" y="81813"/>
                </a:cubicBezTo>
                <a:cubicBezTo>
                  <a:pt x="88649" y="81712"/>
                  <a:pt x="88541" y="81662"/>
                  <a:pt x="88435" y="81662"/>
                </a:cubicBezTo>
                <a:close/>
                <a:moveTo>
                  <a:pt x="81842" y="81692"/>
                </a:moveTo>
                <a:cubicBezTo>
                  <a:pt x="81775" y="81692"/>
                  <a:pt x="81706" y="81714"/>
                  <a:pt x="81641" y="81757"/>
                </a:cubicBezTo>
                <a:cubicBezTo>
                  <a:pt x="81445" y="81870"/>
                  <a:pt x="81417" y="82094"/>
                  <a:pt x="81529" y="82235"/>
                </a:cubicBezTo>
                <a:cubicBezTo>
                  <a:pt x="81598" y="82355"/>
                  <a:pt x="81710" y="82413"/>
                  <a:pt x="81818" y="82413"/>
                </a:cubicBezTo>
                <a:cubicBezTo>
                  <a:pt x="81886" y="82413"/>
                  <a:pt x="81952" y="82390"/>
                  <a:pt x="82006" y="82347"/>
                </a:cubicBezTo>
                <a:cubicBezTo>
                  <a:pt x="82203" y="82235"/>
                  <a:pt x="82231" y="82010"/>
                  <a:pt x="82119" y="81870"/>
                </a:cubicBezTo>
                <a:cubicBezTo>
                  <a:pt x="82050" y="81749"/>
                  <a:pt x="81949" y="81692"/>
                  <a:pt x="81842" y="81692"/>
                </a:cubicBezTo>
                <a:close/>
                <a:moveTo>
                  <a:pt x="75251" y="81727"/>
                </a:moveTo>
                <a:cubicBezTo>
                  <a:pt x="75185" y="81727"/>
                  <a:pt x="75122" y="81746"/>
                  <a:pt x="75072" y="81785"/>
                </a:cubicBezTo>
                <a:cubicBezTo>
                  <a:pt x="74903" y="81898"/>
                  <a:pt x="74847" y="82150"/>
                  <a:pt x="74960" y="82263"/>
                </a:cubicBezTo>
                <a:cubicBezTo>
                  <a:pt x="75029" y="82384"/>
                  <a:pt x="75151" y="82441"/>
                  <a:pt x="75267" y="82441"/>
                </a:cubicBezTo>
                <a:cubicBezTo>
                  <a:pt x="75340" y="82441"/>
                  <a:pt x="75411" y="82418"/>
                  <a:pt x="75465" y="82375"/>
                </a:cubicBezTo>
                <a:cubicBezTo>
                  <a:pt x="75633" y="82263"/>
                  <a:pt x="75661" y="82038"/>
                  <a:pt x="75549" y="81898"/>
                </a:cubicBezTo>
                <a:cubicBezTo>
                  <a:pt x="75495" y="81789"/>
                  <a:pt x="75370" y="81727"/>
                  <a:pt x="75251" y="81727"/>
                </a:cubicBezTo>
                <a:close/>
                <a:moveTo>
                  <a:pt x="68685" y="81790"/>
                </a:moveTo>
                <a:cubicBezTo>
                  <a:pt x="68614" y="81790"/>
                  <a:pt x="68540" y="81815"/>
                  <a:pt x="68474" y="81870"/>
                </a:cubicBezTo>
                <a:cubicBezTo>
                  <a:pt x="68306" y="81954"/>
                  <a:pt x="68250" y="82207"/>
                  <a:pt x="68362" y="82347"/>
                </a:cubicBezTo>
                <a:cubicBezTo>
                  <a:pt x="68435" y="82456"/>
                  <a:pt x="68566" y="82518"/>
                  <a:pt x="68687" y="82518"/>
                </a:cubicBezTo>
                <a:cubicBezTo>
                  <a:pt x="68754" y="82518"/>
                  <a:pt x="68818" y="82499"/>
                  <a:pt x="68867" y="82459"/>
                </a:cubicBezTo>
                <a:cubicBezTo>
                  <a:pt x="69036" y="82347"/>
                  <a:pt x="69064" y="82094"/>
                  <a:pt x="68952" y="81954"/>
                </a:cubicBezTo>
                <a:cubicBezTo>
                  <a:pt x="68900" y="81851"/>
                  <a:pt x="68796" y="81790"/>
                  <a:pt x="68685" y="81790"/>
                </a:cubicBezTo>
                <a:close/>
                <a:moveTo>
                  <a:pt x="84355" y="82189"/>
                </a:moveTo>
                <a:cubicBezTo>
                  <a:pt x="84293" y="82189"/>
                  <a:pt x="84228" y="82204"/>
                  <a:pt x="84168" y="82235"/>
                </a:cubicBezTo>
                <a:cubicBezTo>
                  <a:pt x="83971" y="82347"/>
                  <a:pt x="83943" y="82600"/>
                  <a:pt x="84056" y="82740"/>
                </a:cubicBezTo>
                <a:cubicBezTo>
                  <a:pt x="84128" y="82848"/>
                  <a:pt x="84246" y="82898"/>
                  <a:pt x="84358" y="82898"/>
                </a:cubicBezTo>
                <a:cubicBezTo>
                  <a:pt x="84421" y="82898"/>
                  <a:pt x="84483" y="82882"/>
                  <a:pt x="84533" y="82852"/>
                </a:cubicBezTo>
                <a:cubicBezTo>
                  <a:pt x="84729" y="82740"/>
                  <a:pt x="84758" y="82487"/>
                  <a:pt x="84645" y="82347"/>
                </a:cubicBezTo>
                <a:cubicBezTo>
                  <a:pt x="84573" y="82239"/>
                  <a:pt x="84467" y="82189"/>
                  <a:pt x="84355" y="82189"/>
                </a:cubicBezTo>
                <a:close/>
                <a:moveTo>
                  <a:pt x="77815" y="82223"/>
                </a:moveTo>
                <a:cubicBezTo>
                  <a:pt x="77742" y="82223"/>
                  <a:pt x="77666" y="82246"/>
                  <a:pt x="77599" y="82291"/>
                </a:cubicBezTo>
                <a:cubicBezTo>
                  <a:pt x="77430" y="82375"/>
                  <a:pt x="77374" y="82628"/>
                  <a:pt x="77486" y="82768"/>
                </a:cubicBezTo>
                <a:cubicBezTo>
                  <a:pt x="77559" y="82877"/>
                  <a:pt x="77690" y="82939"/>
                  <a:pt x="77811" y="82939"/>
                </a:cubicBezTo>
                <a:cubicBezTo>
                  <a:pt x="77878" y="82939"/>
                  <a:pt x="77942" y="82920"/>
                  <a:pt x="77992" y="82880"/>
                </a:cubicBezTo>
                <a:cubicBezTo>
                  <a:pt x="78160" y="82768"/>
                  <a:pt x="78188" y="82515"/>
                  <a:pt x="78076" y="82375"/>
                </a:cubicBezTo>
                <a:cubicBezTo>
                  <a:pt x="78025" y="82274"/>
                  <a:pt x="77924" y="82223"/>
                  <a:pt x="77815" y="82223"/>
                </a:cubicBezTo>
                <a:close/>
                <a:moveTo>
                  <a:pt x="71175" y="82266"/>
                </a:moveTo>
                <a:cubicBezTo>
                  <a:pt x="71116" y="82266"/>
                  <a:pt x="71057" y="82281"/>
                  <a:pt x="71001" y="82319"/>
                </a:cubicBezTo>
                <a:cubicBezTo>
                  <a:pt x="70833" y="82403"/>
                  <a:pt x="70776" y="82656"/>
                  <a:pt x="70889" y="82796"/>
                </a:cubicBezTo>
                <a:cubicBezTo>
                  <a:pt x="70961" y="82905"/>
                  <a:pt x="71092" y="82967"/>
                  <a:pt x="71214" y="82967"/>
                </a:cubicBezTo>
                <a:cubicBezTo>
                  <a:pt x="71281" y="82967"/>
                  <a:pt x="71344" y="82948"/>
                  <a:pt x="71394" y="82908"/>
                </a:cubicBezTo>
                <a:cubicBezTo>
                  <a:pt x="71563" y="82796"/>
                  <a:pt x="71591" y="82543"/>
                  <a:pt x="71478" y="82403"/>
                </a:cubicBezTo>
                <a:cubicBezTo>
                  <a:pt x="71403" y="82328"/>
                  <a:pt x="71291" y="82266"/>
                  <a:pt x="71175" y="82266"/>
                </a:cubicBezTo>
                <a:close/>
                <a:moveTo>
                  <a:pt x="86919" y="82674"/>
                </a:moveTo>
                <a:cubicBezTo>
                  <a:pt x="86848" y="82674"/>
                  <a:pt x="86777" y="82697"/>
                  <a:pt x="86723" y="82740"/>
                </a:cubicBezTo>
                <a:cubicBezTo>
                  <a:pt x="86554" y="82852"/>
                  <a:pt x="86498" y="83077"/>
                  <a:pt x="86610" y="83217"/>
                </a:cubicBezTo>
                <a:cubicBezTo>
                  <a:pt x="86680" y="83338"/>
                  <a:pt x="86802" y="83395"/>
                  <a:pt x="86918" y="83395"/>
                </a:cubicBezTo>
                <a:cubicBezTo>
                  <a:pt x="86991" y="83395"/>
                  <a:pt x="87062" y="83373"/>
                  <a:pt x="87116" y="83330"/>
                </a:cubicBezTo>
                <a:cubicBezTo>
                  <a:pt x="87284" y="83217"/>
                  <a:pt x="87312" y="82965"/>
                  <a:pt x="87200" y="82852"/>
                </a:cubicBezTo>
                <a:cubicBezTo>
                  <a:pt x="87148" y="82731"/>
                  <a:pt x="87033" y="82674"/>
                  <a:pt x="86919" y="82674"/>
                </a:cubicBezTo>
                <a:close/>
                <a:moveTo>
                  <a:pt x="80317" y="82710"/>
                </a:moveTo>
                <a:cubicBezTo>
                  <a:pt x="80252" y="82710"/>
                  <a:pt x="80185" y="82728"/>
                  <a:pt x="80125" y="82768"/>
                </a:cubicBezTo>
                <a:cubicBezTo>
                  <a:pt x="79957" y="82880"/>
                  <a:pt x="79901" y="83133"/>
                  <a:pt x="80013" y="83273"/>
                </a:cubicBezTo>
                <a:cubicBezTo>
                  <a:pt x="80080" y="83374"/>
                  <a:pt x="80198" y="83425"/>
                  <a:pt x="80312" y="83425"/>
                </a:cubicBezTo>
                <a:cubicBezTo>
                  <a:pt x="80388" y="83425"/>
                  <a:pt x="80462" y="83403"/>
                  <a:pt x="80518" y="83358"/>
                </a:cubicBezTo>
                <a:cubicBezTo>
                  <a:pt x="80687" y="83273"/>
                  <a:pt x="80715" y="83021"/>
                  <a:pt x="80603" y="82880"/>
                </a:cubicBezTo>
                <a:cubicBezTo>
                  <a:pt x="80548" y="82772"/>
                  <a:pt x="80435" y="82710"/>
                  <a:pt x="80317" y="82710"/>
                </a:cubicBezTo>
                <a:close/>
                <a:moveTo>
                  <a:pt x="73739" y="82750"/>
                </a:moveTo>
                <a:cubicBezTo>
                  <a:pt x="73671" y="82750"/>
                  <a:pt x="73606" y="82766"/>
                  <a:pt x="73556" y="82796"/>
                </a:cubicBezTo>
                <a:cubicBezTo>
                  <a:pt x="73387" y="82908"/>
                  <a:pt x="73359" y="83161"/>
                  <a:pt x="73444" y="83301"/>
                </a:cubicBezTo>
                <a:cubicBezTo>
                  <a:pt x="73511" y="83403"/>
                  <a:pt x="73629" y="83453"/>
                  <a:pt x="73743" y="83453"/>
                </a:cubicBezTo>
                <a:cubicBezTo>
                  <a:pt x="73819" y="83453"/>
                  <a:pt x="73893" y="83431"/>
                  <a:pt x="73949" y="83386"/>
                </a:cubicBezTo>
                <a:cubicBezTo>
                  <a:pt x="74117" y="83301"/>
                  <a:pt x="74145" y="83049"/>
                  <a:pt x="74061" y="82908"/>
                </a:cubicBezTo>
                <a:cubicBezTo>
                  <a:pt x="73989" y="82800"/>
                  <a:pt x="73859" y="82750"/>
                  <a:pt x="73739" y="82750"/>
                </a:cubicBezTo>
                <a:close/>
                <a:moveTo>
                  <a:pt x="67177" y="82813"/>
                </a:moveTo>
                <a:cubicBezTo>
                  <a:pt x="67102" y="82813"/>
                  <a:pt x="67026" y="82835"/>
                  <a:pt x="66958" y="82880"/>
                </a:cubicBezTo>
                <a:cubicBezTo>
                  <a:pt x="66790" y="82965"/>
                  <a:pt x="66762" y="83217"/>
                  <a:pt x="66846" y="83358"/>
                </a:cubicBezTo>
                <a:cubicBezTo>
                  <a:pt x="66915" y="83478"/>
                  <a:pt x="67037" y="83536"/>
                  <a:pt x="67154" y="83536"/>
                </a:cubicBezTo>
                <a:cubicBezTo>
                  <a:pt x="67227" y="83536"/>
                  <a:pt x="67297" y="83513"/>
                  <a:pt x="67351" y="83470"/>
                </a:cubicBezTo>
                <a:cubicBezTo>
                  <a:pt x="67520" y="83358"/>
                  <a:pt x="67548" y="83105"/>
                  <a:pt x="67464" y="82965"/>
                </a:cubicBezTo>
                <a:cubicBezTo>
                  <a:pt x="67396" y="82863"/>
                  <a:pt x="67288" y="82813"/>
                  <a:pt x="67177" y="82813"/>
                </a:cubicBezTo>
                <a:close/>
                <a:moveTo>
                  <a:pt x="82868" y="83206"/>
                </a:moveTo>
                <a:cubicBezTo>
                  <a:pt x="82796" y="83206"/>
                  <a:pt x="82719" y="83228"/>
                  <a:pt x="82652" y="83273"/>
                </a:cubicBezTo>
                <a:cubicBezTo>
                  <a:pt x="82484" y="83358"/>
                  <a:pt x="82427" y="83610"/>
                  <a:pt x="82540" y="83751"/>
                </a:cubicBezTo>
                <a:cubicBezTo>
                  <a:pt x="82612" y="83859"/>
                  <a:pt x="82743" y="83921"/>
                  <a:pt x="82865" y="83921"/>
                </a:cubicBezTo>
                <a:cubicBezTo>
                  <a:pt x="82931" y="83921"/>
                  <a:pt x="82995" y="83903"/>
                  <a:pt x="83045" y="83863"/>
                </a:cubicBezTo>
                <a:cubicBezTo>
                  <a:pt x="83213" y="83751"/>
                  <a:pt x="83242" y="83498"/>
                  <a:pt x="83129" y="83358"/>
                </a:cubicBezTo>
                <a:cubicBezTo>
                  <a:pt x="83079" y="83257"/>
                  <a:pt x="82978" y="83206"/>
                  <a:pt x="82868" y="83206"/>
                </a:cubicBezTo>
                <a:close/>
                <a:moveTo>
                  <a:pt x="76280" y="83236"/>
                </a:moveTo>
                <a:cubicBezTo>
                  <a:pt x="76207" y="83236"/>
                  <a:pt x="76137" y="83258"/>
                  <a:pt x="76083" y="83301"/>
                </a:cubicBezTo>
                <a:cubicBezTo>
                  <a:pt x="75914" y="83414"/>
                  <a:pt x="75886" y="83638"/>
                  <a:pt x="75970" y="83779"/>
                </a:cubicBezTo>
                <a:cubicBezTo>
                  <a:pt x="76039" y="83900"/>
                  <a:pt x="76161" y="83957"/>
                  <a:pt x="76278" y="83957"/>
                </a:cubicBezTo>
                <a:cubicBezTo>
                  <a:pt x="76351" y="83957"/>
                  <a:pt x="76421" y="83934"/>
                  <a:pt x="76476" y="83891"/>
                </a:cubicBezTo>
                <a:cubicBezTo>
                  <a:pt x="76644" y="83779"/>
                  <a:pt x="76672" y="83554"/>
                  <a:pt x="76588" y="83414"/>
                </a:cubicBezTo>
                <a:cubicBezTo>
                  <a:pt x="76519" y="83293"/>
                  <a:pt x="76397" y="83236"/>
                  <a:pt x="76280" y="83236"/>
                </a:cubicBezTo>
                <a:close/>
                <a:moveTo>
                  <a:pt x="69675" y="83287"/>
                </a:moveTo>
                <a:cubicBezTo>
                  <a:pt x="69610" y="83287"/>
                  <a:pt x="69544" y="83308"/>
                  <a:pt x="69485" y="83358"/>
                </a:cubicBezTo>
                <a:cubicBezTo>
                  <a:pt x="69317" y="83470"/>
                  <a:pt x="69260" y="83723"/>
                  <a:pt x="69373" y="83863"/>
                </a:cubicBezTo>
                <a:cubicBezTo>
                  <a:pt x="69440" y="83964"/>
                  <a:pt x="69558" y="84015"/>
                  <a:pt x="69672" y="84015"/>
                </a:cubicBezTo>
                <a:cubicBezTo>
                  <a:pt x="69748" y="84015"/>
                  <a:pt x="69822" y="83992"/>
                  <a:pt x="69878" y="83947"/>
                </a:cubicBezTo>
                <a:cubicBezTo>
                  <a:pt x="70046" y="83863"/>
                  <a:pt x="70075" y="83610"/>
                  <a:pt x="69962" y="83470"/>
                </a:cubicBezTo>
                <a:cubicBezTo>
                  <a:pt x="69908" y="83361"/>
                  <a:pt x="69794" y="83287"/>
                  <a:pt x="69675" y="83287"/>
                </a:cubicBezTo>
                <a:close/>
                <a:moveTo>
                  <a:pt x="85404" y="83685"/>
                </a:moveTo>
                <a:cubicBezTo>
                  <a:pt x="85332" y="83685"/>
                  <a:pt x="85261" y="83707"/>
                  <a:pt x="85207" y="83751"/>
                </a:cubicBezTo>
                <a:cubicBezTo>
                  <a:pt x="85038" y="83863"/>
                  <a:pt x="85010" y="84116"/>
                  <a:pt x="85094" y="84256"/>
                </a:cubicBezTo>
                <a:cubicBezTo>
                  <a:pt x="85162" y="84357"/>
                  <a:pt x="85280" y="84408"/>
                  <a:pt x="85394" y="84408"/>
                </a:cubicBezTo>
                <a:cubicBezTo>
                  <a:pt x="85470" y="84408"/>
                  <a:pt x="85544" y="84385"/>
                  <a:pt x="85600" y="84340"/>
                </a:cubicBezTo>
                <a:cubicBezTo>
                  <a:pt x="85768" y="84256"/>
                  <a:pt x="85796" y="84003"/>
                  <a:pt x="85712" y="83863"/>
                </a:cubicBezTo>
                <a:cubicBezTo>
                  <a:pt x="85643" y="83742"/>
                  <a:pt x="85521" y="83685"/>
                  <a:pt x="85404" y="83685"/>
                </a:cubicBezTo>
                <a:close/>
                <a:moveTo>
                  <a:pt x="78802" y="83720"/>
                </a:moveTo>
                <a:cubicBezTo>
                  <a:pt x="78736" y="83720"/>
                  <a:pt x="78669" y="83739"/>
                  <a:pt x="78609" y="83779"/>
                </a:cubicBezTo>
                <a:cubicBezTo>
                  <a:pt x="78441" y="83891"/>
                  <a:pt x="78413" y="84144"/>
                  <a:pt x="78497" y="84284"/>
                </a:cubicBezTo>
                <a:cubicBezTo>
                  <a:pt x="78564" y="84385"/>
                  <a:pt x="78682" y="84436"/>
                  <a:pt x="78796" y="84436"/>
                </a:cubicBezTo>
                <a:cubicBezTo>
                  <a:pt x="78872" y="84436"/>
                  <a:pt x="78946" y="84413"/>
                  <a:pt x="79002" y="84368"/>
                </a:cubicBezTo>
                <a:cubicBezTo>
                  <a:pt x="79171" y="84284"/>
                  <a:pt x="79199" y="84031"/>
                  <a:pt x="79115" y="83891"/>
                </a:cubicBezTo>
                <a:cubicBezTo>
                  <a:pt x="79042" y="83782"/>
                  <a:pt x="78923" y="83720"/>
                  <a:pt x="78802" y="83720"/>
                </a:cubicBezTo>
                <a:close/>
                <a:moveTo>
                  <a:pt x="72232" y="83783"/>
                </a:moveTo>
                <a:cubicBezTo>
                  <a:pt x="72156" y="83783"/>
                  <a:pt x="72077" y="83808"/>
                  <a:pt x="72012" y="83863"/>
                </a:cubicBezTo>
                <a:cubicBezTo>
                  <a:pt x="71843" y="83947"/>
                  <a:pt x="71815" y="84200"/>
                  <a:pt x="71899" y="84340"/>
                </a:cubicBezTo>
                <a:cubicBezTo>
                  <a:pt x="71972" y="84449"/>
                  <a:pt x="72103" y="84511"/>
                  <a:pt x="72225" y="84511"/>
                </a:cubicBezTo>
                <a:cubicBezTo>
                  <a:pt x="72291" y="84511"/>
                  <a:pt x="72355" y="84492"/>
                  <a:pt x="72405" y="84453"/>
                </a:cubicBezTo>
                <a:cubicBezTo>
                  <a:pt x="72573" y="84340"/>
                  <a:pt x="72601" y="84088"/>
                  <a:pt x="72517" y="83947"/>
                </a:cubicBezTo>
                <a:cubicBezTo>
                  <a:pt x="72466" y="83844"/>
                  <a:pt x="72351" y="83783"/>
                  <a:pt x="72232" y="83783"/>
                </a:cubicBezTo>
                <a:close/>
                <a:moveTo>
                  <a:pt x="65647" y="83833"/>
                </a:moveTo>
                <a:cubicBezTo>
                  <a:pt x="65581" y="83833"/>
                  <a:pt x="65512" y="83851"/>
                  <a:pt x="65442" y="83891"/>
                </a:cubicBezTo>
                <a:cubicBezTo>
                  <a:pt x="65274" y="84003"/>
                  <a:pt x="65246" y="84256"/>
                  <a:pt x="65358" y="84368"/>
                </a:cubicBezTo>
                <a:cubicBezTo>
                  <a:pt x="65410" y="84489"/>
                  <a:pt x="65525" y="84546"/>
                  <a:pt x="65639" y="84546"/>
                </a:cubicBezTo>
                <a:cubicBezTo>
                  <a:pt x="65711" y="84546"/>
                  <a:pt x="65781" y="84524"/>
                  <a:pt x="65835" y="84481"/>
                </a:cubicBezTo>
                <a:cubicBezTo>
                  <a:pt x="66004" y="84368"/>
                  <a:pt x="66060" y="84144"/>
                  <a:pt x="65948" y="84003"/>
                </a:cubicBezTo>
                <a:cubicBezTo>
                  <a:pt x="65875" y="83895"/>
                  <a:pt x="65767" y="83833"/>
                  <a:pt x="65647" y="83833"/>
                </a:cubicBezTo>
                <a:close/>
                <a:moveTo>
                  <a:pt x="81354" y="84217"/>
                </a:moveTo>
                <a:cubicBezTo>
                  <a:pt x="81280" y="84217"/>
                  <a:pt x="81203" y="84239"/>
                  <a:pt x="81136" y="84284"/>
                </a:cubicBezTo>
                <a:cubicBezTo>
                  <a:pt x="80967" y="84368"/>
                  <a:pt x="80939" y="84621"/>
                  <a:pt x="81024" y="84761"/>
                </a:cubicBezTo>
                <a:cubicBezTo>
                  <a:pt x="81093" y="84882"/>
                  <a:pt x="81215" y="84939"/>
                  <a:pt x="81331" y="84939"/>
                </a:cubicBezTo>
                <a:cubicBezTo>
                  <a:pt x="81404" y="84939"/>
                  <a:pt x="81475" y="84917"/>
                  <a:pt x="81529" y="84874"/>
                </a:cubicBezTo>
                <a:cubicBezTo>
                  <a:pt x="81697" y="84761"/>
                  <a:pt x="81726" y="84509"/>
                  <a:pt x="81641" y="84368"/>
                </a:cubicBezTo>
                <a:cubicBezTo>
                  <a:pt x="81574" y="84267"/>
                  <a:pt x="81466" y="84217"/>
                  <a:pt x="81354" y="84217"/>
                </a:cubicBezTo>
                <a:close/>
                <a:moveTo>
                  <a:pt x="74745" y="84269"/>
                </a:moveTo>
                <a:cubicBezTo>
                  <a:pt x="74679" y="84269"/>
                  <a:pt x="74616" y="84291"/>
                  <a:pt x="74566" y="84340"/>
                </a:cubicBezTo>
                <a:cubicBezTo>
                  <a:pt x="74398" y="84453"/>
                  <a:pt x="74370" y="84705"/>
                  <a:pt x="74482" y="84846"/>
                </a:cubicBezTo>
                <a:cubicBezTo>
                  <a:pt x="74536" y="84954"/>
                  <a:pt x="74659" y="85004"/>
                  <a:pt x="74778" y="85004"/>
                </a:cubicBezTo>
                <a:cubicBezTo>
                  <a:pt x="74844" y="85004"/>
                  <a:pt x="74909" y="84988"/>
                  <a:pt x="74960" y="84958"/>
                </a:cubicBezTo>
                <a:cubicBezTo>
                  <a:pt x="75128" y="84846"/>
                  <a:pt x="75184" y="84593"/>
                  <a:pt x="75072" y="84453"/>
                </a:cubicBezTo>
                <a:cubicBezTo>
                  <a:pt x="74999" y="84343"/>
                  <a:pt x="74867" y="84269"/>
                  <a:pt x="74745" y="84269"/>
                </a:cubicBezTo>
                <a:close/>
                <a:moveTo>
                  <a:pt x="68177" y="84322"/>
                </a:moveTo>
                <a:cubicBezTo>
                  <a:pt x="68110" y="84322"/>
                  <a:pt x="68039" y="84338"/>
                  <a:pt x="67969" y="84368"/>
                </a:cubicBezTo>
                <a:cubicBezTo>
                  <a:pt x="67801" y="84481"/>
                  <a:pt x="67772" y="84733"/>
                  <a:pt x="67885" y="84874"/>
                </a:cubicBezTo>
                <a:cubicBezTo>
                  <a:pt x="67939" y="84982"/>
                  <a:pt x="68062" y="85032"/>
                  <a:pt x="68180" y="85032"/>
                </a:cubicBezTo>
                <a:cubicBezTo>
                  <a:pt x="68247" y="85032"/>
                  <a:pt x="68312" y="85016"/>
                  <a:pt x="68362" y="84986"/>
                </a:cubicBezTo>
                <a:cubicBezTo>
                  <a:pt x="68530" y="84874"/>
                  <a:pt x="68587" y="84621"/>
                  <a:pt x="68474" y="84481"/>
                </a:cubicBezTo>
                <a:cubicBezTo>
                  <a:pt x="68402" y="84373"/>
                  <a:pt x="68296" y="84322"/>
                  <a:pt x="68177" y="84322"/>
                </a:cubicBezTo>
                <a:close/>
                <a:moveTo>
                  <a:pt x="83858" y="84715"/>
                </a:moveTo>
                <a:cubicBezTo>
                  <a:pt x="83791" y="84715"/>
                  <a:pt x="83723" y="84731"/>
                  <a:pt x="83663" y="84761"/>
                </a:cubicBezTo>
                <a:cubicBezTo>
                  <a:pt x="83494" y="84874"/>
                  <a:pt x="83466" y="85126"/>
                  <a:pt x="83550" y="85267"/>
                </a:cubicBezTo>
                <a:cubicBezTo>
                  <a:pt x="83618" y="85368"/>
                  <a:pt x="83736" y="85418"/>
                  <a:pt x="83850" y="85418"/>
                </a:cubicBezTo>
                <a:cubicBezTo>
                  <a:pt x="83925" y="85418"/>
                  <a:pt x="84000" y="85396"/>
                  <a:pt x="84056" y="85351"/>
                </a:cubicBezTo>
                <a:cubicBezTo>
                  <a:pt x="84224" y="85267"/>
                  <a:pt x="84252" y="85014"/>
                  <a:pt x="84168" y="84874"/>
                </a:cubicBezTo>
                <a:cubicBezTo>
                  <a:pt x="84096" y="84766"/>
                  <a:pt x="83978" y="84715"/>
                  <a:pt x="83858" y="84715"/>
                </a:cubicBezTo>
                <a:close/>
                <a:moveTo>
                  <a:pt x="77324" y="84750"/>
                </a:moveTo>
                <a:cubicBezTo>
                  <a:pt x="77250" y="84750"/>
                  <a:pt x="77172" y="84773"/>
                  <a:pt x="77093" y="84817"/>
                </a:cubicBezTo>
                <a:cubicBezTo>
                  <a:pt x="76925" y="84902"/>
                  <a:pt x="76897" y="85154"/>
                  <a:pt x="77009" y="85295"/>
                </a:cubicBezTo>
                <a:cubicBezTo>
                  <a:pt x="77066" y="85390"/>
                  <a:pt x="77200" y="85459"/>
                  <a:pt x="77325" y="85459"/>
                </a:cubicBezTo>
                <a:cubicBezTo>
                  <a:pt x="77384" y="85459"/>
                  <a:pt x="77441" y="85443"/>
                  <a:pt x="77486" y="85407"/>
                </a:cubicBezTo>
                <a:cubicBezTo>
                  <a:pt x="77655" y="85295"/>
                  <a:pt x="77711" y="85042"/>
                  <a:pt x="77599" y="84902"/>
                </a:cubicBezTo>
                <a:cubicBezTo>
                  <a:pt x="77531" y="84801"/>
                  <a:pt x="77433" y="84750"/>
                  <a:pt x="77324" y="84750"/>
                </a:cubicBezTo>
                <a:close/>
                <a:moveTo>
                  <a:pt x="70688" y="84815"/>
                </a:moveTo>
                <a:cubicBezTo>
                  <a:pt x="70622" y="84815"/>
                  <a:pt x="70555" y="84834"/>
                  <a:pt x="70496" y="84874"/>
                </a:cubicBezTo>
                <a:cubicBezTo>
                  <a:pt x="70327" y="84986"/>
                  <a:pt x="70299" y="85239"/>
                  <a:pt x="70411" y="85379"/>
                </a:cubicBezTo>
                <a:cubicBezTo>
                  <a:pt x="70462" y="85480"/>
                  <a:pt x="70573" y="85531"/>
                  <a:pt x="70684" y="85531"/>
                </a:cubicBezTo>
                <a:cubicBezTo>
                  <a:pt x="70758" y="85531"/>
                  <a:pt x="70833" y="85508"/>
                  <a:pt x="70889" y="85463"/>
                </a:cubicBezTo>
                <a:cubicBezTo>
                  <a:pt x="71057" y="85379"/>
                  <a:pt x="71113" y="85126"/>
                  <a:pt x="71001" y="84986"/>
                </a:cubicBezTo>
                <a:cubicBezTo>
                  <a:pt x="70929" y="84877"/>
                  <a:pt x="70809" y="84815"/>
                  <a:pt x="70688" y="84815"/>
                </a:cubicBezTo>
                <a:close/>
                <a:moveTo>
                  <a:pt x="64141" y="84856"/>
                </a:moveTo>
                <a:cubicBezTo>
                  <a:pt x="64079" y="84856"/>
                  <a:pt x="64015" y="84871"/>
                  <a:pt x="63954" y="84902"/>
                </a:cubicBezTo>
                <a:cubicBezTo>
                  <a:pt x="63758" y="85014"/>
                  <a:pt x="63730" y="85267"/>
                  <a:pt x="63842" y="85407"/>
                </a:cubicBezTo>
                <a:cubicBezTo>
                  <a:pt x="63909" y="85508"/>
                  <a:pt x="64017" y="85559"/>
                  <a:pt x="64123" y="85559"/>
                </a:cubicBezTo>
                <a:cubicBezTo>
                  <a:pt x="64193" y="85559"/>
                  <a:pt x="64263" y="85536"/>
                  <a:pt x="64319" y="85491"/>
                </a:cubicBezTo>
                <a:cubicBezTo>
                  <a:pt x="64516" y="85407"/>
                  <a:pt x="64544" y="85154"/>
                  <a:pt x="64432" y="85014"/>
                </a:cubicBezTo>
                <a:cubicBezTo>
                  <a:pt x="64360" y="84906"/>
                  <a:pt x="64253" y="84856"/>
                  <a:pt x="64141" y="84856"/>
                </a:cubicBezTo>
                <a:close/>
                <a:moveTo>
                  <a:pt x="79825" y="85236"/>
                </a:moveTo>
                <a:cubicBezTo>
                  <a:pt x="79759" y="85236"/>
                  <a:pt x="79690" y="85255"/>
                  <a:pt x="79620" y="85295"/>
                </a:cubicBezTo>
                <a:cubicBezTo>
                  <a:pt x="79451" y="85407"/>
                  <a:pt x="79423" y="85660"/>
                  <a:pt x="79536" y="85800"/>
                </a:cubicBezTo>
                <a:cubicBezTo>
                  <a:pt x="79586" y="85901"/>
                  <a:pt x="79697" y="85952"/>
                  <a:pt x="79809" y="85952"/>
                </a:cubicBezTo>
                <a:cubicBezTo>
                  <a:pt x="79883" y="85952"/>
                  <a:pt x="79957" y="85929"/>
                  <a:pt x="80013" y="85884"/>
                </a:cubicBezTo>
                <a:cubicBezTo>
                  <a:pt x="80181" y="85800"/>
                  <a:pt x="80238" y="85547"/>
                  <a:pt x="80125" y="85407"/>
                </a:cubicBezTo>
                <a:cubicBezTo>
                  <a:pt x="80053" y="85298"/>
                  <a:pt x="79945" y="85236"/>
                  <a:pt x="79825" y="85236"/>
                </a:cubicBezTo>
                <a:close/>
                <a:moveTo>
                  <a:pt x="73269" y="85299"/>
                </a:moveTo>
                <a:cubicBezTo>
                  <a:pt x="73201" y="85299"/>
                  <a:pt x="73133" y="85324"/>
                  <a:pt x="73079" y="85379"/>
                </a:cubicBezTo>
                <a:cubicBezTo>
                  <a:pt x="72882" y="85463"/>
                  <a:pt x="72854" y="85716"/>
                  <a:pt x="72966" y="85856"/>
                </a:cubicBezTo>
                <a:cubicBezTo>
                  <a:pt x="73039" y="85965"/>
                  <a:pt x="73158" y="86027"/>
                  <a:pt x="73271" y="86027"/>
                </a:cubicBezTo>
                <a:cubicBezTo>
                  <a:pt x="73333" y="86027"/>
                  <a:pt x="73394" y="86008"/>
                  <a:pt x="73444" y="85969"/>
                </a:cubicBezTo>
                <a:cubicBezTo>
                  <a:pt x="73640" y="85856"/>
                  <a:pt x="73668" y="85604"/>
                  <a:pt x="73556" y="85463"/>
                </a:cubicBezTo>
                <a:cubicBezTo>
                  <a:pt x="73487" y="85360"/>
                  <a:pt x="73377" y="85299"/>
                  <a:pt x="73269" y="85299"/>
                </a:cubicBezTo>
                <a:close/>
                <a:moveTo>
                  <a:pt x="66675" y="85341"/>
                </a:moveTo>
                <a:cubicBezTo>
                  <a:pt x="66604" y="85341"/>
                  <a:pt x="66529" y="85364"/>
                  <a:pt x="66453" y="85407"/>
                </a:cubicBezTo>
                <a:cubicBezTo>
                  <a:pt x="66284" y="85519"/>
                  <a:pt x="66256" y="85744"/>
                  <a:pt x="66369" y="85884"/>
                </a:cubicBezTo>
                <a:cubicBezTo>
                  <a:pt x="66420" y="86005"/>
                  <a:pt x="66536" y="86062"/>
                  <a:pt x="66650" y="86062"/>
                </a:cubicBezTo>
                <a:cubicBezTo>
                  <a:pt x="66721" y="86062"/>
                  <a:pt x="66792" y="86040"/>
                  <a:pt x="66846" y="85997"/>
                </a:cubicBezTo>
                <a:cubicBezTo>
                  <a:pt x="67043" y="85884"/>
                  <a:pt x="67071" y="85660"/>
                  <a:pt x="66958" y="85519"/>
                </a:cubicBezTo>
                <a:cubicBezTo>
                  <a:pt x="66889" y="85399"/>
                  <a:pt x="66788" y="85341"/>
                  <a:pt x="66675" y="85341"/>
                </a:cubicBezTo>
                <a:close/>
                <a:moveTo>
                  <a:pt x="82377" y="85733"/>
                </a:moveTo>
                <a:cubicBezTo>
                  <a:pt x="82304" y="85733"/>
                  <a:pt x="82225" y="85755"/>
                  <a:pt x="82147" y="85800"/>
                </a:cubicBezTo>
                <a:cubicBezTo>
                  <a:pt x="81978" y="85884"/>
                  <a:pt x="81950" y="86137"/>
                  <a:pt x="82062" y="86277"/>
                </a:cubicBezTo>
                <a:cubicBezTo>
                  <a:pt x="82117" y="86386"/>
                  <a:pt x="82241" y="86448"/>
                  <a:pt x="82361" y="86448"/>
                </a:cubicBezTo>
                <a:cubicBezTo>
                  <a:pt x="82426" y="86448"/>
                  <a:pt x="82490" y="86429"/>
                  <a:pt x="82540" y="86390"/>
                </a:cubicBezTo>
                <a:cubicBezTo>
                  <a:pt x="82708" y="86277"/>
                  <a:pt x="82764" y="86025"/>
                  <a:pt x="82652" y="85884"/>
                </a:cubicBezTo>
                <a:cubicBezTo>
                  <a:pt x="82585" y="85783"/>
                  <a:pt x="82487" y="85733"/>
                  <a:pt x="82377" y="85733"/>
                </a:cubicBezTo>
                <a:close/>
                <a:moveTo>
                  <a:pt x="75788" y="85785"/>
                </a:moveTo>
                <a:cubicBezTo>
                  <a:pt x="75727" y="85785"/>
                  <a:pt x="75664" y="85807"/>
                  <a:pt x="75605" y="85856"/>
                </a:cubicBezTo>
                <a:cubicBezTo>
                  <a:pt x="75409" y="85969"/>
                  <a:pt x="75381" y="86221"/>
                  <a:pt x="75493" y="86362"/>
                </a:cubicBezTo>
                <a:cubicBezTo>
                  <a:pt x="75560" y="86463"/>
                  <a:pt x="75668" y="86513"/>
                  <a:pt x="75774" y="86513"/>
                </a:cubicBezTo>
                <a:cubicBezTo>
                  <a:pt x="75844" y="86513"/>
                  <a:pt x="75914" y="86491"/>
                  <a:pt x="75970" y="86446"/>
                </a:cubicBezTo>
                <a:cubicBezTo>
                  <a:pt x="76167" y="86362"/>
                  <a:pt x="76195" y="86109"/>
                  <a:pt x="76083" y="85969"/>
                </a:cubicBezTo>
                <a:cubicBezTo>
                  <a:pt x="76010" y="85859"/>
                  <a:pt x="75901" y="85785"/>
                  <a:pt x="75788" y="85785"/>
                </a:cubicBezTo>
                <a:close/>
                <a:moveTo>
                  <a:pt x="69195" y="85838"/>
                </a:moveTo>
                <a:cubicBezTo>
                  <a:pt x="69132" y="85838"/>
                  <a:pt x="69068" y="85854"/>
                  <a:pt x="69008" y="85884"/>
                </a:cubicBezTo>
                <a:cubicBezTo>
                  <a:pt x="68811" y="85997"/>
                  <a:pt x="68783" y="86249"/>
                  <a:pt x="68895" y="86390"/>
                </a:cubicBezTo>
                <a:cubicBezTo>
                  <a:pt x="68967" y="86498"/>
                  <a:pt x="69086" y="86548"/>
                  <a:pt x="69198" y="86548"/>
                </a:cubicBezTo>
                <a:cubicBezTo>
                  <a:pt x="69261" y="86548"/>
                  <a:pt x="69322" y="86532"/>
                  <a:pt x="69373" y="86502"/>
                </a:cubicBezTo>
                <a:cubicBezTo>
                  <a:pt x="69569" y="86390"/>
                  <a:pt x="69597" y="86137"/>
                  <a:pt x="69485" y="85997"/>
                </a:cubicBezTo>
                <a:cubicBezTo>
                  <a:pt x="69413" y="85889"/>
                  <a:pt x="69306" y="85838"/>
                  <a:pt x="69195" y="85838"/>
                </a:cubicBezTo>
                <a:close/>
                <a:moveTo>
                  <a:pt x="62643" y="85873"/>
                </a:moveTo>
                <a:cubicBezTo>
                  <a:pt x="62569" y="85873"/>
                  <a:pt x="62494" y="85896"/>
                  <a:pt x="62438" y="85940"/>
                </a:cubicBezTo>
                <a:cubicBezTo>
                  <a:pt x="62242" y="86025"/>
                  <a:pt x="62214" y="86277"/>
                  <a:pt x="62326" y="86418"/>
                </a:cubicBezTo>
                <a:cubicBezTo>
                  <a:pt x="62398" y="86527"/>
                  <a:pt x="62530" y="86588"/>
                  <a:pt x="62651" y="86588"/>
                </a:cubicBezTo>
                <a:cubicBezTo>
                  <a:pt x="62718" y="86588"/>
                  <a:pt x="62782" y="86570"/>
                  <a:pt x="62831" y="86530"/>
                </a:cubicBezTo>
                <a:cubicBezTo>
                  <a:pt x="63000" y="86418"/>
                  <a:pt x="63028" y="86165"/>
                  <a:pt x="62916" y="86025"/>
                </a:cubicBezTo>
                <a:cubicBezTo>
                  <a:pt x="62865" y="85924"/>
                  <a:pt x="62754" y="85873"/>
                  <a:pt x="62643" y="85873"/>
                </a:cubicBezTo>
                <a:close/>
                <a:moveTo>
                  <a:pt x="78335" y="86282"/>
                </a:moveTo>
                <a:cubicBezTo>
                  <a:pt x="78268" y="86282"/>
                  <a:pt x="78198" y="86307"/>
                  <a:pt x="78132" y="86362"/>
                </a:cubicBezTo>
                <a:cubicBezTo>
                  <a:pt x="77935" y="86446"/>
                  <a:pt x="77907" y="86698"/>
                  <a:pt x="78020" y="86839"/>
                </a:cubicBezTo>
                <a:cubicBezTo>
                  <a:pt x="78092" y="86948"/>
                  <a:pt x="78212" y="87010"/>
                  <a:pt x="78325" y="87010"/>
                </a:cubicBezTo>
                <a:cubicBezTo>
                  <a:pt x="78387" y="87010"/>
                  <a:pt x="78447" y="86991"/>
                  <a:pt x="78497" y="86951"/>
                </a:cubicBezTo>
                <a:cubicBezTo>
                  <a:pt x="78693" y="86839"/>
                  <a:pt x="78722" y="86586"/>
                  <a:pt x="78609" y="86446"/>
                </a:cubicBezTo>
                <a:cubicBezTo>
                  <a:pt x="78541" y="86343"/>
                  <a:pt x="78441" y="86282"/>
                  <a:pt x="78335" y="86282"/>
                </a:cubicBezTo>
                <a:close/>
                <a:moveTo>
                  <a:pt x="71759" y="86324"/>
                </a:moveTo>
                <a:cubicBezTo>
                  <a:pt x="71687" y="86324"/>
                  <a:pt x="71617" y="86346"/>
                  <a:pt x="71563" y="86390"/>
                </a:cubicBezTo>
                <a:cubicBezTo>
                  <a:pt x="71366" y="86502"/>
                  <a:pt x="71338" y="86727"/>
                  <a:pt x="71450" y="86867"/>
                </a:cubicBezTo>
                <a:cubicBezTo>
                  <a:pt x="71519" y="86988"/>
                  <a:pt x="71641" y="87045"/>
                  <a:pt x="71758" y="87045"/>
                </a:cubicBezTo>
                <a:cubicBezTo>
                  <a:pt x="71831" y="87045"/>
                  <a:pt x="71901" y="87022"/>
                  <a:pt x="71956" y="86979"/>
                </a:cubicBezTo>
                <a:cubicBezTo>
                  <a:pt x="72124" y="86867"/>
                  <a:pt x="72152" y="86642"/>
                  <a:pt x="72040" y="86502"/>
                </a:cubicBezTo>
                <a:cubicBezTo>
                  <a:pt x="71988" y="86381"/>
                  <a:pt x="71873" y="86324"/>
                  <a:pt x="71759" y="86324"/>
                </a:cubicBezTo>
                <a:close/>
                <a:moveTo>
                  <a:pt x="65156" y="86359"/>
                </a:moveTo>
                <a:cubicBezTo>
                  <a:pt x="65091" y="86359"/>
                  <a:pt x="65025" y="86378"/>
                  <a:pt x="64965" y="86418"/>
                </a:cubicBezTo>
                <a:cubicBezTo>
                  <a:pt x="64797" y="86530"/>
                  <a:pt x="64740" y="86783"/>
                  <a:pt x="64853" y="86923"/>
                </a:cubicBezTo>
                <a:cubicBezTo>
                  <a:pt x="64920" y="87024"/>
                  <a:pt x="65038" y="87075"/>
                  <a:pt x="65152" y="87075"/>
                </a:cubicBezTo>
                <a:cubicBezTo>
                  <a:pt x="65228" y="87075"/>
                  <a:pt x="65302" y="87052"/>
                  <a:pt x="65358" y="87007"/>
                </a:cubicBezTo>
                <a:cubicBezTo>
                  <a:pt x="65526" y="86923"/>
                  <a:pt x="65555" y="86670"/>
                  <a:pt x="65442" y="86530"/>
                </a:cubicBezTo>
                <a:cubicBezTo>
                  <a:pt x="65388" y="86421"/>
                  <a:pt x="65275" y="86359"/>
                  <a:pt x="65156" y="86359"/>
                </a:cubicBezTo>
                <a:close/>
                <a:moveTo>
                  <a:pt x="80827" y="86759"/>
                </a:moveTo>
                <a:cubicBezTo>
                  <a:pt x="80770" y="86759"/>
                  <a:pt x="80713" y="86775"/>
                  <a:pt x="80659" y="86811"/>
                </a:cubicBezTo>
                <a:cubicBezTo>
                  <a:pt x="80462" y="86923"/>
                  <a:pt x="80434" y="87148"/>
                  <a:pt x="80546" y="87288"/>
                </a:cubicBezTo>
                <a:cubicBezTo>
                  <a:pt x="80615" y="87409"/>
                  <a:pt x="80727" y="87466"/>
                  <a:pt x="80835" y="87466"/>
                </a:cubicBezTo>
                <a:cubicBezTo>
                  <a:pt x="80903" y="87466"/>
                  <a:pt x="80970" y="87444"/>
                  <a:pt x="81024" y="87400"/>
                </a:cubicBezTo>
                <a:cubicBezTo>
                  <a:pt x="81220" y="87288"/>
                  <a:pt x="81248" y="87063"/>
                  <a:pt x="81136" y="86923"/>
                </a:cubicBezTo>
                <a:cubicBezTo>
                  <a:pt x="81060" y="86828"/>
                  <a:pt x="80945" y="86759"/>
                  <a:pt x="80827" y="86759"/>
                </a:cubicBezTo>
                <a:close/>
                <a:moveTo>
                  <a:pt x="74271" y="86821"/>
                </a:moveTo>
                <a:cubicBezTo>
                  <a:pt x="74204" y="86821"/>
                  <a:pt x="74140" y="86837"/>
                  <a:pt x="74089" y="86867"/>
                </a:cubicBezTo>
                <a:cubicBezTo>
                  <a:pt x="73921" y="86979"/>
                  <a:pt x="73865" y="87232"/>
                  <a:pt x="73977" y="87372"/>
                </a:cubicBezTo>
                <a:cubicBezTo>
                  <a:pt x="74044" y="87473"/>
                  <a:pt x="74162" y="87524"/>
                  <a:pt x="74276" y="87524"/>
                </a:cubicBezTo>
                <a:cubicBezTo>
                  <a:pt x="74352" y="87524"/>
                  <a:pt x="74426" y="87501"/>
                  <a:pt x="74482" y="87457"/>
                </a:cubicBezTo>
                <a:cubicBezTo>
                  <a:pt x="74651" y="87372"/>
                  <a:pt x="74679" y="87120"/>
                  <a:pt x="74566" y="86979"/>
                </a:cubicBezTo>
                <a:cubicBezTo>
                  <a:pt x="74512" y="86871"/>
                  <a:pt x="74389" y="86821"/>
                  <a:pt x="74271" y="86821"/>
                </a:cubicBezTo>
                <a:close/>
                <a:moveTo>
                  <a:pt x="67700" y="86856"/>
                </a:moveTo>
                <a:cubicBezTo>
                  <a:pt x="67631" y="86856"/>
                  <a:pt x="67559" y="86878"/>
                  <a:pt x="67492" y="86923"/>
                </a:cubicBezTo>
                <a:cubicBezTo>
                  <a:pt x="67323" y="87007"/>
                  <a:pt x="67267" y="87260"/>
                  <a:pt x="67379" y="87400"/>
                </a:cubicBezTo>
                <a:cubicBezTo>
                  <a:pt x="67452" y="87509"/>
                  <a:pt x="67583" y="87571"/>
                  <a:pt x="67705" y="87571"/>
                </a:cubicBezTo>
                <a:cubicBezTo>
                  <a:pt x="67771" y="87571"/>
                  <a:pt x="67835" y="87552"/>
                  <a:pt x="67885" y="87513"/>
                </a:cubicBezTo>
                <a:cubicBezTo>
                  <a:pt x="68053" y="87400"/>
                  <a:pt x="68081" y="87148"/>
                  <a:pt x="67969" y="87007"/>
                </a:cubicBezTo>
                <a:cubicBezTo>
                  <a:pt x="67902" y="86906"/>
                  <a:pt x="67804" y="86856"/>
                  <a:pt x="67700" y="86856"/>
                </a:cubicBezTo>
                <a:close/>
                <a:moveTo>
                  <a:pt x="76827" y="87293"/>
                </a:moveTo>
                <a:cubicBezTo>
                  <a:pt x="76756" y="87293"/>
                  <a:pt x="76682" y="87318"/>
                  <a:pt x="76616" y="87372"/>
                </a:cubicBezTo>
                <a:cubicBezTo>
                  <a:pt x="76447" y="87457"/>
                  <a:pt x="76391" y="87709"/>
                  <a:pt x="76504" y="87850"/>
                </a:cubicBezTo>
                <a:cubicBezTo>
                  <a:pt x="76573" y="87970"/>
                  <a:pt x="76695" y="88028"/>
                  <a:pt x="76811" y="88028"/>
                </a:cubicBezTo>
                <a:cubicBezTo>
                  <a:pt x="76884" y="88028"/>
                  <a:pt x="76955" y="88005"/>
                  <a:pt x="77009" y="87962"/>
                </a:cubicBezTo>
                <a:cubicBezTo>
                  <a:pt x="77177" y="87850"/>
                  <a:pt x="77206" y="87597"/>
                  <a:pt x="77093" y="87457"/>
                </a:cubicBezTo>
                <a:cubicBezTo>
                  <a:pt x="77042" y="87354"/>
                  <a:pt x="76938" y="87293"/>
                  <a:pt x="76827" y="87293"/>
                </a:cubicBezTo>
                <a:close/>
                <a:moveTo>
                  <a:pt x="70210" y="87342"/>
                </a:moveTo>
                <a:cubicBezTo>
                  <a:pt x="70145" y="87342"/>
                  <a:pt x="70078" y="87361"/>
                  <a:pt x="70018" y="87400"/>
                </a:cubicBezTo>
                <a:cubicBezTo>
                  <a:pt x="69850" y="87513"/>
                  <a:pt x="69794" y="87765"/>
                  <a:pt x="69906" y="87906"/>
                </a:cubicBezTo>
                <a:cubicBezTo>
                  <a:pt x="69973" y="88007"/>
                  <a:pt x="70091" y="88057"/>
                  <a:pt x="70205" y="88057"/>
                </a:cubicBezTo>
                <a:cubicBezTo>
                  <a:pt x="70281" y="88057"/>
                  <a:pt x="70355" y="88035"/>
                  <a:pt x="70411" y="87990"/>
                </a:cubicBezTo>
                <a:cubicBezTo>
                  <a:pt x="70580" y="87906"/>
                  <a:pt x="70608" y="87653"/>
                  <a:pt x="70496" y="87513"/>
                </a:cubicBezTo>
                <a:cubicBezTo>
                  <a:pt x="70441" y="87404"/>
                  <a:pt x="70328" y="87342"/>
                  <a:pt x="70210" y="87342"/>
                </a:cubicBezTo>
                <a:close/>
                <a:moveTo>
                  <a:pt x="63644" y="87382"/>
                </a:moveTo>
                <a:cubicBezTo>
                  <a:pt x="63577" y="87382"/>
                  <a:pt x="63509" y="87398"/>
                  <a:pt x="63449" y="87428"/>
                </a:cubicBezTo>
                <a:cubicBezTo>
                  <a:pt x="63281" y="87541"/>
                  <a:pt x="63252" y="87793"/>
                  <a:pt x="63337" y="87934"/>
                </a:cubicBezTo>
                <a:cubicBezTo>
                  <a:pt x="63409" y="88042"/>
                  <a:pt x="63538" y="88092"/>
                  <a:pt x="63659" y="88092"/>
                </a:cubicBezTo>
                <a:cubicBezTo>
                  <a:pt x="63727" y="88092"/>
                  <a:pt x="63792" y="88076"/>
                  <a:pt x="63842" y="88046"/>
                </a:cubicBezTo>
                <a:cubicBezTo>
                  <a:pt x="64010" y="87934"/>
                  <a:pt x="64039" y="87681"/>
                  <a:pt x="63954" y="87541"/>
                </a:cubicBezTo>
                <a:cubicBezTo>
                  <a:pt x="63882" y="87433"/>
                  <a:pt x="63764" y="87382"/>
                  <a:pt x="63644" y="87382"/>
                </a:cubicBezTo>
                <a:close/>
                <a:moveTo>
                  <a:pt x="79332" y="87779"/>
                </a:moveTo>
                <a:cubicBezTo>
                  <a:pt x="79268" y="87779"/>
                  <a:pt x="79202" y="87800"/>
                  <a:pt x="79143" y="87850"/>
                </a:cubicBezTo>
                <a:cubicBezTo>
                  <a:pt x="78974" y="87962"/>
                  <a:pt x="78918" y="88215"/>
                  <a:pt x="79030" y="88355"/>
                </a:cubicBezTo>
                <a:cubicBezTo>
                  <a:pt x="79102" y="88463"/>
                  <a:pt x="79232" y="88513"/>
                  <a:pt x="79353" y="88513"/>
                </a:cubicBezTo>
                <a:cubicBezTo>
                  <a:pt x="79420" y="88513"/>
                  <a:pt x="79485" y="88497"/>
                  <a:pt x="79536" y="88467"/>
                </a:cubicBezTo>
                <a:cubicBezTo>
                  <a:pt x="79704" y="88355"/>
                  <a:pt x="79732" y="88102"/>
                  <a:pt x="79620" y="87962"/>
                </a:cubicBezTo>
                <a:cubicBezTo>
                  <a:pt x="79565" y="87853"/>
                  <a:pt x="79451" y="87779"/>
                  <a:pt x="79332" y="87779"/>
                </a:cubicBezTo>
                <a:close/>
                <a:moveTo>
                  <a:pt x="72779" y="87838"/>
                </a:moveTo>
                <a:cubicBezTo>
                  <a:pt x="72703" y="87838"/>
                  <a:pt x="72629" y="87861"/>
                  <a:pt x="72573" y="87906"/>
                </a:cubicBezTo>
                <a:cubicBezTo>
                  <a:pt x="72405" y="87990"/>
                  <a:pt x="72377" y="88243"/>
                  <a:pt x="72461" y="88383"/>
                </a:cubicBezTo>
                <a:cubicBezTo>
                  <a:pt x="72533" y="88492"/>
                  <a:pt x="72664" y="88554"/>
                  <a:pt x="72786" y="88554"/>
                </a:cubicBezTo>
                <a:cubicBezTo>
                  <a:pt x="72853" y="88554"/>
                  <a:pt x="72917" y="88535"/>
                  <a:pt x="72966" y="88495"/>
                </a:cubicBezTo>
                <a:cubicBezTo>
                  <a:pt x="73135" y="88383"/>
                  <a:pt x="73163" y="88130"/>
                  <a:pt x="73079" y="87990"/>
                </a:cubicBezTo>
                <a:cubicBezTo>
                  <a:pt x="73011" y="87889"/>
                  <a:pt x="72893" y="87838"/>
                  <a:pt x="72779" y="87838"/>
                </a:cubicBezTo>
                <a:close/>
                <a:moveTo>
                  <a:pt x="66184" y="87868"/>
                </a:moveTo>
                <a:cubicBezTo>
                  <a:pt x="66114" y="87868"/>
                  <a:pt x="66041" y="87891"/>
                  <a:pt x="65976" y="87934"/>
                </a:cubicBezTo>
                <a:cubicBezTo>
                  <a:pt x="65807" y="88046"/>
                  <a:pt x="65751" y="88271"/>
                  <a:pt x="65863" y="88411"/>
                </a:cubicBezTo>
                <a:cubicBezTo>
                  <a:pt x="65932" y="88532"/>
                  <a:pt x="66055" y="88589"/>
                  <a:pt x="66171" y="88589"/>
                </a:cubicBezTo>
                <a:cubicBezTo>
                  <a:pt x="66244" y="88589"/>
                  <a:pt x="66315" y="88567"/>
                  <a:pt x="66369" y="88523"/>
                </a:cubicBezTo>
                <a:cubicBezTo>
                  <a:pt x="66537" y="88411"/>
                  <a:pt x="66565" y="88158"/>
                  <a:pt x="66453" y="88046"/>
                </a:cubicBezTo>
                <a:cubicBezTo>
                  <a:pt x="66401" y="87925"/>
                  <a:pt x="66296" y="87868"/>
                  <a:pt x="66184" y="87868"/>
                </a:cubicBezTo>
                <a:close/>
                <a:moveTo>
                  <a:pt x="75293" y="88325"/>
                </a:moveTo>
                <a:cubicBezTo>
                  <a:pt x="75226" y="88325"/>
                  <a:pt x="75160" y="88343"/>
                  <a:pt x="75100" y="88383"/>
                </a:cubicBezTo>
                <a:cubicBezTo>
                  <a:pt x="74931" y="88495"/>
                  <a:pt x="74903" y="88748"/>
                  <a:pt x="74988" y="88888"/>
                </a:cubicBezTo>
                <a:cubicBezTo>
                  <a:pt x="75055" y="88989"/>
                  <a:pt x="75173" y="89040"/>
                  <a:pt x="75287" y="89040"/>
                </a:cubicBezTo>
                <a:cubicBezTo>
                  <a:pt x="75363" y="89040"/>
                  <a:pt x="75437" y="89017"/>
                  <a:pt x="75493" y="88973"/>
                </a:cubicBezTo>
                <a:cubicBezTo>
                  <a:pt x="75661" y="88888"/>
                  <a:pt x="75689" y="88636"/>
                  <a:pt x="75605" y="88495"/>
                </a:cubicBezTo>
                <a:cubicBezTo>
                  <a:pt x="75533" y="88387"/>
                  <a:pt x="75413" y="88325"/>
                  <a:pt x="75293" y="88325"/>
                </a:cubicBezTo>
                <a:close/>
                <a:moveTo>
                  <a:pt x="68698" y="88365"/>
                </a:moveTo>
                <a:cubicBezTo>
                  <a:pt x="68631" y="88365"/>
                  <a:pt x="68563" y="88381"/>
                  <a:pt x="68502" y="88411"/>
                </a:cubicBezTo>
                <a:cubicBezTo>
                  <a:pt x="68334" y="88523"/>
                  <a:pt x="68306" y="88776"/>
                  <a:pt x="68390" y="88916"/>
                </a:cubicBezTo>
                <a:cubicBezTo>
                  <a:pt x="68457" y="89017"/>
                  <a:pt x="68575" y="89068"/>
                  <a:pt x="68689" y="89068"/>
                </a:cubicBezTo>
                <a:cubicBezTo>
                  <a:pt x="68765" y="89068"/>
                  <a:pt x="68839" y="89046"/>
                  <a:pt x="68895" y="89001"/>
                </a:cubicBezTo>
                <a:cubicBezTo>
                  <a:pt x="69064" y="88916"/>
                  <a:pt x="69092" y="88664"/>
                  <a:pt x="69008" y="88523"/>
                </a:cubicBezTo>
                <a:cubicBezTo>
                  <a:pt x="68936" y="88415"/>
                  <a:pt x="68818" y="88365"/>
                  <a:pt x="68698" y="88365"/>
                </a:cubicBezTo>
                <a:close/>
                <a:moveTo>
                  <a:pt x="62163" y="88400"/>
                </a:moveTo>
                <a:cubicBezTo>
                  <a:pt x="62090" y="88400"/>
                  <a:pt x="62012" y="88422"/>
                  <a:pt x="61933" y="88467"/>
                </a:cubicBezTo>
                <a:cubicBezTo>
                  <a:pt x="61764" y="88551"/>
                  <a:pt x="61736" y="88804"/>
                  <a:pt x="61849" y="88944"/>
                </a:cubicBezTo>
                <a:cubicBezTo>
                  <a:pt x="61903" y="89053"/>
                  <a:pt x="62028" y="89115"/>
                  <a:pt x="62147" y="89115"/>
                </a:cubicBezTo>
                <a:cubicBezTo>
                  <a:pt x="62212" y="89115"/>
                  <a:pt x="62276" y="89097"/>
                  <a:pt x="62326" y="89057"/>
                </a:cubicBezTo>
                <a:cubicBezTo>
                  <a:pt x="62494" y="88944"/>
                  <a:pt x="62551" y="88692"/>
                  <a:pt x="62438" y="88551"/>
                </a:cubicBezTo>
                <a:cubicBezTo>
                  <a:pt x="62371" y="88450"/>
                  <a:pt x="62273" y="88400"/>
                  <a:pt x="62163" y="88400"/>
                </a:cubicBezTo>
                <a:close/>
                <a:moveTo>
                  <a:pt x="77845" y="88821"/>
                </a:moveTo>
                <a:cubicBezTo>
                  <a:pt x="77770" y="88821"/>
                  <a:pt x="77694" y="88843"/>
                  <a:pt x="77627" y="88888"/>
                </a:cubicBezTo>
                <a:cubicBezTo>
                  <a:pt x="77458" y="88973"/>
                  <a:pt x="77430" y="89225"/>
                  <a:pt x="77514" y="89366"/>
                </a:cubicBezTo>
                <a:cubicBezTo>
                  <a:pt x="77587" y="89474"/>
                  <a:pt x="77718" y="89536"/>
                  <a:pt x="77839" y="89536"/>
                </a:cubicBezTo>
                <a:cubicBezTo>
                  <a:pt x="77906" y="89536"/>
                  <a:pt x="77970" y="89518"/>
                  <a:pt x="78020" y="89478"/>
                </a:cubicBezTo>
                <a:cubicBezTo>
                  <a:pt x="78188" y="89366"/>
                  <a:pt x="78216" y="89113"/>
                  <a:pt x="78132" y="88973"/>
                </a:cubicBezTo>
                <a:cubicBezTo>
                  <a:pt x="78065" y="88871"/>
                  <a:pt x="77957" y="88821"/>
                  <a:pt x="77845" y="88821"/>
                </a:cubicBezTo>
                <a:close/>
                <a:moveTo>
                  <a:pt x="71255" y="88851"/>
                </a:moveTo>
                <a:cubicBezTo>
                  <a:pt x="71182" y="88851"/>
                  <a:pt x="71111" y="88873"/>
                  <a:pt x="71057" y="88916"/>
                </a:cubicBezTo>
                <a:cubicBezTo>
                  <a:pt x="70889" y="89029"/>
                  <a:pt x="70861" y="89253"/>
                  <a:pt x="70973" y="89394"/>
                </a:cubicBezTo>
                <a:cubicBezTo>
                  <a:pt x="71025" y="89515"/>
                  <a:pt x="71140" y="89572"/>
                  <a:pt x="71254" y="89572"/>
                </a:cubicBezTo>
                <a:cubicBezTo>
                  <a:pt x="71325" y="89572"/>
                  <a:pt x="71396" y="89549"/>
                  <a:pt x="71450" y="89506"/>
                </a:cubicBezTo>
                <a:cubicBezTo>
                  <a:pt x="71619" y="89394"/>
                  <a:pt x="71675" y="89169"/>
                  <a:pt x="71563" y="89029"/>
                </a:cubicBezTo>
                <a:cubicBezTo>
                  <a:pt x="71493" y="88908"/>
                  <a:pt x="71371" y="88851"/>
                  <a:pt x="71255" y="88851"/>
                </a:cubicBezTo>
                <a:close/>
                <a:moveTo>
                  <a:pt x="64665" y="88886"/>
                </a:moveTo>
                <a:cubicBezTo>
                  <a:pt x="64599" y="88886"/>
                  <a:pt x="64529" y="88905"/>
                  <a:pt x="64460" y="88944"/>
                </a:cubicBezTo>
                <a:cubicBezTo>
                  <a:pt x="64291" y="89057"/>
                  <a:pt x="64263" y="89309"/>
                  <a:pt x="64375" y="89450"/>
                </a:cubicBezTo>
                <a:cubicBezTo>
                  <a:pt x="64426" y="89551"/>
                  <a:pt x="64537" y="89601"/>
                  <a:pt x="64648" y="89601"/>
                </a:cubicBezTo>
                <a:cubicBezTo>
                  <a:pt x="64722" y="89601"/>
                  <a:pt x="64797" y="89579"/>
                  <a:pt x="64853" y="89534"/>
                </a:cubicBezTo>
                <a:cubicBezTo>
                  <a:pt x="65021" y="89450"/>
                  <a:pt x="65077" y="89197"/>
                  <a:pt x="64965" y="89057"/>
                </a:cubicBezTo>
                <a:cubicBezTo>
                  <a:pt x="64892" y="88948"/>
                  <a:pt x="64785" y="88886"/>
                  <a:pt x="64665" y="88886"/>
                </a:cubicBezTo>
                <a:close/>
                <a:moveTo>
                  <a:pt x="73792" y="89348"/>
                </a:moveTo>
                <a:cubicBezTo>
                  <a:pt x="73725" y="89348"/>
                  <a:pt x="73654" y="89363"/>
                  <a:pt x="73584" y="89394"/>
                </a:cubicBezTo>
                <a:cubicBezTo>
                  <a:pt x="73415" y="89506"/>
                  <a:pt x="73387" y="89759"/>
                  <a:pt x="73500" y="89899"/>
                </a:cubicBezTo>
                <a:cubicBezTo>
                  <a:pt x="73554" y="90007"/>
                  <a:pt x="73677" y="90057"/>
                  <a:pt x="73795" y="90057"/>
                </a:cubicBezTo>
                <a:cubicBezTo>
                  <a:pt x="73862" y="90057"/>
                  <a:pt x="73927" y="90042"/>
                  <a:pt x="73977" y="90011"/>
                </a:cubicBezTo>
                <a:cubicBezTo>
                  <a:pt x="74145" y="89899"/>
                  <a:pt x="74202" y="89646"/>
                  <a:pt x="74089" y="89506"/>
                </a:cubicBezTo>
                <a:cubicBezTo>
                  <a:pt x="74017" y="89398"/>
                  <a:pt x="73911" y="89348"/>
                  <a:pt x="73792" y="89348"/>
                </a:cubicBezTo>
                <a:close/>
                <a:moveTo>
                  <a:pt x="67205" y="89382"/>
                </a:moveTo>
                <a:cubicBezTo>
                  <a:pt x="67130" y="89382"/>
                  <a:pt x="67054" y="89405"/>
                  <a:pt x="66986" y="89450"/>
                </a:cubicBezTo>
                <a:cubicBezTo>
                  <a:pt x="66818" y="89534"/>
                  <a:pt x="66790" y="89787"/>
                  <a:pt x="66902" y="89927"/>
                </a:cubicBezTo>
                <a:cubicBezTo>
                  <a:pt x="66957" y="90036"/>
                  <a:pt x="67081" y="90098"/>
                  <a:pt x="67200" y="90098"/>
                </a:cubicBezTo>
                <a:cubicBezTo>
                  <a:pt x="67266" y="90098"/>
                  <a:pt x="67330" y="90079"/>
                  <a:pt x="67379" y="90039"/>
                </a:cubicBezTo>
                <a:cubicBezTo>
                  <a:pt x="67548" y="89927"/>
                  <a:pt x="67604" y="89674"/>
                  <a:pt x="67492" y="89534"/>
                </a:cubicBezTo>
                <a:cubicBezTo>
                  <a:pt x="67424" y="89433"/>
                  <a:pt x="67317" y="89382"/>
                  <a:pt x="67205" y="89382"/>
                </a:cubicBezTo>
                <a:close/>
                <a:moveTo>
                  <a:pt x="60606" y="89425"/>
                </a:moveTo>
                <a:cubicBezTo>
                  <a:pt x="60548" y="89425"/>
                  <a:pt x="60492" y="89440"/>
                  <a:pt x="60445" y="89478"/>
                </a:cubicBezTo>
                <a:cubicBezTo>
                  <a:pt x="60248" y="89562"/>
                  <a:pt x="60220" y="89815"/>
                  <a:pt x="60333" y="89955"/>
                </a:cubicBezTo>
                <a:cubicBezTo>
                  <a:pt x="60402" y="90076"/>
                  <a:pt x="60513" y="90133"/>
                  <a:pt x="60621" y="90133"/>
                </a:cubicBezTo>
                <a:cubicBezTo>
                  <a:pt x="60689" y="90133"/>
                  <a:pt x="60756" y="90111"/>
                  <a:pt x="60810" y="90067"/>
                </a:cubicBezTo>
                <a:cubicBezTo>
                  <a:pt x="61006" y="89955"/>
                  <a:pt x="61035" y="89702"/>
                  <a:pt x="60922" y="89562"/>
                </a:cubicBezTo>
                <a:cubicBezTo>
                  <a:pt x="60847" y="89487"/>
                  <a:pt x="60723" y="89425"/>
                  <a:pt x="60606" y="89425"/>
                </a:cubicBezTo>
                <a:close/>
                <a:moveTo>
                  <a:pt x="76333" y="89833"/>
                </a:moveTo>
                <a:cubicBezTo>
                  <a:pt x="76262" y="89833"/>
                  <a:pt x="76186" y="89856"/>
                  <a:pt x="76111" y="89899"/>
                </a:cubicBezTo>
                <a:cubicBezTo>
                  <a:pt x="75942" y="90011"/>
                  <a:pt x="75914" y="90236"/>
                  <a:pt x="76026" y="90376"/>
                </a:cubicBezTo>
                <a:cubicBezTo>
                  <a:pt x="76078" y="90497"/>
                  <a:pt x="76194" y="90554"/>
                  <a:pt x="76308" y="90554"/>
                </a:cubicBezTo>
                <a:cubicBezTo>
                  <a:pt x="76379" y="90554"/>
                  <a:pt x="76450" y="90532"/>
                  <a:pt x="76504" y="90489"/>
                </a:cubicBezTo>
                <a:cubicBezTo>
                  <a:pt x="76672" y="90376"/>
                  <a:pt x="76728" y="90152"/>
                  <a:pt x="76616" y="90011"/>
                </a:cubicBezTo>
                <a:cubicBezTo>
                  <a:pt x="76547" y="89890"/>
                  <a:pt x="76446" y="89833"/>
                  <a:pt x="76333" y="89833"/>
                </a:cubicBezTo>
                <a:close/>
                <a:moveTo>
                  <a:pt x="69741" y="89869"/>
                </a:moveTo>
                <a:cubicBezTo>
                  <a:pt x="69679" y="89869"/>
                  <a:pt x="69619" y="89887"/>
                  <a:pt x="69569" y="89927"/>
                </a:cubicBezTo>
                <a:cubicBezTo>
                  <a:pt x="69373" y="90039"/>
                  <a:pt x="69345" y="90292"/>
                  <a:pt x="69457" y="90432"/>
                </a:cubicBezTo>
                <a:cubicBezTo>
                  <a:pt x="69524" y="90534"/>
                  <a:pt x="69632" y="90584"/>
                  <a:pt x="69738" y="90584"/>
                </a:cubicBezTo>
                <a:cubicBezTo>
                  <a:pt x="69808" y="90584"/>
                  <a:pt x="69878" y="90562"/>
                  <a:pt x="69934" y="90517"/>
                </a:cubicBezTo>
                <a:cubicBezTo>
                  <a:pt x="70131" y="90432"/>
                  <a:pt x="70159" y="90180"/>
                  <a:pt x="70046" y="90039"/>
                </a:cubicBezTo>
                <a:cubicBezTo>
                  <a:pt x="69974" y="89931"/>
                  <a:pt x="69855" y="89869"/>
                  <a:pt x="69741" y="89869"/>
                </a:cubicBezTo>
                <a:close/>
                <a:moveTo>
                  <a:pt x="63151" y="89909"/>
                </a:moveTo>
                <a:cubicBezTo>
                  <a:pt x="63085" y="89909"/>
                  <a:pt x="63014" y="89925"/>
                  <a:pt x="62944" y="89955"/>
                </a:cubicBezTo>
                <a:cubicBezTo>
                  <a:pt x="62775" y="90067"/>
                  <a:pt x="62747" y="90320"/>
                  <a:pt x="62859" y="90461"/>
                </a:cubicBezTo>
                <a:cubicBezTo>
                  <a:pt x="62913" y="90569"/>
                  <a:pt x="63037" y="90619"/>
                  <a:pt x="63155" y="90619"/>
                </a:cubicBezTo>
                <a:cubicBezTo>
                  <a:pt x="63221" y="90619"/>
                  <a:pt x="63286" y="90603"/>
                  <a:pt x="63337" y="90573"/>
                </a:cubicBezTo>
                <a:cubicBezTo>
                  <a:pt x="63533" y="90461"/>
                  <a:pt x="63561" y="90208"/>
                  <a:pt x="63449" y="90067"/>
                </a:cubicBezTo>
                <a:cubicBezTo>
                  <a:pt x="63377" y="89959"/>
                  <a:pt x="63270" y="89909"/>
                  <a:pt x="63151" y="89909"/>
                </a:cubicBezTo>
                <a:close/>
                <a:moveTo>
                  <a:pt x="72286" y="90365"/>
                </a:moveTo>
                <a:cubicBezTo>
                  <a:pt x="72212" y="90365"/>
                  <a:pt x="72135" y="90388"/>
                  <a:pt x="72068" y="90432"/>
                </a:cubicBezTo>
                <a:cubicBezTo>
                  <a:pt x="71899" y="90517"/>
                  <a:pt x="71871" y="90769"/>
                  <a:pt x="71984" y="90910"/>
                </a:cubicBezTo>
                <a:cubicBezTo>
                  <a:pt x="72038" y="91018"/>
                  <a:pt x="72163" y="91080"/>
                  <a:pt x="72282" y="91080"/>
                </a:cubicBezTo>
                <a:cubicBezTo>
                  <a:pt x="72347" y="91080"/>
                  <a:pt x="72411" y="91062"/>
                  <a:pt x="72461" y="91022"/>
                </a:cubicBezTo>
                <a:cubicBezTo>
                  <a:pt x="72657" y="90910"/>
                  <a:pt x="72685" y="90657"/>
                  <a:pt x="72573" y="90517"/>
                </a:cubicBezTo>
                <a:cubicBezTo>
                  <a:pt x="72506" y="90416"/>
                  <a:pt x="72398" y="90365"/>
                  <a:pt x="72286" y="90365"/>
                </a:cubicBezTo>
                <a:close/>
                <a:moveTo>
                  <a:pt x="65699" y="90395"/>
                </a:moveTo>
                <a:cubicBezTo>
                  <a:pt x="65632" y="90395"/>
                  <a:pt x="65563" y="90417"/>
                  <a:pt x="65498" y="90461"/>
                </a:cubicBezTo>
                <a:cubicBezTo>
                  <a:pt x="65302" y="90573"/>
                  <a:pt x="65274" y="90797"/>
                  <a:pt x="65386" y="90938"/>
                </a:cubicBezTo>
                <a:cubicBezTo>
                  <a:pt x="65455" y="91059"/>
                  <a:pt x="65567" y="91116"/>
                  <a:pt x="65675" y="91116"/>
                </a:cubicBezTo>
                <a:cubicBezTo>
                  <a:pt x="65743" y="91116"/>
                  <a:pt x="65809" y="91093"/>
                  <a:pt x="65863" y="91050"/>
                </a:cubicBezTo>
                <a:cubicBezTo>
                  <a:pt x="66060" y="90938"/>
                  <a:pt x="66088" y="90713"/>
                  <a:pt x="65976" y="90573"/>
                </a:cubicBezTo>
                <a:cubicBezTo>
                  <a:pt x="65907" y="90452"/>
                  <a:pt x="65806" y="90395"/>
                  <a:pt x="65699" y="90395"/>
                </a:cubicBezTo>
                <a:close/>
                <a:moveTo>
                  <a:pt x="59106" y="90446"/>
                </a:moveTo>
                <a:cubicBezTo>
                  <a:pt x="59041" y="90446"/>
                  <a:pt x="58978" y="90467"/>
                  <a:pt x="58929" y="90517"/>
                </a:cubicBezTo>
                <a:cubicBezTo>
                  <a:pt x="58732" y="90629"/>
                  <a:pt x="58704" y="90882"/>
                  <a:pt x="58817" y="91022"/>
                </a:cubicBezTo>
                <a:cubicBezTo>
                  <a:pt x="58884" y="91123"/>
                  <a:pt x="59002" y="91174"/>
                  <a:pt x="59116" y="91174"/>
                </a:cubicBezTo>
                <a:cubicBezTo>
                  <a:pt x="59192" y="91174"/>
                  <a:pt x="59266" y="91151"/>
                  <a:pt x="59322" y="91106"/>
                </a:cubicBezTo>
                <a:cubicBezTo>
                  <a:pt x="59490" y="91022"/>
                  <a:pt x="59519" y="90769"/>
                  <a:pt x="59406" y="90629"/>
                </a:cubicBezTo>
                <a:cubicBezTo>
                  <a:pt x="59352" y="90520"/>
                  <a:pt x="59226" y="90446"/>
                  <a:pt x="59106" y="90446"/>
                </a:cubicBezTo>
                <a:close/>
                <a:moveTo>
                  <a:pt x="74807" y="90851"/>
                </a:moveTo>
                <a:cubicBezTo>
                  <a:pt x="74746" y="90851"/>
                  <a:pt x="74682" y="90870"/>
                  <a:pt x="74623" y="90910"/>
                </a:cubicBezTo>
                <a:cubicBezTo>
                  <a:pt x="74426" y="91022"/>
                  <a:pt x="74398" y="91275"/>
                  <a:pt x="74510" y="91415"/>
                </a:cubicBezTo>
                <a:cubicBezTo>
                  <a:pt x="74578" y="91516"/>
                  <a:pt x="74686" y="91567"/>
                  <a:pt x="74791" y="91567"/>
                </a:cubicBezTo>
                <a:cubicBezTo>
                  <a:pt x="74862" y="91567"/>
                  <a:pt x="74931" y="91544"/>
                  <a:pt x="74988" y="91499"/>
                </a:cubicBezTo>
                <a:cubicBezTo>
                  <a:pt x="75184" y="91415"/>
                  <a:pt x="75212" y="91162"/>
                  <a:pt x="75100" y="91022"/>
                </a:cubicBezTo>
                <a:cubicBezTo>
                  <a:pt x="75027" y="90913"/>
                  <a:pt x="74920" y="90851"/>
                  <a:pt x="74807" y="90851"/>
                </a:cubicBezTo>
                <a:close/>
                <a:moveTo>
                  <a:pt x="68212" y="90892"/>
                </a:moveTo>
                <a:cubicBezTo>
                  <a:pt x="68150" y="90892"/>
                  <a:pt x="68086" y="90908"/>
                  <a:pt x="68025" y="90938"/>
                </a:cubicBezTo>
                <a:cubicBezTo>
                  <a:pt x="67829" y="91050"/>
                  <a:pt x="67801" y="91303"/>
                  <a:pt x="67913" y="91443"/>
                </a:cubicBezTo>
                <a:cubicBezTo>
                  <a:pt x="67985" y="91551"/>
                  <a:pt x="68103" y="91601"/>
                  <a:pt x="68215" y="91601"/>
                </a:cubicBezTo>
                <a:cubicBezTo>
                  <a:pt x="68278" y="91601"/>
                  <a:pt x="68340" y="91586"/>
                  <a:pt x="68390" y="91555"/>
                </a:cubicBezTo>
                <a:cubicBezTo>
                  <a:pt x="68587" y="91443"/>
                  <a:pt x="68615" y="91190"/>
                  <a:pt x="68502" y="91050"/>
                </a:cubicBezTo>
                <a:cubicBezTo>
                  <a:pt x="68430" y="90942"/>
                  <a:pt x="68324" y="90892"/>
                  <a:pt x="68212" y="90892"/>
                </a:cubicBezTo>
                <a:close/>
                <a:moveTo>
                  <a:pt x="61660" y="90944"/>
                </a:moveTo>
                <a:cubicBezTo>
                  <a:pt x="61591" y="90944"/>
                  <a:pt x="61519" y="90969"/>
                  <a:pt x="61456" y="91022"/>
                </a:cubicBezTo>
                <a:cubicBezTo>
                  <a:pt x="61287" y="91134"/>
                  <a:pt x="61231" y="91359"/>
                  <a:pt x="61343" y="91499"/>
                </a:cubicBezTo>
                <a:cubicBezTo>
                  <a:pt x="61412" y="91620"/>
                  <a:pt x="61535" y="91677"/>
                  <a:pt x="61651" y="91677"/>
                </a:cubicBezTo>
                <a:cubicBezTo>
                  <a:pt x="61724" y="91677"/>
                  <a:pt x="61795" y="91655"/>
                  <a:pt x="61849" y="91612"/>
                </a:cubicBezTo>
                <a:cubicBezTo>
                  <a:pt x="62017" y="91499"/>
                  <a:pt x="62045" y="91275"/>
                  <a:pt x="61933" y="91134"/>
                </a:cubicBezTo>
                <a:cubicBezTo>
                  <a:pt x="61881" y="91012"/>
                  <a:pt x="61774" y="90944"/>
                  <a:pt x="61660" y="90944"/>
                </a:cubicBezTo>
                <a:close/>
                <a:moveTo>
                  <a:pt x="70776" y="91377"/>
                </a:moveTo>
                <a:cubicBezTo>
                  <a:pt x="70705" y="91377"/>
                  <a:pt x="70634" y="91400"/>
                  <a:pt x="70580" y="91443"/>
                </a:cubicBezTo>
                <a:cubicBezTo>
                  <a:pt x="70411" y="91555"/>
                  <a:pt x="70355" y="91780"/>
                  <a:pt x="70468" y="91920"/>
                </a:cubicBezTo>
                <a:cubicBezTo>
                  <a:pt x="70537" y="92041"/>
                  <a:pt x="70659" y="92098"/>
                  <a:pt x="70775" y="92098"/>
                </a:cubicBezTo>
                <a:cubicBezTo>
                  <a:pt x="70848" y="92098"/>
                  <a:pt x="70919" y="92076"/>
                  <a:pt x="70973" y="92033"/>
                </a:cubicBezTo>
                <a:cubicBezTo>
                  <a:pt x="71141" y="91920"/>
                  <a:pt x="71169" y="91668"/>
                  <a:pt x="71057" y="91555"/>
                </a:cubicBezTo>
                <a:cubicBezTo>
                  <a:pt x="71005" y="91435"/>
                  <a:pt x="70890" y="91377"/>
                  <a:pt x="70776" y="91377"/>
                </a:cubicBezTo>
                <a:close/>
                <a:moveTo>
                  <a:pt x="64151" y="91419"/>
                </a:moveTo>
                <a:cubicBezTo>
                  <a:pt x="64094" y="91419"/>
                  <a:pt x="64037" y="91435"/>
                  <a:pt x="63982" y="91471"/>
                </a:cubicBezTo>
                <a:cubicBezTo>
                  <a:pt x="63814" y="91584"/>
                  <a:pt x="63758" y="91836"/>
                  <a:pt x="63870" y="91977"/>
                </a:cubicBezTo>
                <a:cubicBezTo>
                  <a:pt x="63937" y="92078"/>
                  <a:pt x="64055" y="92128"/>
                  <a:pt x="64169" y="92128"/>
                </a:cubicBezTo>
                <a:cubicBezTo>
                  <a:pt x="64245" y="92128"/>
                  <a:pt x="64319" y="92106"/>
                  <a:pt x="64375" y="92061"/>
                </a:cubicBezTo>
                <a:cubicBezTo>
                  <a:pt x="64544" y="91977"/>
                  <a:pt x="64572" y="91724"/>
                  <a:pt x="64460" y="91584"/>
                </a:cubicBezTo>
                <a:cubicBezTo>
                  <a:pt x="64384" y="91488"/>
                  <a:pt x="64269" y="91419"/>
                  <a:pt x="64151" y="91419"/>
                </a:cubicBezTo>
                <a:close/>
                <a:moveTo>
                  <a:pt x="57619" y="91488"/>
                </a:moveTo>
                <a:cubicBezTo>
                  <a:pt x="57543" y="91488"/>
                  <a:pt x="57469" y="91511"/>
                  <a:pt x="57413" y="91555"/>
                </a:cubicBezTo>
                <a:cubicBezTo>
                  <a:pt x="57244" y="91640"/>
                  <a:pt x="57216" y="91892"/>
                  <a:pt x="57301" y="92033"/>
                </a:cubicBezTo>
                <a:cubicBezTo>
                  <a:pt x="57373" y="92141"/>
                  <a:pt x="57504" y="92203"/>
                  <a:pt x="57626" y="92203"/>
                </a:cubicBezTo>
                <a:cubicBezTo>
                  <a:pt x="57692" y="92203"/>
                  <a:pt x="57756" y="92185"/>
                  <a:pt x="57806" y="92145"/>
                </a:cubicBezTo>
                <a:cubicBezTo>
                  <a:pt x="57974" y="92033"/>
                  <a:pt x="58002" y="91780"/>
                  <a:pt x="57918" y="91640"/>
                </a:cubicBezTo>
                <a:cubicBezTo>
                  <a:pt x="57851" y="91539"/>
                  <a:pt x="57733" y="91488"/>
                  <a:pt x="57619" y="91488"/>
                </a:cubicBezTo>
                <a:close/>
                <a:moveTo>
                  <a:pt x="4953" y="91834"/>
                </a:moveTo>
                <a:cubicBezTo>
                  <a:pt x="4887" y="91834"/>
                  <a:pt x="4823" y="91853"/>
                  <a:pt x="4773" y="91892"/>
                </a:cubicBezTo>
                <a:cubicBezTo>
                  <a:pt x="4605" y="92005"/>
                  <a:pt x="4577" y="92257"/>
                  <a:pt x="4661" y="92398"/>
                </a:cubicBezTo>
                <a:cubicBezTo>
                  <a:pt x="4728" y="92499"/>
                  <a:pt x="4846" y="92549"/>
                  <a:pt x="4960" y="92549"/>
                </a:cubicBezTo>
                <a:cubicBezTo>
                  <a:pt x="5036" y="92549"/>
                  <a:pt x="5110" y="92527"/>
                  <a:pt x="5166" y="92482"/>
                </a:cubicBezTo>
                <a:cubicBezTo>
                  <a:pt x="5335" y="92398"/>
                  <a:pt x="5363" y="92145"/>
                  <a:pt x="5278" y="92005"/>
                </a:cubicBezTo>
                <a:cubicBezTo>
                  <a:pt x="5206" y="91896"/>
                  <a:pt x="5075" y="91834"/>
                  <a:pt x="4953" y="91834"/>
                </a:cubicBezTo>
                <a:close/>
                <a:moveTo>
                  <a:pt x="73294" y="91874"/>
                </a:moveTo>
                <a:cubicBezTo>
                  <a:pt x="73231" y="91874"/>
                  <a:pt x="73167" y="91890"/>
                  <a:pt x="73107" y="91920"/>
                </a:cubicBezTo>
                <a:cubicBezTo>
                  <a:pt x="72938" y="92033"/>
                  <a:pt x="72882" y="92285"/>
                  <a:pt x="72994" y="92426"/>
                </a:cubicBezTo>
                <a:cubicBezTo>
                  <a:pt x="73062" y="92527"/>
                  <a:pt x="73180" y="92577"/>
                  <a:pt x="73293" y="92577"/>
                </a:cubicBezTo>
                <a:cubicBezTo>
                  <a:pt x="73369" y="92577"/>
                  <a:pt x="73444" y="92555"/>
                  <a:pt x="73500" y="92510"/>
                </a:cubicBezTo>
                <a:cubicBezTo>
                  <a:pt x="73668" y="92426"/>
                  <a:pt x="73696" y="92173"/>
                  <a:pt x="73584" y="92033"/>
                </a:cubicBezTo>
                <a:cubicBezTo>
                  <a:pt x="73512" y="91925"/>
                  <a:pt x="73405" y="91874"/>
                  <a:pt x="73294" y="91874"/>
                </a:cubicBezTo>
                <a:close/>
                <a:moveTo>
                  <a:pt x="66726" y="91909"/>
                </a:moveTo>
                <a:cubicBezTo>
                  <a:pt x="66653" y="91909"/>
                  <a:pt x="66576" y="91932"/>
                  <a:pt x="66509" y="91977"/>
                </a:cubicBezTo>
                <a:cubicBezTo>
                  <a:pt x="66341" y="92061"/>
                  <a:pt x="66284" y="92313"/>
                  <a:pt x="66397" y="92454"/>
                </a:cubicBezTo>
                <a:cubicBezTo>
                  <a:pt x="66469" y="92563"/>
                  <a:pt x="66600" y="92625"/>
                  <a:pt x="66722" y="92625"/>
                </a:cubicBezTo>
                <a:cubicBezTo>
                  <a:pt x="66789" y="92625"/>
                  <a:pt x="66852" y="92606"/>
                  <a:pt x="66902" y="92566"/>
                </a:cubicBezTo>
                <a:cubicBezTo>
                  <a:pt x="67071" y="92454"/>
                  <a:pt x="67099" y="92201"/>
                  <a:pt x="66986" y="92061"/>
                </a:cubicBezTo>
                <a:cubicBezTo>
                  <a:pt x="66936" y="91960"/>
                  <a:pt x="66835" y="91909"/>
                  <a:pt x="66726" y="91909"/>
                </a:cubicBezTo>
                <a:close/>
                <a:moveTo>
                  <a:pt x="60132" y="91974"/>
                </a:moveTo>
                <a:cubicBezTo>
                  <a:pt x="60066" y="91974"/>
                  <a:pt x="59999" y="91993"/>
                  <a:pt x="59940" y="92033"/>
                </a:cubicBezTo>
                <a:cubicBezTo>
                  <a:pt x="59771" y="92145"/>
                  <a:pt x="59743" y="92398"/>
                  <a:pt x="59827" y="92538"/>
                </a:cubicBezTo>
                <a:cubicBezTo>
                  <a:pt x="59895" y="92639"/>
                  <a:pt x="60013" y="92690"/>
                  <a:pt x="60127" y="92690"/>
                </a:cubicBezTo>
                <a:cubicBezTo>
                  <a:pt x="60202" y="92690"/>
                  <a:pt x="60277" y="92667"/>
                  <a:pt x="60333" y="92622"/>
                </a:cubicBezTo>
                <a:cubicBezTo>
                  <a:pt x="60501" y="92538"/>
                  <a:pt x="60529" y="92285"/>
                  <a:pt x="60445" y="92145"/>
                </a:cubicBezTo>
                <a:cubicBezTo>
                  <a:pt x="60372" y="92036"/>
                  <a:pt x="60253" y="91974"/>
                  <a:pt x="60132" y="91974"/>
                </a:cubicBezTo>
                <a:close/>
                <a:moveTo>
                  <a:pt x="7506" y="92330"/>
                </a:moveTo>
                <a:cubicBezTo>
                  <a:pt x="7430" y="92330"/>
                  <a:pt x="7356" y="92353"/>
                  <a:pt x="7300" y="92398"/>
                </a:cubicBezTo>
                <a:cubicBezTo>
                  <a:pt x="7131" y="92482"/>
                  <a:pt x="7103" y="92735"/>
                  <a:pt x="7188" y="92875"/>
                </a:cubicBezTo>
                <a:cubicBezTo>
                  <a:pt x="7260" y="92984"/>
                  <a:pt x="7391" y="93046"/>
                  <a:pt x="7513" y="93046"/>
                </a:cubicBezTo>
                <a:cubicBezTo>
                  <a:pt x="7579" y="93046"/>
                  <a:pt x="7643" y="93027"/>
                  <a:pt x="7693" y="92987"/>
                </a:cubicBezTo>
                <a:cubicBezTo>
                  <a:pt x="7861" y="92875"/>
                  <a:pt x="7889" y="92622"/>
                  <a:pt x="7805" y="92482"/>
                </a:cubicBezTo>
                <a:cubicBezTo>
                  <a:pt x="7738" y="92381"/>
                  <a:pt x="7620" y="92330"/>
                  <a:pt x="7506" y="92330"/>
                </a:cubicBezTo>
                <a:close/>
                <a:moveTo>
                  <a:pt x="69244" y="92395"/>
                </a:moveTo>
                <a:cubicBezTo>
                  <a:pt x="69177" y="92395"/>
                  <a:pt x="69114" y="92414"/>
                  <a:pt x="69064" y="92454"/>
                </a:cubicBezTo>
                <a:cubicBezTo>
                  <a:pt x="68895" y="92566"/>
                  <a:pt x="68867" y="92819"/>
                  <a:pt x="68952" y="92959"/>
                </a:cubicBezTo>
                <a:cubicBezTo>
                  <a:pt x="69019" y="93060"/>
                  <a:pt x="69137" y="93111"/>
                  <a:pt x="69251" y="93111"/>
                </a:cubicBezTo>
                <a:cubicBezTo>
                  <a:pt x="69327" y="93111"/>
                  <a:pt x="69401" y="93088"/>
                  <a:pt x="69457" y="93043"/>
                </a:cubicBezTo>
                <a:cubicBezTo>
                  <a:pt x="69625" y="92959"/>
                  <a:pt x="69653" y="92706"/>
                  <a:pt x="69569" y="92566"/>
                </a:cubicBezTo>
                <a:cubicBezTo>
                  <a:pt x="69497" y="92457"/>
                  <a:pt x="69366" y="92395"/>
                  <a:pt x="69244" y="92395"/>
                </a:cubicBezTo>
                <a:close/>
                <a:moveTo>
                  <a:pt x="62677" y="92458"/>
                </a:moveTo>
                <a:cubicBezTo>
                  <a:pt x="62606" y="92458"/>
                  <a:pt x="62532" y="92483"/>
                  <a:pt x="62466" y="92538"/>
                </a:cubicBezTo>
                <a:cubicBezTo>
                  <a:pt x="62298" y="92622"/>
                  <a:pt x="62242" y="92875"/>
                  <a:pt x="62354" y="93015"/>
                </a:cubicBezTo>
                <a:cubicBezTo>
                  <a:pt x="62427" y="93124"/>
                  <a:pt x="62558" y="93186"/>
                  <a:pt x="62679" y="93186"/>
                </a:cubicBezTo>
                <a:cubicBezTo>
                  <a:pt x="62746" y="93186"/>
                  <a:pt x="62810" y="93167"/>
                  <a:pt x="62859" y="93128"/>
                </a:cubicBezTo>
                <a:cubicBezTo>
                  <a:pt x="63028" y="93015"/>
                  <a:pt x="63056" y="92763"/>
                  <a:pt x="62944" y="92622"/>
                </a:cubicBezTo>
                <a:cubicBezTo>
                  <a:pt x="62892" y="92519"/>
                  <a:pt x="62789" y="92458"/>
                  <a:pt x="62677" y="92458"/>
                </a:cubicBezTo>
                <a:close/>
                <a:moveTo>
                  <a:pt x="56095" y="92500"/>
                </a:moveTo>
                <a:cubicBezTo>
                  <a:pt x="56022" y="92500"/>
                  <a:pt x="55951" y="92523"/>
                  <a:pt x="55897" y="92566"/>
                </a:cubicBezTo>
                <a:cubicBezTo>
                  <a:pt x="55728" y="92678"/>
                  <a:pt x="55700" y="92903"/>
                  <a:pt x="55813" y="93043"/>
                </a:cubicBezTo>
                <a:cubicBezTo>
                  <a:pt x="55864" y="93164"/>
                  <a:pt x="55980" y="93221"/>
                  <a:pt x="56094" y="93221"/>
                </a:cubicBezTo>
                <a:cubicBezTo>
                  <a:pt x="56165" y="93221"/>
                  <a:pt x="56236" y="93199"/>
                  <a:pt x="56290" y="93156"/>
                </a:cubicBezTo>
                <a:cubicBezTo>
                  <a:pt x="56458" y="93043"/>
                  <a:pt x="56515" y="92819"/>
                  <a:pt x="56402" y="92678"/>
                </a:cubicBezTo>
                <a:cubicBezTo>
                  <a:pt x="56333" y="92558"/>
                  <a:pt x="56211" y="92500"/>
                  <a:pt x="56095" y="92500"/>
                </a:cubicBezTo>
                <a:close/>
                <a:moveTo>
                  <a:pt x="3424" y="92857"/>
                </a:moveTo>
                <a:cubicBezTo>
                  <a:pt x="3357" y="92857"/>
                  <a:pt x="3289" y="92873"/>
                  <a:pt x="3229" y="92903"/>
                </a:cubicBezTo>
                <a:cubicBezTo>
                  <a:pt x="3061" y="93015"/>
                  <a:pt x="3032" y="93268"/>
                  <a:pt x="3117" y="93408"/>
                </a:cubicBezTo>
                <a:cubicBezTo>
                  <a:pt x="3189" y="93516"/>
                  <a:pt x="3318" y="93567"/>
                  <a:pt x="3439" y="93567"/>
                </a:cubicBezTo>
                <a:cubicBezTo>
                  <a:pt x="3507" y="93567"/>
                  <a:pt x="3572" y="93551"/>
                  <a:pt x="3622" y="93521"/>
                </a:cubicBezTo>
                <a:cubicBezTo>
                  <a:pt x="3790" y="93408"/>
                  <a:pt x="3819" y="93156"/>
                  <a:pt x="3734" y="93015"/>
                </a:cubicBezTo>
                <a:cubicBezTo>
                  <a:pt x="3662" y="92907"/>
                  <a:pt x="3544" y="92857"/>
                  <a:pt x="3424" y="92857"/>
                </a:cubicBezTo>
                <a:close/>
                <a:moveTo>
                  <a:pt x="71807" y="92892"/>
                </a:moveTo>
                <a:cubicBezTo>
                  <a:pt x="71734" y="92892"/>
                  <a:pt x="71658" y="92914"/>
                  <a:pt x="71591" y="92959"/>
                </a:cubicBezTo>
                <a:cubicBezTo>
                  <a:pt x="71422" y="93043"/>
                  <a:pt x="71366" y="93296"/>
                  <a:pt x="71478" y="93436"/>
                </a:cubicBezTo>
                <a:cubicBezTo>
                  <a:pt x="71551" y="93545"/>
                  <a:pt x="71682" y="93607"/>
                  <a:pt x="71803" y="93607"/>
                </a:cubicBezTo>
                <a:cubicBezTo>
                  <a:pt x="71870" y="93607"/>
                  <a:pt x="71934" y="93589"/>
                  <a:pt x="71984" y="93549"/>
                </a:cubicBezTo>
                <a:cubicBezTo>
                  <a:pt x="72152" y="93436"/>
                  <a:pt x="72180" y="93184"/>
                  <a:pt x="72068" y="93043"/>
                </a:cubicBezTo>
                <a:cubicBezTo>
                  <a:pt x="72017" y="92942"/>
                  <a:pt x="71916" y="92892"/>
                  <a:pt x="71807" y="92892"/>
                </a:cubicBezTo>
                <a:close/>
                <a:moveTo>
                  <a:pt x="65184" y="92944"/>
                </a:moveTo>
                <a:cubicBezTo>
                  <a:pt x="65118" y="92944"/>
                  <a:pt x="65052" y="92966"/>
                  <a:pt x="64993" y="93015"/>
                </a:cubicBezTo>
                <a:cubicBezTo>
                  <a:pt x="64825" y="93128"/>
                  <a:pt x="64797" y="93380"/>
                  <a:pt x="64881" y="93521"/>
                </a:cubicBezTo>
                <a:cubicBezTo>
                  <a:pt x="64948" y="93622"/>
                  <a:pt x="65066" y="93672"/>
                  <a:pt x="65180" y="93672"/>
                </a:cubicBezTo>
                <a:cubicBezTo>
                  <a:pt x="65256" y="93672"/>
                  <a:pt x="65330" y="93650"/>
                  <a:pt x="65386" y="93605"/>
                </a:cubicBezTo>
                <a:cubicBezTo>
                  <a:pt x="65555" y="93521"/>
                  <a:pt x="65583" y="93268"/>
                  <a:pt x="65498" y="93128"/>
                </a:cubicBezTo>
                <a:cubicBezTo>
                  <a:pt x="65426" y="93018"/>
                  <a:pt x="65305" y="92944"/>
                  <a:pt x="65184" y="92944"/>
                </a:cubicBezTo>
                <a:close/>
                <a:moveTo>
                  <a:pt x="58606" y="92997"/>
                </a:moveTo>
                <a:cubicBezTo>
                  <a:pt x="58539" y="92997"/>
                  <a:pt x="58474" y="93013"/>
                  <a:pt x="58424" y="93043"/>
                </a:cubicBezTo>
                <a:cubicBezTo>
                  <a:pt x="58255" y="93156"/>
                  <a:pt x="58227" y="93408"/>
                  <a:pt x="58339" y="93549"/>
                </a:cubicBezTo>
                <a:cubicBezTo>
                  <a:pt x="58393" y="93657"/>
                  <a:pt x="58517" y="93707"/>
                  <a:pt x="58635" y="93707"/>
                </a:cubicBezTo>
                <a:cubicBezTo>
                  <a:pt x="58701" y="93707"/>
                  <a:pt x="58766" y="93691"/>
                  <a:pt x="58817" y="93661"/>
                </a:cubicBezTo>
                <a:cubicBezTo>
                  <a:pt x="58985" y="93549"/>
                  <a:pt x="59041" y="93296"/>
                  <a:pt x="58929" y="93156"/>
                </a:cubicBezTo>
                <a:cubicBezTo>
                  <a:pt x="58857" y="93048"/>
                  <a:pt x="58727" y="92997"/>
                  <a:pt x="58606" y="92997"/>
                </a:cubicBezTo>
                <a:close/>
                <a:moveTo>
                  <a:pt x="5982" y="93343"/>
                </a:moveTo>
                <a:cubicBezTo>
                  <a:pt x="5909" y="93343"/>
                  <a:pt x="5838" y="93365"/>
                  <a:pt x="5784" y="93408"/>
                </a:cubicBezTo>
                <a:cubicBezTo>
                  <a:pt x="5615" y="93521"/>
                  <a:pt x="5587" y="93745"/>
                  <a:pt x="5700" y="93886"/>
                </a:cubicBezTo>
                <a:cubicBezTo>
                  <a:pt x="5751" y="94006"/>
                  <a:pt x="5867" y="94064"/>
                  <a:pt x="5981" y="94064"/>
                </a:cubicBezTo>
                <a:cubicBezTo>
                  <a:pt x="6052" y="94064"/>
                  <a:pt x="6123" y="94041"/>
                  <a:pt x="6177" y="93998"/>
                </a:cubicBezTo>
                <a:cubicBezTo>
                  <a:pt x="6345" y="93886"/>
                  <a:pt x="6401" y="93661"/>
                  <a:pt x="6289" y="93521"/>
                </a:cubicBezTo>
                <a:cubicBezTo>
                  <a:pt x="6220" y="93400"/>
                  <a:pt x="6098" y="93343"/>
                  <a:pt x="5982" y="93343"/>
                </a:cubicBezTo>
                <a:close/>
                <a:moveTo>
                  <a:pt x="67748" y="93441"/>
                </a:moveTo>
                <a:cubicBezTo>
                  <a:pt x="67674" y="93441"/>
                  <a:pt x="67603" y="93466"/>
                  <a:pt x="67548" y="93521"/>
                </a:cubicBezTo>
                <a:cubicBezTo>
                  <a:pt x="67379" y="93605"/>
                  <a:pt x="67351" y="93858"/>
                  <a:pt x="67464" y="93998"/>
                </a:cubicBezTo>
                <a:cubicBezTo>
                  <a:pt x="67518" y="94107"/>
                  <a:pt x="67643" y="94169"/>
                  <a:pt x="67762" y="94169"/>
                </a:cubicBezTo>
                <a:cubicBezTo>
                  <a:pt x="67827" y="94169"/>
                  <a:pt x="67891" y="94150"/>
                  <a:pt x="67941" y="94110"/>
                </a:cubicBezTo>
                <a:cubicBezTo>
                  <a:pt x="68109" y="93998"/>
                  <a:pt x="68165" y="93745"/>
                  <a:pt x="68053" y="93605"/>
                </a:cubicBezTo>
                <a:cubicBezTo>
                  <a:pt x="67985" y="93502"/>
                  <a:pt x="67864" y="93441"/>
                  <a:pt x="67748" y="93441"/>
                </a:cubicBezTo>
                <a:close/>
                <a:moveTo>
                  <a:pt x="61181" y="93481"/>
                </a:moveTo>
                <a:cubicBezTo>
                  <a:pt x="61108" y="93481"/>
                  <a:pt x="61029" y="93504"/>
                  <a:pt x="60950" y="93549"/>
                </a:cubicBezTo>
                <a:cubicBezTo>
                  <a:pt x="60782" y="93661"/>
                  <a:pt x="60754" y="93886"/>
                  <a:pt x="60866" y="94026"/>
                </a:cubicBezTo>
                <a:cubicBezTo>
                  <a:pt x="60918" y="94147"/>
                  <a:pt x="61033" y="94204"/>
                  <a:pt x="61147" y="94204"/>
                </a:cubicBezTo>
                <a:cubicBezTo>
                  <a:pt x="61219" y="94204"/>
                  <a:pt x="61289" y="94182"/>
                  <a:pt x="61343" y="94138"/>
                </a:cubicBezTo>
                <a:cubicBezTo>
                  <a:pt x="61512" y="94026"/>
                  <a:pt x="61568" y="93773"/>
                  <a:pt x="61456" y="93633"/>
                </a:cubicBezTo>
                <a:cubicBezTo>
                  <a:pt x="61388" y="93532"/>
                  <a:pt x="61291" y="93481"/>
                  <a:pt x="61181" y="93481"/>
                </a:cubicBezTo>
                <a:close/>
                <a:moveTo>
                  <a:pt x="54569" y="93518"/>
                </a:moveTo>
                <a:cubicBezTo>
                  <a:pt x="54506" y="93518"/>
                  <a:pt x="54449" y="93537"/>
                  <a:pt x="54409" y="93577"/>
                </a:cubicBezTo>
                <a:cubicBezTo>
                  <a:pt x="54212" y="93689"/>
                  <a:pt x="54184" y="93942"/>
                  <a:pt x="54297" y="94082"/>
                </a:cubicBezTo>
                <a:cubicBezTo>
                  <a:pt x="54364" y="94183"/>
                  <a:pt x="54472" y="94234"/>
                  <a:pt x="54578" y="94234"/>
                </a:cubicBezTo>
                <a:cubicBezTo>
                  <a:pt x="54648" y="94234"/>
                  <a:pt x="54718" y="94211"/>
                  <a:pt x="54774" y="94166"/>
                </a:cubicBezTo>
                <a:cubicBezTo>
                  <a:pt x="54970" y="94082"/>
                  <a:pt x="54999" y="93829"/>
                  <a:pt x="54886" y="93689"/>
                </a:cubicBezTo>
                <a:cubicBezTo>
                  <a:pt x="54814" y="93580"/>
                  <a:pt x="54683" y="93518"/>
                  <a:pt x="54569" y="93518"/>
                </a:cubicBezTo>
                <a:close/>
                <a:moveTo>
                  <a:pt x="8516" y="93827"/>
                </a:moveTo>
                <a:cubicBezTo>
                  <a:pt x="8450" y="93827"/>
                  <a:pt x="8380" y="93846"/>
                  <a:pt x="8310" y="93886"/>
                </a:cubicBezTo>
                <a:cubicBezTo>
                  <a:pt x="8142" y="93998"/>
                  <a:pt x="8114" y="94251"/>
                  <a:pt x="8226" y="94391"/>
                </a:cubicBezTo>
                <a:cubicBezTo>
                  <a:pt x="8280" y="94499"/>
                  <a:pt x="8403" y="94549"/>
                  <a:pt x="8522" y="94549"/>
                </a:cubicBezTo>
                <a:cubicBezTo>
                  <a:pt x="8588" y="94549"/>
                  <a:pt x="8653" y="94534"/>
                  <a:pt x="8704" y="94503"/>
                </a:cubicBezTo>
                <a:cubicBezTo>
                  <a:pt x="8872" y="94391"/>
                  <a:pt x="8928" y="94138"/>
                  <a:pt x="8816" y="93998"/>
                </a:cubicBezTo>
                <a:cubicBezTo>
                  <a:pt x="8743" y="93889"/>
                  <a:pt x="8636" y="93827"/>
                  <a:pt x="8516" y="93827"/>
                </a:cubicBezTo>
                <a:close/>
                <a:moveTo>
                  <a:pt x="1943" y="93874"/>
                </a:moveTo>
                <a:cubicBezTo>
                  <a:pt x="1870" y="93874"/>
                  <a:pt x="1792" y="93897"/>
                  <a:pt x="1713" y="93942"/>
                </a:cubicBezTo>
                <a:cubicBezTo>
                  <a:pt x="1545" y="94026"/>
                  <a:pt x="1516" y="94279"/>
                  <a:pt x="1629" y="94419"/>
                </a:cubicBezTo>
                <a:cubicBezTo>
                  <a:pt x="1683" y="94528"/>
                  <a:pt x="1808" y="94590"/>
                  <a:pt x="1927" y="94590"/>
                </a:cubicBezTo>
                <a:cubicBezTo>
                  <a:pt x="1992" y="94590"/>
                  <a:pt x="2056" y="94571"/>
                  <a:pt x="2106" y="94531"/>
                </a:cubicBezTo>
                <a:cubicBezTo>
                  <a:pt x="2274" y="94419"/>
                  <a:pt x="2331" y="94166"/>
                  <a:pt x="2218" y="94026"/>
                </a:cubicBezTo>
                <a:cubicBezTo>
                  <a:pt x="2151" y="93925"/>
                  <a:pt x="2053" y="93874"/>
                  <a:pt x="1943" y="93874"/>
                </a:cubicBezTo>
                <a:close/>
                <a:moveTo>
                  <a:pt x="70243" y="93917"/>
                </a:moveTo>
                <a:cubicBezTo>
                  <a:pt x="70181" y="93917"/>
                  <a:pt x="70121" y="93932"/>
                  <a:pt x="70075" y="93970"/>
                </a:cubicBezTo>
                <a:cubicBezTo>
                  <a:pt x="69906" y="94054"/>
                  <a:pt x="69878" y="94307"/>
                  <a:pt x="69990" y="94447"/>
                </a:cubicBezTo>
                <a:cubicBezTo>
                  <a:pt x="70042" y="94568"/>
                  <a:pt x="70158" y="94625"/>
                  <a:pt x="70271" y="94625"/>
                </a:cubicBezTo>
                <a:cubicBezTo>
                  <a:pt x="70343" y="94625"/>
                  <a:pt x="70414" y="94603"/>
                  <a:pt x="70468" y="94559"/>
                </a:cubicBezTo>
                <a:cubicBezTo>
                  <a:pt x="70636" y="94447"/>
                  <a:pt x="70692" y="94223"/>
                  <a:pt x="70580" y="94054"/>
                </a:cubicBezTo>
                <a:cubicBezTo>
                  <a:pt x="70505" y="93979"/>
                  <a:pt x="70368" y="93917"/>
                  <a:pt x="70243" y="93917"/>
                </a:cubicBezTo>
                <a:close/>
                <a:moveTo>
                  <a:pt x="63672" y="93980"/>
                </a:moveTo>
                <a:cubicBezTo>
                  <a:pt x="63605" y="93980"/>
                  <a:pt x="63537" y="93996"/>
                  <a:pt x="63477" y="94026"/>
                </a:cubicBezTo>
                <a:cubicBezTo>
                  <a:pt x="63309" y="94138"/>
                  <a:pt x="63281" y="94391"/>
                  <a:pt x="63393" y="94531"/>
                </a:cubicBezTo>
                <a:cubicBezTo>
                  <a:pt x="63447" y="94639"/>
                  <a:pt x="63570" y="94690"/>
                  <a:pt x="63689" y="94690"/>
                </a:cubicBezTo>
                <a:cubicBezTo>
                  <a:pt x="63755" y="94690"/>
                  <a:pt x="63820" y="94674"/>
                  <a:pt x="63870" y="94644"/>
                </a:cubicBezTo>
                <a:cubicBezTo>
                  <a:pt x="64039" y="94531"/>
                  <a:pt x="64095" y="94279"/>
                  <a:pt x="63982" y="94138"/>
                </a:cubicBezTo>
                <a:cubicBezTo>
                  <a:pt x="63910" y="94030"/>
                  <a:pt x="63792" y="93980"/>
                  <a:pt x="63672" y="93980"/>
                </a:cubicBezTo>
                <a:close/>
                <a:moveTo>
                  <a:pt x="57132" y="94015"/>
                </a:moveTo>
                <a:cubicBezTo>
                  <a:pt x="57061" y="94015"/>
                  <a:pt x="56992" y="94037"/>
                  <a:pt x="56936" y="94082"/>
                </a:cubicBezTo>
                <a:cubicBezTo>
                  <a:pt x="56739" y="94166"/>
                  <a:pt x="56711" y="94419"/>
                  <a:pt x="56823" y="94559"/>
                </a:cubicBezTo>
                <a:cubicBezTo>
                  <a:pt x="56896" y="94668"/>
                  <a:pt x="57015" y="94730"/>
                  <a:pt x="57128" y="94730"/>
                </a:cubicBezTo>
                <a:cubicBezTo>
                  <a:pt x="57191" y="94730"/>
                  <a:pt x="57251" y="94712"/>
                  <a:pt x="57301" y="94672"/>
                </a:cubicBezTo>
                <a:cubicBezTo>
                  <a:pt x="57497" y="94559"/>
                  <a:pt x="57525" y="94307"/>
                  <a:pt x="57413" y="94166"/>
                </a:cubicBezTo>
                <a:cubicBezTo>
                  <a:pt x="57346" y="94065"/>
                  <a:pt x="57238" y="94015"/>
                  <a:pt x="57132" y="94015"/>
                </a:cubicBezTo>
                <a:close/>
                <a:moveTo>
                  <a:pt x="50532" y="94045"/>
                </a:moveTo>
                <a:cubicBezTo>
                  <a:pt x="50461" y="94045"/>
                  <a:pt x="50386" y="94067"/>
                  <a:pt x="50310" y="94110"/>
                </a:cubicBezTo>
                <a:cubicBezTo>
                  <a:pt x="50142" y="94223"/>
                  <a:pt x="50114" y="94447"/>
                  <a:pt x="50226" y="94588"/>
                </a:cubicBezTo>
                <a:cubicBezTo>
                  <a:pt x="50278" y="94708"/>
                  <a:pt x="50393" y="94765"/>
                  <a:pt x="50507" y="94765"/>
                </a:cubicBezTo>
                <a:cubicBezTo>
                  <a:pt x="50578" y="94765"/>
                  <a:pt x="50649" y="94743"/>
                  <a:pt x="50703" y="94700"/>
                </a:cubicBezTo>
                <a:cubicBezTo>
                  <a:pt x="50900" y="94588"/>
                  <a:pt x="50928" y="94363"/>
                  <a:pt x="50815" y="94223"/>
                </a:cubicBezTo>
                <a:cubicBezTo>
                  <a:pt x="50746" y="94102"/>
                  <a:pt x="50645" y="94045"/>
                  <a:pt x="50532" y="94045"/>
                </a:cubicBezTo>
                <a:close/>
                <a:moveTo>
                  <a:pt x="11068" y="94324"/>
                </a:moveTo>
                <a:cubicBezTo>
                  <a:pt x="10994" y="94324"/>
                  <a:pt x="10916" y="94346"/>
                  <a:pt x="10837" y="94391"/>
                </a:cubicBezTo>
                <a:cubicBezTo>
                  <a:pt x="10669" y="94475"/>
                  <a:pt x="10641" y="94728"/>
                  <a:pt x="10753" y="94868"/>
                </a:cubicBezTo>
                <a:cubicBezTo>
                  <a:pt x="10805" y="94989"/>
                  <a:pt x="10920" y="95046"/>
                  <a:pt x="11034" y="95046"/>
                </a:cubicBezTo>
                <a:cubicBezTo>
                  <a:pt x="11105" y="95046"/>
                  <a:pt x="11176" y="95024"/>
                  <a:pt x="11230" y="94981"/>
                </a:cubicBezTo>
                <a:cubicBezTo>
                  <a:pt x="11399" y="94868"/>
                  <a:pt x="11455" y="94644"/>
                  <a:pt x="11343" y="94475"/>
                </a:cubicBezTo>
                <a:cubicBezTo>
                  <a:pt x="11275" y="94374"/>
                  <a:pt x="11177" y="94324"/>
                  <a:pt x="11068" y="94324"/>
                </a:cubicBezTo>
                <a:close/>
                <a:moveTo>
                  <a:pt x="4468" y="94361"/>
                </a:moveTo>
                <a:cubicBezTo>
                  <a:pt x="4406" y="94361"/>
                  <a:pt x="4346" y="94379"/>
                  <a:pt x="4296" y="94419"/>
                </a:cubicBezTo>
                <a:cubicBezTo>
                  <a:pt x="4099" y="94531"/>
                  <a:pt x="4071" y="94784"/>
                  <a:pt x="4184" y="94924"/>
                </a:cubicBezTo>
                <a:cubicBezTo>
                  <a:pt x="4251" y="95025"/>
                  <a:pt x="4359" y="95076"/>
                  <a:pt x="4464" y="95076"/>
                </a:cubicBezTo>
                <a:cubicBezTo>
                  <a:pt x="4535" y="95076"/>
                  <a:pt x="4605" y="95054"/>
                  <a:pt x="4661" y="95009"/>
                </a:cubicBezTo>
                <a:cubicBezTo>
                  <a:pt x="4857" y="94924"/>
                  <a:pt x="4885" y="94672"/>
                  <a:pt x="4773" y="94531"/>
                </a:cubicBezTo>
                <a:cubicBezTo>
                  <a:pt x="4701" y="94423"/>
                  <a:pt x="4581" y="94361"/>
                  <a:pt x="4468" y="94361"/>
                </a:cubicBezTo>
                <a:close/>
                <a:moveTo>
                  <a:pt x="66222" y="94453"/>
                </a:moveTo>
                <a:cubicBezTo>
                  <a:pt x="66152" y="94453"/>
                  <a:pt x="66078" y="94478"/>
                  <a:pt x="66004" y="94531"/>
                </a:cubicBezTo>
                <a:cubicBezTo>
                  <a:pt x="65835" y="94644"/>
                  <a:pt x="65807" y="94868"/>
                  <a:pt x="65920" y="95009"/>
                </a:cubicBezTo>
                <a:cubicBezTo>
                  <a:pt x="65971" y="95129"/>
                  <a:pt x="66087" y="95187"/>
                  <a:pt x="66201" y="95187"/>
                </a:cubicBezTo>
                <a:cubicBezTo>
                  <a:pt x="66272" y="95187"/>
                  <a:pt x="66343" y="95164"/>
                  <a:pt x="66397" y="95121"/>
                </a:cubicBezTo>
                <a:cubicBezTo>
                  <a:pt x="66565" y="95009"/>
                  <a:pt x="66621" y="94784"/>
                  <a:pt x="66509" y="94644"/>
                </a:cubicBezTo>
                <a:cubicBezTo>
                  <a:pt x="66439" y="94521"/>
                  <a:pt x="66337" y="94453"/>
                  <a:pt x="66222" y="94453"/>
                </a:cubicBezTo>
                <a:close/>
                <a:moveTo>
                  <a:pt x="59657" y="94494"/>
                </a:moveTo>
                <a:cubicBezTo>
                  <a:pt x="59586" y="94494"/>
                  <a:pt x="59510" y="94516"/>
                  <a:pt x="59434" y="94559"/>
                </a:cubicBezTo>
                <a:cubicBezTo>
                  <a:pt x="59266" y="94672"/>
                  <a:pt x="59238" y="94924"/>
                  <a:pt x="59350" y="95065"/>
                </a:cubicBezTo>
                <a:cubicBezTo>
                  <a:pt x="59401" y="95166"/>
                  <a:pt x="59512" y="95216"/>
                  <a:pt x="59623" y="95216"/>
                </a:cubicBezTo>
                <a:cubicBezTo>
                  <a:pt x="59697" y="95216"/>
                  <a:pt x="59771" y="95194"/>
                  <a:pt x="59827" y="95149"/>
                </a:cubicBezTo>
                <a:cubicBezTo>
                  <a:pt x="60024" y="95065"/>
                  <a:pt x="60052" y="94812"/>
                  <a:pt x="59940" y="94672"/>
                </a:cubicBezTo>
                <a:cubicBezTo>
                  <a:pt x="59871" y="94551"/>
                  <a:pt x="59770" y="94494"/>
                  <a:pt x="59657" y="94494"/>
                </a:cubicBezTo>
                <a:close/>
                <a:moveTo>
                  <a:pt x="53049" y="94529"/>
                </a:moveTo>
                <a:cubicBezTo>
                  <a:pt x="52988" y="94529"/>
                  <a:pt x="52925" y="94548"/>
                  <a:pt x="52865" y="94588"/>
                </a:cubicBezTo>
                <a:cubicBezTo>
                  <a:pt x="52668" y="94700"/>
                  <a:pt x="52640" y="94952"/>
                  <a:pt x="52753" y="95093"/>
                </a:cubicBezTo>
                <a:cubicBezTo>
                  <a:pt x="52825" y="95201"/>
                  <a:pt x="52943" y="95251"/>
                  <a:pt x="53055" y="95251"/>
                </a:cubicBezTo>
                <a:cubicBezTo>
                  <a:pt x="53118" y="95251"/>
                  <a:pt x="53179" y="95235"/>
                  <a:pt x="53230" y="95205"/>
                </a:cubicBezTo>
                <a:cubicBezTo>
                  <a:pt x="53426" y="95093"/>
                  <a:pt x="53454" y="94840"/>
                  <a:pt x="53342" y="94700"/>
                </a:cubicBezTo>
                <a:cubicBezTo>
                  <a:pt x="53270" y="94591"/>
                  <a:pt x="53162" y="94529"/>
                  <a:pt x="53049" y="94529"/>
                </a:cubicBezTo>
                <a:close/>
                <a:moveTo>
                  <a:pt x="13572" y="94822"/>
                </a:moveTo>
                <a:cubicBezTo>
                  <a:pt x="13505" y="94822"/>
                  <a:pt x="13434" y="94838"/>
                  <a:pt x="13364" y="94868"/>
                </a:cubicBezTo>
                <a:cubicBezTo>
                  <a:pt x="13195" y="94981"/>
                  <a:pt x="13167" y="95233"/>
                  <a:pt x="13280" y="95374"/>
                </a:cubicBezTo>
                <a:cubicBezTo>
                  <a:pt x="13334" y="95482"/>
                  <a:pt x="13457" y="95532"/>
                  <a:pt x="13575" y="95532"/>
                </a:cubicBezTo>
                <a:cubicBezTo>
                  <a:pt x="13642" y="95532"/>
                  <a:pt x="13707" y="95516"/>
                  <a:pt x="13757" y="95486"/>
                </a:cubicBezTo>
                <a:cubicBezTo>
                  <a:pt x="13925" y="95374"/>
                  <a:pt x="13982" y="95121"/>
                  <a:pt x="13869" y="94981"/>
                </a:cubicBezTo>
                <a:cubicBezTo>
                  <a:pt x="13797" y="94873"/>
                  <a:pt x="13691" y="94822"/>
                  <a:pt x="13572" y="94822"/>
                </a:cubicBezTo>
                <a:close/>
                <a:moveTo>
                  <a:pt x="7019" y="94857"/>
                </a:moveTo>
                <a:cubicBezTo>
                  <a:pt x="6948" y="94857"/>
                  <a:pt x="6879" y="94879"/>
                  <a:pt x="6823" y="94924"/>
                </a:cubicBezTo>
                <a:cubicBezTo>
                  <a:pt x="6626" y="95009"/>
                  <a:pt x="6598" y="95261"/>
                  <a:pt x="6710" y="95402"/>
                </a:cubicBezTo>
                <a:cubicBezTo>
                  <a:pt x="6783" y="95510"/>
                  <a:pt x="6902" y="95572"/>
                  <a:pt x="7015" y="95572"/>
                </a:cubicBezTo>
                <a:cubicBezTo>
                  <a:pt x="7077" y="95572"/>
                  <a:pt x="7138" y="95554"/>
                  <a:pt x="7188" y="95514"/>
                </a:cubicBezTo>
                <a:cubicBezTo>
                  <a:pt x="7384" y="95402"/>
                  <a:pt x="7412" y="95149"/>
                  <a:pt x="7300" y="95009"/>
                </a:cubicBezTo>
                <a:cubicBezTo>
                  <a:pt x="7232" y="94908"/>
                  <a:pt x="7125" y="94857"/>
                  <a:pt x="7019" y="94857"/>
                </a:cubicBezTo>
                <a:close/>
                <a:moveTo>
                  <a:pt x="426" y="94887"/>
                </a:moveTo>
                <a:cubicBezTo>
                  <a:pt x="359" y="94887"/>
                  <a:pt x="290" y="94909"/>
                  <a:pt x="225" y="94952"/>
                </a:cubicBezTo>
                <a:cubicBezTo>
                  <a:pt x="28" y="95065"/>
                  <a:pt x="0" y="95289"/>
                  <a:pt x="113" y="95430"/>
                </a:cubicBezTo>
                <a:cubicBezTo>
                  <a:pt x="182" y="95551"/>
                  <a:pt x="293" y="95608"/>
                  <a:pt x="402" y="95608"/>
                </a:cubicBezTo>
                <a:cubicBezTo>
                  <a:pt x="469" y="95608"/>
                  <a:pt x="536" y="95585"/>
                  <a:pt x="590" y="95542"/>
                </a:cubicBezTo>
                <a:cubicBezTo>
                  <a:pt x="786" y="95430"/>
                  <a:pt x="815" y="95205"/>
                  <a:pt x="702" y="95065"/>
                </a:cubicBezTo>
                <a:cubicBezTo>
                  <a:pt x="633" y="94944"/>
                  <a:pt x="532" y="94887"/>
                  <a:pt x="426" y="94887"/>
                </a:cubicBezTo>
                <a:close/>
                <a:moveTo>
                  <a:pt x="68749" y="94938"/>
                </a:moveTo>
                <a:cubicBezTo>
                  <a:pt x="68684" y="94938"/>
                  <a:pt x="68618" y="94959"/>
                  <a:pt x="68559" y="95009"/>
                </a:cubicBezTo>
                <a:cubicBezTo>
                  <a:pt x="68390" y="95121"/>
                  <a:pt x="68362" y="95374"/>
                  <a:pt x="68474" y="95514"/>
                </a:cubicBezTo>
                <a:cubicBezTo>
                  <a:pt x="68528" y="95622"/>
                  <a:pt x="68652" y="95672"/>
                  <a:pt x="68770" y="95672"/>
                </a:cubicBezTo>
                <a:cubicBezTo>
                  <a:pt x="68836" y="95672"/>
                  <a:pt x="68901" y="95656"/>
                  <a:pt x="68952" y="95626"/>
                </a:cubicBezTo>
                <a:cubicBezTo>
                  <a:pt x="69148" y="95514"/>
                  <a:pt x="69176" y="95261"/>
                  <a:pt x="69064" y="95121"/>
                </a:cubicBezTo>
                <a:cubicBezTo>
                  <a:pt x="68991" y="95012"/>
                  <a:pt x="68871" y="94938"/>
                  <a:pt x="68749" y="94938"/>
                </a:cubicBezTo>
                <a:close/>
                <a:moveTo>
                  <a:pt x="62198" y="94997"/>
                </a:moveTo>
                <a:cubicBezTo>
                  <a:pt x="62128" y="94997"/>
                  <a:pt x="62056" y="95020"/>
                  <a:pt x="61989" y="95065"/>
                </a:cubicBezTo>
                <a:cubicBezTo>
                  <a:pt x="61793" y="95149"/>
                  <a:pt x="61764" y="95402"/>
                  <a:pt x="61877" y="95542"/>
                </a:cubicBezTo>
                <a:cubicBezTo>
                  <a:pt x="61949" y="95651"/>
                  <a:pt x="62069" y="95713"/>
                  <a:pt x="62182" y="95713"/>
                </a:cubicBezTo>
                <a:cubicBezTo>
                  <a:pt x="62244" y="95713"/>
                  <a:pt x="62304" y="95694"/>
                  <a:pt x="62354" y="95654"/>
                </a:cubicBezTo>
                <a:cubicBezTo>
                  <a:pt x="62551" y="95542"/>
                  <a:pt x="62579" y="95289"/>
                  <a:pt x="62466" y="95149"/>
                </a:cubicBezTo>
                <a:cubicBezTo>
                  <a:pt x="62399" y="95048"/>
                  <a:pt x="62301" y="94997"/>
                  <a:pt x="62198" y="94997"/>
                </a:cubicBezTo>
                <a:close/>
                <a:moveTo>
                  <a:pt x="55624" y="95025"/>
                </a:moveTo>
                <a:cubicBezTo>
                  <a:pt x="55550" y="95025"/>
                  <a:pt x="55476" y="95048"/>
                  <a:pt x="55420" y="95093"/>
                </a:cubicBezTo>
                <a:cubicBezTo>
                  <a:pt x="55223" y="95177"/>
                  <a:pt x="55195" y="95430"/>
                  <a:pt x="55307" y="95570"/>
                </a:cubicBezTo>
                <a:cubicBezTo>
                  <a:pt x="55376" y="95691"/>
                  <a:pt x="55498" y="95748"/>
                  <a:pt x="55615" y="95748"/>
                </a:cubicBezTo>
                <a:cubicBezTo>
                  <a:pt x="55688" y="95748"/>
                  <a:pt x="55759" y="95726"/>
                  <a:pt x="55813" y="95682"/>
                </a:cubicBezTo>
                <a:cubicBezTo>
                  <a:pt x="55981" y="95570"/>
                  <a:pt x="56009" y="95346"/>
                  <a:pt x="55897" y="95177"/>
                </a:cubicBezTo>
                <a:cubicBezTo>
                  <a:pt x="55846" y="95076"/>
                  <a:pt x="55735" y="95025"/>
                  <a:pt x="55624" y="95025"/>
                </a:cubicBezTo>
                <a:close/>
                <a:moveTo>
                  <a:pt x="49014" y="95063"/>
                </a:moveTo>
                <a:cubicBezTo>
                  <a:pt x="48948" y="95063"/>
                  <a:pt x="48882" y="95081"/>
                  <a:pt x="48822" y="95121"/>
                </a:cubicBezTo>
                <a:cubicBezTo>
                  <a:pt x="48654" y="95233"/>
                  <a:pt x="48598" y="95486"/>
                  <a:pt x="48710" y="95626"/>
                </a:cubicBezTo>
                <a:cubicBezTo>
                  <a:pt x="48777" y="95727"/>
                  <a:pt x="48895" y="95778"/>
                  <a:pt x="49009" y="95778"/>
                </a:cubicBezTo>
                <a:cubicBezTo>
                  <a:pt x="49085" y="95778"/>
                  <a:pt x="49159" y="95755"/>
                  <a:pt x="49215" y="95710"/>
                </a:cubicBezTo>
                <a:cubicBezTo>
                  <a:pt x="49384" y="95626"/>
                  <a:pt x="49412" y="95374"/>
                  <a:pt x="49299" y="95233"/>
                </a:cubicBezTo>
                <a:cubicBezTo>
                  <a:pt x="49245" y="95124"/>
                  <a:pt x="49132" y="95063"/>
                  <a:pt x="49014" y="95063"/>
                </a:cubicBezTo>
                <a:close/>
                <a:moveTo>
                  <a:pt x="16143" y="95306"/>
                </a:moveTo>
                <a:cubicBezTo>
                  <a:pt x="16073" y="95306"/>
                  <a:pt x="16003" y="95329"/>
                  <a:pt x="15947" y="95374"/>
                </a:cubicBezTo>
                <a:cubicBezTo>
                  <a:pt x="15750" y="95458"/>
                  <a:pt x="15722" y="95710"/>
                  <a:pt x="15834" y="95851"/>
                </a:cubicBezTo>
                <a:cubicBezTo>
                  <a:pt x="15904" y="95972"/>
                  <a:pt x="16015" y="96029"/>
                  <a:pt x="16123" y="96029"/>
                </a:cubicBezTo>
                <a:cubicBezTo>
                  <a:pt x="16191" y="96029"/>
                  <a:pt x="16258" y="96006"/>
                  <a:pt x="16312" y="95963"/>
                </a:cubicBezTo>
                <a:cubicBezTo>
                  <a:pt x="16508" y="95851"/>
                  <a:pt x="16536" y="95626"/>
                  <a:pt x="16424" y="95458"/>
                </a:cubicBezTo>
                <a:cubicBezTo>
                  <a:pt x="16357" y="95357"/>
                  <a:pt x="16249" y="95306"/>
                  <a:pt x="16143" y="95306"/>
                </a:cubicBezTo>
                <a:close/>
                <a:moveTo>
                  <a:pt x="9534" y="95343"/>
                </a:moveTo>
                <a:cubicBezTo>
                  <a:pt x="9472" y="95343"/>
                  <a:pt x="9409" y="95362"/>
                  <a:pt x="9349" y="95402"/>
                </a:cubicBezTo>
                <a:cubicBezTo>
                  <a:pt x="9153" y="95514"/>
                  <a:pt x="9125" y="95767"/>
                  <a:pt x="9237" y="95907"/>
                </a:cubicBezTo>
                <a:cubicBezTo>
                  <a:pt x="9304" y="96008"/>
                  <a:pt x="9412" y="96059"/>
                  <a:pt x="9518" y="96059"/>
                </a:cubicBezTo>
                <a:cubicBezTo>
                  <a:pt x="9588" y="96059"/>
                  <a:pt x="9658" y="96036"/>
                  <a:pt x="9714" y="95991"/>
                </a:cubicBezTo>
                <a:cubicBezTo>
                  <a:pt x="9911" y="95907"/>
                  <a:pt x="9939" y="95654"/>
                  <a:pt x="9827" y="95514"/>
                </a:cubicBezTo>
                <a:cubicBezTo>
                  <a:pt x="9754" y="95405"/>
                  <a:pt x="9646" y="95343"/>
                  <a:pt x="9534" y="95343"/>
                </a:cubicBezTo>
                <a:close/>
                <a:moveTo>
                  <a:pt x="2961" y="95384"/>
                </a:moveTo>
                <a:cubicBezTo>
                  <a:pt x="2895" y="95384"/>
                  <a:pt x="2830" y="95400"/>
                  <a:pt x="2780" y="95430"/>
                </a:cubicBezTo>
                <a:cubicBezTo>
                  <a:pt x="2611" y="95542"/>
                  <a:pt x="2555" y="95795"/>
                  <a:pt x="2667" y="95935"/>
                </a:cubicBezTo>
                <a:cubicBezTo>
                  <a:pt x="2739" y="96043"/>
                  <a:pt x="2869" y="96093"/>
                  <a:pt x="2990" y="96093"/>
                </a:cubicBezTo>
                <a:cubicBezTo>
                  <a:pt x="3058" y="96093"/>
                  <a:pt x="3122" y="96078"/>
                  <a:pt x="3173" y="96047"/>
                </a:cubicBezTo>
                <a:cubicBezTo>
                  <a:pt x="3341" y="95935"/>
                  <a:pt x="3369" y="95682"/>
                  <a:pt x="3257" y="95542"/>
                </a:cubicBezTo>
                <a:cubicBezTo>
                  <a:pt x="3203" y="95434"/>
                  <a:pt x="3080" y="95384"/>
                  <a:pt x="2961" y="95384"/>
                </a:cubicBezTo>
                <a:close/>
                <a:moveTo>
                  <a:pt x="64700" y="95484"/>
                </a:moveTo>
                <a:cubicBezTo>
                  <a:pt x="64639" y="95484"/>
                  <a:pt x="64575" y="95502"/>
                  <a:pt x="64516" y="95542"/>
                </a:cubicBezTo>
                <a:cubicBezTo>
                  <a:pt x="64319" y="95654"/>
                  <a:pt x="64291" y="95879"/>
                  <a:pt x="64403" y="96047"/>
                </a:cubicBezTo>
                <a:cubicBezTo>
                  <a:pt x="64471" y="96148"/>
                  <a:pt x="64579" y="96199"/>
                  <a:pt x="64684" y="96199"/>
                </a:cubicBezTo>
                <a:cubicBezTo>
                  <a:pt x="64755" y="96199"/>
                  <a:pt x="64825" y="96177"/>
                  <a:pt x="64881" y="96132"/>
                </a:cubicBezTo>
                <a:cubicBezTo>
                  <a:pt x="65077" y="96047"/>
                  <a:pt x="65105" y="95795"/>
                  <a:pt x="64993" y="95654"/>
                </a:cubicBezTo>
                <a:cubicBezTo>
                  <a:pt x="64921" y="95546"/>
                  <a:pt x="64813" y="95484"/>
                  <a:pt x="64700" y="95484"/>
                </a:cubicBezTo>
                <a:close/>
                <a:moveTo>
                  <a:pt x="58140" y="95524"/>
                </a:moveTo>
                <a:cubicBezTo>
                  <a:pt x="58074" y="95524"/>
                  <a:pt x="58007" y="95540"/>
                  <a:pt x="57946" y="95570"/>
                </a:cubicBezTo>
                <a:cubicBezTo>
                  <a:pt x="57778" y="95682"/>
                  <a:pt x="57722" y="95935"/>
                  <a:pt x="57834" y="96075"/>
                </a:cubicBezTo>
                <a:cubicBezTo>
                  <a:pt x="57906" y="96183"/>
                  <a:pt x="58036" y="96234"/>
                  <a:pt x="58157" y="96234"/>
                </a:cubicBezTo>
                <a:cubicBezTo>
                  <a:pt x="58224" y="96234"/>
                  <a:pt x="58289" y="96218"/>
                  <a:pt x="58339" y="96188"/>
                </a:cubicBezTo>
                <a:cubicBezTo>
                  <a:pt x="58508" y="96075"/>
                  <a:pt x="58536" y="95823"/>
                  <a:pt x="58424" y="95682"/>
                </a:cubicBezTo>
                <a:cubicBezTo>
                  <a:pt x="58370" y="95574"/>
                  <a:pt x="58258" y="95524"/>
                  <a:pt x="58140" y="95524"/>
                </a:cubicBezTo>
                <a:close/>
                <a:moveTo>
                  <a:pt x="51557" y="95559"/>
                </a:moveTo>
                <a:cubicBezTo>
                  <a:pt x="51488" y="95559"/>
                  <a:pt x="51416" y="95581"/>
                  <a:pt x="51349" y="95626"/>
                </a:cubicBezTo>
                <a:cubicBezTo>
                  <a:pt x="51180" y="95710"/>
                  <a:pt x="51124" y="95963"/>
                  <a:pt x="51237" y="96104"/>
                </a:cubicBezTo>
                <a:cubicBezTo>
                  <a:pt x="51309" y="96212"/>
                  <a:pt x="51440" y="96274"/>
                  <a:pt x="51562" y="96274"/>
                </a:cubicBezTo>
                <a:cubicBezTo>
                  <a:pt x="51628" y="96274"/>
                  <a:pt x="51692" y="96256"/>
                  <a:pt x="51742" y="96216"/>
                </a:cubicBezTo>
                <a:cubicBezTo>
                  <a:pt x="51910" y="96104"/>
                  <a:pt x="51938" y="95851"/>
                  <a:pt x="51826" y="95710"/>
                </a:cubicBezTo>
                <a:cubicBezTo>
                  <a:pt x="51759" y="95609"/>
                  <a:pt x="51661" y="95559"/>
                  <a:pt x="51557" y="95559"/>
                </a:cubicBezTo>
                <a:close/>
                <a:moveTo>
                  <a:pt x="18648" y="95805"/>
                </a:moveTo>
                <a:cubicBezTo>
                  <a:pt x="18585" y="95805"/>
                  <a:pt x="18524" y="95821"/>
                  <a:pt x="18473" y="95851"/>
                </a:cubicBezTo>
                <a:cubicBezTo>
                  <a:pt x="18277" y="95963"/>
                  <a:pt x="18249" y="96216"/>
                  <a:pt x="18361" y="96356"/>
                </a:cubicBezTo>
                <a:cubicBezTo>
                  <a:pt x="18433" y="96464"/>
                  <a:pt x="18551" y="96515"/>
                  <a:pt x="18664" y="96515"/>
                </a:cubicBezTo>
                <a:cubicBezTo>
                  <a:pt x="18727" y="96515"/>
                  <a:pt x="18788" y="96499"/>
                  <a:pt x="18838" y="96469"/>
                </a:cubicBezTo>
                <a:cubicBezTo>
                  <a:pt x="19035" y="96356"/>
                  <a:pt x="19063" y="96104"/>
                  <a:pt x="18951" y="95963"/>
                </a:cubicBezTo>
                <a:cubicBezTo>
                  <a:pt x="18879" y="95855"/>
                  <a:pt x="18761" y="95805"/>
                  <a:pt x="18648" y="95805"/>
                </a:cubicBezTo>
                <a:close/>
                <a:moveTo>
                  <a:pt x="12063" y="95833"/>
                </a:moveTo>
                <a:cubicBezTo>
                  <a:pt x="12000" y="95833"/>
                  <a:pt x="11936" y="95849"/>
                  <a:pt x="11876" y="95879"/>
                </a:cubicBezTo>
                <a:cubicBezTo>
                  <a:pt x="11679" y="95991"/>
                  <a:pt x="11651" y="96244"/>
                  <a:pt x="11764" y="96384"/>
                </a:cubicBezTo>
                <a:cubicBezTo>
                  <a:pt x="11836" y="96492"/>
                  <a:pt x="11954" y="96543"/>
                  <a:pt x="12066" y="96543"/>
                </a:cubicBezTo>
                <a:cubicBezTo>
                  <a:pt x="12129" y="96543"/>
                  <a:pt x="12191" y="96527"/>
                  <a:pt x="12241" y="96497"/>
                </a:cubicBezTo>
                <a:cubicBezTo>
                  <a:pt x="12409" y="96384"/>
                  <a:pt x="12466" y="96132"/>
                  <a:pt x="12353" y="95991"/>
                </a:cubicBezTo>
                <a:cubicBezTo>
                  <a:pt x="12281" y="95883"/>
                  <a:pt x="12175" y="95833"/>
                  <a:pt x="12063" y="95833"/>
                </a:cubicBezTo>
                <a:close/>
                <a:moveTo>
                  <a:pt x="5503" y="95869"/>
                </a:moveTo>
                <a:cubicBezTo>
                  <a:pt x="5431" y="95869"/>
                  <a:pt x="5361" y="95892"/>
                  <a:pt x="5307" y="95935"/>
                </a:cubicBezTo>
                <a:cubicBezTo>
                  <a:pt x="5138" y="96047"/>
                  <a:pt x="5082" y="96272"/>
                  <a:pt x="5194" y="96412"/>
                </a:cubicBezTo>
                <a:cubicBezTo>
                  <a:pt x="5263" y="96533"/>
                  <a:pt x="5385" y="96590"/>
                  <a:pt x="5502" y="96590"/>
                </a:cubicBezTo>
                <a:cubicBezTo>
                  <a:pt x="5575" y="96590"/>
                  <a:pt x="5645" y="96568"/>
                  <a:pt x="5700" y="96525"/>
                </a:cubicBezTo>
                <a:cubicBezTo>
                  <a:pt x="5868" y="96412"/>
                  <a:pt x="5896" y="96188"/>
                  <a:pt x="5784" y="96047"/>
                </a:cubicBezTo>
                <a:cubicBezTo>
                  <a:pt x="5732" y="95927"/>
                  <a:pt x="5617" y="95869"/>
                  <a:pt x="5503" y="95869"/>
                </a:cubicBezTo>
                <a:close/>
                <a:moveTo>
                  <a:pt x="67275" y="95980"/>
                </a:moveTo>
                <a:cubicBezTo>
                  <a:pt x="67201" y="95980"/>
                  <a:pt x="67127" y="96002"/>
                  <a:pt x="67071" y="96047"/>
                </a:cubicBezTo>
                <a:cubicBezTo>
                  <a:pt x="66902" y="96132"/>
                  <a:pt x="66846" y="96384"/>
                  <a:pt x="66958" y="96525"/>
                </a:cubicBezTo>
                <a:cubicBezTo>
                  <a:pt x="67031" y="96633"/>
                  <a:pt x="67162" y="96695"/>
                  <a:pt x="67283" y="96695"/>
                </a:cubicBezTo>
                <a:cubicBezTo>
                  <a:pt x="67350" y="96695"/>
                  <a:pt x="67414" y="96677"/>
                  <a:pt x="67464" y="96637"/>
                </a:cubicBezTo>
                <a:cubicBezTo>
                  <a:pt x="67632" y="96525"/>
                  <a:pt x="67660" y="96272"/>
                  <a:pt x="67548" y="96132"/>
                </a:cubicBezTo>
                <a:cubicBezTo>
                  <a:pt x="67497" y="96031"/>
                  <a:pt x="67386" y="95980"/>
                  <a:pt x="67275" y="95980"/>
                </a:cubicBezTo>
                <a:close/>
                <a:moveTo>
                  <a:pt x="60681" y="96008"/>
                </a:moveTo>
                <a:cubicBezTo>
                  <a:pt x="60612" y="96008"/>
                  <a:pt x="60540" y="96031"/>
                  <a:pt x="60473" y="96075"/>
                </a:cubicBezTo>
                <a:cubicBezTo>
                  <a:pt x="60305" y="96160"/>
                  <a:pt x="60248" y="96412"/>
                  <a:pt x="60361" y="96553"/>
                </a:cubicBezTo>
                <a:cubicBezTo>
                  <a:pt x="60430" y="96674"/>
                  <a:pt x="60552" y="96731"/>
                  <a:pt x="60668" y="96731"/>
                </a:cubicBezTo>
                <a:cubicBezTo>
                  <a:pt x="60741" y="96731"/>
                  <a:pt x="60812" y="96708"/>
                  <a:pt x="60866" y="96665"/>
                </a:cubicBezTo>
                <a:cubicBezTo>
                  <a:pt x="61035" y="96553"/>
                  <a:pt x="61063" y="96328"/>
                  <a:pt x="60950" y="96160"/>
                </a:cubicBezTo>
                <a:cubicBezTo>
                  <a:pt x="60883" y="96059"/>
                  <a:pt x="60785" y="96008"/>
                  <a:pt x="60681" y="96008"/>
                </a:cubicBezTo>
                <a:close/>
                <a:moveTo>
                  <a:pt x="54084" y="96045"/>
                </a:moveTo>
                <a:cubicBezTo>
                  <a:pt x="54017" y="96045"/>
                  <a:pt x="53953" y="96064"/>
                  <a:pt x="53904" y="96104"/>
                </a:cubicBezTo>
                <a:cubicBezTo>
                  <a:pt x="53735" y="96216"/>
                  <a:pt x="53707" y="96469"/>
                  <a:pt x="53791" y="96609"/>
                </a:cubicBezTo>
                <a:cubicBezTo>
                  <a:pt x="53859" y="96710"/>
                  <a:pt x="53977" y="96760"/>
                  <a:pt x="54090" y="96760"/>
                </a:cubicBezTo>
                <a:cubicBezTo>
                  <a:pt x="54166" y="96760"/>
                  <a:pt x="54240" y="96738"/>
                  <a:pt x="54297" y="96693"/>
                </a:cubicBezTo>
                <a:cubicBezTo>
                  <a:pt x="54465" y="96609"/>
                  <a:pt x="54493" y="96356"/>
                  <a:pt x="54409" y="96216"/>
                </a:cubicBezTo>
                <a:cubicBezTo>
                  <a:pt x="54336" y="96107"/>
                  <a:pt x="54205" y="96045"/>
                  <a:pt x="54084" y="96045"/>
                </a:cubicBezTo>
                <a:close/>
                <a:moveTo>
                  <a:pt x="47519" y="96108"/>
                </a:moveTo>
                <a:cubicBezTo>
                  <a:pt x="47446" y="96108"/>
                  <a:pt x="47372" y="96133"/>
                  <a:pt x="47306" y="96188"/>
                </a:cubicBezTo>
                <a:cubicBezTo>
                  <a:pt x="47138" y="96272"/>
                  <a:pt x="47110" y="96525"/>
                  <a:pt x="47194" y="96665"/>
                </a:cubicBezTo>
                <a:cubicBezTo>
                  <a:pt x="47266" y="96774"/>
                  <a:pt x="47397" y="96836"/>
                  <a:pt x="47519" y="96836"/>
                </a:cubicBezTo>
                <a:cubicBezTo>
                  <a:pt x="47586" y="96836"/>
                  <a:pt x="47649" y="96817"/>
                  <a:pt x="47699" y="96777"/>
                </a:cubicBezTo>
                <a:cubicBezTo>
                  <a:pt x="47868" y="96665"/>
                  <a:pt x="47896" y="96412"/>
                  <a:pt x="47811" y="96272"/>
                </a:cubicBezTo>
                <a:cubicBezTo>
                  <a:pt x="47743" y="96169"/>
                  <a:pt x="47633" y="96108"/>
                  <a:pt x="47519" y="96108"/>
                </a:cubicBezTo>
                <a:close/>
                <a:moveTo>
                  <a:pt x="14587" y="96326"/>
                </a:moveTo>
                <a:cubicBezTo>
                  <a:pt x="14526" y="96326"/>
                  <a:pt x="14462" y="96345"/>
                  <a:pt x="14403" y="96384"/>
                </a:cubicBezTo>
                <a:cubicBezTo>
                  <a:pt x="14206" y="96497"/>
                  <a:pt x="14178" y="96749"/>
                  <a:pt x="14290" y="96890"/>
                </a:cubicBezTo>
                <a:cubicBezTo>
                  <a:pt x="14358" y="96991"/>
                  <a:pt x="14466" y="97041"/>
                  <a:pt x="14571" y="97041"/>
                </a:cubicBezTo>
                <a:cubicBezTo>
                  <a:pt x="14642" y="97041"/>
                  <a:pt x="14711" y="97019"/>
                  <a:pt x="14768" y="96974"/>
                </a:cubicBezTo>
                <a:cubicBezTo>
                  <a:pt x="14936" y="96890"/>
                  <a:pt x="14992" y="96637"/>
                  <a:pt x="14880" y="96497"/>
                </a:cubicBezTo>
                <a:cubicBezTo>
                  <a:pt x="14807" y="96388"/>
                  <a:pt x="14700" y="96326"/>
                  <a:pt x="14587" y="96326"/>
                </a:cubicBezTo>
                <a:close/>
                <a:moveTo>
                  <a:pt x="8027" y="96366"/>
                </a:moveTo>
                <a:cubicBezTo>
                  <a:pt x="7961" y="96366"/>
                  <a:pt x="7894" y="96382"/>
                  <a:pt x="7833" y="96412"/>
                </a:cubicBezTo>
                <a:cubicBezTo>
                  <a:pt x="7665" y="96525"/>
                  <a:pt x="7609" y="96777"/>
                  <a:pt x="7721" y="96918"/>
                </a:cubicBezTo>
                <a:cubicBezTo>
                  <a:pt x="7793" y="97026"/>
                  <a:pt x="7923" y="97076"/>
                  <a:pt x="8036" y="97076"/>
                </a:cubicBezTo>
                <a:cubicBezTo>
                  <a:pt x="8099" y="97076"/>
                  <a:pt x="8158" y="97060"/>
                  <a:pt x="8198" y="97030"/>
                </a:cubicBezTo>
                <a:cubicBezTo>
                  <a:pt x="8395" y="96918"/>
                  <a:pt x="8423" y="96665"/>
                  <a:pt x="8310" y="96525"/>
                </a:cubicBezTo>
                <a:cubicBezTo>
                  <a:pt x="8256" y="96417"/>
                  <a:pt x="8145" y="96366"/>
                  <a:pt x="8027" y="96366"/>
                </a:cubicBezTo>
                <a:close/>
                <a:moveTo>
                  <a:pt x="1434" y="96409"/>
                </a:moveTo>
                <a:cubicBezTo>
                  <a:pt x="1367" y="96409"/>
                  <a:pt x="1298" y="96427"/>
                  <a:pt x="1236" y="96469"/>
                </a:cubicBezTo>
                <a:cubicBezTo>
                  <a:pt x="1067" y="96553"/>
                  <a:pt x="1011" y="96805"/>
                  <a:pt x="1123" y="96946"/>
                </a:cubicBezTo>
                <a:cubicBezTo>
                  <a:pt x="1196" y="97055"/>
                  <a:pt x="1327" y="97117"/>
                  <a:pt x="1441" y="97117"/>
                </a:cubicBezTo>
                <a:cubicBezTo>
                  <a:pt x="1503" y="97117"/>
                  <a:pt x="1561" y="97098"/>
                  <a:pt x="1601" y="97058"/>
                </a:cubicBezTo>
                <a:cubicBezTo>
                  <a:pt x="1797" y="96946"/>
                  <a:pt x="1825" y="96693"/>
                  <a:pt x="1713" y="96553"/>
                </a:cubicBezTo>
                <a:cubicBezTo>
                  <a:pt x="1660" y="96464"/>
                  <a:pt x="1550" y="96409"/>
                  <a:pt x="1434" y="96409"/>
                </a:cubicBezTo>
                <a:close/>
                <a:moveTo>
                  <a:pt x="63194" y="96507"/>
                </a:moveTo>
                <a:cubicBezTo>
                  <a:pt x="63128" y="96507"/>
                  <a:pt x="63060" y="96523"/>
                  <a:pt x="63000" y="96553"/>
                </a:cubicBezTo>
                <a:cubicBezTo>
                  <a:pt x="62831" y="96665"/>
                  <a:pt x="62775" y="96918"/>
                  <a:pt x="62887" y="97058"/>
                </a:cubicBezTo>
                <a:cubicBezTo>
                  <a:pt x="62959" y="97166"/>
                  <a:pt x="63089" y="97216"/>
                  <a:pt x="63210" y="97216"/>
                </a:cubicBezTo>
                <a:cubicBezTo>
                  <a:pt x="63278" y="97216"/>
                  <a:pt x="63342" y="97201"/>
                  <a:pt x="63393" y="97170"/>
                </a:cubicBezTo>
                <a:cubicBezTo>
                  <a:pt x="63561" y="97058"/>
                  <a:pt x="63589" y="96805"/>
                  <a:pt x="63477" y="96665"/>
                </a:cubicBezTo>
                <a:cubicBezTo>
                  <a:pt x="63423" y="96557"/>
                  <a:pt x="63311" y="96507"/>
                  <a:pt x="63194" y="96507"/>
                </a:cubicBezTo>
                <a:close/>
                <a:moveTo>
                  <a:pt x="56613" y="96535"/>
                </a:moveTo>
                <a:cubicBezTo>
                  <a:pt x="56546" y="96535"/>
                  <a:pt x="56481" y="96551"/>
                  <a:pt x="56430" y="96581"/>
                </a:cubicBezTo>
                <a:cubicBezTo>
                  <a:pt x="56262" y="96693"/>
                  <a:pt x="56234" y="96946"/>
                  <a:pt x="56318" y="97086"/>
                </a:cubicBezTo>
                <a:cubicBezTo>
                  <a:pt x="56390" y="97194"/>
                  <a:pt x="56520" y="97244"/>
                  <a:pt x="56641" y="97244"/>
                </a:cubicBezTo>
                <a:cubicBezTo>
                  <a:pt x="56708" y="97244"/>
                  <a:pt x="56773" y="97229"/>
                  <a:pt x="56823" y="97198"/>
                </a:cubicBezTo>
                <a:cubicBezTo>
                  <a:pt x="56992" y="97086"/>
                  <a:pt x="57020" y="96833"/>
                  <a:pt x="56936" y="96693"/>
                </a:cubicBezTo>
                <a:cubicBezTo>
                  <a:pt x="56864" y="96585"/>
                  <a:pt x="56734" y="96535"/>
                  <a:pt x="56613" y="96535"/>
                </a:cubicBezTo>
                <a:close/>
                <a:moveTo>
                  <a:pt x="50024" y="96579"/>
                </a:moveTo>
                <a:cubicBezTo>
                  <a:pt x="49959" y="96579"/>
                  <a:pt x="49892" y="96597"/>
                  <a:pt x="49833" y="96637"/>
                </a:cubicBezTo>
                <a:cubicBezTo>
                  <a:pt x="49664" y="96749"/>
                  <a:pt x="49608" y="96974"/>
                  <a:pt x="49720" y="97114"/>
                </a:cubicBezTo>
                <a:cubicBezTo>
                  <a:pt x="49790" y="97235"/>
                  <a:pt x="49912" y="97292"/>
                  <a:pt x="50028" y="97292"/>
                </a:cubicBezTo>
                <a:cubicBezTo>
                  <a:pt x="50101" y="97292"/>
                  <a:pt x="50172" y="97270"/>
                  <a:pt x="50226" y="97227"/>
                </a:cubicBezTo>
                <a:cubicBezTo>
                  <a:pt x="50394" y="97114"/>
                  <a:pt x="50422" y="96890"/>
                  <a:pt x="50310" y="96749"/>
                </a:cubicBezTo>
                <a:cubicBezTo>
                  <a:pt x="50256" y="96640"/>
                  <a:pt x="50143" y="96579"/>
                  <a:pt x="50024" y="96579"/>
                </a:cubicBezTo>
                <a:close/>
                <a:moveTo>
                  <a:pt x="43444" y="96635"/>
                </a:moveTo>
                <a:cubicBezTo>
                  <a:pt x="43377" y="96635"/>
                  <a:pt x="43313" y="96653"/>
                  <a:pt x="43263" y="96693"/>
                </a:cubicBezTo>
                <a:cubicBezTo>
                  <a:pt x="43095" y="96805"/>
                  <a:pt x="43067" y="97058"/>
                  <a:pt x="43179" y="97198"/>
                </a:cubicBezTo>
                <a:cubicBezTo>
                  <a:pt x="43233" y="97306"/>
                  <a:pt x="43356" y="97357"/>
                  <a:pt x="43475" y="97357"/>
                </a:cubicBezTo>
                <a:cubicBezTo>
                  <a:pt x="43541" y="97357"/>
                  <a:pt x="43606" y="97341"/>
                  <a:pt x="43656" y="97311"/>
                </a:cubicBezTo>
                <a:cubicBezTo>
                  <a:pt x="43825" y="97198"/>
                  <a:pt x="43881" y="96946"/>
                  <a:pt x="43769" y="96805"/>
                </a:cubicBezTo>
                <a:cubicBezTo>
                  <a:pt x="43696" y="96697"/>
                  <a:pt x="43565" y="96635"/>
                  <a:pt x="43444" y="96635"/>
                </a:cubicBezTo>
                <a:close/>
                <a:moveTo>
                  <a:pt x="23710" y="96763"/>
                </a:moveTo>
                <a:cubicBezTo>
                  <a:pt x="23649" y="96763"/>
                  <a:pt x="23586" y="96784"/>
                  <a:pt x="23527" y="96833"/>
                </a:cubicBezTo>
                <a:cubicBezTo>
                  <a:pt x="23330" y="96946"/>
                  <a:pt x="23302" y="97198"/>
                  <a:pt x="23415" y="97339"/>
                </a:cubicBezTo>
                <a:cubicBezTo>
                  <a:pt x="23487" y="97447"/>
                  <a:pt x="23605" y="97497"/>
                  <a:pt x="23717" y="97497"/>
                </a:cubicBezTo>
                <a:cubicBezTo>
                  <a:pt x="23780" y="97497"/>
                  <a:pt x="23841" y="97481"/>
                  <a:pt x="23892" y="97451"/>
                </a:cubicBezTo>
                <a:cubicBezTo>
                  <a:pt x="24060" y="97339"/>
                  <a:pt x="24116" y="97086"/>
                  <a:pt x="24004" y="96946"/>
                </a:cubicBezTo>
                <a:cubicBezTo>
                  <a:pt x="23931" y="96836"/>
                  <a:pt x="23823" y="96763"/>
                  <a:pt x="23710" y="96763"/>
                </a:cubicBezTo>
                <a:close/>
                <a:moveTo>
                  <a:pt x="17162" y="96822"/>
                </a:moveTo>
                <a:cubicBezTo>
                  <a:pt x="17088" y="96822"/>
                  <a:pt x="17014" y="96845"/>
                  <a:pt x="16957" y="96890"/>
                </a:cubicBezTo>
                <a:cubicBezTo>
                  <a:pt x="16789" y="96974"/>
                  <a:pt x="16733" y="97227"/>
                  <a:pt x="16845" y="97367"/>
                </a:cubicBezTo>
                <a:cubicBezTo>
                  <a:pt x="16918" y="97476"/>
                  <a:pt x="17049" y="97538"/>
                  <a:pt x="17163" y="97538"/>
                </a:cubicBezTo>
                <a:cubicBezTo>
                  <a:pt x="17225" y="97538"/>
                  <a:pt x="17283" y="97519"/>
                  <a:pt x="17322" y="97479"/>
                </a:cubicBezTo>
                <a:cubicBezTo>
                  <a:pt x="17519" y="97367"/>
                  <a:pt x="17547" y="97114"/>
                  <a:pt x="17435" y="96974"/>
                </a:cubicBezTo>
                <a:cubicBezTo>
                  <a:pt x="17384" y="96873"/>
                  <a:pt x="17273" y="96822"/>
                  <a:pt x="17162" y="96822"/>
                </a:cubicBezTo>
                <a:close/>
                <a:moveTo>
                  <a:pt x="10568" y="96852"/>
                </a:moveTo>
                <a:cubicBezTo>
                  <a:pt x="10498" y="96852"/>
                  <a:pt x="10425" y="96874"/>
                  <a:pt x="10360" y="96918"/>
                </a:cubicBezTo>
                <a:cubicBezTo>
                  <a:pt x="10191" y="97030"/>
                  <a:pt x="10135" y="97255"/>
                  <a:pt x="10248" y="97395"/>
                </a:cubicBezTo>
                <a:cubicBezTo>
                  <a:pt x="10317" y="97516"/>
                  <a:pt x="10439" y="97573"/>
                  <a:pt x="10549" y="97573"/>
                </a:cubicBezTo>
                <a:cubicBezTo>
                  <a:pt x="10618" y="97573"/>
                  <a:pt x="10682" y="97551"/>
                  <a:pt x="10725" y="97507"/>
                </a:cubicBezTo>
                <a:cubicBezTo>
                  <a:pt x="10921" y="97395"/>
                  <a:pt x="10949" y="97170"/>
                  <a:pt x="10837" y="97030"/>
                </a:cubicBezTo>
                <a:cubicBezTo>
                  <a:pt x="10785" y="96909"/>
                  <a:pt x="10681" y="96852"/>
                  <a:pt x="10568" y="96852"/>
                </a:cubicBezTo>
                <a:close/>
                <a:moveTo>
                  <a:pt x="3971" y="96887"/>
                </a:moveTo>
                <a:cubicBezTo>
                  <a:pt x="3904" y="96887"/>
                  <a:pt x="3840" y="96906"/>
                  <a:pt x="3790" y="96946"/>
                </a:cubicBezTo>
                <a:cubicBezTo>
                  <a:pt x="3622" y="97058"/>
                  <a:pt x="3594" y="97283"/>
                  <a:pt x="3678" y="97451"/>
                </a:cubicBezTo>
                <a:cubicBezTo>
                  <a:pt x="3746" y="97552"/>
                  <a:pt x="3863" y="97603"/>
                  <a:pt x="3977" y="97603"/>
                </a:cubicBezTo>
                <a:cubicBezTo>
                  <a:pt x="4053" y="97603"/>
                  <a:pt x="4127" y="97580"/>
                  <a:pt x="4184" y="97535"/>
                </a:cubicBezTo>
                <a:cubicBezTo>
                  <a:pt x="4352" y="97451"/>
                  <a:pt x="4380" y="97198"/>
                  <a:pt x="4296" y="97058"/>
                </a:cubicBezTo>
                <a:cubicBezTo>
                  <a:pt x="4223" y="96949"/>
                  <a:pt x="4092" y="96887"/>
                  <a:pt x="3971" y="96887"/>
                </a:cubicBezTo>
                <a:close/>
                <a:moveTo>
                  <a:pt x="65752" y="96992"/>
                </a:moveTo>
                <a:cubicBezTo>
                  <a:pt x="65679" y="96992"/>
                  <a:pt x="65609" y="97015"/>
                  <a:pt x="65555" y="97058"/>
                </a:cubicBezTo>
                <a:cubicBezTo>
                  <a:pt x="65386" y="97170"/>
                  <a:pt x="65358" y="97395"/>
                  <a:pt x="65442" y="97535"/>
                </a:cubicBezTo>
                <a:cubicBezTo>
                  <a:pt x="65511" y="97656"/>
                  <a:pt x="65633" y="97713"/>
                  <a:pt x="65750" y="97713"/>
                </a:cubicBezTo>
                <a:cubicBezTo>
                  <a:pt x="65823" y="97713"/>
                  <a:pt x="65894" y="97691"/>
                  <a:pt x="65948" y="97648"/>
                </a:cubicBezTo>
                <a:cubicBezTo>
                  <a:pt x="66116" y="97535"/>
                  <a:pt x="66144" y="97311"/>
                  <a:pt x="66060" y="97170"/>
                </a:cubicBezTo>
                <a:cubicBezTo>
                  <a:pt x="65991" y="97050"/>
                  <a:pt x="65869" y="96992"/>
                  <a:pt x="65752" y="96992"/>
                </a:cubicBezTo>
                <a:close/>
                <a:moveTo>
                  <a:pt x="59148" y="97028"/>
                </a:moveTo>
                <a:cubicBezTo>
                  <a:pt x="59083" y="97028"/>
                  <a:pt x="59017" y="97046"/>
                  <a:pt x="58957" y="97086"/>
                </a:cubicBezTo>
                <a:cubicBezTo>
                  <a:pt x="58789" y="97198"/>
                  <a:pt x="58732" y="97451"/>
                  <a:pt x="58845" y="97592"/>
                </a:cubicBezTo>
                <a:cubicBezTo>
                  <a:pt x="58912" y="97693"/>
                  <a:pt x="59030" y="97743"/>
                  <a:pt x="59144" y="97743"/>
                </a:cubicBezTo>
                <a:cubicBezTo>
                  <a:pt x="59220" y="97743"/>
                  <a:pt x="59294" y="97721"/>
                  <a:pt x="59350" y="97676"/>
                </a:cubicBezTo>
                <a:cubicBezTo>
                  <a:pt x="59519" y="97592"/>
                  <a:pt x="59547" y="97339"/>
                  <a:pt x="59434" y="97198"/>
                </a:cubicBezTo>
                <a:cubicBezTo>
                  <a:pt x="59380" y="97090"/>
                  <a:pt x="59267" y="97028"/>
                  <a:pt x="59148" y="97028"/>
                </a:cubicBezTo>
                <a:close/>
                <a:moveTo>
                  <a:pt x="52562" y="97068"/>
                </a:moveTo>
                <a:cubicBezTo>
                  <a:pt x="52491" y="97068"/>
                  <a:pt x="52420" y="97084"/>
                  <a:pt x="52360" y="97114"/>
                </a:cubicBezTo>
                <a:cubicBezTo>
                  <a:pt x="52191" y="97227"/>
                  <a:pt x="52163" y="97479"/>
                  <a:pt x="52247" y="97620"/>
                </a:cubicBezTo>
                <a:cubicBezTo>
                  <a:pt x="52319" y="97728"/>
                  <a:pt x="52449" y="97778"/>
                  <a:pt x="52570" y="97778"/>
                </a:cubicBezTo>
                <a:cubicBezTo>
                  <a:pt x="52637" y="97778"/>
                  <a:pt x="52702" y="97762"/>
                  <a:pt x="52753" y="97732"/>
                </a:cubicBezTo>
                <a:cubicBezTo>
                  <a:pt x="52921" y="97620"/>
                  <a:pt x="52949" y="97367"/>
                  <a:pt x="52865" y="97227"/>
                </a:cubicBezTo>
                <a:cubicBezTo>
                  <a:pt x="52811" y="97119"/>
                  <a:pt x="52688" y="97068"/>
                  <a:pt x="52562" y="97068"/>
                </a:cubicBezTo>
                <a:close/>
                <a:moveTo>
                  <a:pt x="46020" y="97131"/>
                </a:moveTo>
                <a:cubicBezTo>
                  <a:pt x="45947" y="97131"/>
                  <a:pt x="45869" y="97154"/>
                  <a:pt x="45790" y="97198"/>
                </a:cubicBezTo>
                <a:cubicBezTo>
                  <a:pt x="45622" y="97283"/>
                  <a:pt x="45594" y="97535"/>
                  <a:pt x="45706" y="97676"/>
                </a:cubicBezTo>
                <a:cubicBezTo>
                  <a:pt x="45758" y="97797"/>
                  <a:pt x="45873" y="97854"/>
                  <a:pt x="45987" y="97854"/>
                </a:cubicBezTo>
                <a:cubicBezTo>
                  <a:pt x="46058" y="97854"/>
                  <a:pt x="46129" y="97831"/>
                  <a:pt x="46183" y="97788"/>
                </a:cubicBezTo>
                <a:cubicBezTo>
                  <a:pt x="46352" y="97676"/>
                  <a:pt x="46408" y="97451"/>
                  <a:pt x="46295" y="97283"/>
                </a:cubicBezTo>
                <a:cubicBezTo>
                  <a:pt x="46228" y="97182"/>
                  <a:pt x="46130" y="97131"/>
                  <a:pt x="46020" y="97131"/>
                </a:cubicBezTo>
                <a:close/>
                <a:moveTo>
                  <a:pt x="39398" y="97168"/>
                </a:moveTo>
                <a:cubicBezTo>
                  <a:pt x="39332" y="97168"/>
                  <a:pt x="39262" y="97187"/>
                  <a:pt x="39193" y="97227"/>
                </a:cubicBezTo>
                <a:cubicBezTo>
                  <a:pt x="39024" y="97339"/>
                  <a:pt x="38996" y="97592"/>
                  <a:pt x="39108" y="97732"/>
                </a:cubicBezTo>
                <a:cubicBezTo>
                  <a:pt x="39159" y="97833"/>
                  <a:pt x="39270" y="97883"/>
                  <a:pt x="39381" y="97883"/>
                </a:cubicBezTo>
                <a:cubicBezTo>
                  <a:pt x="39455" y="97883"/>
                  <a:pt x="39529" y="97861"/>
                  <a:pt x="39586" y="97816"/>
                </a:cubicBezTo>
                <a:cubicBezTo>
                  <a:pt x="39754" y="97732"/>
                  <a:pt x="39810" y="97479"/>
                  <a:pt x="39698" y="97339"/>
                </a:cubicBezTo>
                <a:cubicBezTo>
                  <a:pt x="39625" y="97230"/>
                  <a:pt x="39518" y="97168"/>
                  <a:pt x="39398" y="97168"/>
                </a:cubicBezTo>
                <a:close/>
                <a:moveTo>
                  <a:pt x="26250" y="97261"/>
                </a:moveTo>
                <a:cubicBezTo>
                  <a:pt x="26185" y="97261"/>
                  <a:pt x="26117" y="97286"/>
                  <a:pt x="26054" y="97339"/>
                </a:cubicBezTo>
                <a:cubicBezTo>
                  <a:pt x="25857" y="97451"/>
                  <a:pt x="25829" y="97676"/>
                  <a:pt x="25941" y="97816"/>
                </a:cubicBezTo>
                <a:cubicBezTo>
                  <a:pt x="26010" y="97937"/>
                  <a:pt x="26122" y="97994"/>
                  <a:pt x="26230" y="97994"/>
                </a:cubicBezTo>
                <a:cubicBezTo>
                  <a:pt x="26298" y="97994"/>
                  <a:pt x="26365" y="97972"/>
                  <a:pt x="26419" y="97928"/>
                </a:cubicBezTo>
                <a:cubicBezTo>
                  <a:pt x="26615" y="97816"/>
                  <a:pt x="26643" y="97592"/>
                  <a:pt x="26531" y="97451"/>
                </a:cubicBezTo>
                <a:cubicBezTo>
                  <a:pt x="26461" y="97329"/>
                  <a:pt x="26358" y="97261"/>
                  <a:pt x="26250" y="97261"/>
                </a:cubicBezTo>
                <a:close/>
                <a:moveTo>
                  <a:pt x="19693" y="97301"/>
                </a:moveTo>
                <a:cubicBezTo>
                  <a:pt x="19622" y="97301"/>
                  <a:pt x="19549" y="97324"/>
                  <a:pt x="19484" y="97367"/>
                </a:cubicBezTo>
                <a:cubicBezTo>
                  <a:pt x="19316" y="97479"/>
                  <a:pt x="19260" y="97732"/>
                  <a:pt x="19372" y="97872"/>
                </a:cubicBezTo>
                <a:cubicBezTo>
                  <a:pt x="19439" y="97973"/>
                  <a:pt x="19557" y="98024"/>
                  <a:pt x="19665" y="98024"/>
                </a:cubicBezTo>
                <a:cubicBezTo>
                  <a:pt x="19737" y="98024"/>
                  <a:pt x="19804" y="98001"/>
                  <a:pt x="19849" y="97956"/>
                </a:cubicBezTo>
                <a:cubicBezTo>
                  <a:pt x="20046" y="97872"/>
                  <a:pt x="20074" y="97620"/>
                  <a:pt x="19961" y="97479"/>
                </a:cubicBezTo>
                <a:cubicBezTo>
                  <a:pt x="19910" y="97358"/>
                  <a:pt x="19805" y="97301"/>
                  <a:pt x="19693" y="97301"/>
                </a:cubicBezTo>
                <a:close/>
                <a:moveTo>
                  <a:pt x="13078" y="97337"/>
                </a:moveTo>
                <a:cubicBezTo>
                  <a:pt x="13013" y="97337"/>
                  <a:pt x="12946" y="97355"/>
                  <a:pt x="12887" y="97395"/>
                </a:cubicBezTo>
                <a:cubicBezTo>
                  <a:pt x="12718" y="97507"/>
                  <a:pt x="12662" y="97760"/>
                  <a:pt x="12774" y="97900"/>
                </a:cubicBezTo>
                <a:cubicBezTo>
                  <a:pt x="12846" y="98008"/>
                  <a:pt x="12976" y="98059"/>
                  <a:pt x="13097" y="98059"/>
                </a:cubicBezTo>
                <a:cubicBezTo>
                  <a:pt x="13164" y="98059"/>
                  <a:pt x="13229" y="98043"/>
                  <a:pt x="13280" y="98013"/>
                </a:cubicBezTo>
                <a:cubicBezTo>
                  <a:pt x="13448" y="97900"/>
                  <a:pt x="13476" y="97648"/>
                  <a:pt x="13364" y="97507"/>
                </a:cubicBezTo>
                <a:cubicBezTo>
                  <a:pt x="13310" y="97399"/>
                  <a:pt x="13197" y="97337"/>
                  <a:pt x="13078" y="97337"/>
                </a:cubicBezTo>
                <a:close/>
                <a:moveTo>
                  <a:pt x="6534" y="97384"/>
                </a:moveTo>
                <a:cubicBezTo>
                  <a:pt x="6461" y="97384"/>
                  <a:pt x="6385" y="97406"/>
                  <a:pt x="6317" y="97451"/>
                </a:cubicBezTo>
                <a:cubicBezTo>
                  <a:pt x="6149" y="97535"/>
                  <a:pt x="6093" y="97788"/>
                  <a:pt x="6205" y="97928"/>
                </a:cubicBezTo>
                <a:cubicBezTo>
                  <a:pt x="6277" y="98037"/>
                  <a:pt x="6408" y="98099"/>
                  <a:pt x="6530" y="98099"/>
                </a:cubicBezTo>
                <a:cubicBezTo>
                  <a:pt x="6597" y="98099"/>
                  <a:pt x="6661" y="98080"/>
                  <a:pt x="6710" y="98041"/>
                </a:cubicBezTo>
                <a:cubicBezTo>
                  <a:pt x="6879" y="97928"/>
                  <a:pt x="6907" y="97676"/>
                  <a:pt x="6794" y="97535"/>
                </a:cubicBezTo>
                <a:cubicBezTo>
                  <a:pt x="6744" y="97434"/>
                  <a:pt x="6643" y="97384"/>
                  <a:pt x="6534" y="97384"/>
                </a:cubicBezTo>
                <a:close/>
                <a:moveTo>
                  <a:pt x="61702" y="97524"/>
                </a:moveTo>
                <a:cubicBezTo>
                  <a:pt x="61627" y="97524"/>
                  <a:pt x="61551" y="97547"/>
                  <a:pt x="61484" y="97592"/>
                </a:cubicBezTo>
                <a:cubicBezTo>
                  <a:pt x="61315" y="97676"/>
                  <a:pt x="61287" y="97928"/>
                  <a:pt x="61371" y="98069"/>
                </a:cubicBezTo>
                <a:cubicBezTo>
                  <a:pt x="61444" y="98178"/>
                  <a:pt x="61575" y="98239"/>
                  <a:pt x="61697" y="98239"/>
                </a:cubicBezTo>
                <a:cubicBezTo>
                  <a:pt x="61763" y="98239"/>
                  <a:pt x="61827" y="98221"/>
                  <a:pt x="61877" y="98181"/>
                </a:cubicBezTo>
                <a:cubicBezTo>
                  <a:pt x="62045" y="98069"/>
                  <a:pt x="62073" y="97816"/>
                  <a:pt x="61989" y="97676"/>
                </a:cubicBezTo>
                <a:cubicBezTo>
                  <a:pt x="61922" y="97575"/>
                  <a:pt x="61814" y="97524"/>
                  <a:pt x="61702" y="97524"/>
                </a:cubicBezTo>
                <a:close/>
                <a:moveTo>
                  <a:pt x="55112" y="97554"/>
                </a:moveTo>
                <a:cubicBezTo>
                  <a:pt x="55039" y="97554"/>
                  <a:pt x="54968" y="97576"/>
                  <a:pt x="54914" y="97620"/>
                </a:cubicBezTo>
                <a:cubicBezTo>
                  <a:pt x="54746" y="97732"/>
                  <a:pt x="54718" y="97956"/>
                  <a:pt x="54830" y="98097"/>
                </a:cubicBezTo>
                <a:cubicBezTo>
                  <a:pt x="54882" y="98218"/>
                  <a:pt x="54997" y="98275"/>
                  <a:pt x="55111" y="98275"/>
                </a:cubicBezTo>
                <a:cubicBezTo>
                  <a:pt x="55183" y="98275"/>
                  <a:pt x="55253" y="98252"/>
                  <a:pt x="55307" y="98209"/>
                </a:cubicBezTo>
                <a:cubicBezTo>
                  <a:pt x="55476" y="98097"/>
                  <a:pt x="55532" y="97872"/>
                  <a:pt x="55420" y="97732"/>
                </a:cubicBezTo>
                <a:cubicBezTo>
                  <a:pt x="55351" y="97611"/>
                  <a:pt x="55228" y="97554"/>
                  <a:pt x="55112" y="97554"/>
                </a:cubicBezTo>
                <a:close/>
                <a:moveTo>
                  <a:pt x="48520" y="97605"/>
                </a:moveTo>
                <a:cubicBezTo>
                  <a:pt x="48455" y="97605"/>
                  <a:pt x="48386" y="97626"/>
                  <a:pt x="48317" y="97676"/>
                </a:cubicBezTo>
                <a:cubicBezTo>
                  <a:pt x="48148" y="97788"/>
                  <a:pt x="48120" y="98041"/>
                  <a:pt x="48233" y="98181"/>
                </a:cubicBezTo>
                <a:cubicBezTo>
                  <a:pt x="48287" y="98289"/>
                  <a:pt x="48410" y="98339"/>
                  <a:pt x="48528" y="98339"/>
                </a:cubicBezTo>
                <a:cubicBezTo>
                  <a:pt x="48595" y="98339"/>
                  <a:pt x="48659" y="98324"/>
                  <a:pt x="48710" y="98293"/>
                </a:cubicBezTo>
                <a:cubicBezTo>
                  <a:pt x="48878" y="98181"/>
                  <a:pt x="48934" y="97928"/>
                  <a:pt x="48822" y="97788"/>
                </a:cubicBezTo>
                <a:cubicBezTo>
                  <a:pt x="48749" y="97679"/>
                  <a:pt x="48641" y="97605"/>
                  <a:pt x="48520" y="97605"/>
                </a:cubicBezTo>
                <a:close/>
                <a:moveTo>
                  <a:pt x="41960" y="97664"/>
                </a:moveTo>
                <a:cubicBezTo>
                  <a:pt x="41888" y="97664"/>
                  <a:pt x="41820" y="97687"/>
                  <a:pt x="41775" y="97732"/>
                </a:cubicBezTo>
                <a:cubicBezTo>
                  <a:pt x="41579" y="97816"/>
                  <a:pt x="41551" y="98069"/>
                  <a:pt x="41663" y="98209"/>
                </a:cubicBezTo>
                <a:cubicBezTo>
                  <a:pt x="41736" y="98318"/>
                  <a:pt x="41855" y="98380"/>
                  <a:pt x="41968" y="98380"/>
                </a:cubicBezTo>
                <a:cubicBezTo>
                  <a:pt x="42030" y="98380"/>
                  <a:pt x="42091" y="98361"/>
                  <a:pt x="42140" y="98321"/>
                </a:cubicBezTo>
                <a:cubicBezTo>
                  <a:pt x="42337" y="98209"/>
                  <a:pt x="42365" y="97956"/>
                  <a:pt x="42253" y="97816"/>
                </a:cubicBezTo>
                <a:cubicBezTo>
                  <a:pt x="42185" y="97715"/>
                  <a:pt x="42067" y="97664"/>
                  <a:pt x="41960" y="97664"/>
                </a:cubicBezTo>
                <a:close/>
                <a:moveTo>
                  <a:pt x="35379" y="97694"/>
                </a:moveTo>
                <a:cubicBezTo>
                  <a:pt x="35312" y="97694"/>
                  <a:pt x="35243" y="97717"/>
                  <a:pt x="35178" y="97760"/>
                </a:cubicBezTo>
                <a:cubicBezTo>
                  <a:pt x="34981" y="97872"/>
                  <a:pt x="34953" y="98097"/>
                  <a:pt x="35066" y="98237"/>
                </a:cubicBezTo>
                <a:cubicBezTo>
                  <a:pt x="35135" y="98358"/>
                  <a:pt x="35246" y="98415"/>
                  <a:pt x="35354" y="98415"/>
                </a:cubicBezTo>
                <a:cubicBezTo>
                  <a:pt x="35422" y="98415"/>
                  <a:pt x="35489" y="98393"/>
                  <a:pt x="35543" y="98350"/>
                </a:cubicBezTo>
                <a:cubicBezTo>
                  <a:pt x="35739" y="98237"/>
                  <a:pt x="35767" y="98013"/>
                  <a:pt x="35655" y="97872"/>
                </a:cubicBezTo>
                <a:cubicBezTo>
                  <a:pt x="35586" y="97751"/>
                  <a:pt x="35485" y="97694"/>
                  <a:pt x="35379" y="97694"/>
                </a:cubicBezTo>
                <a:close/>
                <a:moveTo>
                  <a:pt x="28770" y="97736"/>
                </a:moveTo>
                <a:cubicBezTo>
                  <a:pt x="28711" y="97736"/>
                  <a:pt x="28654" y="97752"/>
                  <a:pt x="28608" y="97788"/>
                </a:cubicBezTo>
                <a:cubicBezTo>
                  <a:pt x="28440" y="97900"/>
                  <a:pt x="28384" y="98153"/>
                  <a:pt x="28496" y="98293"/>
                </a:cubicBezTo>
                <a:cubicBezTo>
                  <a:pt x="28563" y="98394"/>
                  <a:pt x="28681" y="98445"/>
                  <a:pt x="28795" y="98445"/>
                </a:cubicBezTo>
                <a:cubicBezTo>
                  <a:pt x="28871" y="98445"/>
                  <a:pt x="28945" y="98423"/>
                  <a:pt x="29001" y="98378"/>
                </a:cubicBezTo>
                <a:cubicBezTo>
                  <a:pt x="29170" y="98293"/>
                  <a:pt x="29198" y="98041"/>
                  <a:pt x="29086" y="97900"/>
                </a:cubicBezTo>
                <a:cubicBezTo>
                  <a:pt x="29029" y="97805"/>
                  <a:pt x="28894" y="97736"/>
                  <a:pt x="28770" y="97736"/>
                </a:cubicBezTo>
                <a:close/>
                <a:moveTo>
                  <a:pt x="22227" y="97805"/>
                </a:moveTo>
                <a:cubicBezTo>
                  <a:pt x="22155" y="97805"/>
                  <a:pt x="22078" y="97827"/>
                  <a:pt x="22011" y="97872"/>
                </a:cubicBezTo>
                <a:cubicBezTo>
                  <a:pt x="21842" y="97956"/>
                  <a:pt x="21786" y="98209"/>
                  <a:pt x="21899" y="98350"/>
                </a:cubicBezTo>
                <a:cubicBezTo>
                  <a:pt x="21971" y="98458"/>
                  <a:pt x="22102" y="98520"/>
                  <a:pt x="22224" y="98520"/>
                </a:cubicBezTo>
                <a:cubicBezTo>
                  <a:pt x="22290" y="98520"/>
                  <a:pt x="22354" y="98502"/>
                  <a:pt x="22404" y="98462"/>
                </a:cubicBezTo>
                <a:cubicBezTo>
                  <a:pt x="22572" y="98350"/>
                  <a:pt x="22600" y="98097"/>
                  <a:pt x="22488" y="97956"/>
                </a:cubicBezTo>
                <a:cubicBezTo>
                  <a:pt x="22438" y="97855"/>
                  <a:pt x="22337" y="97805"/>
                  <a:pt x="22227" y="97805"/>
                </a:cubicBezTo>
                <a:close/>
                <a:moveTo>
                  <a:pt x="15646" y="97833"/>
                </a:moveTo>
                <a:cubicBezTo>
                  <a:pt x="15572" y="97833"/>
                  <a:pt x="15498" y="97855"/>
                  <a:pt x="15441" y="97900"/>
                </a:cubicBezTo>
                <a:cubicBezTo>
                  <a:pt x="15273" y="97985"/>
                  <a:pt x="15217" y="98237"/>
                  <a:pt x="15329" y="98378"/>
                </a:cubicBezTo>
                <a:cubicBezTo>
                  <a:pt x="15398" y="98498"/>
                  <a:pt x="15520" y="98556"/>
                  <a:pt x="15637" y="98556"/>
                </a:cubicBezTo>
                <a:cubicBezTo>
                  <a:pt x="15710" y="98556"/>
                  <a:pt x="15780" y="98533"/>
                  <a:pt x="15834" y="98490"/>
                </a:cubicBezTo>
                <a:cubicBezTo>
                  <a:pt x="16003" y="98378"/>
                  <a:pt x="16031" y="98153"/>
                  <a:pt x="15919" y="97985"/>
                </a:cubicBezTo>
                <a:cubicBezTo>
                  <a:pt x="15868" y="97883"/>
                  <a:pt x="15757" y="97833"/>
                  <a:pt x="15646" y="97833"/>
                </a:cubicBezTo>
                <a:close/>
                <a:moveTo>
                  <a:pt x="9037" y="97870"/>
                </a:moveTo>
                <a:cubicBezTo>
                  <a:pt x="8970" y="97870"/>
                  <a:pt x="8904" y="97889"/>
                  <a:pt x="8844" y="97928"/>
                </a:cubicBezTo>
                <a:cubicBezTo>
                  <a:pt x="8675" y="98041"/>
                  <a:pt x="8647" y="98293"/>
                  <a:pt x="8732" y="98434"/>
                </a:cubicBezTo>
                <a:cubicBezTo>
                  <a:pt x="8799" y="98535"/>
                  <a:pt x="8917" y="98585"/>
                  <a:pt x="9031" y="98585"/>
                </a:cubicBezTo>
                <a:cubicBezTo>
                  <a:pt x="9107" y="98585"/>
                  <a:pt x="9181" y="98563"/>
                  <a:pt x="9237" y="98518"/>
                </a:cubicBezTo>
                <a:cubicBezTo>
                  <a:pt x="9405" y="98434"/>
                  <a:pt x="9433" y="98181"/>
                  <a:pt x="9349" y="98041"/>
                </a:cubicBezTo>
                <a:cubicBezTo>
                  <a:pt x="9277" y="97932"/>
                  <a:pt x="9157" y="97870"/>
                  <a:pt x="9037" y="97870"/>
                </a:cubicBezTo>
                <a:close/>
                <a:moveTo>
                  <a:pt x="64219" y="98003"/>
                </a:moveTo>
                <a:cubicBezTo>
                  <a:pt x="64149" y="98003"/>
                  <a:pt x="64075" y="98026"/>
                  <a:pt x="64010" y="98069"/>
                </a:cubicBezTo>
                <a:cubicBezTo>
                  <a:pt x="63842" y="98181"/>
                  <a:pt x="63786" y="98434"/>
                  <a:pt x="63898" y="98574"/>
                </a:cubicBezTo>
                <a:cubicBezTo>
                  <a:pt x="63966" y="98675"/>
                  <a:pt x="64083" y="98726"/>
                  <a:pt x="64197" y="98726"/>
                </a:cubicBezTo>
                <a:cubicBezTo>
                  <a:pt x="64273" y="98726"/>
                  <a:pt x="64347" y="98703"/>
                  <a:pt x="64403" y="98658"/>
                </a:cubicBezTo>
                <a:cubicBezTo>
                  <a:pt x="64572" y="98574"/>
                  <a:pt x="64600" y="98321"/>
                  <a:pt x="64488" y="98181"/>
                </a:cubicBezTo>
                <a:cubicBezTo>
                  <a:pt x="64436" y="98060"/>
                  <a:pt x="64331" y="98003"/>
                  <a:pt x="64219" y="98003"/>
                </a:cubicBezTo>
                <a:close/>
                <a:moveTo>
                  <a:pt x="57646" y="98038"/>
                </a:moveTo>
                <a:cubicBezTo>
                  <a:pt x="57580" y="98038"/>
                  <a:pt x="57511" y="98057"/>
                  <a:pt x="57441" y="98097"/>
                </a:cubicBezTo>
                <a:cubicBezTo>
                  <a:pt x="57273" y="98209"/>
                  <a:pt x="57244" y="98462"/>
                  <a:pt x="57357" y="98602"/>
                </a:cubicBezTo>
                <a:cubicBezTo>
                  <a:pt x="57411" y="98710"/>
                  <a:pt x="57534" y="98760"/>
                  <a:pt x="57652" y="98760"/>
                </a:cubicBezTo>
                <a:cubicBezTo>
                  <a:pt x="57719" y="98760"/>
                  <a:pt x="57784" y="98745"/>
                  <a:pt x="57834" y="98714"/>
                </a:cubicBezTo>
                <a:cubicBezTo>
                  <a:pt x="58002" y="98602"/>
                  <a:pt x="58059" y="98350"/>
                  <a:pt x="57946" y="98209"/>
                </a:cubicBezTo>
                <a:cubicBezTo>
                  <a:pt x="57874" y="98100"/>
                  <a:pt x="57766" y="98038"/>
                  <a:pt x="57646" y="98038"/>
                </a:cubicBezTo>
                <a:close/>
                <a:moveTo>
                  <a:pt x="51056" y="98102"/>
                </a:moveTo>
                <a:cubicBezTo>
                  <a:pt x="50983" y="98102"/>
                  <a:pt x="50909" y="98126"/>
                  <a:pt x="50843" y="98181"/>
                </a:cubicBezTo>
                <a:cubicBezTo>
                  <a:pt x="50675" y="98265"/>
                  <a:pt x="50647" y="98518"/>
                  <a:pt x="50759" y="98658"/>
                </a:cubicBezTo>
                <a:cubicBezTo>
                  <a:pt x="50811" y="98779"/>
                  <a:pt x="50926" y="98836"/>
                  <a:pt x="51040" y="98836"/>
                </a:cubicBezTo>
                <a:cubicBezTo>
                  <a:pt x="51112" y="98836"/>
                  <a:pt x="51182" y="98814"/>
                  <a:pt x="51237" y="98771"/>
                </a:cubicBezTo>
                <a:cubicBezTo>
                  <a:pt x="51405" y="98658"/>
                  <a:pt x="51461" y="98434"/>
                  <a:pt x="51349" y="98265"/>
                </a:cubicBezTo>
                <a:cubicBezTo>
                  <a:pt x="51280" y="98162"/>
                  <a:pt x="51170" y="98102"/>
                  <a:pt x="51056" y="98102"/>
                </a:cubicBezTo>
                <a:close/>
                <a:moveTo>
                  <a:pt x="44487" y="98151"/>
                </a:moveTo>
                <a:cubicBezTo>
                  <a:pt x="44425" y="98151"/>
                  <a:pt x="44362" y="98169"/>
                  <a:pt x="44302" y="98209"/>
                </a:cubicBezTo>
                <a:cubicBezTo>
                  <a:pt x="44106" y="98321"/>
                  <a:pt x="44078" y="98574"/>
                  <a:pt x="44190" y="98714"/>
                </a:cubicBezTo>
                <a:cubicBezTo>
                  <a:pt x="44257" y="98816"/>
                  <a:pt x="44365" y="98866"/>
                  <a:pt x="44471" y="98866"/>
                </a:cubicBezTo>
                <a:cubicBezTo>
                  <a:pt x="44541" y="98866"/>
                  <a:pt x="44611" y="98844"/>
                  <a:pt x="44667" y="98799"/>
                </a:cubicBezTo>
                <a:cubicBezTo>
                  <a:pt x="44864" y="98714"/>
                  <a:pt x="44892" y="98462"/>
                  <a:pt x="44779" y="98321"/>
                </a:cubicBezTo>
                <a:cubicBezTo>
                  <a:pt x="44707" y="98213"/>
                  <a:pt x="44599" y="98151"/>
                  <a:pt x="44487" y="98151"/>
                </a:cubicBezTo>
                <a:close/>
                <a:moveTo>
                  <a:pt x="37884" y="98191"/>
                </a:moveTo>
                <a:cubicBezTo>
                  <a:pt x="37818" y="98191"/>
                  <a:pt x="37747" y="98207"/>
                  <a:pt x="37676" y="98237"/>
                </a:cubicBezTo>
                <a:cubicBezTo>
                  <a:pt x="37508" y="98350"/>
                  <a:pt x="37480" y="98602"/>
                  <a:pt x="37592" y="98743"/>
                </a:cubicBezTo>
                <a:cubicBezTo>
                  <a:pt x="37646" y="98851"/>
                  <a:pt x="37770" y="98901"/>
                  <a:pt x="37888" y="98901"/>
                </a:cubicBezTo>
                <a:cubicBezTo>
                  <a:pt x="37954" y="98901"/>
                  <a:pt x="38019" y="98885"/>
                  <a:pt x="38070" y="98855"/>
                </a:cubicBezTo>
                <a:cubicBezTo>
                  <a:pt x="38266" y="98743"/>
                  <a:pt x="38294" y="98490"/>
                  <a:pt x="38182" y="98350"/>
                </a:cubicBezTo>
                <a:cubicBezTo>
                  <a:pt x="38110" y="98242"/>
                  <a:pt x="38003" y="98191"/>
                  <a:pt x="37884" y="98191"/>
                </a:cubicBezTo>
                <a:close/>
                <a:moveTo>
                  <a:pt x="31352" y="98226"/>
                </a:moveTo>
                <a:cubicBezTo>
                  <a:pt x="31279" y="98226"/>
                  <a:pt x="31203" y="98248"/>
                  <a:pt x="31135" y="98293"/>
                </a:cubicBezTo>
                <a:cubicBezTo>
                  <a:pt x="30967" y="98378"/>
                  <a:pt x="30911" y="98630"/>
                  <a:pt x="31023" y="98771"/>
                </a:cubicBezTo>
                <a:cubicBezTo>
                  <a:pt x="31095" y="98879"/>
                  <a:pt x="31226" y="98941"/>
                  <a:pt x="31348" y="98941"/>
                </a:cubicBezTo>
                <a:cubicBezTo>
                  <a:pt x="31415" y="98941"/>
                  <a:pt x="31478" y="98923"/>
                  <a:pt x="31528" y="98883"/>
                </a:cubicBezTo>
                <a:cubicBezTo>
                  <a:pt x="31697" y="98771"/>
                  <a:pt x="31725" y="98518"/>
                  <a:pt x="31612" y="98378"/>
                </a:cubicBezTo>
                <a:cubicBezTo>
                  <a:pt x="31562" y="98277"/>
                  <a:pt x="31461" y="98226"/>
                  <a:pt x="31352" y="98226"/>
                </a:cubicBezTo>
                <a:close/>
                <a:moveTo>
                  <a:pt x="24727" y="98279"/>
                </a:moveTo>
                <a:cubicBezTo>
                  <a:pt x="24663" y="98279"/>
                  <a:pt x="24597" y="98300"/>
                  <a:pt x="24538" y="98350"/>
                </a:cubicBezTo>
                <a:cubicBezTo>
                  <a:pt x="24341" y="98462"/>
                  <a:pt x="24313" y="98686"/>
                  <a:pt x="24425" y="98855"/>
                </a:cubicBezTo>
                <a:cubicBezTo>
                  <a:pt x="24493" y="98956"/>
                  <a:pt x="24611" y="99006"/>
                  <a:pt x="24724" y="99006"/>
                </a:cubicBezTo>
                <a:cubicBezTo>
                  <a:pt x="24800" y="99006"/>
                  <a:pt x="24874" y="98984"/>
                  <a:pt x="24931" y="98939"/>
                </a:cubicBezTo>
                <a:cubicBezTo>
                  <a:pt x="25099" y="98855"/>
                  <a:pt x="25127" y="98602"/>
                  <a:pt x="25015" y="98462"/>
                </a:cubicBezTo>
                <a:cubicBezTo>
                  <a:pt x="24960" y="98352"/>
                  <a:pt x="24846" y="98279"/>
                  <a:pt x="24727" y="98279"/>
                </a:cubicBezTo>
                <a:close/>
                <a:moveTo>
                  <a:pt x="18163" y="98332"/>
                </a:moveTo>
                <a:cubicBezTo>
                  <a:pt x="18096" y="98332"/>
                  <a:pt x="18029" y="98347"/>
                  <a:pt x="17968" y="98378"/>
                </a:cubicBezTo>
                <a:cubicBezTo>
                  <a:pt x="17800" y="98490"/>
                  <a:pt x="17772" y="98743"/>
                  <a:pt x="17856" y="98883"/>
                </a:cubicBezTo>
                <a:cubicBezTo>
                  <a:pt x="17928" y="98991"/>
                  <a:pt x="18058" y="99041"/>
                  <a:pt x="18178" y="99041"/>
                </a:cubicBezTo>
                <a:cubicBezTo>
                  <a:pt x="18246" y="99041"/>
                  <a:pt x="18311" y="99025"/>
                  <a:pt x="18361" y="98995"/>
                </a:cubicBezTo>
                <a:cubicBezTo>
                  <a:pt x="18530" y="98883"/>
                  <a:pt x="18558" y="98630"/>
                  <a:pt x="18473" y="98490"/>
                </a:cubicBezTo>
                <a:cubicBezTo>
                  <a:pt x="18401" y="98382"/>
                  <a:pt x="18283" y="98332"/>
                  <a:pt x="18163" y="98332"/>
                </a:cubicBezTo>
                <a:close/>
                <a:moveTo>
                  <a:pt x="11589" y="98366"/>
                </a:moveTo>
                <a:cubicBezTo>
                  <a:pt x="11514" y="98366"/>
                  <a:pt x="11438" y="98389"/>
                  <a:pt x="11371" y="98434"/>
                </a:cubicBezTo>
                <a:cubicBezTo>
                  <a:pt x="11202" y="98518"/>
                  <a:pt x="11174" y="98771"/>
                  <a:pt x="11258" y="98911"/>
                </a:cubicBezTo>
                <a:cubicBezTo>
                  <a:pt x="11331" y="99020"/>
                  <a:pt x="11462" y="99082"/>
                  <a:pt x="11583" y="99082"/>
                </a:cubicBezTo>
                <a:cubicBezTo>
                  <a:pt x="11650" y="99082"/>
                  <a:pt x="11714" y="99063"/>
                  <a:pt x="11764" y="99023"/>
                </a:cubicBezTo>
                <a:cubicBezTo>
                  <a:pt x="11932" y="98911"/>
                  <a:pt x="11960" y="98658"/>
                  <a:pt x="11876" y="98518"/>
                </a:cubicBezTo>
                <a:cubicBezTo>
                  <a:pt x="11809" y="98417"/>
                  <a:pt x="11701" y="98366"/>
                  <a:pt x="11589" y="98366"/>
                </a:cubicBezTo>
                <a:close/>
                <a:moveTo>
                  <a:pt x="4964" y="98410"/>
                </a:moveTo>
                <a:cubicBezTo>
                  <a:pt x="4904" y="98410"/>
                  <a:pt x="4846" y="98426"/>
                  <a:pt x="4801" y="98462"/>
                </a:cubicBezTo>
                <a:cubicBezTo>
                  <a:pt x="4633" y="98574"/>
                  <a:pt x="4605" y="98799"/>
                  <a:pt x="4717" y="98939"/>
                </a:cubicBezTo>
                <a:cubicBezTo>
                  <a:pt x="4769" y="99060"/>
                  <a:pt x="4884" y="99117"/>
                  <a:pt x="4998" y="99117"/>
                </a:cubicBezTo>
                <a:cubicBezTo>
                  <a:pt x="5069" y="99117"/>
                  <a:pt x="5140" y="99095"/>
                  <a:pt x="5194" y="99051"/>
                </a:cubicBezTo>
                <a:cubicBezTo>
                  <a:pt x="5363" y="98939"/>
                  <a:pt x="5419" y="98714"/>
                  <a:pt x="5307" y="98574"/>
                </a:cubicBezTo>
                <a:cubicBezTo>
                  <a:pt x="5230" y="98479"/>
                  <a:pt x="5090" y="98410"/>
                  <a:pt x="4964" y="98410"/>
                </a:cubicBezTo>
                <a:close/>
                <a:moveTo>
                  <a:pt x="60186" y="98535"/>
                </a:moveTo>
                <a:cubicBezTo>
                  <a:pt x="60111" y="98535"/>
                  <a:pt x="60035" y="98557"/>
                  <a:pt x="59968" y="98602"/>
                </a:cubicBezTo>
                <a:cubicBezTo>
                  <a:pt x="59799" y="98686"/>
                  <a:pt x="59771" y="98939"/>
                  <a:pt x="59883" y="99079"/>
                </a:cubicBezTo>
                <a:cubicBezTo>
                  <a:pt x="59935" y="99200"/>
                  <a:pt x="60051" y="99257"/>
                  <a:pt x="60165" y="99257"/>
                </a:cubicBezTo>
                <a:cubicBezTo>
                  <a:pt x="60236" y="99257"/>
                  <a:pt x="60307" y="99235"/>
                  <a:pt x="60361" y="99192"/>
                </a:cubicBezTo>
                <a:cubicBezTo>
                  <a:pt x="60529" y="99079"/>
                  <a:pt x="60585" y="98855"/>
                  <a:pt x="60473" y="98686"/>
                </a:cubicBezTo>
                <a:cubicBezTo>
                  <a:pt x="60406" y="98585"/>
                  <a:pt x="60298" y="98535"/>
                  <a:pt x="60186" y="98535"/>
                </a:cubicBezTo>
                <a:close/>
                <a:moveTo>
                  <a:pt x="53582" y="98578"/>
                </a:moveTo>
                <a:cubicBezTo>
                  <a:pt x="53526" y="98578"/>
                  <a:pt x="53472" y="98594"/>
                  <a:pt x="53426" y="98630"/>
                </a:cubicBezTo>
                <a:cubicBezTo>
                  <a:pt x="53230" y="98743"/>
                  <a:pt x="53202" y="98995"/>
                  <a:pt x="53314" y="99136"/>
                </a:cubicBezTo>
                <a:cubicBezTo>
                  <a:pt x="53381" y="99237"/>
                  <a:pt x="53489" y="99287"/>
                  <a:pt x="53595" y="99287"/>
                </a:cubicBezTo>
                <a:cubicBezTo>
                  <a:pt x="53666" y="99287"/>
                  <a:pt x="53735" y="99265"/>
                  <a:pt x="53791" y="99220"/>
                </a:cubicBezTo>
                <a:cubicBezTo>
                  <a:pt x="53988" y="99136"/>
                  <a:pt x="54016" y="98883"/>
                  <a:pt x="53904" y="98743"/>
                </a:cubicBezTo>
                <a:cubicBezTo>
                  <a:pt x="53828" y="98648"/>
                  <a:pt x="53700" y="98578"/>
                  <a:pt x="53582" y="98578"/>
                </a:cubicBezTo>
                <a:close/>
                <a:moveTo>
                  <a:pt x="47008" y="98640"/>
                </a:moveTo>
                <a:cubicBezTo>
                  <a:pt x="46942" y="98640"/>
                  <a:pt x="46871" y="98656"/>
                  <a:pt x="46801" y="98686"/>
                </a:cubicBezTo>
                <a:cubicBezTo>
                  <a:pt x="46632" y="98799"/>
                  <a:pt x="46604" y="99051"/>
                  <a:pt x="46717" y="99192"/>
                </a:cubicBezTo>
                <a:cubicBezTo>
                  <a:pt x="46771" y="99300"/>
                  <a:pt x="46894" y="99350"/>
                  <a:pt x="47012" y="99350"/>
                </a:cubicBezTo>
                <a:cubicBezTo>
                  <a:pt x="47079" y="99350"/>
                  <a:pt x="47143" y="99334"/>
                  <a:pt x="47194" y="99304"/>
                </a:cubicBezTo>
                <a:cubicBezTo>
                  <a:pt x="47390" y="99192"/>
                  <a:pt x="47418" y="98939"/>
                  <a:pt x="47306" y="98799"/>
                </a:cubicBezTo>
                <a:cubicBezTo>
                  <a:pt x="47234" y="98691"/>
                  <a:pt x="47127" y="98640"/>
                  <a:pt x="47008" y="98640"/>
                </a:cubicBezTo>
                <a:close/>
                <a:moveTo>
                  <a:pt x="40455" y="98677"/>
                </a:moveTo>
                <a:cubicBezTo>
                  <a:pt x="40384" y="98677"/>
                  <a:pt x="40313" y="98699"/>
                  <a:pt x="40259" y="98743"/>
                </a:cubicBezTo>
                <a:cubicBezTo>
                  <a:pt x="40091" y="98855"/>
                  <a:pt x="40035" y="99079"/>
                  <a:pt x="40147" y="99220"/>
                </a:cubicBezTo>
                <a:cubicBezTo>
                  <a:pt x="40216" y="99341"/>
                  <a:pt x="40338" y="99398"/>
                  <a:pt x="40455" y="99398"/>
                </a:cubicBezTo>
                <a:cubicBezTo>
                  <a:pt x="40528" y="99398"/>
                  <a:pt x="40598" y="99375"/>
                  <a:pt x="40652" y="99332"/>
                </a:cubicBezTo>
                <a:cubicBezTo>
                  <a:pt x="40821" y="99220"/>
                  <a:pt x="40849" y="98995"/>
                  <a:pt x="40737" y="98855"/>
                </a:cubicBezTo>
                <a:cubicBezTo>
                  <a:pt x="40685" y="98734"/>
                  <a:pt x="40569" y="98677"/>
                  <a:pt x="40455" y="98677"/>
                </a:cubicBezTo>
                <a:close/>
                <a:moveTo>
                  <a:pt x="33870" y="98705"/>
                </a:moveTo>
                <a:cubicBezTo>
                  <a:pt x="33800" y="98705"/>
                  <a:pt x="33727" y="98727"/>
                  <a:pt x="33662" y="98771"/>
                </a:cubicBezTo>
                <a:cubicBezTo>
                  <a:pt x="33465" y="98883"/>
                  <a:pt x="33437" y="99136"/>
                  <a:pt x="33550" y="99276"/>
                </a:cubicBezTo>
                <a:cubicBezTo>
                  <a:pt x="33617" y="99377"/>
                  <a:pt x="33735" y="99428"/>
                  <a:pt x="33849" y="99428"/>
                </a:cubicBezTo>
                <a:cubicBezTo>
                  <a:pt x="33925" y="99428"/>
                  <a:pt x="33999" y="99405"/>
                  <a:pt x="34055" y="99360"/>
                </a:cubicBezTo>
                <a:cubicBezTo>
                  <a:pt x="34223" y="99276"/>
                  <a:pt x="34251" y="99023"/>
                  <a:pt x="34139" y="98883"/>
                </a:cubicBezTo>
                <a:cubicBezTo>
                  <a:pt x="34087" y="98762"/>
                  <a:pt x="33982" y="98705"/>
                  <a:pt x="33870" y="98705"/>
                </a:cubicBezTo>
                <a:close/>
                <a:moveTo>
                  <a:pt x="27288" y="98763"/>
                </a:moveTo>
                <a:cubicBezTo>
                  <a:pt x="27216" y="98763"/>
                  <a:pt x="27146" y="98791"/>
                  <a:pt x="27092" y="98855"/>
                </a:cubicBezTo>
                <a:cubicBezTo>
                  <a:pt x="26924" y="98939"/>
                  <a:pt x="26896" y="99192"/>
                  <a:pt x="26980" y="99332"/>
                </a:cubicBezTo>
                <a:cubicBezTo>
                  <a:pt x="27053" y="99441"/>
                  <a:pt x="27184" y="99503"/>
                  <a:pt x="27305" y="99503"/>
                </a:cubicBezTo>
                <a:cubicBezTo>
                  <a:pt x="27372" y="99503"/>
                  <a:pt x="27436" y="99484"/>
                  <a:pt x="27485" y="99444"/>
                </a:cubicBezTo>
                <a:cubicBezTo>
                  <a:pt x="27654" y="99332"/>
                  <a:pt x="27682" y="99079"/>
                  <a:pt x="27598" y="98939"/>
                </a:cubicBezTo>
                <a:cubicBezTo>
                  <a:pt x="27528" y="98835"/>
                  <a:pt x="27405" y="98763"/>
                  <a:pt x="27288" y="98763"/>
                </a:cubicBezTo>
                <a:close/>
                <a:moveTo>
                  <a:pt x="20713" y="98816"/>
                </a:moveTo>
                <a:cubicBezTo>
                  <a:pt x="20639" y="98816"/>
                  <a:pt x="20562" y="98838"/>
                  <a:pt x="20495" y="98883"/>
                </a:cubicBezTo>
                <a:cubicBezTo>
                  <a:pt x="20326" y="98967"/>
                  <a:pt x="20298" y="99220"/>
                  <a:pt x="20383" y="99360"/>
                </a:cubicBezTo>
                <a:cubicBezTo>
                  <a:pt x="20452" y="99481"/>
                  <a:pt x="20574" y="99538"/>
                  <a:pt x="20690" y="99538"/>
                </a:cubicBezTo>
                <a:cubicBezTo>
                  <a:pt x="20763" y="99538"/>
                  <a:pt x="20834" y="99516"/>
                  <a:pt x="20888" y="99473"/>
                </a:cubicBezTo>
                <a:cubicBezTo>
                  <a:pt x="21056" y="99360"/>
                  <a:pt x="21084" y="99136"/>
                  <a:pt x="21000" y="98967"/>
                </a:cubicBezTo>
                <a:cubicBezTo>
                  <a:pt x="20933" y="98866"/>
                  <a:pt x="20825" y="98816"/>
                  <a:pt x="20713" y="98816"/>
                </a:cubicBezTo>
                <a:close/>
                <a:moveTo>
                  <a:pt x="14106" y="98853"/>
                </a:moveTo>
                <a:cubicBezTo>
                  <a:pt x="14039" y="98853"/>
                  <a:pt x="13975" y="98871"/>
                  <a:pt x="13925" y="98911"/>
                </a:cubicBezTo>
                <a:cubicBezTo>
                  <a:pt x="13757" y="99023"/>
                  <a:pt x="13729" y="99276"/>
                  <a:pt x="13841" y="99416"/>
                </a:cubicBezTo>
                <a:cubicBezTo>
                  <a:pt x="13892" y="99517"/>
                  <a:pt x="14003" y="99568"/>
                  <a:pt x="14114" y="99568"/>
                </a:cubicBezTo>
                <a:cubicBezTo>
                  <a:pt x="14188" y="99568"/>
                  <a:pt x="14262" y="99546"/>
                  <a:pt x="14318" y="99501"/>
                </a:cubicBezTo>
                <a:cubicBezTo>
                  <a:pt x="14487" y="99416"/>
                  <a:pt x="14543" y="99164"/>
                  <a:pt x="14431" y="99023"/>
                </a:cubicBezTo>
                <a:cubicBezTo>
                  <a:pt x="14358" y="98915"/>
                  <a:pt x="14227" y="98853"/>
                  <a:pt x="14106" y="98853"/>
                </a:cubicBezTo>
                <a:close/>
                <a:moveTo>
                  <a:pt x="7536" y="98893"/>
                </a:moveTo>
                <a:cubicBezTo>
                  <a:pt x="7469" y="98893"/>
                  <a:pt x="7398" y="98909"/>
                  <a:pt x="7328" y="98939"/>
                </a:cubicBezTo>
                <a:cubicBezTo>
                  <a:pt x="7159" y="99051"/>
                  <a:pt x="7131" y="99304"/>
                  <a:pt x="7244" y="99444"/>
                </a:cubicBezTo>
                <a:cubicBezTo>
                  <a:pt x="7298" y="99552"/>
                  <a:pt x="7421" y="99603"/>
                  <a:pt x="7539" y="99603"/>
                </a:cubicBezTo>
                <a:cubicBezTo>
                  <a:pt x="7606" y="99603"/>
                  <a:pt x="7671" y="99587"/>
                  <a:pt x="7721" y="99557"/>
                </a:cubicBezTo>
                <a:cubicBezTo>
                  <a:pt x="7889" y="99444"/>
                  <a:pt x="7946" y="99192"/>
                  <a:pt x="7833" y="99051"/>
                </a:cubicBezTo>
                <a:cubicBezTo>
                  <a:pt x="7761" y="98943"/>
                  <a:pt x="7655" y="98893"/>
                  <a:pt x="7536" y="98893"/>
                </a:cubicBezTo>
                <a:close/>
                <a:moveTo>
                  <a:pt x="62702" y="99033"/>
                </a:moveTo>
                <a:cubicBezTo>
                  <a:pt x="62635" y="99033"/>
                  <a:pt x="62565" y="99049"/>
                  <a:pt x="62494" y="99079"/>
                </a:cubicBezTo>
                <a:cubicBezTo>
                  <a:pt x="62326" y="99192"/>
                  <a:pt x="62298" y="99444"/>
                  <a:pt x="62410" y="99585"/>
                </a:cubicBezTo>
                <a:cubicBezTo>
                  <a:pt x="62464" y="99693"/>
                  <a:pt x="62587" y="99743"/>
                  <a:pt x="62706" y="99743"/>
                </a:cubicBezTo>
                <a:cubicBezTo>
                  <a:pt x="62772" y="99743"/>
                  <a:pt x="62837" y="99727"/>
                  <a:pt x="62887" y="99697"/>
                </a:cubicBezTo>
                <a:cubicBezTo>
                  <a:pt x="63056" y="99585"/>
                  <a:pt x="63112" y="99332"/>
                  <a:pt x="63000" y="99192"/>
                </a:cubicBezTo>
                <a:cubicBezTo>
                  <a:pt x="62928" y="99084"/>
                  <a:pt x="62821" y="99033"/>
                  <a:pt x="62702" y="99033"/>
                </a:cubicBezTo>
                <a:close/>
                <a:moveTo>
                  <a:pt x="56155" y="99068"/>
                </a:moveTo>
                <a:cubicBezTo>
                  <a:pt x="56082" y="99068"/>
                  <a:pt x="56004" y="99091"/>
                  <a:pt x="55925" y="99136"/>
                </a:cubicBezTo>
                <a:cubicBezTo>
                  <a:pt x="55757" y="99220"/>
                  <a:pt x="55728" y="99473"/>
                  <a:pt x="55841" y="99613"/>
                </a:cubicBezTo>
                <a:cubicBezTo>
                  <a:pt x="55895" y="99722"/>
                  <a:pt x="56020" y="99784"/>
                  <a:pt x="56139" y="99784"/>
                </a:cubicBezTo>
                <a:cubicBezTo>
                  <a:pt x="56204" y="99784"/>
                  <a:pt x="56268" y="99765"/>
                  <a:pt x="56318" y="99725"/>
                </a:cubicBezTo>
                <a:cubicBezTo>
                  <a:pt x="56515" y="99613"/>
                  <a:pt x="56543" y="99360"/>
                  <a:pt x="56430" y="99220"/>
                </a:cubicBezTo>
                <a:cubicBezTo>
                  <a:pt x="56363" y="99119"/>
                  <a:pt x="56265" y="99068"/>
                  <a:pt x="56155" y="99068"/>
                </a:cubicBezTo>
                <a:close/>
                <a:moveTo>
                  <a:pt x="49540" y="99133"/>
                </a:moveTo>
                <a:cubicBezTo>
                  <a:pt x="49478" y="99133"/>
                  <a:pt x="49415" y="99152"/>
                  <a:pt x="49356" y="99192"/>
                </a:cubicBezTo>
                <a:cubicBezTo>
                  <a:pt x="49159" y="99304"/>
                  <a:pt x="49131" y="99557"/>
                  <a:pt x="49243" y="99697"/>
                </a:cubicBezTo>
                <a:cubicBezTo>
                  <a:pt x="49311" y="99798"/>
                  <a:pt x="49418" y="99849"/>
                  <a:pt x="49524" y="99849"/>
                </a:cubicBezTo>
                <a:cubicBezTo>
                  <a:pt x="49595" y="99849"/>
                  <a:pt x="49664" y="99826"/>
                  <a:pt x="49720" y="99781"/>
                </a:cubicBezTo>
                <a:cubicBezTo>
                  <a:pt x="49917" y="99697"/>
                  <a:pt x="49945" y="99444"/>
                  <a:pt x="49833" y="99304"/>
                </a:cubicBezTo>
                <a:cubicBezTo>
                  <a:pt x="49760" y="99195"/>
                  <a:pt x="49653" y="99133"/>
                  <a:pt x="49540" y="99133"/>
                </a:cubicBezTo>
                <a:close/>
                <a:moveTo>
                  <a:pt x="42968" y="99174"/>
                </a:moveTo>
                <a:cubicBezTo>
                  <a:pt x="42901" y="99174"/>
                  <a:pt x="42836" y="99190"/>
                  <a:pt x="42786" y="99220"/>
                </a:cubicBezTo>
                <a:cubicBezTo>
                  <a:pt x="42590" y="99332"/>
                  <a:pt x="42561" y="99585"/>
                  <a:pt x="42674" y="99725"/>
                </a:cubicBezTo>
                <a:cubicBezTo>
                  <a:pt x="42746" y="99833"/>
                  <a:pt x="42875" y="99883"/>
                  <a:pt x="42996" y="99883"/>
                </a:cubicBezTo>
                <a:cubicBezTo>
                  <a:pt x="43064" y="99883"/>
                  <a:pt x="43129" y="99868"/>
                  <a:pt x="43179" y="99837"/>
                </a:cubicBezTo>
                <a:cubicBezTo>
                  <a:pt x="43348" y="99725"/>
                  <a:pt x="43376" y="99473"/>
                  <a:pt x="43263" y="99332"/>
                </a:cubicBezTo>
                <a:cubicBezTo>
                  <a:pt x="43209" y="99224"/>
                  <a:pt x="43086" y="99174"/>
                  <a:pt x="42968" y="99174"/>
                </a:cubicBezTo>
                <a:close/>
                <a:moveTo>
                  <a:pt x="36405" y="99209"/>
                </a:moveTo>
                <a:cubicBezTo>
                  <a:pt x="36332" y="99209"/>
                  <a:pt x="36256" y="99231"/>
                  <a:pt x="36189" y="99276"/>
                </a:cubicBezTo>
                <a:cubicBezTo>
                  <a:pt x="36020" y="99360"/>
                  <a:pt x="35964" y="99613"/>
                  <a:pt x="36076" y="99753"/>
                </a:cubicBezTo>
                <a:cubicBezTo>
                  <a:pt x="36149" y="99862"/>
                  <a:pt x="36280" y="99924"/>
                  <a:pt x="36401" y="99924"/>
                </a:cubicBezTo>
                <a:cubicBezTo>
                  <a:pt x="36468" y="99924"/>
                  <a:pt x="36532" y="99905"/>
                  <a:pt x="36582" y="99866"/>
                </a:cubicBezTo>
                <a:cubicBezTo>
                  <a:pt x="36750" y="99753"/>
                  <a:pt x="36778" y="99501"/>
                  <a:pt x="36666" y="99360"/>
                </a:cubicBezTo>
                <a:cubicBezTo>
                  <a:pt x="36615" y="99259"/>
                  <a:pt x="36514" y="99209"/>
                  <a:pt x="36405" y="99209"/>
                </a:cubicBezTo>
                <a:close/>
                <a:moveTo>
                  <a:pt x="29796" y="99261"/>
                </a:moveTo>
                <a:cubicBezTo>
                  <a:pt x="29731" y="99261"/>
                  <a:pt x="29668" y="99283"/>
                  <a:pt x="29619" y="99332"/>
                </a:cubicBezTo>
                <a:cubicBezTo>
                  <a:pt x="29451" y="99444"/>
                  <a:pt x="29394" y="99697"/>
                  <a:pt x="29507" y="99837"/>
                </a:cubicBezTo>
                <a:cubicBezTo>
                  <a:pt x="29574" y="99939"/>
                  <a:pt x="29692" y="99989"/>
                  <a:pt x="29806" y="99989"/>
                </a:cubicBezTo>
                <a:cubicBezTo>
                  <a:pt x="29882" y="99989"/>
                  <a:pt x="29956" y="99967"/>
                  <a:pt x="30012" y="99922"/>
                </a:cubicBezTo>
                <a:cubicBezTo>
                  <a:pt x="30181" y="99837"/>
                  <a:pt x="30209" y="99585"/>
                  <a:pt x="30096" y="99444"/>
                </a:cubicBezTo>
                <a:cubicBezTo>
                  <a:pt x="30042" y="99335"/>
                  <a:pt x="29916" y="99261"/>
                  <a:pt x="29796" y="99261"/>
                </a:cubicBezTo>
                <a:close/>
                <a:moveTo>
                  <a:pt x="23217" y="99314"/>
                </a:moveTo>
                <a:cubicBezTo>
                  <a:pt x="23150" y="99314"/>
                  <a:pt x="23082" y="99330"/>
                  <a:pt x="23022" y="99360"/>
                </a:cubicBezTo>
                <a:cubicBezTo>
                  <a:pt x="22853" y="99473"/>
                  <a:pt x="22825" y="99725"/>
                  <a:pt x="22909" y="99866"/>
                </a:cubicBezTo>
                <a:cubicBezTo>
                  <a:pt x="22981" y="99974"/>
                  <a:pt x="23111" y="100024"/>
                  <a:pt x="23232" y="100024"/>
                </a:cubicBezTo>
                <a:cubicBezTo>
                  <a:pt x="23299" y="100024"/>
                  <a:pt x="23364" y="100008"/>
                  <a:pt x="23415" y="99978"/>
                </a:cubicBezTo>
                <a:cubicBezTo>
                  <a:pt x="23583" y="99866"/>
                  <a:pt x="23611" y="99613"/>
                  <a:pt x="23527" y="99473"/>
                </a:cubicBezTo>
                <a:cubicBezTo>
                  <a:pt x="23455" y="99365"/>
                  <a:pt x="23337" y="99314"/>
                  <a:pt x="23217" y="99314"/>
                </a:cubicBezTo>
                <a:close/>
                <a:moveTo>
                  <a:pt x="16635" y="99342"/>
                </a:moveTo>
                <a:cubicBezTo>
                  <a:pt x="16567" y="99342"/>
                  <a:pt x="16502" y="99358"/>
                  <a:pt x="16452" y="99388"/>
                </a:cubicBezTo>
                <a:cubicBezTo>
                  <a:pt x="16284" y="99501"/>
                  <a:pt x="16256" y="99753"/>
                  <a:pt x="16368" y="99894"/>
                </a:cubicBezTo>
                <a:cubicBezTo>
                  <a:pt x="16422" y="100002"/>
                  <a:pt x="16547" y="100064"/>
                  <a:pt x="16666" y="100064"/>
                </a:cubicBezTo>
                <a:cubicBezTo>
                  <a:pt x="16732" y="100064"/>
                  <a:pt x="16795" y="100046"/>
                  <a:pt x="16845" y="100006"/>
                </a:cubicBezTo>
                <a:cubicBezTo>
                  <a:pt x="17014" y="99894"/>
                  <a:pt x="17070" y="99641"/>
                  <a:pt x="16957" y="99501"/>
                </a:cubicBezTo>
                <a:cubicBezTo>
                  <a:pt x="16885" y="99393"/>
                  <a:pt x="16756" y="99342"/>
                  <a:pt x="16635" y="99342"/>
                </a:cubicBezTo>
                <a:close/>
                <a:moveTo>
                  <a:pt x="10077" y="99379"/>
                </a:moveTo>
                <a:cubicBezTo>
                  <a:pt x="10006" y="99379"/>
                  <a:pt x="9930" y="99401"/>
                  <a:pt x="9855" y="99444"/>
                </a:cubicBezTo>
                <a:cubicBezTo>
                  <a:pt x="9686" y="99557"/>
                  <a:pt x="9658" y="99781"/>
                  <a:pt x="9770" y="99922"/>
                </a:cubicBezTo>
                <a:cubicBezTo>
                  <a:pt x="9822" y="100043"/>
                  <a:pt x="9938" y="100100"/>
                  <a:pt x="10051" y="100100"/>
                </a:cubicBezTo>
                <a:cubicBezTo>
                  <a:pt x="10123" y="100100"/>
                  <a:pt x="10194" y="100077"/>
                  <a:pt x="10248" y="100034"/>
                </a:cubicBezTo>
                <a:cubicBezTo>
                  <a:pt x="10416" y="99922"/>
                  <a:pt x="10472" y="99697"/>
                  <a:pt x="10360" y="99557"/>
                </a:cubicBezTo>
                <a:cubicBezTo>
                  <a:pt x="10291" y="99436"/>
                  <a:pt x="10190" y="99379"/>
                  <a:pt x="10077" y="99379"/>
                </a:cubicBezTo>
                <a:close/>
                <a:moveTo>
                  <a:pt x="58664" y="99554"/>
                </a:moveTo>
                <a:cubicBezTo>
                  <a:pt x="58603" y="99554"/>
                  <a:pt x="58539" y="99573"/>
                  <a:pt x="58480" y="99613"/>
                </a:cubicBezTo>
                <a:cubicBezTo>
                  <a:pt x="58283" y="99725"/>
                  <a:pt x="58255" y="99978"/>
                  <a:pt x="58367" y="100118"/>
                </a:cubicBezTo>
                <a:cubicBezTo>
                  <a:pt x="58435" y="100219"/>
                  <a:pt x="58543" y="100270"/>
                  <a:pt x="58648" y="100270"/>
                </a:cubicBezTo>
                <a:cubicBezTo>
                  <a:pt x="58719" y="100270"/>
                  <a:pt x="58789" y="100247"/>
                  <a:pt x="58845" y="100202"/>
                </a:cubicBezTo>
                <a:cubicBezTo>
                  <a:pt x="59041" y="100118"/>
                  <a:pt x="59069" y="99866"/>
                  <a:pt x="58957" y="99725"/>
                </a:cubicBezTo>
                <a:cubicBezTo>
                  <a:pt x="58885" y="99616"/>
                  <a:pt x="58777" y="99554"/>
                  <a:pt x="58664" y="99554"/>
                </a:cubicBezTo>
                <a:close/>
                <a:moveTo>
                  <a:pt x="52109" y="99618"/>
                </a:moveTo>
                <a:cubicBezTo>
                  <a:pt x="52037" y="99618"/>
                  <a:pt x="51965" y="99642"/>
                  <a:pt x="51910" y="99697"/>
                </a:cubicBezTo>
                <a:cubicBezTo>
                  <a:pt x="51714" y="99781"/>
                  <a:pt x="51686" y="100034"/>
                  <a:pt x="51798" y="100174"/>
                </a:cubicBezTo>
                <a:cubicBezTo>
                  <a:pt x="51871" y="100283"/>
                  <a:pt x="52002" y="100345"/>
                  <a:pt x="52123" y="100345"/>
                </a:cubicBezTo>
                <a:cubicBezTo>
                  <a:pt x="52190" y="100345"/>
                  <a:pt x="52254" y="100326"/>
                  <a:pt x="52303" y="100287"/>
                </a:cubicBezTo>
                <a:cubicBezTo>
                  <a:pt x="52472" y="100174"/>
                  <a:pt x="52500" y="99922"/>
                  <a:pt x="52388" y="99781"/>
                </a:cubicBezTo>
                <a:cubicBezTo>
                  <a:pt x="52336" y="99679"/>
                  <a:pt x="52222" y="99618"/>
                  <a:pt x="52109" y="99618"/>
                </a:cubicBezTo>
                <a:close/>
                <a:moveTo>
                  <a:pt x="45521" y="99660"/>
                </a:moveTo>
                <a:cubicBezTo>
                  <a:pt x="45451" y="99660"/>
                  <a:pt x="45378" y="99682"/>
                  <a:pt x="45313" y="99725"/>
                </a:cubicBezTo>
                <a:cubicBezTo>
                  <a:pt x="45144" y="99837"/>
                  <a:pt x="45088" y="100062"/>
                  <a:pt x="45200" y="100202"/>
                </a:cubicBezTo>
                <a:cubicBezTo>
                  <a:pt x="45270" y="100323"/>
                  <a:pt x="45392" y="100380"/>
                  <a:pt x="45508" y="100380"/>
                </a:cubicBezTo>
                <a:cubicBezTo>
                  <a:pt x="45581" y="100380"/>
                  <a:pt x="45652" y="100358"/>
                  <a:pt x="45706" y="100315"/>
                </a:cubicBezTo>
                <a:cubicBezTo>
                  <a:pt x="45874" y="100202"/>
                  <a:pt x="45902" y="99978"/>
                  <a:pt x="45790" y="99837"/>
                </a:cubicBezTo>
                <a:cubicBezTo>
                  <a:pt x="45738" y="99717"/>
                  <a:pt x="45633" y="99660"/>
                  <a:pt x="45521" y="99660"/>
                </a:cubicBezTo>
                <a:close/>
                <a:moveTo>
                  <a:pt x="38922" y="99695"/>
                </a:moveTo>
                <a:cubicBezTo>
                  <a:pt x="38857" y="99695"/>
                  <a:pt x="38793" y="99713"/>
                  <a:pt x="38743" y="99753"/>
                </a:cubicBezTo>
                <a:cubicBezTo>
                  <a:pt x="38575" y="99866"/>
                  <a:pt x="38519" y="100118"/>
                  <a:pt x="38631" y="100259"/>
                </a:cubicBezTo>
                <a:cubicBezTo>
                  <a:pt x="38698" y="100360"/>
                  <a:pt x="38816" y="100410"/>
                  <a:pt x="38930" y="100410"/>
                </a:cubicBezTo>
                <a:cubicBezTo>
                  <a:pt x="39006" y="100410"/>
                  <a:pt x="39080" y="100388"/>
                  <a:pt x="39136" y="100343"/>
                </a:cubicBezTo>
                <a:cubicBezTo>
                  <a:pt x="39305" y="100259"/>
                  <a:pt x="39333" y="100006"/>
                  <a:pt x="39221" y="99866"/>
                </a:cubicBezTo>
                <a:cubicBezTo>
                  <a:pt x="39166" y="99757"/>
                  <a:pt x="39042" y="99695"/>
                  <a:pt x="38922" y="99695"/>
                </a:cubicBezTo>
                <a:close/>
                <a:moveTo>
                  <a:pt x="32320" y="99742"/>
                </a:moveTo>
                <a:cubicBezTo>
                  <a:pt x="32260" y="99742"/>
                  <a:pt x="32200" y="99754"/>
                  <a:pt x="32146" y="99781"/>
                </a:cubicBezTo>
                <a:cubicBezTo>
                  <a:pt x="31977" y="99894"/>
                  <a:pt x="31949" y="100146"/>
                  <a:pt x="32034" y="100287"/>
                </a:cubicBezTo>
                <a:cubicBezTo>
                  <a:pt x="32106" y="100395"/>
                  <a:pt x="32235" y="100445"/>
                  <a:pt x="32356" y="100445"/>
                </a:cubicBezTo>
                <a:cubicBezTo>
                  <a:pt x="32424" y="100445"/>
                  <a:pt x="32488" y="100429"/>
                  <a:pt x="32539" y="100399"/>
                </a:cubicBezTo>
                <a:cubicBezTo>
                  <a:pt x="32707" y="100287"/>
                  <a:pt x="32735" y="100034"/>
                  <a:pt x="32651" y="99894"/>
                </a:cubicBezTo>
                <a:cubicBezTo>
                  <a:pt x="32575" y="99798"/>
                  <a:pt x="32447" y="99742"/>
                  <a:pt x="32320" y="99742"/>
                </a:cubicBezTo>
                <a:close/>
                <a:moveTo>
                  <a:pt x="25766" y="99800"/>
                </a:moveTo>
                <a:cubicBezTo>
                  <a:pt x="25691" y="99800"/>
                  <a:pt x="25613" y="99822"/>
                  <a:pt x="25548" y="99866"/>
                </a:cubicBezTo>
                <a:cubicBezTo>
                  <a:pt x="25380" y="99978"/>
                  <a:pt x="25352" y="100202"/>
                  <a:pt x="25436" y="100343"/>
                </a:cubicBezTo>
                <a:cubicBezTo>
                  <a:pt x="25505" y="100464"/>
                  <a:pt x="25627" y="100521"/>
                  <a:pt x="25744" y="100521"/>
                </a:cubicBezTo>
                <a:cubicBezTo>
                  <a:pt x="25817" y="100521"/>
                  <a:pt x="25887" y="100498"/>
                  <a:pt x="25941" y="100455"/>
                </a:cubicBezTo>
                <a:cubicBezTo>
                  <a:pt x="26110" y="100343"/>
                  <a:pt x="26138" y="100118"/>
                  <a:pt x="26054" y="99978"/>
                </a:cubicBezTo>
                <a:cubicBezTo>
                  <a:pt x="26002" y="99857"/>
                  <a:pt x="25886" y="99800"/>
                  <a:pt x="25766" y="99800"/>
                </a:cubicBezTo>
                <a:close/>
                <a:moveTo>
                  <a:pt x="19184" y="99835"/>
                </a:moveTo>
                <a:cubicBezTo>
                  <a:pt x="19118" y="99835"/>
                  <a:pt x="19048" y="99854"/>
                  <a:pt x="18979" y="99894"/>
                </a:cubicBezTo>
                <a:cubicBezTo>
                  <a:pt x="18810" y="100006"/>
                  <a:pt x="18782" y="100259"/>
                  <a:pt x="18895" y="100399"/>
                </a:cubicBezTo>
                <a:cubicBezTo>
                  <a:pt x="18945" y="100500"/>
                  <a:pt x="19056" y="100551"/>
                  <a:pt x="19167" y="100551"/>
                </a:cubicBezTo>
                <a:cubicBezTo>
                  <a:pt x="19242" y="100551"/>
                  <a:pt x="19316" y="100528"/>
                  <a:pt x="19372" y="100483"/>
                </a:cubicBezTo>
                <a:cubicBezTo>
                  <a:pt x="19540" y="100399"/>
                  <a:pt x="19596" y="100146"/>
                  <a:pt x="19484" y="100006"/>
                </a:cubicBezTo>
                <a:cubicBezTo>
                  <a:pt x="19412" y="99897"/>
                  <a:pt x="19304" y="99835"/>
                  <a:pt x="19184" y="99835"/>
                </a:cubicBezTo>
                <a:close/>
                <a:moveTo>
                  <a:pt x="12589" y="99876"/>
                </a:moveTo>
                <a:cubicBezTo>
                  <a:pt x="12522" y="99876"/>
                  <a:pt x="12452" y="99891"/>
                  <a:pt x="12381" y="99922"/>
                </a:cubicBezTo>
                <a:cubicBezTo>
                  <a:pt x="12213" y="100034"/>
                  <a:pt x="12185" y="100287"/>
                  <a:pt x="12297" y="100427"/>
                </a:cubicBezTo>
                <a:cubicBezTo>
                  <a:pt x="12351" y="100535"/>
                  <a:pt x="12474" y="100585"/>
                  <a:pt x="12593" y="100585"/>
                </a:cubicBezTo>
                <a:cubicBezTo>
                  <a:pt x="12659" y="100585"/>
                  <a:pt x="12724" y="100570"/>
                  <a:pt x="12774" y="100539"/>
                </a:cubicBezTo>
                <a:cubicBezTo>
                  <a:pt x="12943" y="100427"/>
                  <a:pt x="12999" y="100174"/>
                  <a:pt x="12887" y="100034"/>
                </a:cubicBezTo>
                <a:cubicBezTo>
                  <a:pt x="12815" y="99926"/>
                  <a:pt x="12708" y="99876"/>
                  <a:pt x="12589" y="99876"/>
                </a:cubicBezTo>
                <a:close/>
                <a:moveTo>
                  <a:pt x="61215" y="100051"/>
                </a:moveTo>
                <a:cubicBezTo>
                  <a:pt x="61146" y="100051"/>
                  <a:pt x="61074" y="100073"/>
                  <a:pt x="61006" y="100118"/>
                </a:cubicBezTo>
                <a:cubicBezTo>
                  <a:pt x="60810" y="100202"/>
                  <a:pt x="60782" y="100455"/>
                  <a:pt x="60894" y="100596"/>
                </a:cubicBezTo>
                <a:cubicBezTo>
                  <a:pt x="60967" y="100704"/>
                  <a:pt x="61086" y="100766"/>
                  <a:pt x="61199" y="100766"/>
                </a:cubicBezTo>
                <a:cubicBezTo>
                  <a:pt x="61261" y="100766"/>
                  <a:pt x="61322" y="100748"/>
                  <a:pt x="61371" y="100708"/>
                </a:cubicBezTo>
                <a:cubicBezTo>
                  <a:pt x="61568" y="100596"/>
                  <a:pt x="61596" y="100343"/>
                  <a:pt x="61484" y="100202"/>
                </a:cubicBezTo>
                <a:cubicBezTo>
                  <a:pt x="61416" y="100101"/>
                  <a:pt x="61319" y="100051"/>
                  <a:pt x="61215" y="100051"/>
                </a:cubicBezTo>
                <a:close/>
                <a:moveTo>
                  <a:pt x="54614" y="100104"/>
                </a:moveTo>
                <a:cubicBezTo>
                  <a:pt x="54549" y="100104"/>
                  <a:pt x="54486" y="100125"/>
                  <a:pt x="54437" y="100174"/>
                </a:cubicBezTo>
                <a:cubicBezTo>
                  <a:pt x="54269" y="100287"/>
                  <a:pt x="54212" y="100539"/>
                  <a:pt x="54325" y="100680"/>
                </a:cubicBezTo>
                <a:cubicBezTo>
                  <a:pt x="54392" y="100781"/>
                  <a:pt x="54510" y="100831"/>
                  <a:pt x="54624" y="100831"/>
                </a:cubicBezTo>
                <a:cubicBezTo>
                  <a:pt x="54700" y="100831"/>
                  <a:pt x="54774" y="100809"/>
                  <a:pt x="54830" y="100764"/>
                </a:cubicBezTo>
                <a:cubicBezTo>
                  <a:pt x="54999" y="100680"/>
                  <a:pt x="55027" y="100427"/>
                  <a:pt x="54914" y="100287"/>
                </a:cubicBezTo>
                <a:cubicBezTo>
                  <a:pt x="54860" y="100177"/>
                  <a:pt x="54734" y="100104"/>
                  <a:pt x="54614" y="100104"/>
                </a:cubicBezTo>
                <a:close/>
                <a:moveTo>
                  <a:pt x="48027" y="100156"/>
                </a:moveTo>
                <a:cubicBezTo>
                  <a:pt x="47964" y="100156"/>
                  <a:pt x="47900" y="100172"/>
                  <a:pt x="47839" y="100202"/>
                </a:cubicBezTo>
                <a:cubicBezTo>
                  <a:pt x="47671" y="100315"/>
                  <a:pt x="47615" y="100567"/>
                  <a:pt x="47727" y="100708"/>
                </a:cubicBezTo>
                <a:cubicBezTo>
                  <a:pt x="47799" y="100816"/>
                  <a:pt x="47929" y="100866"/>
                  <a:pt x="48050" y="100866"/>
                </a:cubicBezTo>
                <a:cubicBezTo>
                  <a:pt x="48117" y="100866"/>
                  <a:pt x="48182" y="100850"/>
                  <a:pt x="48233" y="100820"/>
                </a:cubicBezTo>
                <a:cubicBezTo>
                  <a:pt x="48401" y="100708"/>
                  <a:pt x="48429" y="100455"/>
                  <a:pt x="48317" y="100315"/>
                </a:cubicBezTo>
                <a:cubicBezTo>
                  <a:pt x="48245" y="100207"/>
                  <a:pt x="48138" y="100156"/>
                  <a:pt x="48027" y="100156"/>
                </a:cubicBezTo>
                <a:close/>
                <a:moveTo>
                  <a:pt x="41476" y="100191"/>
                </a:moveTo>
                <a:cubicBezTo>
                  <a:pt x="41400" y="100191"/>
                  <a:pt x="41326" y="100214"/>
                  <a:pt x="41270" y="100259"/>
                </a:cubicBezTo>
                <a:cubicBezTo>
                  <a:pt x="41102" y="100343"/>
                  <a:pt x="41074" y="100596"/>
                  <a:pt x="41158" y="100736"/>
                </a:cubicBezTo>
                <a:cubicBezTo>
                  <a:pt x="41230" y="100845"/>
                  <a:pt x="41361" y="100907"/>
                  <a:pt x="41483" y="100907"/>
                </a:cubicBezTo>
                <a:cubicBezTo>
                  <a:pt x="41550" y="100907"/>
                  <a:pt x="41613" y="100888"/>
                  <a:pt x="41663" y="100848"/>
                </a:cubicBezTo>
                <a:cubicBezTo>
                  <a:pt x="41832" y="100736"/>
                  <a:pt x="41860" y="100483"/>
                  <a:pt x="41775" y="100343"/>
                </a:cubicBezTo>
                <a:cubicBezTo>
                  <a:pt x="41708" y="100242"/>
                  <a:pt x="41590" y="100191"/>
                  <a:pt x="41476" y="100191"/>
                </a:cubicBezTo>
                <a:close/>
                <a:moveTo>
                  <a:pt x="34883" y="100221"/>
                </a:moveTo>
                <a:cubicBezTo>
                  <a:pt x="34811" y="100221"/>
                  <a:pt x="34737" y="100243"/>
                  <a:pt x="34673" y="100287"/>
                </a:cubicBezTo>
                <a:cubicBezTo>
                  <a:pt x="34504" y="100399"/>
                  <a:pt x="34476" y="100624"/>
                  <a:pt x="34560" y="100764"/>
                </a:cubicBezTo>
                <a:cubicBezTo>
                  <a:pt x="34629" y="100885"/>
                  <a:pt x="34751" y="100942"/>
                  <a:pt x="34868" y="100942"/>
                </a:cubicBezTo>
                <a:cubicBezTo>
                  <a:pt x="34941" y="100942"/>
                  <a:pt x="35011" y="100920"/>
                  <a:pt x="35066" y="100876"/>
                </a:cubicBezTo>
                <a:cubicBezTo>
                  <a:pt x="35234" y="100764"/>
                  <a:pt x="35262" y="100539"/>
                  <a:pt x="35178" y="100399"/>
                </a:cubicBezTo>
                <a:cubicBezTo>
                  <a:pt x="35109" y="100278"/>
                  <a:pt x="34997" y="100221"/>
                  <a:pt x="34883" y="100221"/>
                </a:cubicBezTo>
                <a:close/>
                <a:moveTo>
                  <a:pt x="28281" y="100272"/>
                </a:moveTo>
                <a:cubicBezTo>
                  <a:pt x="28215" y="100272"/>
                  <a:pt x="28152" y="100294"/>
                  <a:pt x="28103" y="100343"/>
                </a:cubicBezTo>
                <a:cubicBezTo>
                  <a:pt x="27935" y="100455"/>
                  <a:pt x="27907" y="100708"/>
                  <a:pt x="28019" y="100848"/>
                </a:cubicBezTo>
                <a:cubicBezTo>
                  <a:pt x="28073" y="100956"/>
                  <a:pt x="28196" y="101006"/>
                  <a:pt x="28315" y="101006"/>
                </a:cubicBezTo>
                <a:cubicBezTo>
                  <a:pt x="28381" y="101006"/>
                  <a:pt x="28446" y="100991"/>
                  <a:pt x="28496" y="100960"/>
                </a:cubicBezTo>
                <a:cubicBezTo>
                  <a:pt x="28665" y="100848"/>
                  <a:pt x="28721" y="100596"/>
                  <a:pt x="28608" y="100455"/>
                </a:cubicBezTo>
                <a:cubicBezTo>
                  <a:pt x="28536" y="100346"/>
                  <a:pt x="28404" y="100272"/>
                  <a:pt x="28281" y="100272"/>
                </a:cubicBezTo>
                <a:close/>
                <a:moveTo>
                  <a:pt x="21736" y="100332"/>
                </a:moveTo>
                <a:cubicBezTo>
                  <a:pt x="21663" y="100332"/>
                  <a:pt x="21584" y="100354"/>
                  <a:pt x="21506" y="100399"/>
                </a:cubicBezTo>
                <a:cubicBezTo>
                  <a:pt x="21337" y="100483"/>
                  <a:pt x="21309" y="100736"/>
                  <a:pt x="21421" y="100876"/>
                </a:cubicBezTo>
                <a:cubicBezTo>
                  <a:pt x="21476" y="100985"/>
                  <a:pt x="21600" y="101047"/>
                  <a:pt x="21720" y="101047"/>
                </a:cubicBezTo>
                <a:cubicBezTo>
                  <a:pt x="21785" y="101047"/>
                  <a:pt x="21849" y="101028"/>
                  <a:pt x="21899" y="100989"/>
                </a:cubicBezTo>
                <a:cubicBezTo>
                  <a:pt x="22067" y="100876"/>
                  <a:pt x="22123" y="100624"/>
                  <a:pt x="22011" y="100483"/>
                </a:cubicBezTo>
                <a:cubicBezTo>
                  <a:pt x="21943" y="100382"/>
                  <a:pt x="21846" y="100332"/>
                  <a:pt x="21736" y="100332"/>
                </a:cubicBezTo>
                <a:close/>
                <a:moveTo>
                  <a:pt x="15153" y="100361"/>
                </a:moveTo>
                <a:cubicBezTo>
                  <a:pt x="15085" y="100361"/>
                  <a:pt x="15018" y="100384"/>
                  <a:pt x="14964" y="100427"/>
                </a:cubicBezTo>
                <a:cubicBezTo>
                  <a:pt x="14768" y="100539"/>
                  <a:pt x="14740" y="100764"/>
                  <a:pt x="14852" y="100904"/>
                </a:cubicBezTo>
                <a:cubicBezTo>
                  <a:pt x="14921" y="101025"/>
                  <a:pt x="15032" y="101082"/>
                  <a:pt x="15141" y="101082"/>
                </a:cubicBezTo>
                <a:cubicBezTo>
                  <a:pt x="15209" y="101082"/>
                  <a:pt x="15275" y="101060"/>
                  <a:pt x="15329" y="101017"/>
                </a:cubicBezTo>
                <a:cubicBezTo>
                  <a:pt x="15526" y="100904"/>
                  <a:pt x="15554" y="100680"/>
                  <a:pt x="15441" y="100539"/>
                </a:cubicBezTo>
                <a:cubicBezTo>
                  <a:pt x="15372" y="100419"/>
                  <a:pt x="15261" y="100361"/>
                  <a:pt x="15153" y="100361"/>
                </a:cubicBezTo>
                <a:close/>
                <a:moveTo>
                  <a:pt x="8535" y="100403"/>
                </a:moveTo>
                <a:cubicBezTo>
                  <a:pt x="8478" y="100403"/>
                  <a:pt x="8421" y="100419"/>
                  <a:pt x="8367" y="100455"/>
                </a:cubicBezTo>
                <a:cubicBezTo>
                  <a:pt x="8170" y="100567"/>
                  <a:pt x="8142" y="100820"/>
                  <a:pt x="8254" y="100960"/>
                </a:cubicBezTo>
                <a:cubicBezTo>
                  <a:pt x="8322" y="101062"/>
                  <a:pt x="8430" y="101112"/>
                  <a:pt x="8535" y="101112"/>
                </a:cubicBezTo>
                <a:cubicBezTo>
                  <a:pt x="8606" y="101112"/>
                  <a:pt x="8675" y="101090"/>
                  <a:pt x="8732" y="101045"/>
                </a:cubicBezTo>
                <a:cubicBezTo>
                  <a:pt x="8900" y="100960"/>
                  <a:pt x="8956" y="100708"/>
                  <a:pt x="8844" y="100567"/>
                </a:cubicBezTo>
                <a:cubicBezTo>
                  <a:pt x="8768" y="100472"/>
                  <a:pt x="8653" y="100403"/>
                  <a:pt x="8535" y="100403"/>
                </a:cubicBezTo>
                <a:close/>
                <a:moveTo>
                  <a:pt x="57167" y="100600"/>
                </a:moveTo>
                <a:cubicBezTo>
                  <a:pt x="57099" y="100600"/>
                  <a:pt x="57029" y="100625"/>
                  <a:pt x="56964" y="100680"/>
                </a:cubicBezTo>
                <a:cubicBezTo>
                  <a:pt x="56795" y="100764"/>
                  <a:pt x="56739" y="101017"/>
                  <a:pt x="56851" y="101157"/>
                </a:cubicBezTo>
                <a:cubicBezTo>
                  <a:pt x="56924" y="101266"/>
                  <a:pt x="57055" y="101328"/>
                  <a:pt x="57177" y="101328"/>
                </a:cubicBezTo>
                <a:cubicBezTo>
                  <a:pt x="57243" y="101328"/>
                  <a:pt x="57307" y="101309"/>
                  <a:pt x="57357" y="101269"/>
                </a:cubicBezTo>
                <a:cubicBezTo>
                  <a:pt x="57525" y="101157"/>
                  <a:pt x="57553" y="100904"/>
                  <a:pt x="57441" y="100764"/>
                </a:cubicBezTo>
                <a:cubicBezTo>
                  <a:pt x="57372" y="100661"/>
                  <a:pt x="57273" y="100600"/>
                  <a:pt x="57167" y="100600"/>
                </a:cubicBezTo>
                <a:close/>
                <a:moveTo>
                  <a:pt x="50575" y="100642"/>
                </a:moveTo>
                <a:cubicBezTo>
                  <a:pt x="50504" y="100642"/>
                  <a:pt x="50431" y="100665"/>
                  <a:pt x="50366" y="100708"/>
                </a:cubicBezTo>
                <a:cubicBezTo>
                  <a:pt x="50198" y="100820"/>
                  <a:pt x="50142" y="101045"/>
                  <a:pt x="50254" y="101185"/>
                </a:cubicBezTo>
                <a:cubicBezTo>
                  <a:pt x="50323" y="101306"/>
                  <a:pt x="50445" y="101363"/>
                  <a:pt x="50562" y="101363"/>
                </a:cubicBezTo>
                <a:cubicBezTo>
                  <a:pt x="50634" y="101363"/>
                  <a:pt x="50705" y="101341"/>
                  <a:pt x="50759" y="101297"/>
                </a:cubicBezTo>
                <a:cubicBezTo>
                  <a:pt x="50928" y="101185"/>
                  <a:pt x="50956" y="100960"/>
                  <a:pt x="50843" y="100820"/>
                </a:cubicBezTo>
                <a:cubicBezTo>
                  <a:pt x="50792" y="100699"/>
                  <a:pt x="50687" y="100642"/>
                  <a:pt x="50575" y="100642"/>
                </a:cubicBezTo>
                <a:close/>
                <a:moveTo>
                  <a:pt x="43989" y="100677"/>
                </a:moveTo>
                <a:cubicBezTo>
                  <a:pt x="43923" y="100677"/>
                  <a:pt x="43856" y="100696"/>
                  <a:pt x="43797" y="100736"/>
                </a:cubicBezTo>
                <a:cubicBezTo>
                  <a:pt x="43628" y="100848"/>
                  <a:pt x="43600" y="101101"/>
                  <a:pt x="43684" y="101241"/>
                </a:cubicBezTo>
                <a:cubicBezTo>
                  <a:pt x="43752" y="101342"/>
                  <a:pt x="43870" y="101393"/>
                  <a:pt x="43984" y="101393"/>
                </a:cubicBezTo>
                <a:cubicBezTo>
                  <a:pt x="44060" y="101393"/>
                  <a:pt x="44134" y="101370"/>
                  <a:pt x="44190" y="101325"/>
                </a:cubicBezTo>
                <a:cubicBezTo>
                  <a:pt x="44358" y="101241"/>
                  <a:pt x="44386" y="100989"/>
                  <a:pt x="44302" y="100848"/>
                </a:cubicBezTo>
                <a:cubicBezTo>
                  <a:pt x="44230" y="100739"/>
                  <a:pt x="44110" y="100677"/>
                  <a:pt x="43989" y="100677"/>
                </a:cubicBezTo>
                <a:close/>
                <a:moveTo>
                  <a:pt x="37393" y="100718"/>
                </a:moveTo>
                <a:cubicBezTo>
                  <a:pt x="37327" y="100718"/>
                  <a:pt x="37260" y="100734"/>
                  <a:pt x="37199" y="100764"/>
                </a:cubicBezTo>
                <a:cubicBezTo>
                  <a:pt x="37031" y="100876"/>
                  <a:pt x="36975" y="101129"/>
                  <a:pt x="37087" y="101269"/>
                </a:cubicBezTo>
                <a:cubicBezTo>
                  <a:pt x="37159" y="101377"/>
                  <a:pt x="37289" y="101428"/>
                  <a:pt x="37409" y="101428"/>
                </a:cubicBezTo>
                <a:cubicBezTo>
                  <a:pt x="37477" y="101428"/>
                  <a:pt x="37542" y="101412"/>
                  <a:pt x="37592" y="101382"/>
                </a:cubicBezTo>
                <a:cubicBezTo>
                  <a:pt x="37761" y="101269"/>
                  <a:pt x="37789" y="101017"/>
                  <a:pt x="37676" y="100876"/>
                </a:cubicBezTo>
                <a:cubicBezTo>
                  <a:pt x="37623" y="100768"/>
                  <a:pt x="37511" y="100718"/>
                  <a:pt x="37393" y="100718"/>
                </a:cubicBezTo>
                <a:close/>
                <a:moveTo>
                  <a:pt x="30848" y="100770"/>
                </a:moveTo>
                <a:cubicBezTo>
                  <a:pt x="30778" y="100770"/>
                  <a:pt x="30704" y="100795"/>
                  <a:pt x="30630" y="100848"/>
                </a:cubicBezTo>
                <a:cubicBezTo>
                  <a:pt x="30461" y="100960"/>
                  <a:pt x="30433" y="101185"/>
                  <a:pt x="30546" y="101325"/>
                </a:cubicBezTo>
                <a:cubicBezTo>
                  <a:pt x="30597" y="101446"/>
                  <a:pt x="30713" y="101503"/>
                  <a:pt x="30827" y="101503"/>
                </a:cubicBezTo>
                <a:cubicBezTo>
                  <a:pt x="30898" y="101503"/>
                  <a:pt x="30969" y="101481"/>
                  <a:pt x="31023" y="101438"/>
                </a:cubicBezTo>
                <a:cubicBezTo>
                  <a:pt x="31163" y="101325"/>
                  <a:pt x="31247" y="101101"/>
                  <a:pt x="31135" y="100960"/>
                </a:cubicBezTo>
                <a:cubicBezTo>
                  <a:pt x="31065" y="100838"/>
                  <a:pt x="30963" y="100770"/>
                  <a:pt x="30848" y="100770"/>
                </a:cubicBezTo>
                <a:close/>
                <a:moveTo>
                  <a:pt x="24237" y="100818"/>
                </a:moveTo>
                <a:cubicBezTo>
                  <a:pt x="24171" y="100818"/>
                  <a:pt x="24102" y="100836"/>
                  <a:pt x="24032" y="100876"/>
                </a:cubicBezTo>
                <a:cubicBezTo>
                  <a:pt x="23864" y="100989"/>
                  <a:pt x="23836" y="101241"/>
                  <a:pt x="23948" y="101382"/>
                </a:cubicBezTo>
                <a:cubicBezTo>
                  <a:pt x="23999" y="101483"/>
                  <a:pt x="24110" y="101533"/>
                  <a:pt x="24221" y="101533"/>
                </a:cubicBezTo>
                <a:cubicBezTo>
                  <a:pt x="24295" y="101533"/>
                  <a:pt x="24369" y="101511"/>
                  <a:pt x="24425" y="101466"/>
                </a:cubicBezTo>
                <a:cubicBezTo>
                  <a:pt x="24594" y="101382"/>
                  <a:pt x="24622" y="101129"/>
                  <a:pt x="24538" y="100989"/>
                </a:cubicBezTo>
                <a:cubicBezTo>
                  <a:pt x="24465" y="100880"/>
                  <a:pt x="24357" y="100818"/>
                  <a:pt x="24237" y="100818"/>
                </a:cubicBezTo>
                <a:close/>
                <a:moveTo>
                  <a:pt x="17678" y="100858"/>
                </a:moveTo>
                <a:cubicBezTo>
                  <a:pt x="17615" y="100858"/>
                  <a:pt x="17551" y="100874"/>
                  <a:pt x="17491" y="100904"/>
                </a:cubicBezTo>
                <a:cubicBezTo>
                  <a:pt x="17294" y="101017"/>
                  <a:pt x="17266" y="101269"/>
                  <a:pt x="17379" y="101410"/>
                </a:cubicBezTo>
                <a:cubicBezTo>
                  <a:pt x="17451" y="101518"/>
                  <a:pt x="17569" y="101568"/>
                  <a:pt x="17681" y="101568"/>
                </a:cubicBezTo>
                <a:cubicBezTo>
                  <a:pt x="17744" y="101568"/>
                  <a:pt x="17805" y="101552"/>
                  <a:pt x="17856" y="101522"/>
                </a:cubicBezTo>
                <a:cubicBezTo>
                  <a:pt x="18024" y="101410"/>
                  <a:pt x="18080" y="101157"/>
                  <a:pt x="17968" y="101017"/>
                </a:cubicBezTo>
                <a:cubicBezTo>
                  <a:pt x="17896" y="100909"/>
                  <a:pt x="17790" y="100858"/>
                  <a:pt x="17678" y="100858"/>
                </a:cubicBezTo>
                <a:close/>
                <a:moveTo>
                  <a:pt x="11102" y="100893"/>
                </a:moveTo>
                <a:cubicBezTo>
                  <a:pt x="11033" y="100893"/>
                  <a:pt x="10961" y="100916"/>
                  <a:pt x="10893" y="100960"/>
                </a:cubicBezTo>
                <a:cubicBezTo>
                  <a:pt x="10697" y="101045"/>
                  <a:pt x="10669" y="101297"/>
                  <a:pt x="10781" y="101438"/>
                </a:cubicBezTo>
                <a:cubicBezTo>
                  <a:pt x="10854" y="101547"/>
                  <a:pt x="10973" y="101608"/>
                  <a:pt x="11086" y="101608"/>
                </a:cubicBezTo>
                <a:cubicBezTo>
                  <a:pt x="11148" y="101608"/>
                  <a:pt x="11209" y="101590"/>
                  <a:pt x="11258" y="101550"/>
                </a:cubicBezTo>
                <a:cubicBezTo>
                  <a:pt x="11427" y="101438"/>
                  <a:pt x="11483" y="101185"/>
                  <a:pt x="11371" y="101045"/>
                </a:cubicBezTo>
                <a:cubicBezTo>
                  <a:pt x="11303" y="100944"/>
                  <a:pt x="11206" y="100893"/>
                  <a:pt x="11102" y="100893"/>
                </a:cubicBezTo>
                <a:close/>
                <a:moveTo>
                  <a:pt x="59665" y="101077"/>
                </a:moveTo>
                <a:cubicBezTo>
                  <a:pt x="59605" y="101077"/>
                  <a:pt x="59545" y="101093"/>
                  <a:pt x="59490" y="101129"/>
                </a:cubicBezTo>
                <a:cubicBezTo>
                  <a:pt x="59322" y="101241"/>
                  <a:pt x="59266" y="101466"/>
                  <a:pt x="59378" y="101606"/>
                </a:cubicBezTo>
                <a:cubicBezTo>
                  <a:pt x="59447" y="101727"/>
                  <a:pt x="59569" y="101784"/>
                  <a:pt x="59686" y="101784"/>
                </a:cubicBezTo>
                <a:cubicBezTo>
                  <a:pt x="59759" y="101784"/>
                  <a:pt x="59829" y="101762"/>
                  <a:pt x="59883" y="101718"/>
                </a:cubicBezTo>
                <a:cubicBezTo>
                  <a:pt x="60052" y="101606"/>
                  <a:pt x="60080" y="101382"/>
                  <a:pt x="59968" y="101241"/>
                </a:cubicBezTo>
                <a:cubicBezTo>
                  <a:pt x="59911" y="101146"/>
                  <a:pt x="59789" y="101077"/>
                  <a:pt x="59665" y="101077"/>
                </a:cubicBezTo>
                <a:close/>
                <a:moveTo>
                  <a:pt x="53104" y="101139"/>
                </a:moveTo>
                <a:cubicBezTo>
                  <a:pt x="53036" y="101139"/>
                  <a:pt x="52971" y="101155"/>
                  <a:pt x="52921" y="101185"/>
                </a:cubicBezTo>
                <a:cubicBezTo>
                  <a:pt x="52753" y="101297"/>
                  <a:pt x="52724" y="101550"/>
                  <a:pt x="52809" y="101690"/>
                </a:cubicBezTo>
                <a:cubicBezTo>
                  <a:pt x="52881" y="101798"/>
                  <a:pt x="53010" y="101849"/>
                  <a:pt x="53131" y="101849"/>
                </a:cubicBezTo>
                <a:cubicBezTo>
                  <a:pt x="53199" y="101849"/>
                  <a:pt x="53264" y="101833"/>
                  <a:pt x="53314" y="101803"/>
                </a:cubicBezTo>
                <a:cubicBezTo>
                  <a:pt x="53482" y="101690"/>
                  <a:pt x="53511" y="101438"/>
                  <a:pt x="53426" y="101297"/>
                </a:cubicBezTo>
                <a:cubicBezTo>
                  <a:pt x="53354" y="101189"/>
                  <a:pt x="53225" y="101139"/>
                  <a:pt x="53104" y="101139"/>
                </a:cubicBezTo>
                <a:close/>
                <a:moveTo>
                  <a:pt x="46540" y="101174"/>
                </a:moveTo>
                <a:cubicBezTo>
                  <a:pt x="46467" y="101174"/>
                  <a:pt x="46391" y="101196"/>
                  <a:pt x="46323" y="101241"/>
                </a:cubicBezTo>
                <a:cubicBezTo>
                  <a:pt x="46155" y="101325"/>
                  <a:pt x="46099" y="101578"/>
                  <a:pt x="46211" y="101718"/>
                </a:cubicBezTo>
                <a:cubicBezTo>
                  <a:pt x="46284" y="101827"/>
                  <a:pt x="46415" y="101889"/>
                  <a:pt x="46536" y="101889"/>
                </a:cubicBezTo>
                <a:cubicBezTo>
                  <a:pt x="46603" y="101889"/>
                  <a:pt x="46667" y="101871"/>
                  <a:pt x="46717" y="101831"/>
                </a:cubicBezTo>
                <a:cubicBezTo>
                  <a:pt x="46885" y="101718"/>
                  <a:pt x="46913" y="101466"/>
                  <a:pt x="46801" y="101325"/>
                </a:cubicBezTo>
                <a:cubicBezTo>
                  <a:pt x="46750" y="101224"/>
                  <a:pt x="46649" y="101174"/>
                  <a:pt x="46540" y="101174"/>
                </a:cubicBezTo>
                <a:close/>
                <a:moveTo>
                  <a:pt x="39952" y="101204"/>
                </a:moveTo>
                <a:cubicBezTo>
                  <a:pt x="39879" y="101204"/>
                  <a:pt x="39808" y="101226"/>
                  <a:pt x="39754" y="101269"/>
                </a:cubicBezTo>
                <a:cubicBezTo>
                  <a:pt x="39586" y="101382"/>
                  <a:pt x="39557" y="101606"/>
                  <a:pt x="39670" y="101747"/>
                </a:cubicBezTo>
                <a:cubicBezTo>
                  <a:pt x="39722" y="101867"/>
                  <a:pt x="39837" y="101925"/>
                  <a:pt x="39951" y="101925"/>
                </a:cubicBezTo>
                <a:cubicBezTo>
                  <a:pt x="40022" y="101925"/>
                  <a:pt x="40093" y="101902"/>
                  <a:pt x="40147" y="101859"/>
                </a:cubicBezTo>
                <a:cubicBezTo>
                  <a:pt x="40316" y="101747"/>
                  <a:pt x="40372" y="101522"/>
                  <a:pt x="40259" y="101382"/>
                </a:cubicBezTo>
                <a:cubicBezTo>
                  <a:pt x="40190" y="101261"/>
                  <a:pt x="40068" y="101204"/>
                  <a:pt x="39952" y="101204"/>
                </a:cubicBezTo>
                <a:close/>
                <a:moveTo>
                  <a:pt x="33360" y="101255"/>
                </a:moveTo>
                <a:cubicBezTo>
                  <a:pt x="33294" y="101255"/>
                  <a:pt x="33225" y="101276"/>
                  <a:pt x="33156" y="101325"/>
                </a:cubicBezTo>
                <a:cubicBezTo>
                  <a:pt x="32988" y="101438"/>
                  <a:pt x="32960" y="101690"/>
                  <a:pt x="33072" y="101831"/>
                </a:cubicBezTo>
                <a:cubicBezTo>
                  <a:pt x="33126" y="101939"/>
                  <a:pt x="33249" y="101989"/>
                  <a:pt x="33368" y="101989"/>
                </a:cubicBezTo>
                <a:cubicBezTo>
                  <a:pt x="33434" y="101989"/>
                  <a:pt x="33499" y="101973"/>
                  <a:pt x="33550" y="101943"/>
                </a:cubicBezTo>
                <a:cubicBezTo>
                  <a:pt x="33718" y="101831"/>
                  <a:pt x="33774" y="101578"/>
                  <a:pt x="33662" y="101438"/>
                </a:cubicBezTo>
                <a:cubicBezTo>
                  <a:pt x="33589" y="101328"/>
                  <a:pt x="33481" y="101255"/>
                  <a:pt x="33360" y="101255"/>
                </a:cubicBezTo>
                <a:close/>
                <a:moveTo>
                  <a:pt x="26811" y="101314"/>
                </a:moveTo>
                <a:cubicBezTo>
                  <a:pt x="26741" y="101314"/>
                  <a:pt x="26671" y="101337"/>
                  <a:pt x="26615" y="101382"/>
                </a:cubicBezTo>
                <a:cubicBezTo>
                  <a:pt x="26419" y="101466"/>
                  <a:pt x="26391" y="101718"/>
                  <a:pt x="26503" y="101859"/>
                </a:cubicBezTo>
                <a:cubicBezTo>
                  <a:pt x="26575" y="101968"/>
                  <a:pt x="26695" y="102030"/>
                  <a:pt x="26808" y="102030"/>
                </a:cubicBezTo>
                <a:cubicBezTo>
                  <a:pt x="26870" y="102030"/>
                  <a:pt x="26930" y="102011"/>
                  <a:pt x="26980" y="101971"/>
                </a:cubicBezTo>
                <a:cubicBezTo>
                  <a:pt x="27177" y="101859"/>
                  <a:pt x="27205" y="101606"/>
                  <a:pt x="27092" y="101466"/>
                </a:cubicBezTo>
                <a:cubicBezTo>
                  <a:pt x="27025" y="101365"/>
                  <a:pt x="26917" y="101314"/>
                  <a:pt x="26811" y="101314"/>
                </a:cubicBezTo>
                <a:close/>
                <a:moveTo>
                  <a:pt x="20218" y="101344"/>
                </a:moveTo>
                <a:cubicBezTo>
                  <a:pt x="20152" y="101344"/>
                  <a:pt x="20082" y="101366"/>
                  <a:pt x="20018" y="101410"/>
                </a:cubicBezTo>
                <a:cubicBezTo>
                  <a:pt x="19821" y="101522"/>
                  <a:pt x="19793" y="101747"/>
                  <a:pt x="19905" y="101887"/>
                </a:cubicBezTo>
                <a:cubicBezTo>
                  <a:pt x="19974" y="102008"/>
                  <a:pt x="20086" y="102065"/>
                  <a:pt x="20194" y="102065"/>
                </a:cubicBezTo>
                <a:cubicBezTo>
                  <a:pt x="20262" y="102065"/>
                  <a:pt x="20328" y="102042"/>
                  <a:pt x="20383" y="101999"/>
                </a:cubicBezTo>
                <a:cubicBezTo>
                  <a:pt x="20551" y="101887"/>
                  <a:pt x="20607" y="101662"/>
                  <a:pt x="20495" y="101522"/>
                </a:cubicBezTo>
                <a:cubicBezTo>
                  <a:pt x="20426" y="101401"/>
                  <a:pt x="20325" y="101344"/>
                  <a:pt x="20218" y="101344"/>
                </a:cubicBezTo>
                <a:close/>
                <a:moveTo>
                  <a:pt x="13627" y="101379"/>
                </a:moveTo>
                <a:cubicBezTo>
                  <a:pt x="13562" y="101379"/>
                  <a:pt x="13498" y="101398"/>
                  <a:pt x="13448" y="101438"/>
                </a:cubicBezTo>
                <a:cubicBezTo>
                  <a:pt x="13280" y="101550"/>
                  <a:pt x="13224" y="101803"/>
                  <a:pt x="13336" y="101943"/>
                </a:cubicBezTo>
                <a:cubicBezTo>
                  <a:pt x="13403" y="102044"/>
                  <a:pt x="13521" y="102095"/>
                  <a:pt x="13629" y="102095"/>
                </a:cubicBezTo>
                <a:cubicBezTo>
                  <a:pt x="13701" y="102095"/>
                  <a:pt x="13768" y="102072"/>
                  <a:pt x="13813" y="102027"/>
                </a:cubicBezTo>
                <a:cubicBezTo>
                  <a:pt x="14010" y="101943"/>
                  <a:pt x="14038" y="101690"/>
                  <a:pt x="13925" y="101550"/>
                </a:cubicBezTo>
                <a:cubicBezTo>
                  <a:pt x="13871" y="101441"/>
                  <a:pt x="13746" y="101379"/>
                  <a:pt x="13627" y="101379"/>
                </a:cubicBezTo>
                <a:close/>
                <a:moveTo>
                  <a:pt x="55652" y="101612"/>
                </a:moveTo>
                <a:cubicBezTo>
                  <a:pt x="55583" y="101612"/>
                  <a:pt x="55511" y="101637"/>
                  <a:pt x="55448" y="101690"/>
                </a:cubicBezTo>
                <a:cubicBezTo>
                  <a:pt x="55279" y="101803"/>
                  <a:pt x="55223" y="102027"/>
                  <a:pt x="55335" y="102168"/>
                </a:cubicBezTo>
                <a:cubicBezTo>
                  <a:pt x="55404" y="102289"/>
                  <a:pt x="55527" y="102346"/>
                  <a:pt x="55643" y="102346"/>
                </a:cubicBezTo>
                <a:cubicBezTo>
                  <a:pt x="55716" y="102346"/>
                  <a:pt x="55787" y="102323"/>
                  <a:pt x="55841" y="102280"/>
                </a:cubicBezTo>
                <a:cubicBezTo>
                  <a:pt x="56009" y="102168"/>
                  <a:pt x="56037" y="101943"/>
                  <a:pt x="55925" y="101803"/>
                </a:cubicBezTo>
                <a:cubicBezTo>
                  <a:pt x="55873" y="101680"/>
                  <a:pt x="55766" y="101612"/>
                  <a:pt x="55652" y="101612"/>
                </a:cubicBezTo>
                <a:close/>
                <a:moveTo>
                  <a:pt x="49043" y="101660"/>
                </a:moveTo>
                <a:cubicBezTo>
                  <a:pt x="48977" y="101660"/>
                  <a:pt x="48910" y="101679"/>
                  <a:pt x="48850" y="101718"/>
                </a:cubicBezTo>
                <a:cubicBezTo>
                  <a:pt x="48682" y="101831"/>
                  <a:pt x="48654" y="102083"/>
                  <a:pt x="48738" y="102224"/>
                </a:cubicBezTo>
                <a:cubicBezTo>
                  <a:pt x="48805" y="102325"/>
                  <a:pt x="48923" y="102375"/>
                  <a:pt x="49037" y="102375"/>
                </a:cubicBezTo>
                <a:cubicBezTo>
                  <a:pt x="49113" y="102375"/>
                  <a:pt x="49187" y="102353"/>
                  <a:pt x="49243" y="102308"/>
                </a:cubicBezTo>
                <a:cubicBezTo>
                  <a:pt x="49412" y="102224"/>
                  <a:pt x="49440" y="101971"/>
                  <a:pt x="49356" y="101831"/>
                </a:cubicBezTo>
                <a:cubicBezTo>
                  <a:pt x="49283" y="101722"/>
                  <a:pt x="49164" y="101660"/>
                  <a:pt x="49043" y="101660"/>
                </a:cubicBezTo>
                <a:close/>
                <a:moveTo>
                  <a:pt x="42488" y="101701"/>
                </a:moveTo>
                <a:cubicBezTo>
                  <a:pt x="42422" y="101701"/>
                  <a:pt x="42351" y="101716"/>
                  <a:pt x="42281" y="101747"/>
                </a:cubicBezTo>
                <a:cubicBezTo>
                  <a:pt x="42112" y="101859"/>
                  <a:pt x="42084" y="102112"/>
                  <a:pt x="42197" y="102252"/>
                </a:cubicBezTo>
                <a:cubicBezTo>
                  <a:pt x="42251" y="102360"/>
                  <a:pt x="42374" y="102410"/>
                  <a:pt x="42492" y="102410"/>
                </a:cubicBezTo>
                <a:cubicBezTo>
                  <a:pt x="42559" y="102410"/>
                  <a:pt x="42623" y="102394"/>
                  <a:pt x="42674" y="102364"/>
                </a:cubicBezTo>
                <a:cubicBezTo>
                  <a:pt x="42842" y="102252"/>
                  <a:pt x="42898" y="101999"/>
                  <a:pt x="42786" y="101859"/>
                </a:cubicBezTo>
                <a:cubicBezTo>
                  <a:pt x="42714" y="101751"/>
                  <a:pt x="42607" y="101701"/>
                  <a:pt x="42488" y="101701"/>
                </a:cubicBezTo>
                <a:close/>
                <a:moveTo>
                  <a:pt x="35895" y="101743"/>
                </a:moveTo>
                <a:cubicBezTo>
                  <a:pt x="35827" y="101743"/>
                  <a:pt x="35755" y="101762"/>
                  <a:pt x="35683" y="101803"/>
                </a:cubicBezTo>
                <a:cubicBezTo>
                  <a:pt x="35515" y="101887"/>
                  <a:pt x="35487" y="102140"/>
                  <a:pt x="35599" y="102280"/>
                </a:cubicBezTo>
                <a:cubicBezTo>
                  <a:pt x="35653" y="102389"/>
                  <a:pt x="35778" y="102451"/>
                  <a:pt x="35897" y="102451"/>
                </a:cubicBezTo>
                <a:cubicBezTo>
                  <a:pt x="35963" y="102451"/>
                  <a:pt x="36027" y="102432"/>
                  <a:pt x="36076" y="102392"/>
                </a:cubicBezTo>
                <a:cubicBezTo>
                  <a:pt x="36245" y="102280"/>
                  <a:pt x="36301" y="102027"/>
                  <a:pt x="36189" y="101887"/>
                </a:cubicBezTo>
                <a:cubicBezTo>
                  <a:pt x="36117" y="101798"/>
                  <a:pt x="36013" y="101743"/>
                  <a:pt x="35895" y="101743"/>
                </a:cubicBezTo>
                <a:close/>
                <a:moveTo>
                  <a:pt x="29326" y="101800"/>
                </a:moveTo>
                <a:cubicBezTo>
                  <a:pt x="29265" y="101800"/>
                  <a:pt x="29202" y="101819"/>
                  <a:pt x="29142" y="101859"/>
                </a:cubicBezTo>
                <a:cubicBezTo>
                  <a:pt x="28945" y="101971"/>
                  <a:pt x="28917" y="102224"/>
                  <a:pt x="29030" y="102364"/>
                </a:cubicBezTo>
                <a:cubicBezTo>
                  <a:pt x="29097" y="102465"/>
                  <a:pt x="29205" y="102516"/>
                  <a:pt x="29311" y="102516"/>
                </a:cubicBezTo>
                <a:cubicBezTo>
                  <a:pt x="29381" y="102516"/>
                  <a:pt x="29451" y="102493"/>
                  <a:pt x="29507" y="102448"/>
                </a:cubicBezTo>
                <a:cubicBezTo>
                  <a:pt x="29703" y="102364"/>
                  <a:pt x="29731" y="102112"/>
                  <a:pt x="29619" y="101971"/>
                </a:cubicBezTo>
                <a:cubicBezTo>
                  <a:pt x="29547" y="101862"/>
                  <a:pt x="29439" y="101800"/>
                  <a:pt x="29326" y="101800"/>
                </a:cubicBezTo>
                <a:close/>
                <a:moveTo>
                  <a:pt x="22731" y="101841"/>
                </a:moveTo>
                <a:cubicBezTo>
                  <a:pt x="22669" y="101841"/>
                  <a:pt x="22605" y="101857"/>
                  <a:pt x="22544" y="101887"/>
                </a:cubicBezTo>
                <a:cubicBezTo>
                  <a:pt x="22348" y="101999"/>
                  <a:pt x="22320" y="102252"/>
                  <a:pt x="22432" y="102392"/>
                </a:cubicBezTo>
                <a:cubicBezTo>
                  <a:pt x="22504" y="102500"/>
                  <a:pt x="22622" y="102551"/>
                  <a:pt x="22735" y="102551"/>
                </a:cubicBezTo>
                <a:cubicBezTo>
                  <a:pt x="22798" y="102551"/>
                  <a:pt x="22859" y="102535"/>
                  <a:pt x="22909" y="102505"/>
                </a:cubicBezTo>
                <a:cubicBezTo>
                  <a:pt x="23106" y="102392"/>
                  <a:pt x="23134" y="102140"/>
                  <a:pt x="23022" y="101999"/>
                </a:cubicBezTo>
                <a:cubicBezTo>
                  <a:pt x="22950" y="101891"/>
                  <a:pt x="22843" y="101841"/>
                  <a:pt x="22731" y="101841"/>
                </a:cubicBezTo>
                <a:close/>
                <a:moveTo>
                  <a:pt x="16179" y="101876"/>
                </a:moveTo>
                <a:cubicBezTo>
                  <a:pt x="16105" y="101876"/>
                  <a:pt x="16031" y="101898"/>
                  <a:pt x="15975" y="101943"/>
                </a:cubicBezTo>
                <a:cubicBezTo>
                  <a:pt x="15806" y="102027"/>
                  <a:pt x="15750" y="102280"/>
                  <a:pt x="15863" y="102420"/>
                </a:cubicBezTo>
                <a:cubicBezTo>
                  <a:pt x="15935" y="102529"/>
                  <a:pt x="16066" y="102591"/>
                  <a:pt x="16180" y="102591"/>
                </a:cubicBezTo>
                <a:cubicBezTo>
                  <a:pt x="16243" y="102591"/>
                  <a:pt x="16300" y="102572"/>
                  <a:pt x="16340" y="102533"/>
                </a:cubicBezTo>
                <a:cubicBezTo>
                  <a:pt x="16536" y="102420"/>
                  <a:pt x="16564" y="102168"/>
                  <a:pt x="16452" y="102027"/>
                </a:cubicBezTo>
                <a:cubicBezTo>
                  <a:pt x="16402" y="101926"/>
                  <a:pt x="16290" y="101876"/>
                  <a:pt x="16179" y="101876"/>
                </a:cubicBezTo>
                <a:close/>
                <a:moveTo>
                  <a:pt x="58165" y="102097"/>
                </a:moveTo>
                <a:cubicBezTo>
                  <a:pt x="58100" y="102097"/>
                  <a:pt x="58034" y="102118"/>
                  <a:pt x="57974" y="102168"/>
                </a:cubicBezTo>
                <a:cubicBezTo>
                  <a:pt x="57806" y="102280"/>
                  <a:pt x="57778" y="102533"/>
                  <a:pt x="57862" y="102673"/>
                </a:cubicBezTo>
                <a:cubicBezTo>
                  <a:pt x="57934" y="102781"/>
                  <a:pt x="58064" y="102831"/>
                  <a:pt x="58185" y="102831"/>
                </a:cubicBezTo>
                <a:cubicBezTo>
                  <a:pt x="58252" y="102831"/>
                  <a:pt x="58317" y="102816"/>
                  <a:pt x="58367" y="102785"/>
                </a:cubicBezTo>
                <a:cubicBezTo>
                  <a:pt x="58536" y="102673"/>
                  <a:pt x="58564" y="102420"/>
                  <a:pt x="58480" y="102280"/>
                </a:cubicBezTo>
                <a:cubicBezTo>
                  <a:pt x="58407" y="102171"/>
                  <a:pt x="58287" y="102097"/>
                  <a:pt x="58165" y="102097"/>
                </a:cubicBezTo>
                <a:close/>
                <a:moveTo>
                  <a:pt x="51611" y="102156"/>
                </a:moveTo>
                <a:cubicBezTo>
                  <a:pt x="51535" y="102156"/>
                  <a:pt x="51461" y="102179"/>
                  <a:pt x="51405" y="102224"/>
                </a:cubicBezTo>
                <a:cubicBezTo>
                  <a:pt x="51237" y="102308"/>
                  <a:pt x="51208" y="102561"/>
                  <a:pt x="51321" y="102701"/>
                </a:cubicBezTo>
                <a:cubicBezTo>
                  <a:pt x="51375" y="102810"/>
                  <a:pt x="51500" y="102872"/>
                  <a:pt x="51619" y="102872"/>
                </a:cubicBezTo>
                <a:cubicBezTo>
                  <a:pt x="51684" y="102872"/>
                  <a:pt x="51748" y="102853"/>
                  <a:pt x="51798" y="102813"/>
                </a:cubicBezTo>
                <a:cubicBezTo>
                  <a:pt x="51966" y="102701"/>
                  <a:pt x="52023" y="102448"/>
                  <a:pt x="51910" y="102308"/>
                </a:cubicBezTo>
                <a:cubicBezTo>
                  <a:pt x="51843" y="102207"/>
                  <a:pt x="51725" y="102156"/>
                  <a:pt x="51611" y="102156"/>
                </a:cubicBezTo>
                <a:close/>
                <a:moveTo>
                  <a:pt x="45030" y="102186"/>
                </a:moveTo>
                <a:cubicBezTo>
                  <a:pt x="44959" y="102186"/>
                  <a:pt x="44883" y="102209"/>
                  <a:pt x="44807" y="102252"/>
                </a:cubicBezTo>
                <a:cubicBezTo>
                  <a:pt x="44639" y="102364"/>
                  <a:pt x="44611" y="102589"/>
                  <a:pt x="44723" y="102729"/>
                </a:cubicBezTo>
                <a:cubicBezTo>
                  <a:pt x="44775" y="102850"/>
                  <a:pt x="44890" y="102907"/>
                  <a:pt x="45004" y="102907"/>
                </a:cubicBezTo>
                <a:cubicBezTo>
                  <a:pt x="45076" y="102907"/>
                  <a:pt x="45146" y="102885"/>
                  <a:pt x="45200" y="102841"/>
                </a:cubicBezTo>
                <a:cubicBezTo>
                  <a:pt x="45369" y="102729"/>
                  <a:pt x="45425" y="102505"/>
                  <a:pt x="45313" y="102364"/>
                </a:cubicBezTo>
                <a:cubicBezTo>
                  <a:pt x="45244" y="102243"/>
                  <a:pt x="45143" y="102186"/>
                  <a:pt x="45030" y="102186"/>
                </a:cubicBezTo>
                <a:close/>
                <a:moveTo>
                  <a:pt x="38426" y="102222"/>
                </a:moveTo>
                <a:cubicBezTo>
                  <a:pt x="38363" y="102222"/>
                  <a:pt x="38306" y="102240"/>
                  <a:pt x="38266" y="102280"/>
                </a:cubicBezTo>
                <a:cubicBezTo>
                  <a:pt x="38070" y="102392"/>
                  <a:pt x="38041" y="102645"/>
                  <a:pt x="38154" y="102785"/>
                </a:cubicBezTo>
                <a:cubicBezTo>
                  <a:pt x="38221" y="102886"/>
                  <a:pt x="38329" y="102937"/>
                  <a:pt x="38435" y="102937"/>
                </a:cubicBezTo>
                <a:cubicBezTo>
                  <a:pt x="38505" y="102937"/>
                  <a:pt x="38575" y="102914"/>
                  <a:pt x="38631" y="102870"/>
                </a:cubicBezTo>
                <a:cubicBezTo>
                  <a:pt x="38828" y="102785"/>
                  <a:pt x="38856" y="102533"/>
                  <a:pt x="38743" y="102392"/>
                </a:cubicBezTo>
                <a:cubicBezTo>
                  <a:pt x="38671" y="102284"/>
                  <a:pt x="38540" y="102222"/>
                  <a:pt x="38426" y="102222"/>
                </a:cubicBezTo>
                <a:close/>
                <a:moveTo>
                  <a:pt x="31877" y="102297"/>
                </a:moveTo>
                <a:cubicBezTo>
                  <a:pt x="31808" y="102297"/>
                  <a:pt x="31736" y="102319"/>
                  <a:pt x="31669" y="102364"/>
                </a:cubicBezTo>
                <a:cubicBezTo>
                  <a:pt x="31472" y="102448"/>
                  <a:pt x="31444" y="102701"/>
                  <a:pt x="31556" y="102841"/>
                </a:cubicBezTo>
                <a:cubicBezTo>
                  <a:pt x="31629" y="102950"/>
                  <a:pt x="31748" y="103012"/>
                  <a:pt x="31861" y="103012"/>
                </a:cubicBezTo>
                <a:cubicBezTo>
                  <a:pt x="31923" y="103012"/>
                  <a:pt x="31984" y="102994"/>
                  <a:pt x="32034" y="102954"/>
                </a:cubicBezTo>
                <a:cubicBezTo>
                  <a:pt x="32230" y="102841"/>
                  <a:pt x="32258" y="102589"/>
                  <a:pt x="32146" y="102448"/>
                </a:cubicBezTo>
                <a:cubicBezTo>
                  <a:pt x="32078" y="102347"/>
                  <a:pt x="31981" y="102297"/>
                  <a:pt x="31877" y="102297"/>
                </a:cubicBezTo>
                <a:close/>
                <a:moveTo>
                  <a:pt x="25295" y="102327"/>
                </a:moveTo>
                <a:cubicBezTo>
                  <a:pt x="25224" y="102327"/>
                  <a:pt x="25153" y="102349"/>
                  <a:pt x="25099" y="102392"/>
                </a:cubicBezTo>
                <a:cubicBezTo>
                  <a:pt x="24931" y="102505"/>
                  <a:pt x="24874" y="102729"/>
                  <a:pt x="24987" y="102870"/>
                </a:cubicBezTo>
                <a:cubicBezTo>
                  <a:pt x="25056" y="102990"/>
                  <a:pt x="25178" y="103048"/>
                  <a:pt x="25294" y="103048"/>
                </a:cubicBezTo>
                <a:cubicBezTo>
                  <a:pt x="25367" y="103048"/>
                  <a:pt x="25438" y="103025"/>
                  <a:pt x="25492" y="102982"/>
                </a:cubicBezTo>
                <a:cubicBezTo>
                  <a:pt x="25661" y="102870"/>
                  <a:pt x="25689" y="102645"/>
                  <a:pt x="25576" y="102505"/>
                </a:cubicBezTo>
                <a:cubicBezTo>
                  <a:pt x="25525" y="102384"/>
                  <a:pt x="25409" y="102327"/>
                  <a:pt x="25295" y="102327"/>
                </a:cubicBezTo>
                <a:close/>
                <a:moveTo>
                  <a:pt x="18693" y="102362"/>
                </a:moveTo>
                <a:cubicBezTo>
                  <a:pt x="18628" y="102362"/>
                  <a:pt x="18561" y="102381"/>
                  <a:pt x="18502" y="102420"/>
                </a:cubicBezTo>
                <a:cubicBezTo>
                  <a:pt x="18333" y="102533"/>
                  <a:pt x="18277" y="102785"/>
                  <a:pt x="18389" y="102926"/>
                </a:cubicBezTo>
                <a:cubicBezTo>
                  <a:pt x="18457" y="103027"/>
                  <a:pt x="18575" y="103077"/>
                  <a:pt x="18688" y="103077"/>
                </a:cubicBezTo>
                <a:cubicBezTo>
                  <a:pt x="18764" y="103077"/>
                  <a:pt x="18838" y="103055"/>
                  <a:pt x="18895" y="103010"/>
                </a:cubicBezTo>
                <a:cubicBezTo>
                  <a:pt x="19063" y="102926"/>
                  <a:pt x="19091" y="102673"/>
                  <a:pt x="18979" y="102533"/>
                </a:cubicBezTo>
                <a:cubicBezTo>
                  <a:pt x="18924" y="102424"/>
                  <a:pt x="18812" y="102362"/>
                  <a:pt x="18693" y="102362"/>
                </a:cubicBezTo>
                <a:close/>
                <a:moveTo>
                  <a:pt x="54137" y="102643"/>
                </a:moveTo>
                <a:cubicBezTo>
                  <a:pt x="54071" y="102643"/>
                  <a:pt x="54001" y="102661"/>
                  <a:pt x="53932" y="102701"/>
                </a:cubicBezTo>
                <a:cubicBezTo>
                  <a:pt x="53763" y="102813"/>
                  <a:pt x="53735" y="103066"/>
                  <a:pt x="53847" y="103206"/>
                </a:cubicBezTo>
                <a:cubicBezTo>
                  <a:pt x="53898" y="103308"/>
                  <a:pt x="54009" y="103358"/>
                  <a:pt x="54120" y="103358"/>
                </a:cubicBezTo>
                <a:cubicBezTo>
                  <a:pt x="54194" y="103358"/>
                  <a:pt x="54269" y="103336"/>
                  <a:pt x="54325" y="103291"/>
                </a:cubicBezTo>
                <a:cubicBezTo>
                  <a:pt x="54493" y="103206"/>
                  <a:pt x="54549" y="102954"/>
                  <a:pt x="54437" y="102813"/>
                </a:cubicBezTo>
                <a:cubicBezTo>
                  <a:pt x="54365" y="102705"/>
                  <a:pt x="54257" y="102643"/>
                  <a:pt x="54137" y="102643"/>
                </a:cubicBezTo>
                <a:close/>
                <a:moveTo>
                  <a:pt x="47529" y="102683"/>
                </a:moveTo>
                <a:cubicBezTo>
                  <a:pt x="47462" y="102683"/>
                  <a:pt x="47395" y="102699"/>
                  <a:pt x="47334" y="102729"/>
                </a:cubicBezTo>
                <a:cubicBezTo>
                  <a:pt x="47166" y="102841"/>
                  <a:pt x="47138" y="103094"/>
                  <a:pt x="47250" y="103235"/>
                </a:cubicBezTo>
                <a:cubicBezTo>
                  <a:pt x="47304" y="103343"/>
                  <a:pt x="47427" y="103393"/>
                  <a:pt x="47546" y="103393"/>
                </a:cubicBezTo>
                <a:cubicBezTo>
                  <a:pt x="47612" y="103393"/>
                  <a:pt x="47677" y="103377"/>
                  <a:pt x="47727" y="103347"/>
                </a:cubicBezTo>
                <a:cubicBezTo>
                  <a:pt x="47896" y="103235"/>
                  <a:pt x="47952" y="102982"/>
                  <a:pt x="47839" y="102841"/>
                </a:cubicBezTo>
                <a:cubicBezTo>
                  <a:pt x="47768" y="102733"/>
                  <a:pt x="47649" y="102683"/>
                  <a:pt x="47529" y="102683"/>
                </a:cubicBezTo>
                <a:close/>
                <a:moveTo>
                  <a:pt x="40989" y="102718"/>
                </a:moveTo>
                <a:cubicBezTo>
                  <a:pt x="40919" y="102718"/>
                  <a:pt x="40849" y="102740"/>
                  <a:pt x="40793" y="102785"/>
                </a:cubicBezTo>
                <a:cubicBezTo>
                  <a:pt x="40596" y="102870"/>
                  <a:pt x="40568" y="103122"/>
                  <a:pt x="40680" y="103263"/>
                </a:cubicBezTo>
                <a:cubicBezTo>
                  <a:pt x="40753" y="103371"/>
                  <a:pt x="40872" y="103433"/>
                  <a:pt x="40986" y="103433"/>
                </a:cubicBezTo>
                <a:cubicBezTo>
                  <a:pt x="41048" y="103433"/>
                  <a:pt x="41108" y="103415"/>
                  <a:pt x="41158" y="103375"/>
                </a:cubicBezTo>
                <a:cubicBezTo>
                  <a:pt x="41354" y="103263"/>
                  <a:pt x="41382" y="103010"/>
                  <a:pt x="41270" y="102870"/>
                </a:cubicBezTo>
                <a:cubicBezTo>
                  <a:pt x="41203" y="102768"/>
                  <a:pt x="41095" y="102718"/>
                  <a:pt x="40989" y="102718"/>
                </a:cubicBezTo>
                <a:close/>
                <a:moveTo>
                  <a:pt x="34370" y="102771"/>
                </a:moveTo>
                <a:cubicBezTo>
                  <a:pt x="34305" y="102771"/>
                  <a:pt x="34236" y="102792"/>
                  <a:pt x="34167" y="102841"/>
                </a:cubicBezTo>
                <a:cubicBezTo>
                  <a:pt x="33999" y="102954"/>
                  <a:pt x="33971" y="103206"/>
                  <a:pt x="34083" y="103347"/>
                </a:cubicBezTo>
                <a:cubicBezTo>
                  <a:pt x="34133" y="103448"/>
                  <a:pt x="34245" y="103498"/>
                  <a:pt x="34356" y="103498"/>
                </a:cubicBezTo>
                <a:cubicBezTo>
                  <a:pt x="34430" y="103498"/>
                  <a:pt x="34504" y="103476"/>
                  <a:pt x="34560" y="103431"/>
                </a:cubicBezTo>
                <a:cubicBezTo>
                  <a:pt x="34757" y="103347"/>
                  <a:pt x="34785" y="103094"/>
                  <a:pt x="34673" y="102954"/>
                </a:cubicBezTo>
                <a:cubicBezTo>
                  <a:pt x="34600" y="102844"/>
                  <a:pt x="34491" y="102771"/>
                  <a:pt x="34370" y="102771"/>
                </a:cubicBezTo>
                <a:close/>
                <a:moveTo>
                  <a:pt x="27807" y="102824"/>
                </a:moveTo>
                <a:cubicBezTo>
                  <a:pt x="27741" y="102824"/>
                  <a:pt x="27676" y="102839"/>
                  <a:pt x="27626" y="102870"/>
                </a:cubicBezTo>
                <a:cubicBezTo>
                  <a:pt x="27457" y="102982"/>
                  <a:pt x="27401" y="103235"/>
                  <a:pt x="27513" y="103375"/>
                </a:cubicBezTo>
                <a:cubicBezTo>
                  <a:pt x="27585" y="103483"/>
                  <a:pt x="27715" y="103533"/>
                  <a:pt x="27836" y="103533"/>
                </a:cubicBezTo>
                <a:cubicBezTo>
                  <a:pt x="27904" y="103533"/>
                  <a:pt x="27968" y="103517"/>
                  <a:pt x="28019" y="103487"/>
                </a:cubicBezTo>
                <a:cubicBezTo>
                  <a:pt x="28187" y="103375"/>
                  <a:pt x="28215" y="103122"/>
                  <a:pt x="28103" y="102982"/>
                </a:cubicBezTo>
                <a:cubicBezTo>
                  <a:pt x="28049" y="102874"/>
                  <a:pt x="27926" y="102824"/>
                  <a:pt x="27807" y="102824"/>
                </a:cubicBezTo>
                <a:close/>
                <a:moveTo>
                  <a:pt x="21245" y="102858"/>
                </a:moveTo>
                <a:cubicBezTo>
                  <a:pt x="21172" y="102858"/>
                  <a:pt x="21096" y="102881"/>
                  <a:pt x="21028" y="102926"/>
                </a:cubicBezTo>
                <a:cubicBezTo>
                  <a:pt x="20860" y="103010"/>
                  <a:pt x="20804" y="103263"/>
                  <a:pt x="20916" y="103403"/>
                </a:cubicBezTo>
                <a:cubicBezTo>
                  <a:pt x="20988" y="103512"/>
                  <a:pt x="21120" y="103574"/>
                  <a:pt x="21241" y="103574"/>
                </a:cubicBezTo>
                <a:cubicBezTo>
                  <a:pt x="21308" y="103574"/>
                  <a:pt x="21372" y="103555"/>
                  <a:pt x="21421" y="103515"/>
                </a:cubicBezTo>
                <a:cubicBezTo>
                  <a:pt x="21590" y="103403"/>
                  <a:pt x="21618" y="103150"/>
                  <a:pt x="21506" y="103010"/>
                </a:cubicBezTo>
                <a:cubicBezTo>
                  <a:pt x="21455" y="102909"/>
                  <a:pt x="21354" y="102858"/>
                  <a:pt x="21245" y="102858"/>
                </a:cubicBezTo>
                <a:close/>
                <a:moveTo>
                  <a:pt x="56677" y="103139"/>
                </a:moveTo>
                <a:cubicBezTo>
                  <a:pt x="56602" y="103139"/>
                  <a:pt x="56526" y="103162"/>
                  <a:pt x="56458" y="103206"/>
                </a:cubicBezTo>
                <a:cubicBezTo>
                  <a:pt x="56290" y="103291"/>
                  <a:pt x="56262" y="103543"/>
                  <a:pt x="56374" y="103684"/>
                </a:cubicBezTo>
                <a:cubicBezTo>
                  <a:pt x="56429" y="103793"/>
                  <a:pt x="56553" y="103854"/>
                  <a:pt x="56672" y="103854"/>
                </a:cubicBezTo>
                <a:cubicBezTo>
                  <a:pt x="56738" y="103854"/>
                  <a:pt x="56802" y="103836"/>
                  <a:pt x="56851" y="103796"/>
                </a:cubicBezTo>
                <a:cubicBezTo>
                  <a:pt x="57020" y="103684"/>
                  <a:pt x="57076" y="103431"/>
                  <a:pt x="56964" y="103291"/>
                </a:cubicBezTo>
                <a:cubicBezTo>
                  <a:pt x="56896" y="103190"/>
                  <a:pt x="56789" y="103139"/>
                  <a:pt x="56677" y="103139"/>
                </a:cubicBezTo>
                <a:close/>
                <a:moveTo>
                  <a:pt x="50105" y="103169"/>
                </a:moveTo>
                <a:cubicBezTo>
                  <a:pt x="50038" y="103169"/>
                  <a:pt x="49971" y="103191"/>
                  <a:pt x="49917" y="103235"/>
                </a:cubicBezTo>
                <a:cubicBezTo>
                  <a:pt x="49720" y="103347"/>
                  <a:pt x="49692" y="103571"/>
                  <a:pt x="49805" y="103712"/>
                </a:cubicBezTo>
                <a:cubicBezTo>
                  <a:pt x="49874" y="103833"/>
                  <a:pt x="49985" y="103890"/>
                  <a:pt x="50094" y="103890"/>
                </a:cubicBezTo>
                <a:cubicBezTo>
                  <a:pt x="50161" y="103890"/>
                  <a:pt x="50228" y="103867"/>
                  <a:pt x="50282" y="103824"/>
                </a:cubicBezTo>
                <a:cubicBezTo>
                  <a:pt x="50479" y="103712"/>
                  <a:pt x="50507" y="103487"/>
                  <a:pt x="50394" y="103347"/>
                </a:cubicBezTo>
                <a:cubicBezTo>
                  <a:pt x="50325" y="103226"/>
                  <a:pt x="50214" y="103169"/>
                  <a:pt x="50105" y="103169"/>
                </a:cubicBezTo>
                <a:close/>
                <a:moveTo>
                  <a:pt x="43497" y="103204"/>
                </a:moveTo>
                <a:cubicBezTo>
                  <a:pt x="43431" y="103204"/>
                  <a:pt x="43361" y="103223"/>
                  <a:pt x="43291" y="103263"/>
                </a:cubicBezTo>
                <a:cubicBezTo>
                  <a:pt x="43123" y="103375"/>
                  <a:pt x="43095" y="103628"/>
                  <a:pt x="43207" y="103768"/>
                </a:cubicBezTo>
                <a:cubicBezTo>
                  <a:pt x="43258" y="103869"/>
                  <a:pt x="43369" y="103920"/>
                  <a:pt x="43480" y="103920"/>
                </a:cubicBezTo>
                <a:cubicBezTo>
                  <a:pt x="43554" y="103920"/>
                  <a:pt x="43628" y="103897"/>
                  <a:pt x="43684" y="103852"/>
                </a:cubicBezTo>
                <a:cubicBezTo>
                  <a:pt x="43881" y="103768"/>
                  <a:pt x="43909" y="103515"/>
                  <a:pt x="43797" y="103375"/>
                </a:cubicBezTo>
                <a:cubicBezTo>
                  <a:pt x="43724" y="103266"/>
                  <a:pt x="43617" y="103204"/>
                  <a:pt x="43497" y="103204"/>
                </a:cubicBezTo>
                <a:close/>
                <a:moveTo>
                  <a:pt x="36949" y="103267"/>
                </a:moveTo>
                <a:cubicBezTo>
                  <a:pt x="36876" y="103267"/>
                  <a:pt x="36805" y="103292"/>
                  <a:pt x="36750" y="103347"/>
                </a:cubicBezTo>
                <a:cubicBezTo>
                  <a:pt x="36582" y="103431"/>
                  <a:pt x="36525" y="103684"/>
                  <a:pt x="36638" y="103824"/>
                </a:cubicBezTo>
                <a:cubicBezTo>
                  <a:pt x="36710" y="103933"/>
                  <a:pt x="36841" y="103995"/>
                  <a:pt x="36963" y="103995"/>
                </a:cubicBezTo>
                <a:cubicBezTo>
                  <a:pt x="37030" y="103995"/>
                  <a:pt x="37093" y="103976"/>
                  <a:pt x="37143" y="103936"/>
                </a:cubicBezTo>
                <a:cubicBezTo>
                  <a:pt x="37312" y="103824"/>
                  <a:pt x="37340" y="103571"/>
                  <a:pt x="37227" y="103431"/>
                </a:cubicBezTo>
                <a:cubicBezTo>
                  <a:pt x="37176" y="103328"/>
                  <a:pt x="37062" y="103267"/>
                  <a:pt x="36949" y="103267"/>
                </a:cubicBezTo>
                <a:close/>
                <a:moveTo>
                  <a:pt x="30361" y="103309"/>
                </a:moveTo>
                <a:cubicBezTo>
                  <a:pt x="30291" y="103309"/>
                  <a:pt x="30217" y="103332"/>
                  <a:pt x="30153" y="103375"/>
                </a:cubicBezTo>
                <a:cubicBezTo>
                  <a:pt x="29956" y="103487"/>
                  <a:pt x="29928" y="103712"/>
                  <a:pt x="30040" y="103852"/>
                </a:cubicBezTo>
                <a:cubicBezTo>
                  <a:pt x="30109" y="103973"/>
                  <a:pt x="30231" y="104030"/>
                  <a:pt x="30348" y="104030"/>
                </a:cubicBezTo>
                <a:cubicBezTo>
                  <a:pt x="30421" y="104030"/>
                  <a:pt x="30491" y="104008"/>
                  <a:pt x="30546" y="103964"/>
                </a:cubicBezTo>
                <a:cubicBezTo>
                  <a:pt x="30714" y="103852"/>
                  <a:pt x="30742" y="103628"/>
                  <a:pt x="30630" y="103487"/>
                </a:cubicBezTo>
                <a:cubicBezTo>
                  <a:pt x="30578" y="103366"/>
                  <a:pt x="30473" y="103309"/>
                  <a:pt x="30361" y="103309"/>
                </a:cubicBezTo>
                <a:close/>
                <a:moveTo>
                  <a:pt x="23753" y="103345"/>
                </a:moveTo>
                <a:cubicBezTo>
                  <a:pt x="23685" y="103345"/>
                  <a:pt x="23615" y="103363"/>
                  <a:pt x="23555" y="103403"/>
                </a:cubicBezTo>
                <a:cubicBezTo>
                  <a:pt x="23387" y="103515"/>
                  <a:pt x="23330" y="103768"/>
                  <a:pt x="23443" y="103908"/>
                </a:cubicBezTo>
                <a:cubicBezTo>
                  <a:pt x="23510" y="104009"/>
                  <a:pt x="23628" y="104060"/>
                  <a:pt x="23742" y="104060"/>
                </a:cubicBezTo>
                <a:cubicBezTo>
                  <a:pt x="23818" y="104060"/>
                  <a:pt x="23892" y="104037"/>
                  <a:pt x="23948" y="103993"/>
                </a:cubicBezTo>
                <a:cubicBezTo>
                  <a:pt x="24116" y="103908"/>
                  <a:pt x="24145" y="103656"/>
                  <a:pt x="24032" y="103515"/>
                </a:cubicBezTo>
                <a:cubicBezTo>
                  <a:pt x="23996" y="103407"/>
                  <a:pt x="23878" y="103345"/>
                  <a:pt x="23753" y="103345"/>
                </a:cubicBezTo>
                <a:close/>
                <a:moveTo>
                  <a:pt x="17181" y="103385"/>
                </a:moveTo>
                <a:cubicBezTo>
                  <a:pt x="17114" y="103385"/>
                  <a:pt x="17046" y="103401"/>
                  <a:pt x="16986" y="103431"/>
                </a:cubicBezTo>
                <a:cubicBezTo>
                  <a:pt x="16817" y="103543"/>
                  <a:pt x="16789" y="103796"/>
                  <a:pt x="16873" y="103936"/>
                </a:cubicBezTo>
                <a:cubicBezTo>
                  <a:pt x="16945" y="104044"/>
                  <a:pt x="17075" y="104095"/>
                  <a:pt x="17196" y="104095"/>
                </a:cubicBezTo>
                <a:cubicBezTo>
                  <a:pt x="17263" y="104095"/>
                  <a:pt x="17328" y="104079"/>
                  <a:pt x="17379" y="104049"/>
                </a:cubicBezTo>
                <a:cubicBezTo>
                  <a:pt x="17547" y="103936"/>
                  <a:pt x="17575" y="103684"/>
                  <a:pt x="17491" y="103543"/>
                </a:cubicBezTo>
                <a:cubicBezTo>
                  <a:pt x="17419" y="103435"/>
                  <a:pt x="17301" y="103385"/>
                  <a:pt x="17181" y="103385"/>
                </a:cubicBezTo>
                <a:close/>
                <a:moveTo>
                  <a:pt x="52611" y="103666"/>
                </a:moveTo>
                <a:cubicBezTo>
                  <a:pt x="52544" y="103666"/>
                  <a:pt x="52476" y="103682"/>
                  <a:pt x="52416" y="103712"/>
                </a:cubicBezTo>
                <a:cubicBezTo>
                  <a:pt x="52247" y="103824"/>
                  <a:pt x="52219" y="104077"/>
                  <a:pt x="52331" y="104217"/>
                </a:cubicBezTo>
                <a:cubicBezTo>
                  <a:pt x="52385" y="104325"/>
                  <a:pt x="52509" y="104375"/>
                  <a:pt x="52627" y="104375"/>
                </a:cubicBezTo>
                <a:cubicBezTo>
                  <a:pt x="52693" y="104375"/>
                  <a:pt x="52758" y="104360"/>
                  <a:pt x="52809" y="104329"/>
                </a:cubicBezTo>
                <a:cubicBezTo>
                  <a:pt x="53005" y="104217"/>
                  <a:pt x="53033" y="103964"/>
                  <a:pt x="52921" y="103824"/>
                </a:cubicBezTo>
                <a:cubicBezTo>
                  <a:pt x="52849" y="103716"/>
                  <a:pt x="52731" y="103666"/>
                  <a:pt x="52611" y="103666"/>
                </a:cubicBezTo>
                <a:close/>
                <a:moveTo>
                  <a:pt x="46055" y="103701"/>
                </a:moveTo>
                <a:cubicBezTo>
                  <a:pt x="45985" y="103701"/>
                  <a:pt x="45914" y="103723"/>
                  <a:pt x="45846" y="103768"/>
                </a:cubicBezTo>
                <a:cubicBezTo>
                  <a:pt x="45650" y="103852"/>
                  <a:pt x="45622" y="104105"/>
                  <a:pt x="45734" y="104245"/>
                </a:cubicBezTo>
                <a:cubicBezTo>
                  <a:pt x="45806" y="104354"/>
                  <a:pt x="45926" y="104416"/>
                  <a:pt x="46039" y="104416"/>
                </a:cubicBezTo>
                <a:cubicBezTo>
                  <a:pt x="46101" y="104416"/>
                  <a:pt x="46161" y="104397"/>
                  <a:pt x="46211" y="104358"/>
                </a:cubicBezTo>
                <a:cubicBezTo>
                  <a:pt x="46408" y="104245"/>
                  <a:pt x="46436" y="103993"/>
                  <a:pt x="46323" y="103852"/>
                </a:cubicBezTo>
                <a:cubicBezTo>
                  <a:pt x="46256" y="103751"/>
                  <a:pt x="46158" y="103701"/>
                  <a:pt x="46055" y="103701"/>
                </a:cubicBezTo>
                <a:close/>
                <a:moveTo>
                  <a:pt x="39438" y="103744"/>
                </a:moveTo>
                <a:cubicBezTo>
                  <a:pt x="39379" y="103744"/>
                  <a:pt x="39322" y="103760"/>
                  <a:pt x="39277" y="103796"/>
                </a:cubicBezTo>
                <a:cubicBezTo>
                  <a:pt x="39080" y="103908"/>
                  <a:pt x="39052" y="104133"/>
                  <a:pt x="39164" y="104273"/>
                </a:cubicBezTo>
                <a:cubicBezTo>
                  <a:pt x="39233" y="104394"/>
                  <a:pt x="39356" y="104451"/>
                  <a:pt x="39472" y="104451"/>
                </a:cubicBezTo>
                <a:cubicBezTo>
                  <a:pt x="39545" y="104451"/>
                  <a:pt x="39616" y="104429"/>
                  <a:pt x="39670" y="104386"/>
                </a:cubicBezTo>
                <a:cubicBezTo>
                  <a:pt x="39838" y="104273"/>
                  <a:pt x="39866" y="104049"/>
                  <a:pt x="39754" y="103908"/>
                </a:cubicBezTo>
                <a:cubicBezTo>
                  <a:pt x="39697" y="103813"/>
                  <a:pt x="39563" y="103744"/>
                  <a:pt x="39438" y="103744"/>
                </a:cubicBezTo>
                <a:close/>
                <a:moveTo>
                  <a:pt x="32873" y="103806"/>
                </a:moveTo>
                <a:cubicBezTo>
                  <a:pt x="32807" y="103806"/>
                  <a:pt x="32740" y="103822"/>
                  <a:pt x="32679" y="103852"/>
                </a:cubicBezTo>
                <a:cubicBezTo>
                  <a:pt x="32511" y="103964"/>
                  <a:pt x="32455" y="104217"/>
                  <a:pt x="32567" y="104358"/>
                </a:cubicBezTo>
                <a:cubicBezTo>
                  <a:pt x="32639" y="104466"/>
                  <a:pt x="32769" y="104516"/>
                  <a:pt x="32889" y="104516"/>
                </a:cubicBezTo>
                <a:cubicBezTo>
                  <a:pt x="32957" y="104516"/>
                  <a:pt x="33022" y="104500"/>
                  <a:pt x="33072" y="104470"/>
                </a:cubicBezTo>
                <a:cubicBezTo>
                  <a:pt x="33241" y="104358"/>
                  <a:pt x="33269" y="104105"/>
                  <a:pt x="33156" y="103964"/>
                </a:cubicBezTo>
                <a:cubicBezTo>
                  <a:pt x="33102" y="103856"/>
                  <a:pt x="32991" y="103806"/>
                  <a:pt x="32873" y="103806"/>
                </a:cubicBezTo>
                <a:close/>
                <a:moveTo>
                  <a:pt x="26314" y="103841"/>
                </a:moveTo>
                <a:cubicBezTo>
                  <a:pt x="26240" y="103841"/>
                  <a:pt x="26166" y="103863"/>
                  <a:pt x="26110" y="103908"/>
                </a:cubicBezTo>
                <a:cubicBezTo>
                  <a:pt x="25941" y="103993"/>
                  <a:pt x="25885" y="104245"/>
                  <a:pt x="25997" y="104386"/>
                </a:cubicBezTo>
                <a:cubicBezTo>
                  <a:pt x="26070" y="104494"/>
                  <a:pt x="26201" y="104556"/>
                  <a:pt x="26323" y="104556"/>
                </a:cubicBezTo>
                <a:cubicBezTo>
                  <a:pt x="26389" y="104556"/>
                  <a:pt x="26453" y="104538"/>
                  <a:pt x="26503" y="104498"/>
                </a:cubicBezTo>
                <a:cubicBezTo>
                  <a:pt x="26671" y="104386"/>
                  <a:pt x="26699" y="104133"/>
                  <a:pt x="26587" y="103993"/>
                </a:cubicBezTo>
                <a:cubicBezTo>
                  <a:pt x="26536" y="103891"/>
                  <a:pt x="26425" y="103841"/>
                  <a:pt x="26314" y="103841"/>
                </a:cubicBezTo>
                <a:close/>
                <a:moveTo>
                  <a:pt x="19722" y="103871"/>
                </a:moveTo>
                <a:cubicBezTo>
                  <a:pt x="19650" y="103871"/>
                  <a:pt x="19577" y="103893"/>
                  <a:pt x="19512" y="103936"/>
                </a:cubicBezTo>
                <a:cubicBezTo>
                  <a:pt x="19344" y="104049"/>
                  <a:pt x="19316" y="104273"/>
                  <a:pt x="19400" y="104414"/>
                </a:cubicBezTo>
                <a:cubicBezTo>
                  <a:pt x="19469" y="104534"/>
                  <a:pt x="19591" y="104592"/>
                  <a:pt x="19708" y="104592"/>
                </a:cubicBezTo>
                <a:cubicBezTo>
                  <a:pt x="19780" y="104592"/>
                  <a:pt x="19851" y="104569"/>
                  <a:pt x="19905" y="104526"/>
                </a:cubicBezTo>
                <a:cubicBezTo>
                  <a:pt x="20074" y="104414"/>
                  <a:pt x="20102" y="104189"/>
                  <a:pt x="20018" y="104049"/>
                </a:cubicBezTo>
                <a:cubicBezTo>
                  <a:pt x="19949" y="103928"/>
                  <a:pt x="19837" y="103871"/>
                  <a:pt x="19722" y="103871"/>
                </a:cubicBezTo>
                <a:close/>
                <a:moveTo>
                  <a:pt x="48558" y="104187"/>
                </a:moveTo>
                <a:cubicBezTo>
                  <a:pt x="48496" y="104187"/>
                  <a:pt x="48433" y="104205"/>
                  <a:pt x="48373" y="104245"/>
                </a:cubicBezTo>
                <a:cubicBezTo>
                  <a:pt x="48176" y="104358"/>
                  <a:pt x="48148" y="104610"/>
                  <a:pt x="48261" y="104751"/>
                </a:cubicBezTo>
                <a:cubicBezTo>
                  <a:pt x="48328" y="104852"/>
                  <a:pt x="48436" y="104902"/>
                  <a:pt x="48542" y="104902"/>
                </a:cubicBezTo>
                <a:cubicBezTo>
                  <a:pt x="48612" y="104902"/>
                  <a:pt x="48682" y="104880"/>
                  <a:pt x="48738" y="104835"/>
                </a:cubicBezTo>
                <a:cubicBezTo>
                  <a:pt x="48934" y="104751"/>
                  <a:pt x="48962" y="104498"/>
                  <a:pt x="48850" y="104358"/>
                </a:cubicBezTo>
                <a:cubicBezTo>
                  <a:pt x="48778" y="104249"/>
                  <a:pt x="48670" y="104187"/>
                  <a:pt x="48558" y="104187"/>
                </a:cubicBezTo>
                <a:close/>
                <a:moveTo>
                  <a:pt x="41997" y="104227"/>
                </a:moveTo>
                <a:cubicBezTo>
                  <a:pt x="41932" y="104227"/>
                  <a:pt x="41864" y="104243"/>
                  <a:pt x="41803" y="104273"/>
                </a:cubicBezTo>
                <a:cubicBezTo>
                  <a:pt x="41635" y="104386"/>
                  <a:pt x="41579" y="104638"/>
                  <a:pt x="41691" y="104779"/>
                </a:cubicBezTo>
                <a:cubicBezTo>
                  <a:pt x="41763" y="104887"/>
                  <a:pt x="41893" y="104937"/>
                  <a:pt x="42014" y="104937"/>
                </a:cubicBezTo>
                <a:cubicBezTo>
                  <a:pt x="42081" y="104937"/>
                  <a:pt x="42146" y="104921"/>
                  <a:pt x="42197" y="104891"/>
                </a:cubicBezTo>
                <a:cubicBezTo>
                  <a:pt x="42365" y="104779"/>
                  <a:pt x="42393" y="104526"/>
                  <a:pt x="42281" y="104386"/>
                </a:cubicBezTo>
                <a:cubicBezTo>
                  <a:pt x="42227" y="104278"/>
                  <a:pt x="42115" y="104227"/>
                  <a:pt x="41997" y="104227"/>
                </a:cubicBezTo>
                <a:close/>
                <a:moveTo>
                  <a:pt x="35407" y="104292"/>
                </a:moveTo>
                <a:cubicBezTo>
                  <a:pt x="35340" y="104292"/>
                  <a:pt x="35271" y="104314"/>
                  <a:pt x="35206" y="104358"/>
                </a:cubicBezTo>
                <a:cubicBezTo>
                  <a:pt x="35037" y="104470"/>
                  <a:pt x="34981" y="104694"/>
                  <a:pt x="35094" y="104835"/>
                </a:cubicBezTo>
                <a:cubicBezTo>
                  <a:pt x="35163" y="104956"/>
                  <a:pt x="35285" y="105013"/>
                  <a:pt x="35401" y="105013"/>
                </a:cubicBezTo>
                <a:cubicBezTo>
                  <a:pt x="35474" y="105013"/>
                  <a:pt x="35545" y="104990"/>
                  <a:pt x="35599" y="104947"/>
                </a:cubicBezTo>
                <a:cubicBezTo>
                  <a:pt x="35767" y="104835"/>
                  <a:pt x="35796" y="104610"/>
                  <a:pt x="35683" y="104470"/>
                </a:cubicBezTo>
                <a:cubicBezTo>
                  <a:pt x="35614" y="104349"/>
                  <a:pt x="35513" y="104292"/>
                  <a:pt x="35407" y="104292"/>
                </a:cubicBezTo>
                <a:close/>
                <a:moveTo>
                  <a:pt x="28829" y="104327"/>
                </a:moveTo>
                <a:cubicBezTo>
                  <a:pt x="28763" y="104327"/>
                  <a:pt x="28696" y="104346"/>
                  <a:pt x="28636" y="104386"/>
                </a:cubicBezTo>
                <a:cubicBezTo>
                  <a:pt x="28468" y="104498"/>
                  <a:pt x="28440" y="104751"/>
                  <a:pt x="28524" y="104891"/>
                </a:cubicBezTo>
                <a:cubicBezTo>
                  <a:pt x="28592" y="104992"/>
                  <a:pt x="28709" y="105043"/>
                  <a:pt x="28823" y="105043"/>
                </a:cubicBezTo>
                <a:cubicBezTo>
                  <a:pt x="28899" y="105043"/>
                  <a:pt x="28973" y="105020"/>
                  <a:pt x="29030" y="104975"/>
                </a:cubicBezTo>
                <a:cubicBezTo>
                  <a:pt x="29198" y="104891"/>
                  <a:pt x="29226" y="104638"/>
                  <a:pt x="29142" y="104498"/>
                </a:cubicBezTo>
                <a:cubicBezTo>
                  <a:pt x="29069" y="104389"/>
                  <a:pt x="28950" y="104327"/>
                  <a:pt x="28829" y="104327"/>
                </a:cubicBezTo>
                <a:close/>
                <a:moveTo>
                  <a:pt x="22234" y="104368"/>
                </a:moveTo>
                <a:cubicBezTo>
                  <a:pt x="22167" y="104368"/>
                  <a:pt x="22099" y="104383"/>
                  <a:pt x="22039" y="104414"/>
                </a:cubicBezTo>
                <a:cubicBezTo>
                  <a:pt x="21871" y="104526"/>
                  <a:pt x="21842" y="104779"/>
                  <a:pt x="21927" y="104919"/>
                </a:cubicBezTo>
                <a:cubicBezTo>
                  <a:pt x="21999" y="105027"/>
                  <a:pt x="22128" y="105077"/>
                  <a:pt x="22249" y="105077"/>
                </a:cubicBezTo>
                <a:cubicBezTo>
                  <a:pt x="22317" y="105077"/>
                  <a:pt x="22382" y="105062"/>
                  <a:pt x="22432" y="105031"/>
                </a:cubicBezTo>
                <a:cubicBezTo>
                  <a:pt x="22600" y="104919"/>
                  <a:pt x="22629" y="104666"/>
                  <a:pt x="22544" y="104526"/>
                </a:cubicBezTo>
                <a:cubicBezTo>
                  <a:pt x="22472" y="104418"/>
                  <a:pt x="22354" y="104368"/>
                  <a:pt x="22234" y="104368"/>
                </a:cubicBezTo>
                <a:close/>
                <a:moveTo>
                  <a:pt x="51132" y="104683"/>
                </a:moveTo>
                <a:cubicBezTo>
                  <a:pt x="51058" y="104683"/>
                  <a:pt x="50984" y="104706"/>
                  <a:pt x="50928" y="104751"/>
                </a:cubicBezTo>
                <a:cubicBezTo>
                  <a:pt x="50759" y="104835"/>
                  <a:pt x="50703" y="105087"/>
                  <a:pt x="50815" y="105228"/>
                </a:cubicBezTo>
                <a:cubicBezTo>
                  <a:pt x="50888" y="105337"/>
                  <a:pt x="51019" y="105399"/>
                  <a:pt x="51141" y="105399"/>
                </a:cubicBezTo>
                <a:cubicBezTo>
                  <a:pt x="51207" y="105399"/>
                  <a:pt x="51271" y="105380"/>
                  <a:pt x="51321" y="105340"/>
                </a:cubicBezTo>
                <a:cubicBezTo>
                  <a:pt x="51489" y="105228"/>
                  <a:pt x="51517" y="104975"/>
                  <a:pt x="51405" y="104835"/>
                </a:cubicBezTo>
                <a:cubicBezTo>
                  <a:pt x="51354" y="104734"/>
                  <a:pt x="51243" y="104683"/>
                  <a:pt x="51132" y="104683"/>
                </a:cubicBezTo>
                <a:close/>
                <a:moveTo>
                  <a:pt x="44531" y="104713"/>
                </a:moveTo>
                <a:cubicBezTo>
                  <a:pt x="44464" y="104713"/>
                  <a:pt x="44395" y="104735"/>
                  <a:pt x="44330" y="104779"/>
                </a:cubicBezTo>
                <a:cubicBezTo>
                  <a:pt x="44162" y="104891"/>
                  <a:pt x="44106" y="105116"/>
                  <a:pt x="44218" y="105256"/>
                </a:cubicBezTo>
                <a:cubicBezTo>
                  <a:pt x="44287" y="105377"/>
                  <a:pt x="44409" y="105434"/>
                  <a:pt x="44525" y="105434"/>
                </a:cubicBezTo>
                <a:cubicBezTo>
                  <a:pt x="44598" y="105434"/>
                  <a:pt x="44669" y="105411"/>
                  <a:pt x="44723" y="105368"/>
                </a:cubicBezTo>
                <a:cubicBezTo>
                  <a:pt x="44892" y="105256"/>
                  <a:pt x="44920" y="105031"/>
                  <a:pt x="44807" y="104891"/>
                </a:cubicBezTo>
                <a:cubicBezTo>
                  <a:pt x="44738" y="104770"/>
                  <a:pt x="44638" y="104713"/>
                  <a:pt x="44531" y="104713"/>
                </a:cubicBezTo>
                <a:close/>
                <a:moveTo>
                  <a:pt x="37939" y="104764"/>
                </a:moveTo>
                <a:cubicBezTo>
                  <a:pt x="37873" y="104764"/>
                  <a:pt x="37810" y="104786"/>
                  <a:pt x="37761" y="104835"/>
                </a:cubicBezTo>
                <a:cubicBezTo>
                  <a:pt x="37592" y="104947"/>
                  <a:pt x="37564" y="105200"/>
                  <a:pt x="37648" y="105340"/>
                </a:cubicBezTo>
                <a:cubicBezTo>
                  <a:pt x="37725" y="105436"/>
                  <a:pt x="37866" y="105492"/>
                  <a:pt x="37992" y="105492"/>
                </a:cubicBezTo>
                <a:cubicBezTo>
                  <a:pt x="38052" y="105492"/>
                  <a:pt x="38109" y="105479"/>
                  <a:pt x="38154" y="105452"/>
                </a:cubicBezTo>
                <a:cubicBezTo>
                  <a:pt x="38322" y="105340"/>
                  <a:pt x="38350" y="105087"/>
                  <a:pt x="38266" y="104947"/>
                </a:cubicBezTo>
                <a:cubicBezTo>
                  <a:pt x="38193" y="104838"/>
                  <a:pt x="38061" y="104764"/>
                  <a:pt x="37939" y="104764"/>
                </a:cubicBezTo>
                <a:close/>
                <a:moveTo>
                  <a:pt x="31382" y="104824"/>
                </a:moveTo>
                <a:cubicBezTo>
                  <a:pt x="31307" y="104824"/>
                  <a:pt x="31231" y="104846"/>
                  <a:pt x="31163" y="104891"/>
                </a:cubicBezTo>
                <a:cubicBezTo>
                  <a:pt x="30995" y="104975"/>
                  <a:pt x="30967" y="105228"/>
                  <a:pt x="31051" y="105368"/>
                </a:cubicBezTo>
                <a:cubicBezTo>
                  <a:pt x="31123" y="105477"/>
                  <a:pt x="31254" y="105539"/>
                  <a:pt x="31376" y="105539"/>
                </a:cubicBezTo>
                <a:cubicBezTo>
                  <a:pt x="31443" y="105539"/>
                  <a:pt x="31507" y="105520"/>
                  <a:pt x="31556" y="105481"/>
                </a:cubicBezTo>
                <a:cubicBezTo>
                  <a:pt x="31725" y="105368"/>
                  <a:pt x="31753" y="105116"/>
                  <a:pt x="31669" y="104975"/>
                </a:cubicBezTo>
                <a:cubicBezTo>
                  <a:pt x="31601" y="104874"/>
                  <a:pt x="31493" y="104824"/>
                  <a:pt x="31382" y="104824"/>
                </a:cubicBezTo>
                <a:close/>
                <a:moveTo>
                  <a:pt x="24791" y="104853"/>
                </a:moveTo>
                <a:cubicBezTo>
                  <a:pt x="24719" y="104853"/>
                  <a:pt x="24648" y="104876"/>
                  <a:pt x="24594" y="104919"/>
                </a:cubicBezTo>
                <a:cubicBezTo>
                  <a:pt x="24425" y="105031"/>
                  <a:pt x="24397" y="105256"/>
                  <a:pt x="24510" y="105396"/>
                </a:cubicBezTo>
                <a:cubicBezTo>
                  <a:pt x="24561" y="105517"/>
                  <a:pt x="24677" y="105574"/>
                  <a:pt x="24791" y="105574"/>
                </a:cubicBezTo>
                <a:cubicBezTo>
                  <a:pt x="24862" y="105574"/>
                  <a:pt x="24933" y="105552"/>
                  <a:pt x="24987" y="105509"/>
                </a:cubicBezTo>
                <a:cubicBezTo>
                  <a:pt x="25155" y="105396"/>
                  <a:pt x="25211" y="105172"/>
                  <a:pt x="25099" y="105031"/>
                </a:cubicBezTo>
                <a:cubicBezTo>
                  <a:pt x="25030" y="104910"/>
                  <a:pt x="24908" y="104853"/>
                  <a:pt x="24791" y="104853"/>
                </a:cubicBezTo>
                <a:close/>
                <a:moveTo>
                  <a:pt x="47051" y="105210"/>
                </a:moveTo>
                <a:cubicBezTo>
                  <a:pt x="46985" y="105210"/>
                  <a:pt x="46917" y="105226"/>
                  <a:pt x="46857" y="105256"/>
                </a:cubicBezTo>
                <a:cubicBezTo>
                  <a:pt x="46688" y="105368"/>
                  <a:pt x="46632" y="105621"/>
                  <a:pt x="46745" y="105761"/>
                </a:cubicBezTo>
                <a:cubicBezTo>
                  <a:pt x="46817" y="105869"/>
                  <a:pt x="46946" y="105920"/>
                  <a:pt x="47067" y="105920"/>
                </a:cubicBezTo>
                <a:cubicBezTo>
                  <a:pt x="47135" y="105920"/>
                  <a:pt x="47200" y="105904"/>
                  <a:pt x="47250" y="105874"/>
                </a:cubicBezTo>
                <a:cubicBezTo>
                  <a:pt x="47418" y="105761"/>
                  <a:pt x="47446" y="105509"/>
                  <a:pt x="47334" y="105368"/>
                </a:cubicBezTo>
                <a:cubicBezTo>
                  <a:pt x="47280" y="105260"/>
                  <a:pt x="47168" y="105210"/>
                  <a:pt x="47051" y="105210"/>
                </a:cubicBezTo>
                <a:close/>
                <a:moveTo>
                  <a:pt x="40493" y="105262"/>
                </a:moveTo>
                <a:cubicBezTo>
                  <a:pt x="40423" y="105262"/>
                  <a:pt x="40351" y="105287"/>
                  <a:pt x="40287" y="105340"/>
                </a:cubicBezTo>
                <a:cubicBezTo>
                  <a:pt x="40119" y="105452"/>
                  <a:pt x="40091" y="105677"/>
                  <a:pt x="40175" y="105817"/>
                </a:cubicBezTo>
                <a:cubicBezTo>
                  <a:pt x="40244" y="105938"/>
                  <a:pt x="40366" y="105995"/>
                  <a:pt x="40483" y="105995"/>
                </a:cubicBezTo>
                <a:cubicBezTo>
                  <a:pt x="40556" y="105995"/>
                  <a:pt x="40626" y="105973"/>
                  <a:pt x="40680" y="105930"/>
                </a:cubicBezTo>
                <a:cubicBezTo>
                  <a:pt x="40849" y="105817"/>
                  <a:pt x="40877" y="105593"/>
                  <a:pt x="40793" y="105452"/>
                </a:cubicBezTo>
                <a:cubicBezTo>
                  <a:pt x="40723" y="105330"/>
                  <a:pt x="40609" y="105262"/>
                  <a:pt x="40493" y="105262"/>
                </a:cubicBezTo>
                <a:close/>
                <a:moveTo>
                  <a:pt x="33881" y="105310"/>
                </a:moveTo>
                <a:cubicBezTo>
                  <a:pt x="33816" y="105310"/>
                  <a:pt x="33750" y="105328"/>
                  <a:pt x="33690" y="105368"/>
                </a:cubicBezTo>
                <a:cubicBezTo>
                  <a:pt x="33521" y="105481"/>
                  <a:pt x="33465" y="105733"/>
                  <a:pt x="33578" y="105874"/>
                </a:cubicBezTo>
                <a:cubicBezTo>
                  <a:pt x="33645" y="105975"/>
                  <a:pt x="33763" y="106025"/>
                  <a:pt x="33877" y="106025"/>
                </a:cubicBezTo>
                <a:cubicBezTo>
                  <a:pt x="33953" y="106025"/>
                  <a:pt x="34027" y="106003"/>
                  <a:pt x="34083" y="105958"/>
                </a:cubicBezTo>
                <a:cubicBezTo>
                  <a:pt x="34251" y="105874"/>
                  <a:pt x="34279" y="105621"/>
                  <a:pt x="34167" y="105481"/>
                </a:cubicBezTo>
                <a:cubicBezTo>
                  <a:pt x="34113" y="105372"/>
                  <a:pt x="34000" y="105310"/>
                  <a:pt x="33881" y="105310"/>
                </a:cubicBezTo>
                <a:close/>
                <a:moveTo>
                  <a:pt x="27328" y="105350"/>
                </a:moveTo>
                <a:cubicBezTo>
                  <a:pt x="27262" y="105350"/>
                  <a:pt x="27191" y="105366"/>
                  <a:pt x="27120" y="105396"/>
                </a:cubicBezTo>
                <a:cubicBezTo>
                  <a:pt x="26952" y="105509"/>
                  <a:pt x="26924" y="105761"/>
                  <a:pt x="27036" y="105902"/>
                </a:cubicBezTo>
                <a:cubicBezTo>
                  <a:pt x="27090" y="106010"/>
                  <a:pt x="27213" y="106060"/>
                  <a:pt x="27332" y="106060"/>
                </a:cubicBezTo>
                <a:cubicBezTo>
                  <a:pt x="27398" y="106060"/>
                  <a:pt x="27463" y="106044"/>
                  <a:pt x="27513" y="106014"/>
                </a:cubicBezTo>
                <a:cubicBezTo>
                  <a:pt x="27682" y="105902"/>
                  <a:pt x="27738" y="105649"/>
                  <a:pt x="27626" y="105509"/>
                </a:cubicBezTo>
                <a:cubicBezTo>
                  <a:pt x="27554" y="105401"/>
                  <a:pt x="27447" y="105350"/>
                  <a:pt x="27328" y="105350"/>
                </a:cubicBezTo>
                <a:close/>
                <a:moveTo>
                  <a:pt x="42988" y="105737"/>
                </a:moveTo>
                <a:cubicBezTo>
                  <a:pt x="42929" y="105737"/>
                  <a:pt x="42869" y="105753"/>
                  <a:pt x="42814" y="105789"/>
                </a:cubicBezTo>
                <a:cubicBezTo>
                  <a:pt x="42646" y="105902"/>
                  <a:pt x="42590" y="106154"/>
                  <a:pt x="42702" y="106295"/>
                </a:cubicBezTo>
                <a:cubicBezTo>
                  <a:pt x="42769" y="106396"/>
                  <a:pt x="42887" y="106446"/>
                  <a:pt x="43001" y="106446"/>
                </a:cubicBezTo>
                <a:cubicBezTo>
                  <a:pt x="43077" y="106446"/>
                  <a:pt x="43151" y="106424"/>
                  <a:pt x="43207" y="106379"/>
                </a:cubicBezTo>
                <a:cubicBezTo>
                  <a:pt x="43376" y="106295"/>
                  <a:pt x="43404" y="106042"/>
                  <a:pt x="43291" y="105902"/>
                </a:cubicBezTo>
                <a:cubicBezTo>
                  <a:pt x="43234" y="105807"/>
                  <a:pt x="43113" y="105737"/>
                  <a:pt x="42988" y="105737"/>
                </a:cubicBezTo>
                <a:close/>
                <a:moveTo>
                  <a:pt x="36451" y="105806"/>
                </a:moveTo>
                <a:cubicBezTo>
                  <a:pt x="36375" y="105806"/>
                  <a:pt x="36301" y="105829"/>
                  <a:pt x="36245" y="105874"/>
                </a:cubicBezTo>
                <a:cubicBezTo>
                  <a:pt x="36076" y="105958"/>
                  <a:pt x="36048" y="106210"/>
                  <a:pt x="36160" y="106351"/>
                </a:cubicBezTo>
                <a:cubicBezTo>
                  <a:pt x="36215" y="106460"/>
                  <a:pt x="36339" y="106522"/>
                  <a:pt x="36459" y="106522"/>
                </a:cubicBezTo>
                <a:cubicBezTo>
                  <a:pt x="36524" y="106522"/>
                  <a:pt x="36588" y="106503"/>
                  <a:pt x="36638" y="106463"/>
                </a:cubicBezTo>
                <a:cubicBezTo>
                  <a:pt x="36806" y="106351"/>
                  <a:pt x="36862" y="106098"/>
                  <a:pt x="36750" y="105958"/>
                </a:cubicBezTo>
                <a:cubicBezTo>
                  <a:pt x="36683" y="105857"/>
                  <a:pt x="36565" y="105806"/>
                  <a:pt x="36451" y="105806"/>
                </a:cubicBezTo>
                <a:close/>
                <a:moveTo>
                  <a:pt x="29869" y="105836"/>
                </a:moveTo>
                <a:cubicBezTo>
                  <a:pt x="29799" y="105836"/>
                  <a:pt x="29723" y="105858"/>
                  <a:pt x="29647" y="105902"/>
                </a:cubicBezTo>
                <a:cubicBezTo>
                  <a:pt x="29479" y="106014"/>
                  <a:pt x="29451" y="106239"/>
                  <a:pt x="29563" y="106379"/>
                </a:cubicBezTo>
                <a:cubicBezTo>
                  <a:pt x="29615" y="106500"/>
                  <a:pt x="29730" y="106557"/>
                  <a:pt x="29844" y="106557"/>
                </a:cubicBezTo>
                <a:cubicBezTo>
                  <a:pt x="29915" y="106557"/>
                  <a:pt x="29986" y="106534"/>
                  <a:pt x="30040" y="106491"/>
                </a:cubicBezTo>
                <a:cubicBezTo>
                  <a:pt x="30209" y="106379"/>
                  <a:pt x="30265" y="106154"/>
                  <a:pt x="30153" y="106014"/>
                </a:cubicBezTo>
                <a:cubicBezTo>
                  <a:pt x="30083" y="105893"/>
                  <a:pt x="29983" y="105836"/>
                  <a:pt x="29869" y="105836"/>
                </a:cubicBezTo>
                <a:close/>
                <a:moveTo>
                  <a:pt x="38952" y="106292"/>
                </a:moveTo>
                <a:cubicBezTo>
                  <a:pt x="38885" y="106292"/>
                  <a:pt x="38821" y="106311"/>
                  <a:pt x="38771" y="106351"/>
                </a:cubicBezTo>
                <a:cubicBezTo>
                  <a:pt x="38603" y="106463"/>
                  <a:pt x="38575" y="106716"/>
                  <a:pt x="38687" y="106856"/>
                </a:cubicBezTo>
                <a:cubicBezTo>
                  <a:pt x="38738" y="106957"/>
                  <a:pt x="38849" y="107008"/>
                  <a:pt x="38960" y="107008"/>
                </a:cubicBezTo>
                <a:cubicBezTo>
                  <a:pt x="39034" y="107008"/>
                  <a:pt x="39108" y="106985"/>
                  <a:pt x="39164" y="106940"/>
                </a:cubicBezTo>
                <a:cubicBezTo>
                  <a:pt x="39333" y="106856"/>
                  <a:pt x="39389" y="106604"/>
                  <a:pt x="39277" y="106463"/>
                </a:cubicBezTo>
                <a:cubicBezTo>
                  <a:pt x="39204" y="106354"/>
                  <a:pt x="39073" y="106292"/>
                  <a:pt x="38952" y="106292"/>
                </a:cubicBezTo>
                <a:close/>
                <a:moveTo>
                  <a:pt x="32382" y="106333"/>
                </a:moveTo>
                <a:cubicBezTo>
                  <a:pt x="32315" y="106333"/>
                  <a:pt x="32244" y="106349"/>
                  <a:pt x="32174" y="106379"/>
                </a:cubicBezTo>
                <a:cubicBezTo>
                  <a:pt x="32005" y="106491"/>
                  <a:pt x="31977" y="106744"/>
                  <a:pt x="32090" y="106884"/>
                </a:cubicBezTo>
                <a:cubicBezTo>
                  <a:pt x="32144" y="106992"/>
                  <a:pt x="32267" y="107043"/>
                  <a:pt x="32385" y="107043"/>
                </a:cubicBezTo>
                <a:cubicBezTo>
                  <a:pt x="32452" y="107043"/>
                  <a:pt x="32517" y="107027"/>
                  <a:pt x="32567" y="106997"/>
                </a:cubicBezTo>
                <a:cubicBezTo>
                  <a:pt x="32735" y="106884"/>
                  <a:pt x="32792" y="106632"/>
                  <a:pt x="32679" y="106491"/>
                </a:cubicBezTo>
                <a:cubicBezTo>
                  <a:pt x="32607" y="106383"/>
                  <a:pt x="32501" y="106333"/>
                  <a:pt x="32382" y="106333"/>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50" name="Google Shape;50;p8"/>
          <p:cNvSpPr/>
          <p:nvPr/>
        </p:nvSpPr>
        <p:spPr>
          <a:xfrm rot="2478901" flipH="1">
            <a:off x="-398943" y="-2261797"/>
            <a:ext cx="3487945" cy="8637847"/>
          </a:xfrm>
          <a:custGeom>
            <a:avLst/>
            <a:gdLst/>
            <a:ahLst/>
            <a:cxnLst/>
            <a:rect l="l" t="t" r="r" b="b"/>
            <a:pathLst>
              <a:path w="92563" h="229231" extrusionOk="0">
                <a:moveTo>
                  <a:pt x="1" y="228725"/>
                </a:moveTo>
                <a:cubicBezTo>
                  <a:pt x="226" y="228585"/>
                  <a:pt x="24763" y="214632"/>
                  <a:pt x="34617" y="195344"/>
                </a:cubicBezTo>
                <a:cubicBezTo>
                  <a:pt x="43966" y="177068"/>
                  <a:pt x="44443" y="163058"/>
                  <a:pt x="44948" y="148235"/>
                </a:cubicBezTo>
                <a:cubicBezTo>
                  <a:pt x="45566" y="129565"/>
                  <a:pt x="46240" y="110278"/>
                  <a:pt x="65836" y="81754"/>
                </a:cubicBezTo>
                <a:cubicBezTo>
                  <a:pt x="91833" y="43881"/>
                  <a:pt x="60558" y="13532"/>
                  <a:pt x="50311" y="3566"/>
                </a:cubicBezTo>
                <a:cubicBezTo>
                  <a:pt x="47980" y="1320"/>
                  <a:pt x="47222" y="506"/>
                  <a:pt x="47166" y="56"/>
                </a:cubicBezTo>
                <a:lnTo>
                  <a:pt x="47756" y="28"/>
                </a:lnTo>
                <a:lnTo>
                  <a:pt x="47447" y="28"/>
                </a:lnTo>
                <a:lnTo>
                  <a:pt x="47728" y="0"/>
                </a:lnTo>
                <a:cubicBezTo>
                  <a:pt x="47784" y="309"/>
                  <a:pt x="49188" y="1713"/>
                  <a:pt x="50704" y="3145"/>
                </a:cubicBezTo>
                <a:cubicBezTo>
                  <a:pt x="61063" y="13223"/>
                  <a:pt x="92563" y="43825"/>
                  <a:pt x="66285" y="82063"/>
                </a:cubicBezTo>
                <a:cubicBezTo>
                  <a:pt x="46801" y="110418"/>
                  <a:pt x="46128" y="129649"/>
                  <a:pt x="45510" y="148235"/>
                </a:cubicBezTo>
                <a:cubicBezTo>
                  <a:pt x="45005" y="163143"/>
                  <a:pt x="44527" y="177208"/>
                  <a:pt x="35122" y="195597"/>
                </a:cubicBezTo>
                <a:cubicBezTo>
                  <a:pt x="25184" y="214997"/>
                  <a:pt x="506" y="229090"/>
                  <a:pt x="254" y="229231"/>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718976" flipH="1">
            <a:off x="271556" y="-2171838"/>
            <a:ext cx="2473519" cy="8324060"/>
          </a:xfrm>
          <a:custGeom>
            <a:avLst/>
            <a:gdLst/>
            <a:ahLst/>
            <a:cxnLst/>
            <a:rect l="l" t="t" r="r" b="b"/>
            <a:pathLst>
              <a:path w="65639" h="220893" extrusionOk="0">
                <a:moveTo>
                  <a:pt x="25942" y="0"/>
                </a:moveTo>
                <a:cubicBezTo>
                  <a:pt x="25717" y="0"/>
                  <a:pt x="25549" y="197"/>
                  <a:pt x="25549" y="393"/>
                </a:cubicBezTo>
                <a:cubicBezTo>
                  <a:pt x="25549" y="618"/>
                  <a:pt x="25717" y="786"/>
                  <a:pt x="25942" y="786"/>
                </a:cubicBezTo>
                <a:cubicBezTo>
                  <a:pt x="26138" y="786"/>
                  <a:pt x="26335" y="618"/>
                  <a:pt x="26335" y="393"/>
                </a:cubicBezTo>
                <a:cubicBezTo>
                  <a:pt x="26335" y="197"/>
                  <a:pt x="26138" y="0"/>
                  <a:pt x="25942" y="0"/>
                </a:cubicBezTo>
                <a:close/>
                <a:moveTo>
                  <a:pt x="27907" y="0"/>
                </a:moveTo>
                <a:cubicBezTo>
                  <a:pt x="27682" y="0"/>
                  <a:pt x="27514" y="197"/>
                  <a:pt x="27514" y="393"/>
                </a:cubicBezTo>
                <a:cubicBezTo>
                  <a:pt x="27514" y="618"/>
                  <a:pt x="27682" y="786"/>
                  <a:pt x="27907" y="786"/>
                </a:cubicBezTo>
                <a:cubicBezTo>
                  <a:pt x="28103" y="786"/>
                  <a:pt x="28300" y="618"/>
                  <a:pt x="28300" y="393"/>
                </a:cubicBezTo>
                <a:cubicBezTo>
                  <a:pt x="28300" y="197"/>
                  <a:pt x="28103" y="0"/>
                  <a:pt x="27907" y="0"/>
                </a:cubicBezTo>
                <a:close/>
                <a:moveTo>
                  <a:pt x="29872" y="0"/>
                </a:moveTo>
                <a:cubicBezTo>
                  <a:pt x="29647" y="0"/>
                  <a:pt x="29479" y="197"/>
                  <a:pt x="29479" y="393"/>
                </a:cubicBezTo>
                <a:cubicBezTo>
                  <a:pt x="29479" y="618"/>
                  <a:pt x="29647" y="786"/>
                  <a:pt x="29872" y="786"/>
                </a:cubicBezTo>
                <a:cubicBezTo>
                  <a:pt x="30069" y="786"/>
                  <a:pt x="30265" y="618"/>
                  <a:pt x="30265" y="393"/>
                </a:cubicBezTo>
                <a:cubicBezTo>
                  <a:pt x="30265" y="197"/>
                  <a:pt x="30069" y="0"/>
                  <a:pt x="29872" y="0"/>
                </a:cubicBezTo>
                <a:close/>
                <a:moveTo>
                  <a:pt x="31837" y="0"/>
                </a:moveTo>
                <a:cubicBezTo>
                  <a:pt x="31613" y="0"/>
                  <a:pt x="31444" y="197"/>
                  <a:pt x="31444" y="393"/>
                </a:cubicBezTo>
                <a:cubicBezTo>
                  <a:pt x="31444" y="618"/>
                  <a:pt x="31613" y="786"/>
                  <a:pt x="31837" y="786"/>
                </a:cubicBezTo>
                <a:cubicBezTo>
                  <a:pt x="32034" y="786"/>
                  <a:pt x="32230" y="618"/>
                  <a:pt x="32230" y="393"/>
                </a:cubicBezTo>
                <a:cubicBezTo>
                  <a:pt x="32230" y="197"/>
                  <a:pt x="32034" y="0"/>
                  <a:pt x="31837" y="0"/>
                </a:cubicBezTo>
                <a:close/>
                <a:moveTo>
                  <a:pt x="33802" y="0"/>
                </a:moveTo>
                <a:cubicBezTo>
                  <a:pt x="33578" y="0"/>
                  <a:pt x="33409" y="197"/>
                  <a:pt x="33409" y="393"/>
                </a:cubicBezTo>
                <a:cubicBezTo>
                  <a:pt x="33409" y="618"/>
                  <a:pt x="33578" y="786"/>
                  <a:pt x="33802" y="786"/>
                </a:cubicBezTo>
                <a:cubicBezTo>
                  <a:pt x="33999" y="786"/>
                  <a:pt x="34195" y="618"/>
                  <a:pt x="34195" y="393"/>
                </a:cubicBezTo>
                <a:cubicBezTo>
                  <a:pt x="34195" y="197"/>
                  <a:pt x="33999" y="0"/>
                  <a:pt x="33802" y="0"/>
                </a:cubicBezTo>
                <a:close/>
                <a:moveTo>
                  <a:pt x="35768" y="0"/>
                </a:moveTo>
                <a:cubicBezTo>
                  <a:pt x="35543" y="0"/>
                  <a:pt x="35375" y="197"/>
                  <a:pt x="35375" y="393"/>
                </a:cubicBezTo>
                <a:cubicBezTo>
                  <a:pt x="35375" y="618"/>
                  <a:pt x="35543" y="786"/>
                  <a:pt x="35768" y="786"/>
                </a:cubicBezTo>
                <a:cubicBezTo>
                  <a:pt x="35964" y="786"/>
                  <a:pt x="36161" y="618"/>
                  <a:pt x="36161" y="393"/>
                </a:cubicBezTo>
                <a:cubicBezTo>
                  <a:pt x="36161" y="197"/>
                  <a:pt x="35964" y="0"/>
                  <a:pt x="35768" y="0"/>
                </a:cubicBezTo>
                <a:close/>
                <a:moveTo>
                  <a:pt x="37733" y="0"/>
                </a:moveTo>
                <a:cubicBezTo>
                  <a:pt x="37508" y="0"/>
                  <a:pt x="37340" y="197"/>
                  <a:pt x="37340" y="393"/>
                </a:cubicBezTo>
                <a:cubicBezTo>
                  <a:pt x="37340" y="618"/>
                  <a:pt x="37508" y="786"/>
                  <a:pt x="37733" y="786"/>
                </a:cubicBezTo>
                <a:cubicBezTo>
                  <a:pt x="37929" y="786"/>
                  <a:pt x="38126" y="618"/>
                  <a:pt x="38126" y="393"/>
                </a:cubicBezTo>
                <a:cubicBezTo>
                  <a:pt x="38126" y="197"/>
                  <a:pt x="37929" y="0"/>
                  <a:pt x="37733" y="0"/>
                </a:cubicBezTo>
                <a:close/>
                <a:moveTo>
                  <a:pt x="39698" y="0"/>
                </a:moveTo>
                <a:cubicBezTo>
                  <a:pt x="39474" y="0"/>
                  <a:pt x="39305" y="197"/>
                  <a:pt x="39305" y="393"/>
                </a:cubicBezTo>
                <a:cubicBezTo>
                  <a:pt x="39305" y="618"/>
                  <a:pt x="39474" y="786"/>
                  <a:pt x="39698" y="786"/>
                </a:cubicBezTo>
                <a:cubicBezTo>
                  <a:pt x="39895" y="786"/>
                  <a:pt x="40091" y="618"/>
                  <a:pt x="40091" y="393"/>
                </a:cubicBezTo>
                <a:cubicBezTo>
                  <a:pt x="40091" y="197"/>
                  <a:pt x="39895" y="0"/>
                  <a:pt x="39698" y="0"/>
                </a:cubicBezTo>
                <a:close/>
                <a:moveTo>
                  <a:pt x="41663" y="0"/>
                </a:moveTo>
                <a:cubicBezTo>
                  <a:pt x="41439" y="0"/>
                  <a:pt x="41270" y="197"/>
                  <a:pt x="41270" y="393"/>
                </a:cubicBezTo>
                <a:cubicBezTo>
                  <a:pt x="41270" y="618"/>
                  <a:pt x="41439" y="786"/>
                  <a:pt x="41663" y="786"/>
                </a:cubicBezTo>
                <a:cubicBezTo>
                  <a:pt x="41860" y="786"/>
                  <a:pt x="42056" y="618"/>
                  <a:pt x="42056" y="393"/>
                </a:cubicBezTo>
                <a:cubicBezTo>
                  <a:pt x="42056" y="197"/>
                  <a:pt x="41860" y="0"/>
                  <a:pt x="41663" y="0"/>
                </a:cubicBezTo>
                <a:close/>
                <a:moveTo>
                  <a:pt x="43629" y="0"/>
                </a:moveTo>
                <a:cubicBezTo>
                  <a:pt x="43404" y="0"/>
                  <a:pt x="43235" y="197"/>
                  <a:pt x="43235" y="393"/>
                </a:cubicBezTo>
                <a:cubicBezTo>
                  <a:pt x="43235" y="618"/>
                  <a:pt x="43404" y="786"/>
                  <a:pt x="43629" y="786"/>
                </a:cubicBezTo>
                <a:cubicBezTo>
                  <a:pt x="43825" y="786"/>
                  <a:pt x="44022" y="618"/>
                  <a:pt x="44022" y="393"/>
                </a:cubicBezTo>
                <a:cubicBezTo>
                  <a:pt x="44022" y="197"/>
                  <a:pt x="43825" y="0"/>
                  <a:pt x="43629" y="0"/>
                </a:cubicBezTo>
                <a:close/>
                <a:moveTo>
                  <a:pt x="25942" y="1965"/>
                </a:moveTo>
                <a:cubicBezTo>
                  <a:pt x="25717" y="1965"/>
                  <a:pt x="25549" y="2162"/>
                  <a:pt x="25549" y="2358"/>
                </a:cubicBezTo>
                <a:cubicBezTo>
                  <a:pt x="25549" y="2583"/>
                  <a:pt x="25717" y="2752"/>
                  <a:pt x="25942" y="2752"/>
                </a:cubicBezTo>
                <a:cubicBezTo>
                  <a:pt x="26138" y="2752"/>
                  <a:pt x="26335" y="2583"/>
                  <a:pt x="26335" y="2358"/>
                </a:cubicBezTo>
                <a:cubicBezTo>
                  <a:pt x="26335" y="2162"/>
                  <a:pt x="26138" y="1965"/>
                  <a:pt x="25942" y="1965"/>
                </a:cubicBezTo>
                <a:close/>
                <a:moveTo>
                  <a:pt x="27907" y="1965"/>
                </a:moveTo>
                <a:cubicBezTo>
                  <a:pt x="27682" y="1965"/>
                  <a:pt x="27514" y="2162"/>
                  <a:pt x="27514" y="2358"/>
                </a:cubicBezTo>
                <a:cubicBezTo>
                  <a:pt x="27514" y="2583"/>
                  <a:pt x="27682" y="2752"/>
                  <a:pt x="27907" y="2752"/>
                </a:cubicBezTo>
                <a:cubicBezTo>
                  <a:pt x="28103" y="2752"/>
                  <a:pt x="28300" y="2583"/>
                  <a:pt x="28300" y="2358"/>
                </a:cubicBezTo>
                <a:cubicBezTo>
                  <a:pt x="28300" y="2162"/>
                  <a:pt x="28103" y="1965"/>
                  <a:pt x="27907" y="1965"/>
                </a:cubicBezTo>
                <a:close/>
                <a:moveTo>
                  <a:pt x="29872" y="1965"/>
                </a:moveTo>
                <a:cubicBezTo>
                  <a:pt x="29647" y="1965"/>
                  <a:pt x="29479" y="2162"/>
                  <a:pt x="29479" y="2358"/>
                </a:cubicBezTo>
                <a:cubicBezTo>
                  <a:pt x="29479" y="2583"/>
                  <a:pt x="29647" y="2752"/>
                  <a:pt x="29872" y="2752"/>
                </a:cubicBezTo>
                <a:cubicBezTo>
                  <a:pt x="30069" y="2752"/>
                  <a:pt x="30265" y="2583"/>
                  <a:pt x="30265" y="2358"/>
                </a:cubicBezTo>
                <a:cubicBezTo>
                  <a:pt x="30265" y="2162"/>
                  <a:pt x="30069" y="1965"/>
                  <a:pt x="29872" y="1965"/>
                </a:cubicBezTo>
                <a:close/>
                <a:moveTo>
                  <a:pt x="31837" y="1965"/>
                </a:moveTo>
                <a:cubicBezTo>
                  <a:pt x="31613" y="1965"/>
                  <a:pt x="31444" y="2162"/>
                  <a:pt x="31444" y="2358"/>
                </a:cubicBezTo>
                <a:cubicBezTo>
                  <a:pt x="31444" y="2583"/>
                  <a:pt x="31613" y="2752"/>
                  <a:pt x="31837" y="2752"/>
                </a:cubicBezTo>
                <a:cubicBezTo>
                  <a:pt x="32034" y="2752"/>
                  <a:pt x="32230" y="2583"/>
                  <a:pt x="32230" y="2358"/>
                </a:cubicBezTo>
                <a:cubicBezTo>
                  <a:pt x="32230" y="2162"/>
                  <a:pt x="32034" y="1965"/>
                  <a:pt x="31837" y="1965"/>
                </a:cubicBezTo>
                <a:close/>
                <a:moveTo>
                  <a:pt x="33802" y="1965"/>
                </a:moveTo>
                <a:cubicBezTo>
                  <a:pt x="33578" y="1965"/>
                  <a:pt x="33409" y="2162"/>
                  <a:pt x="33409" y="2358"/>
                </a:cubicBezTo>
                <a:cubicBezTo>
                  <a:pt x="33409" y="2583"/>
                  <a:pt x="33578" y="2752"/>
                  <a:pt x="33802" y="2752"/>
                </a:cubicBezTo>
                <a:cubicBezTo>
                  <a:pt x="33999" y="2752"/>
                  <a:pt x="34195" y="2583"/>
                  <a:pt x="34195" y="2358"/>
                </a:cubicBezTo>
                <a:cubicBezTo>
                  <a:pt x="34195" y="2162"/>
                  <a:pt x="33999" y="1965"/>
                  <a:pt x="33802" y="1965"/>
                </a:cubicBezTo>
                <a:close/>
                <a:moveTo>
                  <a:pt x="35768" y="1965"/>
                </a:moveTo>
                <a:cubicBezTo>
                  <a:pt x="35543" y="1965"/>
                  <a:pt x="35375" y="2162"/>
                  <a:pt x="35375" y="2358"/>
                </a:cubicBezTo>
                <a:cubicBezTo>
                  <a:pt x="35375" y="2583"/>
                  <a:pt x="35543" y="2752"/>
                  <a:pt x="35768" y="2752"/>
                </a:cubicBezTo>
                <a:cubicBezTo>
                  <a:pt x="35964" y="2752"/>
                  <a:pt x="36161" y="2583"/>
                  <a:pt x="36161" y="2358"/>
                </a:cubicBezTo>
                <a:cubicBezTo>
                  <a:pt x="36161" y="2162"/>
                  <a:pt x="35964" y="1965"/>
                  <a:pt x="35768" y="1965"/>
                </a:cubicBezTo>
                <a:close/>
                <a:moveTo>
                  <a:pt x="37733" y="1965"/>
                </a:moveTo>
                <a:cubicBezTo>
                  <a:pt x="37508" y="1965"/>
                  <a:pt x="37340" y="2162"/>
                  <a:pt x="37340" y="2358"/>
                </a:cubicBezTo>
                <a:cubicBezTo>
                  <a:pt x="37340" y="2583"/>
                  <a:pt x="37508" y="2752"/>
                  <a:pt x="37733" y="2752"/>
                </a:cubicBezTo>
                <a:cubicBezTo>
                  <a:pt x="37929" y="2752"/>
                  <a:pt x="38126" y="2583"/>
                  <a:pt x="38126" y="2358"/>
                </a:cubicBezTo>
                <a:cubicBezTo>
                  <a:pt x="38126" y="2162"/>
                  <a:pt x="37929" y="1965"/>
                  <a:pt x="37733" y="1965"/>
                </a:cubicBezTo>
                <a:close/>
                <a:moveTo>
                  <a:pt x="39698" y="1965"/>
                </a:moveTo>
                <a:cubicBezTo>
                  <a:pt x="39474" y="1965"/>
                  <a:pt x="39305" y="2162"/>
                  <a:pt x="39305" y="2358"/>
                </a:cubicBezTo>
                <a:cubicBezTo>
                  <a:pt x="39305" y="2583"/>
                  <a:pt x="39474" y="2752"/>
                  <a:pt x="39698" y="2752"/>
                </a:cubicBezTo>
                <a:cubicBezTo>
                  <a:pt x="39895" y="2752"/>
                  <a:pt x="40091" y="2583"/>
                  <a:pt x="40091" y="2358"/>
                </a:cubicBezTo>
                <a:cubicBezTo>
                  <a:pt x="40091" y="2162"/>
                  <a:pt x="39895" y="1965"/>
                  <a:pt x="39698" y="1965"/>
                </a:cubicBezTo>
                <a:close/>
                <a:moveTo>
                  <a:pt x="41663" y="1965"/>
                </a:moveTo>
                <a:cubicBezTo>
                  <a:pt x="41439" y="1965"/>
                  <a:pt x="41270" y="2162"/>
                  <a:pt x="41270" y="2358"/>
                </a:cubicBezTo>
                <a:cubicBezTo>
                  <a:pt x="41270" y="2583"/>
                  <a:pt x="41439" y="2752"/>
                  <a:pt x="41663" y="2752"/>
                </a:cubicBezTo>
                <a:cubicBezTo>
                  <a:pt x="41860" y="2752"/>
                  <a:pt x="42056" y="2583"/>
                  <a:pt x="42056" y="2358"/>
                </a:cubicBezTo>
                <a:cubicBezTo>
                  <a:pt x="42056" y="2162"/>
                  <a:pt x="41860" y="1965"/>
                  <a:pt x="41663" y="1965"/>
                </a:cubicBezTo>
                <a:close/>
                <a:moveTo>
                  <a:pt x="43629" y="1965"/>
                </a:moveTo>
                <a:cubicBezTo>
                  <a:pt x="43404" y="1965"/>
                  <a:pt x="43235" y="2162"/>
                  <a:pt x="43235" y="2358"/>
                </a:cubicBezTo>
                <a:cubicBezTo>
                  <a:pt x="43235" y="2583"/>
                  <a:pt x="43404" y="2752"/>
                  <a:pt x="43629" y="2752"/>
                </a:cubicBezTo>
                <a:cubicBezTo>
                  <a:pt x="43825" y="2752"/>
                  <a:pt x="44022" y="2583"/>
                  <a:pt x="44022" y="2358"/>
                </a:cubicBezTo>
                <a:cubicBezTo>
                  <a:pt x="44022" y="2162"/>
                  <a:pt x="43825" y="1965"/>
                  <a:pt x="43629" y="1965"/>
                </a:cubicBezTo>
                <a:close/>
                <a:moveTo>
                  <a:pt x="27864" y="3956"/>
                </a:moveTo>
                <a:cubicBezTo>
                  <a:pt x="27661" y="3956"/>
                  <a:pt x="27514" y="4140"/>
                  <a:pt x="27514" y="4324"/>
                </a:cubicBezTo>
                <a:cubicBezTo>
                  <a:pt x="27514" y="4548"/>
                  <a:pt x="27682" y="4717"/>
                  <a:pt x="27907" y="4717"/>
                </a:cubicBezTo>
                <a:cubicBezTo>
                  <a:pt x="28103" y="4717"/>
                  <a:pt x="28300" y="4548"/>
                  <a:pt x="28300" y="4324"/>
                </a:cubicBezTo>
                <a:cubicBezTo>
                  <a:pt x="28300" y="4127"/>
                  <a:pt x="28103" y="3959"/>
                  <a:pt x="27907" y="3959"/>
                </a:cubicBezTo>
                <a:cubicBezTo>
                  <a:pt x="27892" y="3957"/>
                  <a:pt x="27878" y="3956"/>
                  <a:pt x="27864" y="3956"/>
                </a:cubicBezTo>
                <a:close/>
                <a:moveTo>
                  <a:pt x="29829" y="3956"/>
                </a:moveTo>
                <a:cubicBezTo>
                  <a:pt x="29626" y="3956"/>
                  <a:pt x="29479" y="4140"/>
                  <a:pt x="29479" y="4324"/>
                </a:cubicBezTo>
                <a:cubicBezTo>
                  <a:pt x="29479" y="4548"/>
                  <a:pt x="29647" y="4717"/>
                  <a:pt x="29872" y="4717"/>
                </a:cubicBezTo>
                <a:cubicBezTo>
                  <a:pt x="30069" y="4717"/>
                  <a:pt x="30265" y="4548"/>
                  <a:pt x="30265" y="4324"/>
                </a:cubicBezTo>
                <a:cubicBezTo>
                  <a:pt x="30265" y="4127"/>
                  <a:pt x="30069" y="3959"/>
                  <a:pt x="29872" y="3959"/>
                </a:cubicBezTo>
                <a:cubicBezTo>
                  <a:pt x="29857" y="3957"/>
                  <a:pt x="29843" y="3956"/>
                  <a:pt x="29829" y="3956"/>
                </a:cubicBezTo>
                <a:close/>
                <a:moveTo>
                  <a:pt x="31794" y="3956"/>
                </a:moveTo>
                <a:cubicBezTo>
                  <a:pt x="31592" y="3956"/>
                  <a:pt x="31444" y="4140"/>
                  <a:pt x="31444" y="4324"/>
                </a:cubicBezTo>
                <a:cubicBezTo>
                  <a:pt x="31444" y="4548"/>
                  <a:pt x="31613" y="4717"/>
                  <a:pt x="31837" y="4717"/>
                </a:cubicBezTo>
                <a:cubicBezTo>
                  <a:pt x="32034" y="4717"/>
                  <a:pt x="32230" y="4548"/>
                  <a:pt x="32230" y="4324"/>
                </a:cubicBezTo>
                <a:cubicBezTo>
                  <a:pt x="32230" y="4127"/>
                  <a:pt x="32034" y="3959"/>
                  <a:pt x="31837" y="3959"/>
                </a:cubicBezTo>
                <a:cubicBezTo>
                  <a:pt x="31823" y="3957"/>
                  <a:pt x="31808" y="3956"/>
                  <a:pt x="31794" y="3956"/>
                </a:cubicBezTo>
                <a:close/>
                <a:moveTo>
                  <a:pt x="33760" y="3956"/>
                </a:moveTo>
                <a:cubicBezTo>
                  <a:pt x="33557" y="3956"/>
                  <a:pt x="33409" y="4140"/>
                  <a:pt x="33409" y="4324"/>
                </a:cubicBezTo>
                <a:cubicBezTo>
                  <a:pt x="33409" y="4548"/>
                  <a:pt x="33578" y="4717"/>
                  <a:pt x="33802" y="4717"/>
                </a:cubicBezTo>
                <a:cubicBezTo>
                  <a:pt x="33999" y="4717"/>
                  <a:pt x="34195" y="4548"/>
                  <a:pt x="34195" y="4324"/>
                </a:cubicBezTo>
                <a:cubicBezTo>
                  <a:pt x="34195" y="4127"/>
                  <a:pt x="33999" y="3959"/>
                  <a:pt x="33802" y="3959"/>
                </a:cubicBezTo>
                <a:cubicBezTo>
                  <a:pt x="33788" y="3957"/>
                  <a:pt x="33774" y="3956"/>
                  <a:pt x="33760" y="3956"/>
                </a:cubicBezTo>
                <a:close/>
                <a:moveTo>
                  <a:pt x="35725" y="3956"/>
                </a:moveTo>
                <a:cubicBezTo>
                  <a:pt x="35522" y="3956"/>
                  <a:pt x="35375" y="4140"/>
                  <a:pt x="35375" y="4324"/>
                </a:cubicBezTo>
                <a:cubicBezTo>
                  <a:pt x="35375" y="4548"/>
                  <a:pt x="35543" y="4717"/>
                  <a:pt x="35768" y="4717"/>
                </a:cubicBezTo>
                <a:cubicBezTo>
                  <a:pt x="35964" y="4717"/>
                  <a:pt x="36161" y="4548"/>
                  <a:pt x="36161" y="4324"/>
                </a:cubicBezTo>
                <a:cubicBezTo>
                  <a:pt x="36161" y="4127"/>
                  <a:pt x="35964" y="3959"/>
                  <a:pt x="35768" y="3959"/>
                </a:cubicBezTo>
                <a:cubicBezTo>
                  <a:pt x="35753" y="3957"/>
                  <a:pt x="35739" y="3956"/>
                  <a:pt x="35725" y="3956"/>
                </a:cubicBezTo>
                <a:close/>
                <a:moveTo>
                  <a:pt x="37690" y="3956"/>
                </a:moveTo>
                <a:cubicBezTo>
                  <a:pt x="37487" y="3956"/>
                  <a:pt x="37340" y="4140"/>
                  <a:pt x="37340" y="4324"/>
                </a:cubicBezTo>
                <a:cubicBezTo>
                  <a:pt x="37340" y="4548"/>
                  <a:pt x="37508" y="4717"/>
                  <a:pt x="37733" y="4717"/>
                </a:cubicBezTo>
                <a:cubicBezTo>
                  <a:pt x="37929" y="4717"/>
                  <a:pt x="38126" y="4548"/>
                  <a:pt x="38126" y="4324"/>
                </a:cubicBezTo>
                <a:cubicBezTo>
                  <a:pt x="38126" y="4127"/>
                  <a:pt x="37929" y="3959"/>
                  <a:pt x="37733" y="3959"/>
                </a:cubicBezTo>
                <a:cubicBezTo>
                  <a:pt x="37718" y="3957"/>
                  <a:pt x="37704" y="3956"/>
                  <a:pt x="37690" y="3956"/>
                </a:cubicBezTo>
                <a:close/>
                <a:moveTo>
                  <a:pt x="39655" y="3956"/>
                </a:moveTo>
                <a:cubicBezTo>
                  <a:pt x="39452" y="3956"/>
                  <a:pt x="39305" y="4140"/>
                  <a:pt x="39305" y="4324"/>
                </a:cubicBezTo>
                <a:cubicBezTo>
                  <a:pt x="39305" y="4548"/>
                  <a:pt x="39474" y="4717"/>
                  <a:pt x="39698" y="4717"/>
                </a:cubicBezTo>
                <a:cubicBezTo>
                  <a:pt x="39895" y="4717"/>
                  <a:pt x="40091" y="4548"/>
                  <a:pt x="40091" y="4324"/>
                </a:cubicBezTo>
                <a:cubicBezTo>
                  <a:pt x="40091" y="4127"/>
                  <a:pt x="39895" y="3959"/>
                  <a:pt x="39698" y="3959"/>
                </a:cubicBezTo>
                <a:cubicBezTo>
                  <a:pt x="39684" y="3957"/>
                  <a:pt x="39669" y="3956"/>
                  <a:pt x="39655" y="3956"/>
                </a:cubicBezTo>
                <a:close/>
                <a:moveTo>
                  <a:pt x="41621" y="3956"/>
                </a:moveTo>
                <a:cubicBezTo>
                  <a:pt x="41418" y="3956"/>
                  <a:pt x="41270" y="4140"/>
                  <a:pt x="41270" y="4324"/>
                </a:cubicBezTo>
                <a:cubicBezTo>
                  <a:pt x="41270" y="4548"/>
                  <a:pt x="41439" y="4717"/>
                  <a:pt x="41663" y="4717"/>
                </a:cubicBezTo>
                <a:cubicBezTo>
                  <a:pt x="41860" y="4717"/>
                  <a:pt x="42056" y="4548"/>
                  <a:pt x="42056" y="4324"/>
                </a:cubicBezTo>
                <a:cubicBezTo>
                  <a:pt x="42056" y="4127"/>
                  <a:pt x="41860" y="3959"/>
                  <a:pt x="41663" y="3959"/>
                </a:cubicBezTo>
                <a:cubicBezTo>
                  <a:pt x="41649" y="3957"/>
                  <a:pt x="41635" y="3956"/>
                  <a:pt x="41621" y="3956"/>
                </a:cubicBezTo>
                <a:close/>
                <a:moveTo>
                  <a:pt x="43586" y="3956"/>
                </a:moveTo>
                <a:cubicBezTo>
                  <a:pt x="43383" y="3956"/>
                  <a:pt x="43235" y="4140"/>
                  <a:pt x="43235" y="4324"/>
                </a:cubicBezTo>
                <a:cubicBezTo>
                  <a:pt x="43235" y="4548"/>
                  <a:pt x="43404" y="4717"/>
                  <a:pt x="43629" y="4717"/>
                </a:cubicBezTo>
                <a:cubicBezTo>
                  <a:pt x="43825" y="4717"/>
                  <a:pt x="44022" y="4548"/>
                  <a:pt x="44022" y="4324"/>
                </a:cubicBezTo>
                <a:cubicBezTo>
                  <a:pt x="44022" y="4127"/>
                  <a:pt x="43825" y="3959"/>
                  <a:pt x="43629" y="3959"/>
                </a:cubicBezTo>
                <a:cubicBezTo>
                  <a:pt x="43614" y="3957"/>
                  <a:pt x="43600" y="3956"/>
                  <a:pt x="43586" y="3956"/>
                </a:cubicBezTo>
                <a:close/>
                <a:moveTo>
                  <a:pt x="45551" y="3956"/>
                </a:moveTo>
                <a:cubicBezTo>
                  <a:pt x="45348" y="3956"/>
                  <a:pt x="45201" y="4140"/>
                  <a:pt x="45201" y="4324"/>
                </a:cubicBezTo>
                <a:cubicBezTo>
                  <a:pt x="45201" y="4548"/>
                  <a:pt x="45369" y="4717"/>
                  <a:pt x="45594" y="4717"/>
                </a:cubicBezTo>
                <a:cubicBezTo>
                  <a:pt x="45790" y="4717"/>
                  <a:pt x="45987" y="4548"/>
                  <a:pt x="45987" y="4324"/>
                </a:cubicBezTo>
                <a:cubicBezTo>
                  <a:pt x="45987" y="4127"/>
                  <a:pt x="45790" y="3959"/>
                  <a:pt x="45594" y="3959"/>
                </a:cubicBezTo>
                <a:cubicBezTo>
                  <a:pt x="45579" y="3957"/>
                  <a:pt x="45565" y="3956"/>
                  <a:pt x="45551" y="3956"/>
                </a:cubicBezTo>
                <a:close/>
                <a:moveTo>
                  <a:pt x="29872" y="5896"/>
                </a:moveTo>
                <a:cubicBezTo>
                  <a:pt x="29647" y="5896"/>
                  <a:pt x="29479" y="6092"/>
                  <a:pt x="29479" y="6289"/>
                </a:cubicBezTo>
                <a:cubicBezTo>
                  <a:pt x="29479" y="6514"/>
                  <a:pt x="29647" y="6682"/>
                  <a:pt x="29872" y="6682"/>
                </a:cubicBezTo>
                <a:cubicBezTo>
                  <a:pt x="30069" y="6682"/>
                  <a:pt x="30265" y="6514"/>
                  <a:pt x="30265" y="6289"/>
                </a:cubicBezTo>
                <a:cubicBezTo>
                  <a:pt x="30265" y="6092"/>
                  <a:pt x="30069" y="5896"/>
                  <a:pt x="29872" y="5896"/>
                </a:cubicBezTo>
                <a:close/>
                <a:moveTo>
                  <a:pt x="31837" y="5896"/>
                </a:moveTo>
                <a:cubicBezTo>
                  <a:pt x="31613" y="5896"/>
                  <a:pt x="31444" y="6092"/>
                  <a:pt x="31444" y="6289"/>
                </a:cubicBezTo>
                <a:cubicBezTo>
                  <a:pt x="31444" y="6514"/>
                  <a:pt x="31613" y="6682"/>
                  <a:pt x="31837" y="6682"/>
                </a:cubicBezTo>
                <a:cubicBezTo>
                  <a:pt x="32034" y="6682"/>
                  <a:pt x="32230" y="6514"/>
                  <a:pt x="32230" y="6289"/>
                </a:cubicBezTo>
                <a:cubicBezTo>
                  <a:pt x="32230" y="6092"/>
                  <a:pt x="32034" y="5896"/>
                  <a:pt x="31837" y="5896"/>
                </a:cubicBezTo>
                <a:close/>
                <a:moveTo>
                  <a:pt x="33802" y="5896"/>
                </a:moveTo>
                <a:cubicBezTo>
                  <a:pt x="33578" y="5896"/>
                  <a:pt x="33409" y="6092"/>
                  <a:pt x="33409" y="6289"/>
                </a:cubicBezTo>
                <a:cubicBezTo>
                  <a:pt x="33409" y="6514"/>
                  <a:pt x="33578" y="6682"/>
                  <a:pt x="33802" y="6682"/>
                </a:cubicBezTo>
                <a:cubicBezTo>
                  <a:pt x="33999" y="6682"/>
                  <a:pt x="34195" y="6514"/>
                  <a:pt x="34195" y="6289"/>
                </a:cubicBezTo>
                <a:cubicBezTo>
                  <a:pt x="34195" y="6092"/>
                  <a:pt x="33999" y="5896"/>
                  <a:pt x="33802" y="5896"/>
                </a:cubicBezTo>
                <a:close/>
                <a:moveTo>
                  <a:pt x="35768" y="5896"/>
                </a:moveTo>
                <a:cubicBezTo>
                  <a:pt x="35543" y="5896"/>
                  <a:pt x="35375" y="6092"/>
                  <a:pt x="35375" y="6289"/>
                </a:cubicBezTo>
                <a:cubicBezTo>
                  <a:pt x="35375" y="6514"/>
                  <a:pt x="35543" y="6682"/>
                  <a:pt x="35768" y="6682"/>
                </a:cubicBezTo>
                <a:cubicBezTo>
                  <a:pt x="35964" y="6682"/>
                  <a:pt x="36161" y="6514"/>
                  <a:pt x="36161" y="6289"/>
                </a:cubicBezTo>
                <a:cubicBezTo>
                  <a:pt x="36161" y="6092"/>
                  <a:pt x="35964" y="5896"/>
                  <a:pt x="35768" y="5896"/>
                </a:cubicBezTo>
                <a:close/>
                <a:moveTo>
                  <a:pt x="37733" y="5896"/>
                </a:moveTo>
                <a:cubicBezTo>
                  <a:pt x="37508" y="5896"/>
                  <a:pt x="37340" y="6092"/>
                  <a:pt x="37340" y="6289"/>
                </a:cubicBezTo>
                <a:cubicBezTo>
                  <a:pt x="37340" y="6514"/>
                  <a:pt x="37508" y="6682"/>
                  <a:pt x="37733" y="6682"/>
                </a:cubicBezTo>
                <a:cubicBezTo>
                  <a:pt x="37929" y="6682"/>
                  <a:pt x="38126" y="6514"/>
                  <a:pt x="38126" y="6289"/>
                </a:cubicBezTo>
                <a:cubicBezTo>
                  <a:pt x="38126" y="6092"/>
                  <a:pt x="37929" y="5896"/>
                  <a:pt x="37733" y="5896"/>
                </a:cubicBezTo>
                <a:close/>
                <a:moveTo>
                  <a:pt x="39698" y="5896"/>
                </a:moveTo>
                <a:cubicBezTo>
                  <a:pt x="39474" y="5896"/>
                  <a:pt x="39305" y="6092"/>
                  <a:pt x="39305" y="6289"/>
                </a:cubicBezTo>
                <a:cubicBezTo>
                  <a:pt x="39305" y="6514"/>
                  <a:pt x="39474" y="6682"/>
                  <a:pt x="39698" y="6682"/>
                </a:cubicBezTo>
                <a:cubicBezTo>
                  <a:pt x="39895" y="6682"/>
                  <a:pt x="40091" y="6514"/>
                  <a:pt x="40091" y="6289"/>
                </a:cubicBezTo>
                <a:cubicBezTo>
                  <a:pt x="40091" y="6092"/>
                  <a:pt x="39895" y="5896"/>
                  <a:pt x="39698" y="5896"/>
                </a:cubicBezTo>
                <a:close/>
                <a:moveTo>
                  <a:pt x="41663" y="5896"/>
                </a:moveTo>
                <a:cubicBezTo>
                  <a:pt x="41439" y="5896"/>
                  <a:pt x="41270" y="6092"/>
                  <a:pt x="41270" y="6289"/>
                </a:cubicBezTo>
                <a:cubicBezTo>
                  <a:pt x="41270" y="6514"/>
                  <a:pt x="41439" y="6682"/>
                  <a:pt x="41663" y="6682"/>
                </a:cubicBezTo>
                <a:cubicBezTo>
                  <a:pt x="41860" y="6682"/>
                  <a:pt x="42056" y="6514"/>
                  <a:pt x="42056" y="6289"/>
                </a:cubicBezTo>
                <a:cubicBezTo>
                  <a:pt x="42056" y="6092"/>
                  <a:pt x="41860" y="5896"/>
                  <a:pt x="41663" y="5896"/>
                </a:cubicBezTo>
                <a:close/>
                <a:moveTo>
                  <a:pt x="43629" y="5896"/>
                </a:moveTo>
                <a:cubicBezTo>
                  <a:pt x="43404" y="5896"/>
                  <a:pt x="43235" y="6092"/>
                  <a:pt x="43235" y="6289"/>
                </a:cubicBezTo>
                <a:cubicBezTo>
                  <a:pt x="43235" y="6514"/>
                  <a:pt x="43404" y="6682"/>
                  <a:pt x="43629" y="6682"/>
                </a:cubicBezTo>
                <a:cubicBezTo>
                  <a:pt x="43825" y="6682"/>
                  <a:pt x="44022" y="6514"/>
                  <a:pt x="44022" y="6289"/>
                </a:cubicBezTo>
                <a:cubicBezTo>
                  <a:pt x="44022" y="6092"/>
                  <a:pt x="43825" y="5896"/>
                  <a:pt x="43629" y="5896"/>
                </a:cubicBezTo>
                <a:close/>
                <a:moveTo>
                  <a:pt x="45594" y="5896"/>
                </a:moveTo>
                <a:cubicBezTo>
                  <a:pt x="45369" y="5896"/>
                  <a:pt x="45201" y="6092"/>
                  <a:pt x="45201" y="6289"/>
                </a:cubicBezTo>
                <a:cubicBezTo>
                  <a:pt x="45201" y="6514"/>
                  <a:pt x="45369" y="6682"/>
                  <a:pt x="45594" y="6682"/>
                </a:cubicBezTo>
                <a:cubicBezTo>
                  <a:pt x="45790" y="6682"/>
                  <a:pt x="45987" y="6514"/>
                  <a:pt x="45987" y="6289"/>
                </a:cubicBezTo>
                <a:cubicBezTo>
                  <a:pt x="45987" y="6092"/>
                  <a:pt x="45790" y="5896"/>
                  <a:pt x="45594" y="5896"/>
                </a:cubicBezTo>
                <a:close/>
                <a:moveTo>
                  <a:pt x="31837" y="7889"/>
                </a:moveTo>
                <a:cubicBezTo>
                  <a:pt x="31613" y="7889"/>
                  <a:pt x="31444" y="8058"/>
                  <a:pt x="31444" y="8254"/>
                </a:cubicBezTo>
                <a:cubicBezTo>
                  <a:pt x="31444" y="8479"/>
                  <a:pt x="31613" y="8647"/>
                  <a:pt x="31837" y="8647"/>
                </a:cubicBezTo>
                <a:cubicBezTo>
                  <a:pt x="32034" y="8647"/>
                  <a:pt x="32230" y="8479"/>
                  <a:pt x="32230" y="8254"/>
                </a:cubicBezTo>
                <a:cubicBezTo>
                  <a:pt x="32230" y="8058"/>
                  <a:pt x="32034" y="7889"/>
                  <a:pt x="31837" y="7889"/>
                </a:cubicBezTo>
                <a:close/>
                <a:moveTo>
                  <a:pt x="33802" y="7889"/>
                </a:moveTo>
                <a:cubicBezTo>
                  <a:pt x="33578" y="7889"/>
                  <a:pt x="33409" y="8058"/>
                  <a:pt x="33409" y="8254"/>
                </a:cubicBezTo>
                <a:cubicBezTo>
                  <a:pt x="33409" y="8479"/>
                  <a:pt x="33578" y="8647"/>
                  <a:pt x="33802" y="8647"/>
                </a:cubicBezTo>
                <a:cubicBezTo>
                  <a:pt x="33999" y="8647"/>
                  <a:pt x="34195" y="8479"/>
                  <a:pt x="34195" y="8254"/>
                </a:cubicBezTo>
                <a:cubicBezTo>
                  <a:pt x="34195" y="8058"/>
                  <a:pt x="33999" y="7889"/>
                  <a:pt x="33802" y="7889"/>
                </a:cubicBezTo>
                <a:close/>
                <a:moveTo>
                  <a:pt x="35768" y="7889"/>
                </a:moveTo>
                <a:cubicBezTo>
                  <a:pt x="35543" y="7889"/>
                  <a:pt x="35375" y="8058"/>
                  <a:pt x="35375" y="8254"/>
                </a:cubicBezTo>
                <a:cubicBezTo>
                  <a:pt x="35375" y="8479"/>
                  <a:pt x="35543" y="8647"/>
                  <a:pt x="35768" y="8647"/>
                </a:cubicBezTo>
                <a:cubicBezTo>
                  <a:pt x="35964" y="8647"/>
                  <a:pt x="36161" y="8479"/>
                  <a:pt x="36161" y="8254"/>
                </a:cubicBezTo>
                <a:cubicBezTo>
                  <a:pt x="36161" y="8058"/>
                  <a:pt x="35964" y="7889"/>
                  <a:pt x="35768" y="7889"/>
                </a:cubicBezTo>
                <a:close/>
                <a:moveTo>
                  <a:pt x="37733" y="7889"/>
                </a:moveTo>
                <a:cubicBezTo>
                  <a:pt x="37508" y="7889"/>
                  <a:pt x="37340" y="8058"/>
                  <a:pt x="37340" y="8254"/>
                </a:cubicBezTo>
                <a:cubicBezTo>
                  <a:pt x="37340" y="8479"/>
                  <a:pt x="37508" y="8647"/>
                  <a:pt x="37733" y="8647"/>
                </a:cubicBezTo>
                <a:cubicBezTo>
                  <a:pt x="37929" y="8647"/>
                  <a:pt x="38126" y="8479"/>
                  <a:pt x="38126" y="8254"/>
                </a:cubicBezTo>
                <a:cubicBezTo>
                  <a:pt x="38126" y="8058"/>
                  <a:pt x="37929" y="7889"/>
                  <a:pt x="37733" y="7889"/>
                </a:cubicBezTo>
                <a:close/>
                <a:moveTo>
                  <a:pt x="39698" y="7889"/>
                </a:moveTo>
                <a:cubicBezTo>
                  <a:pt x="39474" y="7889"/>
                  <a:pt x="39305" y="8058"/>
                  <a:pt x="39305" y="8254"/>
                </a:cubicBezTo>
                <a:cubicBezTo>
                  <a:pt x="39305" y="8479"/>
                  <a:pt x="39474" y="8647"/>
                  <a:pt x="39698" y="8647"/>
                </a:cubicBezTo>
                <a:cubicBezTo>
                  <a:pt x="39895" y="8647"/>
                  <a:pt x="40091" y="8479"/>
                  <a:pt x="40091" y="8254"/>
                </a:cubicBezTo>
                <a:cubicBezTo>
                  <a:pt x="40091" y="8058"/>
                  <a:pt x="39895" y="7889"/>
                  <a:pt x="39698" y="7889"/>
                </a:cubicBezTo>
                <a:close/>
                <a:moveTo>
                  <a:pt x="41663" y="7889"/>
                </a:moveTo>
                <a:cubicBezTo>
                  <a:pt x="41439" y="7889"/>
                  <a:pt x="41270" y="8058"/>
                  <a:pt x="41270" y="8254"/>
                </a:cubicBezTo>
                <a:cubicBezTo>
                  <a:pt x="41270" y="8479"/>
                  <a:pt x="41439" y="8647"/>
                  <a:pt x="41663" y="8647"/>
                </a:cubicBezTo>
                <a:cubicBezTo>
                  <a:pt x="41860" y="8647"/>
                  <a:pt x="42056" y="8479"/>
                  <a:pt x="42056" y="8254"/>
                </a:cubicBezTo>
                <a:cubicBezTo>
                  <a:pt x="42056" y="8058"/>
                  <a:pt x="41860" y="7889"/>
                  <a:pt x="41663" y="7889"/>
                </a:cubicBezTo>
                <a:close/>
                <a:moveTo>
                  <a:pt x="43629" y="7889"/>
                </a:moveTo>
                <a:cubicBezTo>
                  <a:pt x="43404" y="7889"/>
                  <a:pt x="43235" y="8058"/>
                  <a:pt x="43235" y="8254"/>
                </a:cubicBezTo>
                <a:cubicBezTo>
                  <a:pt x="43235" y="8479"/>
                  <a:pt x="43404" y="8647"/>
                  <a:pt x="43629" y="8647"/>
                </a:cubicBezTo>
                <a:cubicBezTo>
                  <a:pt x="43825" y="8647"/>
                  <a:pt x="44022" y="8479"/>
                  <a:pt x="44022" y="8254"/>
                </a:cubicBezTo>
                <a:cubicBezTo>
                  <a:pt x="44022" y="8058"/>
                  <a:pt x="43825" y="7889"/>
                  <a:pt x="43629" y="7889"/>
                </a:cubicBezTo>
                <a:close/>
                <a:moveTo>
                  <a:pt x="45594" y="7889"/>
                </a:moveTo>
                <a:cubicBezTo>
                  <a:pt x="45369" y="7889"/>
                  <a:pt x="45201" y="8058"/>
                  <a:pt x="45201" y="8254"/>
                </a:cubicBezTo>
                <a:cubicBezTo>
                  <a:pt x="45201" y="8479"/>
                  <a:pt x="45369" y="8647"/>
                  <a:pt x="45594" y="8647"/>
                </a:cubicBezTo>
                <a:cubicBezTo>
                  <a:pt x="45790" y="8647"/>
                  <a:pt x="45987" y="8479"/>
                  <a:pt x="45987" y="8254"/>
                </a:cubicBezTo>
                <a:cubicBezTo>
                  <a:pt x="45987" y="8058"/>
                  <a:pt x="45790" y="7889"/>
                  <a:pt x="45594" y="7889"/>
                </a:cubicBezTo>
                <a:close/>
                <a:moveTo>
                  <a:pt x="47559" y="7889"/>
                </a:moveTo>
                <a:cubicBezTo>
                  <a:pt x="47334" y="7889"/>
                  <a:pt x="47166" y="8058"/>
                  <a:pt x="47166" y="8254"/>
                </a:cubicBezTo>
                <a:cubicBezTo>
                  <a:pt x="47166" y="8479"/>
                  <a:pt x="47334" y="8647"/>
                  <a:pt x="47559" y="8647"/>
                </a:cubicBezTo>
                <a:cubicBezTo>
                  <a:pt x="47756" y="8647"/>
                  <a:pt x="47952" y="8479"/>
                  <a:pt x="47952" y="8254"/>
                </a:cubicBezTo>
                <a:cubicBezTo>
                  <a:pt x="47952" y="8058"/>
                  <a:pt x="47756" y="7889"/>
                  <a:pt x="47559" y="7889"/>
                </a:cubicBezTo>
                <a:close/>
                <a:moveTo>
                  <a:pt x="31837" y="9854"/>
                </a:moveTo>
                <a:cubicBezTo>
                  <a:pt x="31613" y="9854"/>
                  <a:pt x="31444" y="10023"/>
                  <a:pt x="31444" y="10219"/>
                </a:cubicBezTo>
                <a:cubicBezTo>
                  <a:pt x="31444" y="10444"/>
                  <a:pt x="31613" y="10612"/>
                  <a:pt x="31837" y="10612"/>
                </a:cubicBezTo>
                <a:cubicBezTo>
                  <a:pt x="32034" y="10612"/>
                  <a:pt x="32230" y="10444"/>
                  <a:pt x="32230" y="10219"/>
                </a:cubicBezTo>
                <a:cubicBezTo>
                  <a:pt x="32230" y="10023"/>
                  <a:pt x="32034" y="9854"/>
                  <a:pt x="31837" y="9854"/>
                </a:cubicBezTo>
                <a:close/>
                <a:moveTo>
                  <a:pt x="33802" y="9854"/>
                </a:moveTo>
                <a:cubicBezTo>
                  <a:pt x="33578" y="9854"/>
                  <a:pt x="33409" y="10023"/>
                  <a:pt x="33409" y="10219"/>
                </a:cubicBezTo>
                <a:cubicBezTo>
                  <a:pt x="33409" y="10444"/>
                  <a:pt x="33578" y="10612"/>
                  <a:pt x="33802" y="10612"/>
                </a:cubicBezTo>
                <a:cubicBezTo>
                  <a:pt x="33999" y="10612"/>
                  <a:pt x="34195" y="10444"/>
                  <a:pt x="34195" y="10219"/>
                </a:cubicBezTo>
                <a:cubicBezTo>
                  <a:pt x="34195" y="10023"/>
                  <a:pt x="33999" y="9854"/>
                  <a:pt x="33802" y="9854"/>
                </a:cubicBezTo>
                <a:close/>
                <a:moveTo>
                  <a:pt x="35768" y="9854"/>
                </a:moveTo>
                <a:cubicBezTo>
                  <a:pt x="35543" y="9854"/>
                  <a:pt x="35375" y="10023"/>
                  <a:pt x="35375" y="10219"/>
                </a:cubicBezTo>
                <a:cubicBezTo>
                  <a:pt x="35375" y="10444"/>
                  <a:pt x="35543" y="10612"/>
                  <a:pt x="35768" y="10612"/>
                </a:cubicBezTo>
                <a:cubicBezTo>
                  <a:pt x="35964" y="10612"/>
                  <a:pt x="36161" y="10444"/>
                  <a:pt x="36161" y="10219"/>
                </a:cubicBezTo>
                <a:cubicBezTo>
                  <a:pt x="36161" y="10023"/>
                  <a:pt x="35964" y="9854"/>
                  <a:pt x="35768" y="9854"/>
                </a:cubicBezTo>
                <a:close/>
                <a:moveTo>
                  <a:pt x="37733" y="9854"/>
                </a:moveTo>
                <a:cubicBezTo>
                  <a:pt x="37508" y="9854"/>
                  <a:pt x="37340" y="10023"/>
                  <a:pt x="37340" y="10219"/>
                </a:cubicBezTo>
                <a:cubicBezTo>
                  <a:pt x="37340" y="10444"/>
                  <a:pt x="37508" y="10612"/>
                  <a:pt x="37733" y="10612"/>
                </a:cubicBezTo>
                <a:cubicBezTo>
                  <a:pt x="37929" y="10612"/>
                  <a:pt x="38126" y="10444"/>
                  <a:pt x="38126" y="10219"/>
                </a:cubicBezTo>
                <a:cubicBezTo>
                  <a:pt x="38126" y="10023"/>
                  <a:pt x="37929" y="9854"/>
                  <a:pt x="37733" y="9854"/>
                </a:cubicBezTo>
                <a:close/>
                <a:moveTo>
                  <a:pt x="39698" y="9854"/>
                </a:moveTo>
                <a:cubicBezTo>
                  <a:pt x="39474" y="9854"/>
                  <a:pt x="39305" y="10023"/>
                  <a:pt x="39305" y="10219"/>
                </a:cubicBezTo>
                <a:cubicBezTo>
                  <a:pt x="39305" y="10444"/>
                  <a:pt x="39474" y="10612"/>
                  <a:pt x="39698" y="10612"/>
                </a:cubicBezTo>
                <a:cubicBezTo>
                  <a:pt x="39895" y="10612"/>
                  <a:pt x="40091" y="10444"/>
                  <a:pt x="40091" y="10219"/>
                </a:cubicBezTo>
                <a:cubicBezTo>
                  <a:pt x="40091" y="10023"/>
                  <a:pt x="39895" y="9854"/>
                  <a:pt x="39698" y="9854"/>
                </a:cubicBezTo>
                <a:close/>
                <a:moveTo>
                  <a:pt x="41663" y="9854"/>
                </a:moveTo>
                <a:cubicBezTo>
                  <a:pt x="41439" y="9854"/>
                  <a:pt x="41270" y="10023"/>
                  <a:pt x="41270" y="10219"/>
                </a:cubicBezTo>
                <a:cubicBezTo>
                  <a:pt x="41270" y="10444"/>
                  <a:pt x="41439" y="10612"/>
                  <a:pt x="41663" y="10612"/>
                </a:cubicBezTo>
                <a:cubicBezTo>
                  <a:pt x="41860" y="10612"/>
                  <a:pt x="42056" y="10444"/>
                  <a:pt x="42056" y="10219"/>
                </a:cubicBezTo>
                <a:cubicBezTo>
                  <a:pt x="42056" y="10023"/>
                  <a:pt x="41860" y="9854"/>
                  <a:pt x="41663" y="9854"/>
                </a:cubicBezTo>
                <a:close/>
                <a:moveTo>
                  <a:pt x="43629" y="9854"/>
                </a:moveTo>
                <a:cubicBezTo>
                  <a:pt x="43404" y="9854"/>
                  <a:pt x="43235" y="10023"/>
                  <a:pt x="43235" y="10219"/>
                </a:cubicBezTo>
                <a:cubicBezTo>
                  <a:pt x="43235" y="10444"/>
                  <a:pt x="43404" y="10612"/>
                  <a:pt x="43629" y="10612"/>
                </a:cubicBezTo>
                <a:cubicBezTo>
                  <a:pt x="43825" y="10612"/>
                  <a:pt x="44022" y="10444"/>
                  <a:pt x="44022" y="10219"/>
                </a:cubicBezTo>
                <a:cubicBezTo>
                  <a:pt x="44022" y="10023"/>
                  <a:pt x="43825" y="9854"/>
                  <a:pt x="43629" y="9854"/>
                </a:cubicBezTo>
                <a:close/>
                <a:moveTo>
                  <a:pt x="45594" y="9854"/>
                </a:moveTo>
                <a:cubicBezTo>
                  <a:pt x="45369" y="9854"/>
                  <a:pt x="45201" y="10023"/>
                  <a:pt x="45201" y="10219"/>
                </a:cubicBezTo>
                <a:cubicBezTo>
                  <a:pt x="45201" y="10444"/>
                  <a:pt x="45369" y="10612"/>
                  <a:pt x="45594" y="10612"/>
                </a:cubicBezTo>
                <a:cubicBezTo>
                  <a:pt x="45790" y="10612"/>
                  <a:pt x="45987" y="10444"/>
                  <a:pt x="45987" y="10219"/>
                </a:cubicBezTo>
                <a:cubicBezTo>
                  <a:pt x="45987" y="10023"/>
                  <a:pt x="45790" y="9854"/>
                  <a:pt x="45594" y="9854"/>
                </a:cubicBezTo>
                <a:close/>
                <a:moveTo>
                  <a:pt x="47559" y="9854"/>
                </a:moveTo>
                <a:cubicBezTo>
                  <a:pt x="47334" y="9854"/>
                  <a:pt x="47166" y="10023"/>
                  <a:pt x="47166" y="10219"/>
                </a:cubicBezTo>
                <a:cubicBezTo>
                  <a:pt x="47166" y="10444"/>
                  <a:pt x="47334" y="10612"/>
                  <a:pt x="47559" y="10612"/>
                </a:cubicBezTo>
                <a:cubicBezTo>
                  <a:pt x="47756" y="10612"/>
                  <a:pt x="47952" y="10444"/>
                  <a:pt x="47952" y="10219"/>
                </a:cubicBezTo>
                <a:cubicBezTo>
                  <a:pt x="47952" y="10023"/>
                  <a:pt x="47756" y="9854"/>
                  <a:pt x="47559" y="9854"/>
                </a:cubicBezTo>
                <a:close/>
                <a:moveTo>
                  <a:pt x="49524" y="9854"/>
                </a:moveTo>
                <a:cubicBezTo>
                  <a:pt x="49300" y="9854"/>
                  <a:pt x="49131" y="10023"/>
                  <a:pt x="49131" y="10219"/>
                </a:cubicBezTo>
                <a:cubicBezTo>
                  <a:pt x="49131" y="10444"/>
                  <a:pt x="49300" y="10612"/>
                  <a:pt x="49524" y="10612"/>
                </a:cubicBezTo>
                <a:cubicBezTo>
                  <a:pt x="49721" y="10612"/>
                  <a:pt x="49917" y="10444"/>
                  <a:pt x="49917" y="10219"/>
                </a:cubicBezTo>
                <a:cubicBezTo>
                  <a:pt x="49917" y="10023"/>
                  <a:pt x="49721" y="9854"/>
                  <a:pt x="49524" y="9854"/>
                </a:cubicBezTo>
                <a:close/>
                <a:moveTo>
                  <a:pt x="33802" y="11820"/>
                </a:moveTo>
                <a:cubicBezTo>
                  <a:pt x="33578" y="11820"/>
                  <a:pt x="33409" y="11988"/>
                  <a:pt x="33409" y="12185"/>
                </a:cubicBezTo>
                <a:cubicBezTo>
                  <a:pt x="33409" y="12409"/>
                  <a:pt x="33578" y="12578"/>
                  <a:pt x="33802" y="12578"/>
                </a:cubicBezTo>
                <a:cubicBezTo>
                  <a:pt x="33999" y="12578"/>
                  <a:pt x="34195" y="12409"/>
                  <a:pt x="34195" y="12185"/>
                </a:cubicBezTo>
                <a:cubicBezTo>
                  <a:pt x="34195" y="11988"/>
                  <a:pt x="33999" y="11820"/>
                  <a:pt x="33802" y="11820"/>
                </a:cubicBezTo>
                <a:close/>
                <a:moveTo>
                  <a:pt x="35768" y="11820"/>
                </a:moveTo>
                <a:cubicBezTo>
                  <a:pt x="35543" y="11820"/>
                  <a:pt x="35375" y="11988"/>
                  <a:pt x="35375" y="12185"/>
                </a:cubicBezTo>
                <a:cubicBezTo>
                  <a:pt x="35375" y="12409"/>
                  <a:pt x="35543" y="12578"/>
                  <a:pt x="35768" y="12578"/>
                </a:cubicBezTo>
                <a:cubicBezTo>
                  <a:pt x="35964" y="12578"/>
                  <a:pt x="36161" y="12409"/>
                  <a:pt x="36161" y="12185"/>
                </a:cubicBezTo>
                <a:cubicBezTo>
                  <a:pt x="36161" y="11988"/>
                  <a:pt x="35964" y="11820"/>
                  <a:pt x="35768" y="11820"/>
                </a:cubicBezTo>
                <a:close/>
                <a:moveTo>
                  <a:pt x="37733" y="11820"/>
                </a:moveTo>
                <a:cubicBezTo>
                  <a:pt x="37508" y="11820"/>
                  <a:pt x="37340" y="11988"/>
                  <a:pt x="37340" y="12185"/>
                </a:cubicBezTo>
                <a:cubicBezTo>
                  <a:pt x="37340" y="12409"/>
                  <a:pt x="37508" y="12578"/>
                  <a:pt x="37733" y="12578"/>
                </a:cubicBezTo>
                <a:cubicBezTo>
                  <a:pt x="37929" y="12578"/>
                  <a:pt x="38126" y="12409"/>
                  <a:pt x="38126" y="12185"/>
                </a:cubicBezTo>
                <a:cubicBezTo>
                  <a:pt x="38126" y="11988"/>
                  <a:pt x="37929" y="11820"/>
                  <a:pt x="37733" y="11820"/>
                </a:cubicBezTo>
                <a:close/>
                <a:moveTo>
                  <a:pt x="39698" y="11820"/>
                </a:moveTo>
                <a:cubicBezTo>
                  <a:pt x="39474" y="11820"/>
                  <a:pt x="39305" y="11988"/>
                  <a:pt x="39305" y="12185"/>
                </a:cubicBezTo>
                <a:cubicBezTo>
                  <a:pt x="39305" y="12409"/>
                  <a:pt x="39474" y="12578"/>
                  <a:pt x="39698" y="12578"/>
                </a:cubicBezTo>
                <a:cubicBezTo>
                  <a:pt x="39895" y="12578"/>
                  <a:pt x="40091" y="12409"/>
                  <a:pt x="40091" y="12185"/>
                </a:cubicBezTo>
                <a:cubicBezTo>
                  <a:pt x="40091" y="11988"/>
                  <a:pt x="39895" y="11820"/>
                  <a:pt x="39698" y="11820"/>
                </a:cubicBezTo>
                <a:close/>
                <a:moveTo>
                  <a:pt x="41663" y="11820"/>
                </a:moveTo>
                <a:cubicBezTo>
                  <a:pt x="41439" y="11820"/>
                  <a:pt x="41270" y="11988"/>
                  <a:pt x="41270" y="12185"/>
                </a:cubicBezTo>
                <a:cubicBezTo>
                  <a:pt x="41270" y="12409"/>
                  <a:pt x="41439" y="12578"/>
                  <a:pt x="41663" y="12578"/>
                </a:cubicBezTo>
                <a:cubicBezTo>
                  <a:pt x="41860" y="12578"/>
                  <a:pt x="42056" y="12409"/>
                  <a:pt x="42056" y="12185"/>
                </a:cubicBezTo>
                <a:cubicBezTo>
                  <a:pt x="42056" y="11988"/>
                  <a:pt x="41860" y="11820"/>
                  <a:pt x="41663" y="11820"/>
                </a:cubicBezTo>
                <a:close/>
                <a:moveTo>
                  <a:pt x="43629" y="11820"/>
                </a:moveTo>
                <a:cubicBezTo>
                  <a:pt x="43404" y="11820"/>
                  <a:pt x="43235" y="11988"/>
                  <a:pt x="43235" y="12185"/>
                </a:cubicBezTo>
                <a:cubicBezTo>
                  <a:pt x="43235" y="12409"/>
                  <a:pt x="43404" y="12578"/>
                  <a:pt x="43629" y="12578"/>
                </a:cubicBezTo>
                <a:cubicBezTo>
                  <a:pt x="43825" y="12578"/>
                  <a:pt x="44022" y="12409"/>
                  <a:pt x="44022" y="12185"/>
                </a:cubicBezTo>
                <a:cubicBezTo>
                  <a:pt x="44022" y="11988"/>
                  <a:pt x="43825" y="11820"/>
                  <a:pt x="43629" y="11820"/>
                </a:cubicBezTo>
                <a:close/>
                <a:moveTo>
                  <a:pt x="45594" y="11820"/>
                </a:moveTo>
                <a:cubicBezTo>
                  <a:pt x="45369" y="11820"/>
                  <a:pt x="45201" y="11988"/>
                  <a:pt x="45201" y="12185"/>
                </a:cubicBezTo>
                <a:cubicBezTo>
                  <a:pt x="45201" y="12409"/>
                  <a:pt x="45369" y="12578"/>
                  <a:pt x="45594" y="12578"/>
                </a:cubicBezTo>
                <a:cubicBezTo>
                  <a:pt x="45790" y="12578"/>
                  <a:pt x="45987" y="12409"/>
                  <a:pt x="45987" y="12185"/>
                </a:cubicBezTo>
                <a:cubicBezTo>
                  <a:pt x="45987" y="11988"/>
                  <a:pt x="45790" y="11820"/>
                  <a:pt x="45594" y="11820"/>
                </a:cubicBezTo>
                <a:close/>
                <a:moveTo>
                  <a:pt x="47559" y="11820"/>
                </a:moveTo>
                <a:cubicBezTo>
                  <a:pt x="47334" y="11820"/>
                  <a:pt x="47166" y="11988"/>
                  <a:pt x="47166" y="12185"/>
                </a:cubicBezTo>
                <a:cubicBezTo>
                  <a:pt x="47166" y="12409"/>
                  <a:pt x="47334" y="12578"/>
                  <a:pt x="47559" y="12578"/>
                </a:cubicBezTo>
                <a:cubicBezTo>
                  <a:pt x="47756" y="12578"/>
                  <a:pt x="47952" y="12409"/>
                  <a:pt x="47952" y="12185"/>
                </a:cubicBezTo>
                <a:cubicBezTo>
                  <a:pt x="47952" y="11988"/>
                  <a:pt x="47756" y="11820"/>
                  <a:pt x="47559" y="11820"/>
                </a:cubicBezTo>
                <a:close/>
                <a:moveTo>
                  <a:pt x="49524" y="11820"/>
                </a:moveTo>
                <a:cubicBezTo>
                  <a:pt x="49300" y="11820"/>
                  <a:pt x="49131" y="11988"/>
                  <a:pt x="49131" y="12185"/>
                </a:cubicBezTo>
                <a:cubicBezTo>
                  <a:pt x="49131" y="12409"/>
                  <a:pt x="49300" y="12578"/>
                  <a:pt x="49524" y="12578"/>
                </a:cubicBezTo>
                <a:cubicBezTo>
                  <a:pt x="49721" y="12578"/>
                  <a:pt x="49917" y="12409"/>
                  <a:pt x="49917" y="12185"/>
                </a:cubicBezTo>
                <a:cubicBezTo>
                  <a:pt x="49917" y="11988"/>
                  <a:pt x="49721" y="11820"/>
                  <a:pt x="49524" y="11820"/>
                </a:cubicBezTo>
                <a:close/>
                <a:moveTo>
                  <a:pt x="35768" y="13785"/>
                </a:moveTo>
                <a:cubicBezTo>
                  <a:pt x="35543" y="13785"/>
                  <a:pt x="35375" y="13953"/>
                  <a:pt x="35375" y="14150"/>
                </a:cubicBezTo>
                <a:cubicBezTo>
                  <a:pt x="35375" y="14374"/>
                  <a:pt x="35543" y="14543"/>
                  <a:pt x="35768" y="14543"/>
                </a:cubicBezTo>
                <a:cubicBezTo>
                  <a:pt x="35964" y="14543"/>
                  <a:pt x="36161" y="14374"/>
                  <a:pt x="36161" y="14150"/>
                </a:cubicBezTo>
                <a:cubicBezTo>
                  <a:pt x="36161" y="13953"/>
                  <a:pt x="35964" y="13785"/>
                  <a:pt x="35768" y="13785"/>
                </a:cubicBezTo>
                <a:close/>
                <a:moveTo>
                  <a:pt x="37733" y="13785"/>
                </a:moveTo>
                <a:cubicBezTo>
                  <a:pt x="37508" y="13785"/>
                  <a:pt x="37340" y="13953"/>
                  <a:pt x="37340" y="14150"/>
                </a:cubicBezTo>
                <a:cubicBezTo>
                  <a:pt x="37340" y="14374"/>
                  <a:pt x="37508" y="14543"/>
                  <a:pt x="37733" y="14543"/>
                </a:cubicBezTo>
                <a:cubicBezTo>
                  <a:pt x="37929" y="14543"/>
                  <a:pt x="38126" y="14374"/>
                  <a:pt x="38126" y="14150"/>
                </a:cubicBezTo>
                <a:cubicBezTo>
                  <a:pt x="38126" y="13953"/>
                  <a:pt x="37929" y="13785"/>
                  <a:pt x="37733" y="13785"/>
                </a:cubicBezTo>
                <a:close/>
                <a:moveTo>
                  <a:pt x="39698" y="13785"/>
                </a:moveTo>
                <a:cubicBezTo>
                  <a:pt x="39474" y="13785"/>
                  <a:pt x="39305" y="13953"/>
                  <a:pt x="39305" y="14150"/>
                </a:cubicBezTo>
                <a:cubicBezTo>
                  <a:pt x="39305" y="14374"/>
                  <a:pt x="39474" y="14543"/>
                  <a:pt x="39698" y="14543"/>
                </a:cubicBezTo>
                <a:cubicBezTo>
                  <a:pt x="39895" y="14543"/>
                  <a:pt x="40091" y="14374"/>
                  <a:pt x="40091" y="14150"/>
                </a:cubicBezTo>
                <a:cubicBezTo>
                  <a:pt x="40091" y="13953"/>
                  <a:pt x="39895" y="13785"/>
                  <a:pt x="39698" y="13785"/>
                </a:cubicBezTo>
                <a:close/>
                <a:moveTo>
                  <a:pt x="41663" y="13785"/>
                </a:moveTo>
                <a:cubicBezTo>
                  <a:pt x="41439" y="13785"/>
                  <a:pt x="41270" y="13953"/>
                  <a:pt x="41270" y="14150"/>
                </a:cubicBezTo>
                <a:cubicBezTo>
                  <a:pt x="41270" y="14374"/>
                  <a:pt x="41439" y="14543"/>
                  <a:pt x="41663" y="14543"/>
                </a:cubicBezTo>
                <a:cubicBezTo>
                  <a:pt x="41860" y="14543"/>
                  <a:pt x="42056" y="14374"/>
                  <a:pt x="42056" y="14150"/>
                </a:cubicBezTo>
                <a:cubicBezTo>
                  <a:pt x="42056" y="13953"/>
                  <a:pt x="41860" y="13785"/>
                  <a:pt x="41663" y="13785"/>
                </a:cubicBezTo>
                <a:close/>
                <a:moveTo>
                  <a:pt x="43629" y="13785"/>
                </a:moveTo>
                <a:cubicBezTo>
                  <a:pt x="43404" y="13785"/>
                  <a:pt x="43235" y="13953"/>
                  <a:pt x="43235" y="14150"/>
                </a:cubicBezTo>
                <a:cubicBezTo>
                  <a:pt x="43235" y="14374"/>
                  <a:pt x="43404" y="14543"/>
                  <a:pt x="43629" y="14543"/>
                </a:cubicBezTo>
                <a:cubicBezTo>
                  <a:pt x="43825" y="14543"/>
                  <a:pt x="44022" y="14374"/>
                  <a:pt x="44022" y="14150"/>
                </a:cubicBezTo>
                <a:cubicBezTo>
                  <a:pt x="44022" y="13953"/>
                  <a:pt x="43825" y="13785"/>
                  <a:pt x="43629" y="13785"/>
                </a:cubicBezTo>
                <a:close/>
                <a:moveTo>
                  <a:pt x="45594" y="13785"/>
                </a:moveTo>
                <a:cubicBezTo>
                  <a:pt x="45369" y="13785"/>
                  <a:pt x="45201" y="13953"/>
                  <a:pt x="45201" y="14150"/>
                </a:cubicBezTo>
                <a:cubicBezTo>
                  <a:pt x="45201" y="14374"/>
                  <a:pt x="45369" y="14543"/>
                  <a:pt x="45594" y="14543"/>
                </a:cubicBezTo>
                <a:cubicBezTo>
                  <a:pt x="45790" y="14543"/>
                  <a:pt x="45987" y="14374"/>
                  <a:pt x="45987" y="14150"/>
                </a:cubicBezTo>
                <a:cubicBezTo>
                  <a:pt x="45987" y="13953"/>
                  <a:pt x="45790" y="13785"/>
                  <a:pt x="45594" y="13785"/>
                </a:cubicBezTo>
                <a:close/>
                <a:moveTo>
                  <a:pt x="47559" y="13785"/>
                </a:moveTo>
                <a:cubicBezTo>
                  <a:pt x="47334" y="13785"/>
                  <a:pt x="47166" y="13953"/>
                  <a:pt x="47166" y="14150"/>
                </a:cubicBezTo>
                <a:cubicBezTo>
                  <a:pt x="47166" y="14374"/>
                  <a:pt x="47334" y="14543"/>
                  <a:pt x="47559" y="14543"/>
                </a:cubicBezTo>
                <a:cubicBezTo>
                  <a:pt x="47756" y="14543"/>
                  <a:pt x="47952" y="14374"/>
                  <a:pt x="47952" y="14150"/>
                </a:cubicBezTo>
                <a:cubicBezTo>
                  <a:pt x="47952" y="13953"/>
                  <a:pt x="47756" y="13785"/>
                  <a:pt x="47559" y="13785"/>
                </a:cubicBezTo>
                <a:close/>
                <a:moveTo>
                  <a:pt x="49524" y="13785"/>
                </a:moveTo>
                <a:cubicBezTo>
                  <a:pt x="49300" y="13785"/>
                  <a:pt x="49131" y="13953"/>
                  <a:pt x="49131" y="14150"/>
                </a:cubicBezTo>
                <a:cubicBezTo>
                  <a:pt x="49131" y="14374"/>
                  <a:pt x="49300" y="14543"/>
                  <a:pt x="49524" y="14543"/>
                </a:cubicBezTo>
                <a:cubicBezTo>
                  <a:pt x="49721" y="14543"/>
                  <a:pt x="49917" y="14374"/>
                  <a:pt x="49917" y="14150"/>
                </a:cubicBezTo>
                <a:cubicBezTo>
                  <a:pt x="49917" y="13953"/>
                  <a:pt x="49721" y="13785"/>
                  <a:pt x="49524" y="13785"/>
                </a:cubicBezTo>
                <a:close/>
                <a:moveTo>
                  <a:pt x="51489" y="13785"/>
                </a:moveTo>
                <a:cubicBezTo>
                  <a:pt x="51265" y="13785"/>
                  <a:pt x="51096" y="13953"/>
                  <a:pt x="51096" y="14150"/>
                </a:cubicBezTo>
                <a:cubicBezTo>
                  <a:pt x="51096" y="14374"/>
                  <a:pt x="51265" y="14543"/>
                  <a:pt x="51489" y="14543"/>
                </a:cubicBezTo>
                <a:cubicBezTo>
                  <a:pt x="51686" y="14543"/>
                  <a:pt x="51882" y="14374"/>
                  <a:pt x="51882" y="14150"/>
                </a:cubicBezTo>
                <a:cubicBezTo>
                  <a:pt x="51882" y="13953"/>
                  <a:pt x="51686" y="13785"/>
                  <a:pt x="51489" y="13785"/>
                </a:cubicBezTo>
                <a:close/>
                <a:moveTo>
                  <a:pt x="35768" y="15722"/>
                </a:moveTo>
                <a:cubicBezTo>
                  <a:pt x="35543" y="15750"/>
                  <a:pt x="35375" y="15919"/>
                  <a:pt x="35375" y="16115"/>
                </a:cubicBezTo>
                <a:cubicBezTo>
                  <a:pt x="35375" y="16340"/>
                  <a:pt x="35543" y="16508"/>
                  <a:pt x="35768" y="16508"/>
                </a:cubicBezTo>
                <a:cubicBezTo>
                  <a:pt x="35964" y="16508"/>
                  <a:pt x="36161" y="16340"/>
                  <a:pt x="36161" y="16115"/>
                </a:cubicBezTo>
                <a:cubicBezTo>
                  <a:pt x="36161" y="15919"/>
                  <a:pt x="35964" y="15722"/>
                  <a:pt x="35768" y="15722"/>
                </a:cubicBezTo>
                <a:close/>
                <a:moveTo>
                  <a:pt x="37733" y="15722"/>
                </a:moveTo>
                <a:cubicBezTo>
                  <a:pt x="37508" y="15750"/>
                  <a:pt x="37340" y="15919"/>
                  <a:pt x="37340" y="16115"/>
                </a:cubicBezTo>
                <a:cubicBezTo>
                  <a:pt x="37340" y="16340"/>
                  <a:pt x="37508" y="16508"/>
                  <a:pt x="37733" y="16508"/>
                </a:cubicBezTo>
                <a:cubicBezTo>
                  <a:pt x="37929" y="16508"/>
                  <a:pt x="38126" y="16340"/>
                  <a:pt x="38126" y="16115"/>
                </a:cubicBezTo>
                <a:cubicBezTo>
                  <a:pt x="38126" y="15919"/>
                  <a:pt x="37929" y="15722"/>
                  <a:pt x="37733" y="15722"/>
                </a:cubicBezTo>
                <a:close/>
                <a:moveTo>
                  <a:pt x="39698" y="15722"/>
                </a:moveTo>
                <a:cubicBezTo>
                  <a:pt x="39474" y="15750"/>
                  <a:pt x="39305" y="15919"/>
                  <a:pt x="39305" y="16115"/>
                </a:cubicBezTo>
                <a:cubicBezTo>
                  <a:pt x="39305" y="16340"/>
                  <a:pt x="39474" y="16508"/>
                  <a:pt x="39698" y="16508"/>
                </a:cubicBezTo>
                <a:cubicBezTo>
                  <a:pt x="39895" y="16508"/>
                  <a:pt x="40091" y="16340"/>
                  <a:pt x="40091" y="16115"/>
                </a:cubicBezTo>
                <a:cubicBezTo>
                  <a:pt x="40091" y="15919"/>
                  <a:pt x="39895" y="15722"/>
                  <a:pt x="39698" y="15722"/>
                </a:cubicBezTo>
                <a:close/>
                <a:moveTo>
                  <a:pt x="41663" y="15722"/>
                </a:moveTo>
                <a:cubicBezTo>
                  <a:pt x="41439" y="15750"/>
                  <a:pt x="41270" y="15919"/>
                  <a:pt x="41270" y="16115"/>
                </a:cubicBezTo>
                <a:cubicBezTo>
                  <a:pt x="41270" y="16340"/>
                  <a:pt x="41439" y="16508"/>
                  <a:pt x="41663" y="16508"/>
                </a:cubicBezTo>
                <a:cubicBezTo>
                  <a:pt x="41860" y="16508"/>
                  <a:pt x="42056" y="16340"/>
                  <a:pt x="42056" y="16115"/>
                </a:cubicBezTo>
                <a:cubicBezTo>
                  <a:pt x="42056" y="15919"/>
                  <a:pt x="41860" y="15722"/>
                  <a:pt x="41663" y="15722"/>
                </a:cubicBezTo>
                <a:close/>
                <a:moveTo>
                  <a:pt x="43629" y="15722"/>
                </a:moveTo>
                <a:cubicBezTo>
                  <a:pt x="43404" y="15750"/>
                  <a:pt x="43235" y="15919"/>
                  <a:pt x="43235" y="16115"/>
                </a:cubicBezTo>
                <a:cubicBezTo>
                  <a:pt x="43235" y="16340"/>
                  <a:pt x="43404" y="16508"/>
                  <a:pt x="43629" y="16508"/>
                </a:cubicBezTo>
                <a:cubicBezTo>
                  <a:pt x="43825" y="16508"/>
                  <a:pt x="44022" y="16340"/>
                  <a:pt x="44022" y="16115"/>
                </a:cubicBezTo>
                <a:cubicBezTo>
                  <a:pt x="44022" y="15919"/>
                  <a:pt x="43825" y="15722"/>
                  <a:pt x="43629" y="15722"/>
                </a:cubicBezTo>
                <a:close/>
                <a:moveTo>
                  <a:pt x="45594" y="15722"/>
                </a:moveTo>
                <a:cubicBezTo>
                  <a:pt x="45369" y="15750"/>
                  <a:pt x="45201" y="15919"/>
                  <a:pt x="45201" y="16115"/>
                </a:cubicBezTo>
                <a:cubicBezTo>
                  <a:pt x="45201" y="16340"/>
                  <a:pt x="45369" y="16508"/>
                  <a:pt x="45594" y="16508"/>
                </a:cubicBezTo>
                <a:cubicBezTo>
                  <a:pt x="45790" y="16508"/>
                  <a:pt x="45987" y="16340"/>
                  <a:pt x="45987" y="16115"/>
                </a:cubicBezTo>
                <a:cubicBezTo>
                  <a:pt x="45987" y="15919"/>
                  <a:pt x="45790" y="15722"/>
                  <a:pt x="45594" y="15722"/>
                </a:cubicBezTo>
                <a:close/>
                <a:moveTo>
                  <a:pt x="47559" y="15722"/>
                </a:moveTo>
                <a:cubicBezTo>
                  <a:pt x="47334" y="15750"/>
                  <a:pt x="47166" y="15919"/>
                  <a:pt x="47166" y="16115"/>
                </a:cubicBezTo>
                <a:cubicBezTo>
                  <a:pt x="47166" y="16340"/>
                  <a:pt x="47334" y="16508"/>
                  <a:pt x="47559" y="16508"/>
                </a:cubicBezTo>
                <a:cubicBezTo>
                  <a:pt x="47756" y="16508"/>
                  <a:pt x="47952" y="16340"/>
                  <a:pt x="47952" y="16115"/>
                </a:cubicBezTo>
                <a:cubicBezTo>
                  <a:pt x="47952" y="15919"/>
                  <a:pt x="47756" y="15722"/>
                  <a:pt x="47559" y="15722"/>
                </a:cubicBezTo>
                <a:close/>
                <a:moveTo>
                  <a:pt x="49524" y="15722"/>
                </a:moveTo>
                <a:cubicBezTo>
                  <a:pt x="49300" y="15750"/>
                  <a:pt x="49131" y="15919"/>
                  <a:pt x="49131" y="16115"/>
                </a:cubicBezTo>
                <a:cubicBezTo>
                  <a:pt x="49131" y="16340"/>
                  <a:pt x="49300" y="16508"/>
                  <a:pt x="49524" y="16508"/>
                </a:cubicBezTo>
                <a:cubicBezTo>
                  <a:pt x="49721" y="16508"/>
                  <a:pt x="49917" y="16340"/>
                  <a:pt x="49917" y="16115"/>
                </a:cubicBezTo>
                <a:cubicBezTo>
                  <a:pt x="49917" y="15919"/>
                  <a:pt x="49721" y="15722"/>
                  <a:pt x="49524" y="15722"/>
                </a:cubicBezTo>
                <a:close/>
                <a:moveTo>
                  <a:pt x="51489" y="15722"/>
                </a:moveTo>
                <a:cubicBezTo>
                  <a:pt x="51265" y="15750"/>
                  <a:pt x="51096" y="15919"/>
                  <a:pt x="51096" y="16115"/>
                </a:cubicBezTo>
                <a:cubicBezTo>
                  <a:pt x="51096" y="16340"/>
                  <a:pt x="51265" y="16508"/>
                  <a:pt x="51489" y="16508"/>
                </a:cubicBezTo>
                <a:cubicBezTo>
                  <a:pt x="51686" y="16508"/>
                  <a:pt x="51882" y="16340"/>
                  <a:pt x="51882" y="16115"/>
                </a:cubicBezTo>
                <a:cubicBezTo>
                  <a:pt x="51882" y="15919"/>
                  <a:pt x="51686" y="15722"/>
                  <a:pt x="51489" y="15722"/>
                </a:cubicBezTo>
                <a:close/>
                <a:moveTo>
                  <a:pt x="37733" y="17715"/>
                </a:moveTo>
                <a:cubicBezTo>
                  <a:pt x="37508" y="17715"/>
                  <a:pt x="37340" y="17884"/>
                  <a:pt x="37340" y="18080"/>
                </a:cubicBezTo>
                <a:cubicBezTo>
                  <a:pt x="37340" y="18305"/>
                  <a:pt x="37508" y="18473"/>
                  <a:pt x="37733" y="18473"/>
                </a:cubicBezTo>
                <a:cubicBezTo>
                  <a:pt x="37929" y="18473"/>
                  <a:pt x="38126" y="18305"/>
                  <a:pt x="38126" y="18080"/>
                </a:cubicBezTo>
                <a:cubicBezTo>
                  <a:pt x="38126" y="17884"/>
                  <a:pt x="37929" y="17715"/>
                  <a:pt x="37733" y="17715"/>
                </a:cubicBezTo>
                <a:close/>
                <a:moveTo>
                  <a:pt x="39698" y="17715"/>
                </a:moveTo>
                <a:cubicBezTo>
                  <a:pt x="39474" y="17715"/>
                  <a:pt x="39305" y="17884"/>
                  <a:pt x="39305" y="18080"/>
                </a:cubicBezTo>
                <a:cubicBezTo>
                  <a:pt x="39305" y="18305"/>
                  <a:pt x="39474" y="18473"/>
                  <a:pt x="39698" y="18473"/>
                </a:cubicBezTo>
                <a:cubicBezTo>
                  <a:pt x="39895" y="18473"/>
                  <a:pt x="40091" y="18305"/>
                  <a:pt x="40091" y="18080"/>
                </a:cubicBezTo>
                <a:cubicBezTo>
                  <a:pt x="40091" y="17884"/>
                  <a:pt x="39895" y="17715"/>
                  <a:pt x="39698" y="17715"/>
                </a:cubicBezTo>
                <a:close/>
                <a:moveTo>
                  <a:pt x="41663" y="17715"/>
                </a:moveTo>
                <a:cubicBezTo>
                  <a:pt x="41439" y="17715"/>
                  <a:pt x="41270" y="17884"/>
                  <a:pt x="41270" y="18080"/>
                </a:cubicBezTo>
                <a:cubicBezTo>
                  <a:pt x="41270" y="18305"/>
                  <a:pt x="41439" y="18473"/>
                  <a:pt x="41663" y="18473"/>
                </a:cubicBezTo>
                <a:cubicBezTo>
                  <a:pt x="41860" y="18473"/>
                  <a:pt x="42056" y="18305"/>
                  <a:pt x="42056" y="18080"/>
                </a:cubicBezTo>
                <a:cubicBezTo>
                  <a:pt x="42056" y="17884"/>
                  <a:pt x="41860" y="17715"/>
                  <a:pt x="41663" y="17715"/>
                </a:cubicBezTo>
                <a:close/>
                <a:moveTo>
                  <a:pt x="43629" y="17715"/>
                </a:moveTo>
                <a:cubicBezTo>
                  <a:pt x="43404" y="17715"/>
                  <a:pt x="43235" y="17884"/>
                  <a:pt x="43235" y="18080"/>
                </a:cubicBezTo>
                <a:cubicBezTo>
                  <a:pt x="43235" y="18305"/>
                  <a:pt x="43404" y="18473"/>
                  <a:pt x="43629" y="18473"/>
                </a:cubicBezTo>
                <a:cubicBezTo>
                  <a:pt x="43825" y="18473"/>
                  <a:pt x="44022" y="18305"/>
                  <a:pt x="44022" y="18080"/>
                </a:cubicBezTo>
                <a:cubicBezTo>
                  <a:pt x="44022" y="17884"/>
                  <a:pt x="43825" y="17715"/>
                  <a:pt x="43629" y="17715"/>
                </a:cubicBezTo>
                <a:close/>
                <a:moveTo>
                  <a:pt x="45594" y="17715"/>
                </a:moveTo>
                <a:cubicBezTo>
                  <a:pt x="45369" y="17715"/>
                  <a:pt x="45201" y="17884"/>
                  <a:pt x="45201" y="18080"/>
                </a:cubicBezTo>
                <a:cubicBezTo>
                  <a:pt x="45201" y="18305"/>
                  <a:pt x="45369" y="18473"/>
                  <a:pt x="45594" y="18473"/>
                </a:cubicBezTo>
                <a:cubicBezTo>
                  <a:pt x="45790" y="18473"/>
                  <a:pt x="45987" y="18305"/>
                  <a:pt x="45987" y="18080"/>
                </a:cubicBezTo>
                <a:cubicBezTo>
                  <a:pt x="45987" y="17884"/>
                  <a:pt x="45790" y="17715"/>
                  <a:pt x="45594" y="17715"/>
                </a:cubicBezTo>
                <a:close/>
                <a:moveTo>
                  <a:pt x="47559" y="17715"/>
                </a:moveTo>
                <a:cubicBezTo>
                  <a:pt x="47334" y="17715"/>
                  <a:pt x="47166" y="17884"/>
                  <a:pt x="47166" y="18080"/>
                </a:cubicBezTo>
                <a:cubicBezTo>
                  <a:pt x="47166" y="18305"/>
                  <a:pt x="47334" y="18473"/>
                  <a:pt x="47559" y="18473"/>
                </a:cubicBezTo>
                <a:cubicBezTo>
                  <a:pt x="47756" y="18473"/>
                  <a:pt x="47952" y="18305"/>
                  <a:pt x="47952" y="18080"/>
                </a:cubicBezTo>
                <a:cubicBezTo>
                  <a:pt x="47952" y="17884"/>
                  <a:pt x="47756" y="17715"/>
                  <a:pt x="47559" y="17715"/>
                </a:cubicBezTo>
                <a:close/>
                <a:moveTo>
                  <a:pt x="49524" y="17715"/>
                </a:moveTo>
                <a:cubicBezTo>
                  <a:pt x="49300" y="17715"/>
                  <a:pt x="49131" y="17884"/>
                  <a:pt x="49131" y="18080"/>
                </a:cubicBezTo>
                <a:cubicBezTo>
                  <a:pt x="49131" y="18305"/>
                  <a:pt x="49300" y="18473"/>
                  <a:pt x="49524" y="18473"/>
                </a:cubicBezTo>
                <a:cubicBezTo>
                  <a:pt x="49721" y="18473"/>
                  <a:pt x="49917" y="18305"/>
                  <a:pt x="49917" y="18080"/>
                </a:cubicBezTo>
                <a:cubicBezTo>
                  <a:pt x="49917" y="17884"/>
                  <a:pt x="49721" y="17715"/>
                  <a:pt x="49524" y="17715"/>
                </a:cubicBezTo>
                <a:close/>
                <a:moveTo>
                  <a:pt x="51489" y="17715"/>
                </a:moveTo>
                <a:cubicBezTo>
                  <a:pt x="51265" y="17715"/>
                  <a:pt x="51096" y="17884"/>
                  <a:pt x="51096" y="18080"/>
                </a:cubicBezTo>
                <a:cubicBezTo>
                  <a:pt x="51096" y="18305"/>
                  <a:pt x="51265" y="18473"/>
                  <a:pt x="51489" y="18473"/>
                </a:cubicBezTo>
                <a:cubicBezTo>
                  <a:pt x="51686" y="18473"/>
                  <a:pt x="51882" y="18305"/>
                  <a:pt x="51882" y="18080"/>
                </a:cubicBezTo>
                <a:cubicBezTo>
                  <a:pt x="51882" y="17884"/>
                  <a:pt x="51686" y="17715"/>
                  <a:pt x="51489" y="17715"/>
                </a:cubicBezTo>
                <a:close/>
                <a:moveTo>
                  <a:pt x="53455" y="17715"/>
                </a:moveTo>
                <a:cubicBezTo>
                  <a:pt x="53230" y="17715"/>
                  <a:pt x="53062" y="17884"/>
                  <a:pt x="53062" y="18080"/>
                </a:cubicBezTo>
                <a:cubicBezTo>
                  <a:pt x="53062" y="18305"/>
                  <a:pt x="53230" y="18473"/>
                  <a:pt x="53455" y="18473"/>
                </a:cubicBezTo>
                <a:cubicBezTo>
                  <a:pt x="53651" y="18473"/>
                  <a:pt x="53848" y="18305"/>
                  <a:pt x="53848" y="18080"/>
                </a:cubicBezTo>
                <a:cubicBezTo>
                  <a:pt x="53848" y="17884"/>
                  <a:pt x="53651" y="17715"/>
                  <a:pt x="53455" y="17715"/>
                </a:cubicBezTo>
                <a:close/>
                <a:moveTo>
                  <a:pt x="37733" y="19681"/>
                </a:moveTo>
                <a:cubicBezTo>
                  <a:pt x="37508" y="19681"/>
                  <a:pt x="37340" y="19849"/>
                  <a:pt x="37340" y="20046"/>
                </a:cubicBezTo>
                <a:cubicBezTo>
                  <a:pt x="37340" y="20270"/>
                  <a:pt x="37508" y="20439"/>
                  <a:pt x="37733" y="20439"/>
                </a:cubicBezTo>
                <a:cubicBezTo>
                  <a:pt x="37929" y="20439"/>
                  <a:pt x="38126" y="20270"/>
                  <a:pt x="38126" y="20046"/>
                </a:cubicBezTo>
                <a:cubicBezTo>
                  <a:pt x="38126" y="19849"/>
                  <a:pt x="37929" y="19681"/>
                  <a:pt x="37733" y="19681"/>
                </a:cubicBezTo>
                <a:close/>
                <a:moveTo>
                  <a:pt x="39698" y="19681"/>
                </a:moveTo>
                <a:cubicBezTo>
                  <a:pt x="39474" y="19681"/>
                  <a:pt x="39305" y="19849"/>
                  <a:pt x="39305" y="20046"/>
                </a:cubicBezTo>
                <a:cubicBezTo>
                  <a:pt x="39305" y="20270"/>
                  <a:pt x="39474" y="20439"/>
                  <a:pt x="39698" y="20439"/>
                </a:cubicBezTo>
                <a:cubicBezTo>
                  <a:pt x="39895" y="20439"/>
                  <a:pt x="40091" y="20270"/>
                  <a:pt x="40091" y="20046"/>
                </a:cubicBezTo>
                <a:cubicBezTo>
                  <a:pt x="40091" y="19849"/>
                  <a:pt x="39895" y="19681"/>
                  <a:pt x="39698" y="19681"/>
                </a:cubicBezTo>
                <a:close/>
                <a:moveTo>
                  <a:pt x="41663" y="19681"/>
                </a:moveTo>
                <a:cubicBezTo>
                  <a:pt x="41439" y="19681"/>
                  <a:pt x="41270" y="19849"/>
                  <a:pt x="41270" y="20046"/>
                </a:cubicBezTo>
                <a:cubicBezTo>
                  <a:pt x="41270" y="20270"/>
                  <a:pt x="41439" y="20439"/>
                  <a:pt x="41663" y="20439"/>
                </a:cubicBezTo>
                <a:cubicBezTo>
                  <a:pt x="41860" y="20439"/>
                  <a:pt x="42056" y="20270"/>
                  <a:pt x="42056" y="20046"/>
                </a:cubicBezTo>
                <a:cubicBezTo>
                  <a:pt x="42056" y="19849"/>
                  <a:pt x="41860" y="19681"/>
                  <a:pt x="41663" y="19681"/>
                </a:cubicBezTo>
                <a:close/>
                <a:moveTo>
                  <a:pt x="43629" y="19681"/>
                </a:moveTo>
                <a:cubicBezTo>
                  <a:pt x="43404" y="19681"/>
                  <a:pt x="43235" y="19849"/>
                  <a:pt x="43235" y="20046"/>
                </a:cubicBezTo>
                <a:cubicBezTo>
                  <a:pt x="43235" y="20270"/>
                  <a:pt x="43404" y="20439"/>
                  <a:pt x="43629" y="20439"/>
                </a:cubicBezTo>
                <a:cubicBezTo>
                  <a:pt x="43825" y="20439"/>
                  <a:pt x="44022" y="20270"/>
                  <a:pt x="44022" y="20046"/>
                </a:cubicBezTo>
                <a:cubicBezTo>
                  <a:pt x="44022" y="19849"/>
                  <a:pt x="43825" y="19681"/>
                  <a:pt x="43629" y="19681"/>
                </a:cubicBezTo>
                <a:close/>
                <a:moveTo>
                  <a:pt x="45594" y="19681"/>
                </a:moveTo>
                <a:cubicBezTo>
                  <a:pt x="45369" y="19681"/>
                  <a:pt x="45201" y="19849"/>
                  <a:pt x="45201" y="20046"/>
                </a:cubicBezTo>
                <a:cubicBezTo>
                  <a:pt x="45201" y="20270"/>
                  <a:pt x="45369" y="20439"/>
                  <a:pt x="45594" y="20439"/>
                </a:cubicBezTo>
                <a:cubicBezTo>
                  <a:pt x="45790" y="20439"/>
                  <a:pt x="45987" y="20270"/>
                  <a:pt x="45987" y="20046"/>
                </a:cubicBezTo>
                <a:cubicBezTo>
                  <a:pt x="45987" y="19849"/>
                  <a:pt x="45790" y="19681"/>
                  <a:pt x="45594" y="19681"/>
                </a:cubicBezTo>
                <a:close/>
                <a:moveTo>
                  <a:pt x="47559" y="19681"/>
                </a:moveTo>
                <a:cubicBezTo>
                  <a:pt x="47334" y="19681"/>
                  <a:pt x="47166" y="19849"/>
                  <a:pt x="47166" y="20046"/>
                </a:cubicBezTo>
                <a:cubicBezTo>
                  <a:pt x="47166" y="20270"/>
                  <a:pt x="47334" y="20439"/>
                  <a:pt x="47559" y="20439"/>
                </a:cubicBezTo>
                <a:cubicBezTo>
                  <a:pt x="47756" y="20439"/>
                  <a:pt x="47952" y="20270"/>
                  <a:pt x="47952" y="20046"/>
                </a:cubicBezTo>
                <a:cubicBezTo>
                  <a:pt x="47952" y="19849"/>
                  <a:pt x="47756" y="19681"/>
                  <a:pt x="47559" y="19681"/>
                </a:cubicBezTo>
                <a:close/>
                <a:moveTo>
                  <a:pt x="49524" y="19681"/>
                </a:moveTo>
                <a:cubicBezTo>
                  <a:pt x="49300" y="19681"/>
                  <a:pt x="49131" y="19849"/>
                  <a:pt x="49131" y="20046"/>
                </a:cubicBezTo>
                <a:cubicBezTo>
                  <a:pt x="49131" y="20270"/>
                  <a:pt x="49300" y="20439"/>
                  <a:pt x="49524" y="20439"/>
                </a:cubicBezTo>
                <a:cubicBezTo>
                  <a:pt x="49721" y="20439"/>
                  <a:pt x="49917" y="20270"/>
                  <a:pt x="49917" y="20046"/>
                </a:cubicBezTo>
                <a:cubicBezTo>
                  <a:pt x="49917" y="19849"/>
                  <a:pt x="49721" y="19681"/>
                  <a:pt x="49524" y="19681"/>
                </a:cubicBezTo>
                <a:close/>
                <a:moveTo>
                  <a:pt x="51489" y="19681"/>
                </a:moveTo>
                <a:cubicBezTo>
                  <a:pt x="51265" y="19681"/>
                  <a:pt x="51096" y="19849"/>
                  <a:pt x="51096" y="20046"/>
                </a:cubicBezTo>
                <a:cubicBezTo>
                  <a:pt x="51096" y="20270"/>
                  <a:pt x="51265" y="20439"/>
                  <a:pt x="51489" y="20439"/>
                </a:cubicBezTo>
                <a:cubicBezTo>
                  <a:pt x="51686" y="20439"/>
                  <a:pt x="51882" y="20270"/>
                  <a:pt x="51882" y="20046"/>
                </a:cubicBezTo>
                <a:cubicBezTo>
                  <a:pt x="51882" y="19849"/>
                  <a:pt x="51686" y="19681"/>
                  <a:pt x="51489" y="19681"/>
                </a:cubicBezTo>
                <a:close/>
                <a:moveTo>
                  <a:pt x="53455" y="19681"/>
                </a:moveTo>
                <a:cubicBezTo>
                  <a:pt x="53230" y="19681"/>
                  <a:pt x="53062" y="19849"/>
                  <a:pt x="53062" y="20046"/>
                </a:cubicBezTo>
                <a:cubicBezTo>
                  <a:pt x="53062" y="20270"/>
                  <a:pt x="53230" y="20439"/>
                  <a:pt x="53455" y="20439"/>
                </a:cubicBezTo>
                <a:cubicBezTo>
                  <a:pt x="53651" y="20439"/>
                  <a:pt x="53848" y="20270"/>
                  <a:pt x="53848" y="20046"/>
                </a:cubicBezTo>
                <a:cubicBezTo>
                  <a:pt x="53848" y="19849"/>
                  <a:pt x="53651" y="19681"/>
                  <a:pt x="53455" y="19681"/>
                </a:cubicBezTo>
                <a:close/>
                <a:moveTo>
                  <a:pt x="39698" y="21646"/>
                </a:moveTo>
                <a:cubicBezTo>
                  <a:pt x="39474" y="21646"/>
                  <a:pt x="39305" y="21814"/>
                  <a:pt x="39305" y="22011"/>
                </a:cubicBezTo>
                <a:cubicBezTo>
                  <a:pt x="39305" y="22235"/>
                  <a:pt x="39474" y="22404"/>
                  <a:pt x="39698" y="22404"/>
                </a:cubicBezTo>
                <a:cubicBezTo>
                  <a:pt x="39895" y="22404"/>
                  <a:pt x="40091" y="22235"/>
                  <a:pt x="40091" y="22011"/>
                </a:cubicBezTo>
                <a:cubicBezTo>
                  <a:pt x="40091" y="21814"/>
                  <a:pt x="39895" y="21646"/>
                  <a:pt x="39698" y="21646"/>
                </a:cubicBezTo>
                <a:close/>
                <a:moveTo>
                  <a:pt x="41663" y="21646"/>
                </a:moveTo>
                <a:cubicBezTo>
                  <a:pt x="41439" y="21646"/>
                  <a:pt x="41270" y="21814"/>
                  <a:pt x="41270" y="22011"/>
                </a:cubicBezTo>
                <a:cubicBezTo>
                  <a:pt x="41270" y="22235"/>
                  <a:pt x="41439" y="22404"/>
                  <a:pt x="41663" y="22404"/>
                </a:cubicBezTo>
                <a:cubicBezTo>
                  <a:pt x="41860" y="22404"/>
                  <a:pt x="42056" y="22235"/>
                  <a:pt x="42056" y="22011"/>
                </a:cubicBezTo>
                <a:cubicBezTo>
                  <a:pt x="42056" y="21814"/>
                  <a:pt x="41860" y="21646"/>
                  <a:pt x="41663" y="21646"/>
                </a:cubicBezTo>
                <a:close/>
                <a:moveTo>
                  <a:pt x="43629" y="21646"/>
                </a:moveTo>
                <a:cubicBezTo>
                  <a:pt x="43404" y="21646"/>
                  <a:pt x="43235" y="21814"/>
                  <a:pt x="43235" y="22011"/>
                </a:cubicBezTo>
                <a:cubicBezTo>
                  <a:pt x="43235" y="22235"/>
                  <a:pt x="43404" y="22404"/>
                  <a:pt x="43629" y="22404"/>
                </a:cubicBezTo>
                <a:cubicBezTo>
                  <a:pt x="43825" y="22404"/>
                  <a:pt x="44022" y="22235"/>
                  <a:pt x="44022" y="22011"/>
                </a:cubicBezTo>
                <a:cubicBezTo>
                  <a:pt x="44022" y="21814"/>
                  <a:pt x="43825" y="21646"/>
                  <a:pt x="43629" y="21646"/>
                </a:cubicBezTo>
                <a:close/>
                <a:moveTo>
                  <a:pt x="45594" y="21646"/>
                </a:moveTo>
                <a:cubicBezTo>
                  <a:pt x="45369" y="21646"/>
                  <a:pt x="45201" y="21814"/>
                  <a:pt x="45201" y="22011"/>
                </a:cubicBezTo>
                <a:cubicBezTo>
                  <a:pt x="45201" y="22235"/>
                  <a:pt x="45369" y="22404"/>
                  <a:pt x="45594" y="22404"/>
                </a:cubicBezTo>
                <a:cubicBezTo>
                  <a:pt x="45790" y="22404"/>
                  <a:pt x="45987" y="22235"/>
                  <a:pt x="45987" y="22011"/>
                </a:cubicBezTo>
                <a:cubicBezTo>
                  <a:pt x="45987" y="21814"/>
                  <a:pt x="45790" y="21646"/>
                  <a:pt x="45594" y="21646"/>
                </a:cubicBezTo>
                <a:close/>
                <a:moveTo>
                  <a:pt x="47559" y="21646"/>
                </a:moveTo>
                <a:cubicBezTo>
                  <a:pt x="47334" y="21646"/>
                  <a:pt x="47166" y="21814"/>
                  <a:pt x="47166" y="22011"/>
                </a:cubicBezTo>
                <a:cubicBezTo>
                  <a:pt x="47166" y="22235"/>
                  <a:pt x="47334" y="22404"/>
                  <a:pt x="47559" y="22404"/>
                </a:cubicBezTo>
                <a:cubicBezTo>
                  <a:pt x="47756" y="22404"/>
                  <a:pt x="47952" y="22235"/>
                  <a:pt x="47952" y="22011"/>
                </a:cubicBezTo>
                <a:cubicBezTo>
                  <a:pt x="47952" y="21814"/>
                  <a:pt x="47756" y="21646"/>
                  <a:pt x="47559" y="21646"/>
                </a:cubicBezTo>
                <a:close/>
                <a:moveTo>
                  <a:pt x="49524" y="21646"/>
                </a:moveTo>
                <a:cubicBezTo>
                  <a:pt x="49300" y="21646"/>
                  <a:pt x="49131" y="21814"/>
                  <a:pt x="49131" y="22011"/>
                </a:cubicBezTo>
                <a:cubicBezTo>
                  <a:pt x="49131" y="22235"/>
                  <a:pt x="49300" y="22404"/>
                  <a:pt x="49524" y="22404"/>
                </a:cubicBezTo>
                <a:cubicBezTo>
                  <a:pt x="49721" y="22404"/>
                  <a:pt x="49917" y="22235"/>
                  <a:pt x="49917" y="22011"/>
                </a:cubicBezTo>
                <a:cubicBezTo>
                  <a:pt x="49917" y="21814"/>
                  <a:pt x="49721" y="21646"/>
                  <a:pt x="49524" y="21646"/>
                </a:cubicBezTo>
                <a:close/>
                <a:moveTo>
                  <a:pt x="51489" y="21646"/>
                </a:moveTo>
                <a:cubicBezTo>
                  <a:pt x="51265" y="21646"/>
                  <a:pt x="51096" y="21814"/>
                  <a:pt x="51096" y="22011"/>
                </a:cubicBezTo>
                <a:cubicBezTo>
                  <a:pt x="51096" y="22235"/>
                  <a:pt x="51265" y="22404"/>
                  <a:pt x="51489" y="22404"/>
                </a:cubicBezTo>
                <a:cubicBezTo>
                  <a:pt x="51686" y="22404"/>
                  <a:pt x="51882" y="22235"/>
                  <a:pt x="51882" y="22011"/>
                </a:cubicBezTo>
                <a:cubicBezTo>
                  <a:pt x="51882" y="21814"/>
                  <a:pt x="51686" y="21646"/>
                  <a:pt x="51489" y="21646"/>
                </a:cubicBezTo>
                <a:close/>
                <a:moveTo>
                  <a:pt x="53455" y="21646"/>
                </a:moveTo>
                <a:cubicBezTo>
                  <a:pt x="53230" y="21646"/>
                  <a:pt x="53062" y="21814"/>
                  <a:pt x="53062" y="22011"/>
                </a:cubicBezTo>
                <a:cubicBezTo>
                  <a:pt x="53062" y="22235"/>
                  <a:pt x="53230" y="22404"/>
                  <a:pt x="53455" y="22404"/>
                </a:cubicBezTo>
                <a:cubicBezTo>
                  <a:pt x="53651" y="22404"/>
                  <a:pt x="53848" y="22235"/>
                  <a:pt x="53848" y="22011"/>
                </a:cubicBezTo>
                <a:cubicBezTo>
                  <a:pt x="53848" y="21814"/>
                  <a:pt x="53651" y="21646"/>
                  <a:pt x="53455" y="21646"/>
                </a:cubicBezTo>
                <a:close/>
                <a:moveTo>
                  <a:pt x="55420" y="21646"/>
                </a:moveTo>
                <a:cubicBezTo>
                  <a:pt x="55195" y="21646"/>
                  <a:pt x="55027" y="21814"/>
                  <a:pt x="55027" y="22011"/>
                </a:cubicBezTo>
                <a:cubicBezTo>
                  <a:pt x="55027" y="22235"/>
                  <a:pt x="55195" y="22404"/>
                  <a:pt x="55420" y="22404"/>
                </a:cubicBezTo>
                <a:cubicBezTo>
                  <a:pt x="55616" y="22404"/>
                  <a:pt x="55813" y="22235"/>
                  <a:pt x="55813" y="22011"/>
                </a:cubicBezTo>
                <a:cubicBezTo>
                  <a:pt x="55813" y="21814"/>
                  <a:pt x="55616" y="21646"/>
                  <a:pt x="55420" y="21646"/>
                </a:cubicBezTo>
                <a:close/>
                <a:moveTo>
                  <a:pt x="39698" y="23611"/>
                </a:moveTo>
                <a:cubicBezTo>
                  <a:pt x="39474" y="23611"/>
                  <a:pt x="39305" y="23780"/>
                  <a:pt x="39305" y="23976"/>
                </a:cubicBezTo>
                <a:cubicBezTo>
                  <a:pt x="39305" y="24201"/>
                  <a:pt x="39474" y="24369"/>
                  <a:pt x="39698" y="24369"/>
                </a:cubicBezTo>
                <a:cubicBezTo>
                  <a:pt x="39895" y="24369"/>
                  <a:pt x="40091" y="24201"/>
                  <a:pt x="40091" y="23976"/>
                </a:cubicBezTo>
                <a:cubicBezTo>
                  <a:pt x="40091" y="23780"/>
                  <a:pt x="39895" y="23611"/>
                  <a:pt x="39698" y="23611"/>
                </a:cubicBezTo>
                <a:close/>
                <a:moveTo>
                  <a:pt x="41663" y="23611"/>
                </a:moveTo>
                <a:cubicBezTo>
                  <a:pt x="41439" y="23611"/>
                  <a:pt x="41270" y="23780"/>
                  <a:pt x="41270" y="23976"/>
                </a:cubicBezTo>
                <a:cubicBezTo>
                  <a:pt x="41270" y="24201"/>
                  <a:pt x="41439" y="24369"/>
                  <a:pt x="41663" y="24369"/>
                </a:cubicBezTo>
                <a:cubicBezTo>
                  <a:pt x="41860" y="24369"/>
                  <a:pt x="42056" y="24201"/>
                  <a:pt x="42056" y="23976"/>
                </a:cubicBezTo>
                <a:cubicBezTo>
                  <a:pt x="42056" y="23780"/>
                  <a:pt x="41860" y="23611"/>
                  <a:pt x="41663" y="23611"/>
                </a:cubicBezTo>
                <a:close/>
                <a:moveTo>
                  <a:pt x="43629" y="23611"/>
                </a:moveTo>
                <a:cubicBezTo>
                  <a:pt x="43404" y="23611"/>
                  <a:pt x="43235" y="23780"/>
                  <a:pt x="43235" y="23976"/>
                </a:cubicBezTo>
                <a:cubicBezTo>
                  <a:pt x="43235" y="24201"/>
                  <a:pt x="43404" y="24369"/>
                  <a:pt x="43629" y="24369"/>
                </a:cubicBezTo>
                <a:cubicBezTo>
                  <a:pt x="43825" y="24369"/>
                  <a:pt x="44022" y="24201"/>
                  <a:pt x="44022" y="23976"/>
                </a:cubicBezTo>
                <a:cubicBezTo>
                  <a:pt x="44022" y="23780"/>
                  <a:pt x="43825" y="23611"/>
                  <a:pt x="43629" y="23611"/>
                </a:cubicBezTo>
                <a:close/>
                <a:moveTo>
                  <a:pt x="45594" y="23611"/>
                </a:moveTo>
                <a:cubicBezTo>
                  <a:pt x="45369" y="23611"/>
                  <a:pt x="45201" y="23780"/>
                  <a:pt x="45201" y="23976"/>
                </a:cubicBezTo>
                <a:cubicBezTo>
                  <a:pt x="45201" y="24201"/>
                  <a:pt x="45369" y="24369"/>
                  <a:pt x="45594" y="24369"/>
                </a:cubicBezTo>
                <a:cubicBezTo>
                  <a:pt x="45790" y="24369"/>
                  <a:pt x="45987" y="24201"/>
                  <a:pt x="45987" y="23976"/>
                </a:cubicBezTo>
                <a:cubicBezTo>
                  <a:pt x="45987" y="23780"/>
                  <a:pt x="45790" y="23611"/>
                  <a:pt x="45594" y="23611"/>
                </a:cubicBezTo>
                <a:close/>
                <a:moveTo>
                  <a:pt x="47559" y="23611"/>
                </a:moveTo>
                <a:cubicBezTo>
                  <a:pt x="47334" y="23611"/>
                  <a:pt x="47166" y="23780"/>
                  <a:pt x="47166" y="23976"/>
                </a:cubicBezTo>
                <a:cubicBezTo>
                  <a:pt x="47166" y="24201"/>
                  <a:pt x="47334" y="24369"/>
                  <a:pt x="47559" y="24369"/>
                </a:cubicBezTo>
                <a:cubicBezTo>
                  <a:pt x="47756" y="24369"/>
                  <a:pt x="47952" y="24201"/>
                  <a:pt x="47952" y="23976"/>
                </a:cubicBezTo>
                <a:cubicBezTo>
                  <a:pt x="47952" y="23780"/>
                  <a:pt x="47756" y="23611"/>
                  <a:pt x="47559" y="23611"/>
                </a:cubicBezTo>
                <a:close/>
                <a:moveTo>
                  <a:pt x="49524" y="23611"/>
                </a:moveTo>
                <a:cubicBezTo>
                  <a:pt x="49300" y="23611"/>
                  <a:pt x="49131" y="23780"/>
                  <a:pt x="49131" y="23976"/>
                </a:cubicBezTo>
                <a:cubicBezTo>
                  <a:pt x="49131" y="24201"/>
                  <a:pt x="49300" y="24369"/>
                  <a:pt x="49524" y="24369"/>
                </a:cubicBezTo>
                <a:cubicBezTo>
                  <a:pt x="49721" y="24369"/>
                  <a:pt x="49917" y="24201"/>
                  <a:pt x="49917" y="23976"/>
                </a:cubicBezTo>
                <a:cubicBezTo>
                  <a:pt x="49917" y="23780"/>
                  <a:pt x="49721" y="23611"/>
                  <a:pt x="49524" y="23611"/>
                </a:cubicBezTo>
                <a:close/>
                <a:moveTo>
                  <a:pt x="51489" y="23611"/>
                </a:moveTo>
                <a:cubicBezTo>
                  <a:pt x="51265" y="23611"/>
                  <a:pt x="51096" y="23780"/>
                  <a:pt x="51096" y="23976"/>
                </a:cubicBezTo>
                <a:cubicBezTo>
                  <a:pt x="51096" y="24201"/>
                  <a:pt x="51265" y="24369"/>
                  <a:pt x="51489" y="24369"/>
                </a:cubicBezTo>
                <a:cubicBezTo>
                  <a:pt x="51686" y="24369"/>
                  <a:pt x="51882" y="24201"/>
                  <a:pt x="51882" y="23976"/>
                </a:cubicBezTo>
                <a:cubicBezTo>
                  <a:pt x="51882" y="23780"/>
                  <a:pt x="51686" y="23611"/>
                  <a:pt x="51489" y="23611"/>
                </a:cubicBezTo>
                <a:close/>
                <a:moveTo>
                  <a:pt x="53455" y="23611"/>
                </a:moveTo>
                <a:cubicBezTo>
                  <a:pt x="53230" y="23611"/>
                  <a:pt x="53062" y="23780"/>
                  <a:pt x="53062" y="23976"/>
                </a:cubicBezTo>
                <a:cubicBezTo>
                  <a:pt x="53062" y="24201"/>
                  <a:pt x="53230" y="24369"/>
                  <a:pt x="53455" y="24369"/>
                </a:cubicBezTo>
                <a:cubicBezTo>
                  <a:pt x="53651" y="24369"/>
                  <a:pt x="53848" y="24201"/>
                  <a:pt x="53848" y="23976"/>
                </a:cubicBezTo>
                <a:cubicBezTo>
                  <a:pt x="53848" y="23780"/>
                  <a:pt x="53651" y="23611"/>
                  <a:pt x="53455" y="23611"/>
                </a:cubicBezTo>
                <a:close/>
                <a:moveTo>
                  <a:pt x="55420" y="23611"/>
                </a:moveTo>
                <a:cubicBezTo>
                  <a:pt x="55195" y="23611"/>
                  <a:pt x="55027" y="23780"/>
                  <a:pt x="55027" y="23976"/>
                </a:cubicBezTo>
                <a:cubicBezTo>
                  <a:pt x="55027" y="24201"/>
                  <a:pt x="55195" y="24369"/>
                  <a:pt x="55420" y="24369"/>
                </a:cubicBezTo>
                <a:cubicBezTo>
                  <a:pt x="55616" y="24369"/>
                  <a:pt x="55813" y="24201"/>
                  <a:pt x="55813" y="23976"/>
                </a:cubicBezTo>
                <a:cubicBezTo>
                  <a:pt x="55813" y="23780"/>
                  <a:pt x="55616" y="23611"/>
                  <a:pt x="55420" y="23611"/>
                </a:cubicBezTo>
                <a:close/>
                <a:moveTo>
                  <a:pt x="41663" y="25576"/>
                </a:moveTo>
                <a:cubicBezTo>
                  <a:pt x="41439" y="25576"/>
                  <a:pt x="41270" y="25745"/>
                  <a:pt x="41270" y="25941"/>
                </a:cubicBezTo>
                <a:cubicBezTo>
                  <a:pt x="41270" y="26166"/>
                  <a:pt x="41439" y="26334"/>
                  <a:pt x="41663" y="26334"/>
                </a:cubicBezTo>
                <a:cubicBezTo>
                  <a:pt x="41860" y="26334"/>
                  <a:pt x="42056" y="26166"/>
                  <a:pt x="42056" y="25941"/>
                </a:cubicBezTo>
                <a:cubicBezTo>
                  <a:pt x="42056" y="25745"/>
                  <a:pt x="41860" y="25576"/>
                  <a:pt x="41663" y="25576"/>
                </a:cubicBezTo>
                <a:close/>
                <a:moveTo>
                  <a:pt x="43629" y="25576"/>
                </a:moveTo>
                <a:cubicBezTo>
                  <a:pt x="43404" y="25576"/>
                  <a:pt x="43235" y="25745"/>
                  <a:pt x="43235" y="25941"/>
                </a:cubicBezTo>
                <a:cubicBezTo>
                  <a:pt x="43235" y="26166"/>
                  <a:pt x="43404" y="26334"/>
                  <a:pt x="43629" y="26334"/>
                </a:cubicBezTo>
                <a:cubicBezTo>
                  <a:pt x="43825" y="26334"/>
                  <a:pt x="44022" y="26166"/>
                  <a:pt x="44022" y="25941"/>
                </a:cubicBezTo>
                <a:cubicBezTo>
                  <a:pt x="44022" y="25745"/>
                  <a:pt x="43825" y="25576"/>
                  <a:pt x="43629" y="25576"/>
                </a:cubicBezTo>
                <a:close/>
                <a:moveTo>
                  <a:pt x="45594" y="25576"/>
                </a:moveTo>
                <a:cubicBezTo>
                  <a:pt x="45369" y="25576"/>
                  <a:pt x="45201" y="25745"/>
                  <a:pt x="45201" y="25941"/>
                </a:cubicBezTo>
                <a:cubicBezTo>
                  <a:pt x="45201" y="26166"/>
                  <a:pt x="45369" y="26334"/>
                  <a:pt x="45594" y="26334"/>
                </a:cubicBezTo>
                <a:cubicBezTo>
                  <a:pt x="45790" y="26334"/>
                  <a:pt x="45987" y="26166"/>
                  <a:pt x="45987" y="25941"/>
                </a:cubicBezTo>
                <a:cubicBezTo>
                  <a:pt x="45987" y="25745"/>
                  <a:pt x="45790" y="25576"/>
                  <a:pt x="45594" y="25576"/>
                </a:cubicBezTo>
                <a:close/>
                <a:moveTo>
                  <a:pt x="47559" y="25576"/>
                </a:moveTo>
                <a:cubicBezTo>
                  <a:pt x="47334" y="25576"/>
                  <a:pt x="47166" y="25745"/>
                  <a:pt x="47166" y="25941"/>
                </a:cubicBezTo>
                <a:cubicBezTo>
                  <a:pt x="47166" y="26166"/>
                  <a:pt x="47334" y="26334"/>
                  <a:pt x="47559" y="26334"/>
                </a:cubicBezTo>
                <a:cubicBezTo>
                  <a:pt x="47756" y="26334"/>
                  <a:pt x="47952" y="26166"/>
                  <a:pt x="47952" y="25941"/>
                </a:cubicBezTo>
                <a:cubicBezTo>
                  <a:pt x="47952" y="25745"/>
                  <a:pt x="47756" y="25576"/>
                  <a:pt x="47559" y="25576"/>
                </a:cubicBezTo>
                <a:close/>
                <a:moveTo>
                  <a:pt x="49524" y="25576"/>
                </a:moveTo>
                <a:cubicBezTo>
                  <a:pt x="49300" y="25576"/>
                  <a:pt x="49131" y="25745"/>
                  <a:pt x="49131" y="25941"/>
                </a:cubicBezTo>
                <a:cubicBezTo>
                  <a:pt x="49131" y="26166"/>
                  <a:pt x="49300" y="26334"/>
                  <a:pt x="49524" y="26334"/>
                </a:cubicBezTo>
                <a:cubicBezTo>
                  <a:pt x="49721" y="26334"/>
                  <a:pt x="49917" y="26166"/>
                  <a:pt x="49917" y="25941"/>
                </a:cubicBezTo>
                <a:cubicBezTo>
                  <a:pt x="49917" y="25745"/>
                  <a:pt x="49721" y="25576"/>
                  <a:pt x="49524" y="25576"/>
                </a:cubicBezTo>
                <a:close/>
                <a:moveTo>
                  <a:pt x="51489" y="25576"/>
                </a:moveTo>
                <a:cubicBezTo>
                  <a:pt x="51265" y="25576"/>
                  <a:pt x="51096" y="25745"/>
                  <a:pt x="51096" y="25941"/>
                </a:cubicBezTo>
                <a:cubicBezTo>
                  <a:pt x="51096" y="26166"/>
                  <a:pt x="51265" y="26334"/>
                  <a:pt x="51489" y="26334"/>
                </a:cubicBezTo>
                <a:cubicBezTo>
                  <a:pt x="51686" y="26334"/>
                  <a:pt x="51882" y="26166"/>
                  <a:pt x="51882" y="25941"/>
                </a:cubicBezTo>
                <a:cubicBezTo>
                  <a:pt x="51882" y="25745"/>
                  <a:pt x="51686" y="25576"/>
                  <a:pt x="51489" y="25576"/>
                </a:cubicBezTo>
                <a:close/>
                <a:moveTo>
                  <a:pt x="53455" y="25576"/>
                </a:moveTo>
                <a:cubicBezTo>
                  <a:pt x="53230" y="25576"/>
                  <a:pt x="53062" y="25745"/>
                  <a:pt x="53062" y="25941"/>
                </a:cubicBezTo>
                <a:cubicBezTo>
                  <a:pt x="53062" y="26166"/>
                  <a:pt x="53230" y="26334"/>
                  <a:pt x="53455" y="26334"/>
                </a:cubicBezTo>
                <a:cubicBezTo>
                  <a:pt x="53651" y="26334"/>
                  <a:pt x="53848" y="26166"/>
                  <a:pt x="53848" y="25941"/>
                </a:cubicBezTo>
                <a:cubicBezTo>
                  <a:pt x="53848" y="25745"/>
                  <a:pt x="53651" y="25576"/>
                  <a:pt x="53455" y="25576"/>
                </a:cubicBezTo>
                <a:close/>
                <a:moveTo>
                  <a:pt x="55420" y="25576"/>
                </a:moveTo>
                <a:cubicBezTo>
                  <a:pt x="55195" y="25576"/>
                  <a:pt x="55027" y="25745"/>
                  <a:pt x="55027" y="25941"/>
                </a:cubicBezTo>
                <a:cubicBezTo>
                  <a:pt x="55027" y="26166"/>
                  <a:pt x="55195" y="26334"/>
                  <a:pt x="55420" y="26334"/>
                </a:cubicBezTo>
                <a:cubicBezTo>
                  <a:pt x="55616" y="26334"/>
                  <a:pt x="55813" y="26166"/>
                  <a:pt x="55813" y="25941"/>
                </a:cubicBezTo>
                <a:cubicBezTo>
                  <a:pt x="55813" y="25745"/>
                  <a:pt x="55616" y="25576"/>
                  <a:pt x="55420" y="25576"/>
                </a:cubicBezTo>
                <a:close/>
                <a:moveTo>
                  <a:pt x="57385" y="25576"/>
                </a:moveTo>
                <a:cubicBezTo>
                  <a:pt x="57160" y="25576"/>
                  <a:pt x="56992" y="25745"/>
                  <a:pt x="56992" y="25941"/>
                </a:cubicBezTo>
                <a:cubicBezTo>
                  <a:pt x="56992" y="26166"/>
                  <a:pt x="57160" y="26334"/>
                  <a:pt x="57385" y="26334"/>
                </a:cubicBezTo>
                <a:cubicBezTo>
                  <a:pt x="57582" y="26334"/>
                  <a:pt x="57778" y="26166"/>
                  <a:pt x="57778" y="25941"/>
                </a:cubicBezTo>
                <a:cubicBezTo>
                  <a:pt x="57778" y="25745"/>
                  <a:pt x="57582" y="25576"/>
                  <a:pt x="57385" y="25576"/>
                </a:cubicBezTo>
                <a:close/>
                <a:moveTo>
                  <a:pt x="41663" y="27542"/>
                </a:moveTo>
                <a:cubicBezTo>
                  <a:pt x="41439" y="27542"/>
                  <a:pt x="41270" y="27710"/>
                  <a:pt x="41270" y="27907"/>
                </a:cubicBezTo>
                <a:cubicBezTo>
                  <a:pt x="41270" y="28131"/>
                  <a:pt x="41439" y="28300"/>
                  <a:pt x="41663" y="28300"/>
                </a:cubicBezTo>
                <a:cubicBezTo>
                  <a:pt x="41860" y="28300"/>
                  <a:pt x="42056" y="28131"/>
                  <a:pt x="42056" y="27907"/>
                </a:cubicBezTo>
                <a:cubicBezTo>
                  <a:pt x="42056" y="27710"/>
                  <a:pt x="41860" y="27542"/>
                  <a:pt x="41663" y="27542"/>
                </a:cubicBezTo>
                <a:close/>
                <a:moveTo>
                  <a:pt x="43629" y="27542"/>
                </a:moveTo>
                <a:cubicBezTo>
                  <a:pt x="43404" y="27542"/>
                  <a:pt x="43235" y="27710"/>
                  <a:pt x="43235" y="27907"/>
                </a:cubicBezTo>
                <a:cubicBezTo>
                  <a:pt x="43235" y="28131"/>
                  <a:pt x="43404" y="28300"/>
                  <a:pt x="43629" y="28300"/>
                </a:cubicBezTo>
                <a:cubicBezTo>
                  <a:pt x="43825" y="28300"/>
                  <a:pt x="44022" y="28131"/>
                  <a:pt x="44022" y="27907"/>
                </a:cubicBezTo>
                <a:cubicBezTo>
                  <a:pt x="44022" y="27710"/>
                  <a:pt x="43825" y="27542"/>
                  <a:pt x="43629" y="27542"/>
                </a:cubicBezTo>
                <a:close/>
                <a:moveTo>
                  <a:pt x="45594" y="27542"/>
                </a:moveTo>
                <a:cubicBezTo>
                  <a:pt x="45369" y="27542"/>
                  <a:pt x="45201" y="27710"/>
                  <a:pt x="45201" y="27907"/>
                </a:cubicBezTo>
                <a:cubicBezTo>
                  <a:pt x="45201" y="28131"/>
                  <a:pt x="45369" y="28300"/>
                  <a:pt x="45594" y="28300"/>
                </a:cubicBezTo>
                <a:cubicBezTo>
                  <a:pt x="45790" y="28300"/>
                  <a:pt x="45987" y="28131"/>
                  <a:pt x="45987" y="27907"/>
                </a:cubicBezTo>
                <a:cubicBezTo>
                  <a:pt x="45987" y="27710"/>
                  <a:pt x="45790" y="27542"/>
                  <a:pt x="45594" y="27542"/>
                </a:cubicBezTo>
                <a:close/>
                <a:moveTo>
                  <a:pt x="47559" y="27542"/>
                </a:moveTo>
                <a:cubicBezTo>
                  <a:pt x="47334" y="27542"/>
                  <a:pt x="47166" y="27710"/>
                  <a:pt x="47166" y="27907"/>
                </a:cubicBezTo>
                <a:cubicBezTo>
                  <a:pt x="47166" y="28131"/>
                  <a:pt x="47334" y="28300"/>
                  <a:pt x="47559" y="28300"/>
                </a:cubicBezTo>
                <a:cubicBezTo>
                  <a:pt x="47756" y="28300"/>
                  <a:pt x="47952" y="28131"/>
                  <a:pt x="47952" y="27907"/>
                </a:cubicBezTo>
                <a:cubicBezTo>
                  <a:pt x="47952" y="27710"/>
                  <a:pt x="47756" y="27542"/>
                  <a:pt x="47559" y="27542"/>
                </a:cubicBezTo>
                <a:close/>
                <a:moveTo>
                  <a:pt x="49524" y="27542"/>
                </a:moveTo>
                <a:cubicBezTo>
                  <a:pt x="49300" y="27542"/>
                  <a:pt x="49131" y="27710"/>
                  <a:pt x="49131" y="27907"/>
                </a:cubicBezTo>
                <a:cubicBezTo>
                  <a:pt x="49131" y="28131"/>
                  <a:pt x="49300" y="28300"/>
                  <a:pt x="49524" y="28300"/>
                </a:cubicBezTo>
                <a:cubicBezTo>
                  <a:pt x="49721" y="28300"/>
                  <a:pt x="49917" y="28131"/>
                  <a:pt x="49917" y="27907"/>
                </a:cubicBezTo>
                <a:cubicBezTo>
                  <a:pt x="49917" y="27710"/>
                  <a:pt x="49721" y="27542"/>
                  <a:pt x="49524" y="27542"/>
                </a:cubicBezTo>
                <a:close/>
                <a:moveTo>
                  <a:pt x="51489" y="27542"/>
                </a:moveTo>
                <a:cubicBezTo>
                  <a:pt x="51265" y="27542"/>
                  <a:pt x="51096" y="27710"/>
                  <a:pt x="51096" y="27907"/>
                </a:cubicBezTo>
                <a:cubicBezTo>
                  <a:pt x="51096" y="28131"/>
                  <a:pt x="51265" y="28300"/>
                  <a:pt x="51489" y="28300"/>
                </a:cubicBezTo>
                <a:cubicBezTo>
                  <a:pt x="51686" y="28300"/>
                  <a:pt x="51882" y="28131"/>
                  <a:pt x="51882" y="27907"/>
                </a:cubicBezTo>
                <a:cubicBezTo>
                  <a:pt x="51882" y="27710"/>
                  <a:pt x="51686" y="27542"/>
                  <a:pt x="51489" y="27542"/>
                </a:cubicBezTo>
                <a:close/>
                <a:moveTo>
                  <a:pt x="53455" y="27542"/>
                </a:moveTo>
                <a:cubicBezTo>
                  <a:pt x="53230" y="27542"/>
                  <a:pt x="53062" y="27710"/>
                  <a:pt x="53062" y="27907"/>
                </a:cubicBezTo>
                <a:cubicBezTo>
                  <a:pt x="53062" y="28131"/>
                  <a:pt x="53230" y="28300"/>
                  <a:pt x="53455" y="28300"/>
                </a:cubicBezTo>
                <a:cubicBezTo>
                  <a:pt x="53651" y="28300"/>
                  <a:pt x="53848" y="28131"/>
                  <a:pt x="53848" y="27907"/>
                </a:cubicBezTo>
                <a:cubicBezTo>
                  <a:pt x="53848" y="27710"/>
                  <a:pt x="53651" y="27542"/>
                  <a:pt x="53455" y="27542"/>
                </a:cubicBezTo>
                <a:close/>
                <a:moveTo>
                  <a:pt x="55420" y="27542"/>
                </a:moveTo>
                <a:cubicBezTo>
                  <a:pt x="55195" y="27542"/>
                  <a:pt x="55027" y="27710"/>
                  <a:pt x="55027" y="27907"/>
                </a:cubicBezTo>
                <a:cubicBezTo>
                  <a:pt x="55027" y="28131"/>
                  <a:pt x="55195" y="28300"/>
                  <a:pt x="55420" y="28300"/>
                </a:cubicBezTo>
                <a:cubicBezTo>
                  <a:pt x="55616" y="28300"/>
                  <a:pt x="55813" y="28131"/>
                  <a:pt x="55813" y="27907"/>
                </a:cubicBezTo>
                <a:cubicBezTo>
                  <a:pt x="55813" y="27710"/>
                  <a:pt x="55616" y="27542"/>
                  <a:pt x="55420" y="27542"/>
                </a:cubicBezTo>
                <a:close/>
                <a:moveTo>
                  <a:pt x="57385" y="27542"/>
                </a:moveTo>
                <a:cubicBezTo>
                  <a:pt x="57160" y="27542"/>
                  <a:pt x="56992" y="27710"/>
                  <a:pt x="56992" y="27907"/>
                </a:cubicBezTo>
                <a:cubicBezTo>
                  <a:pt x="56992" y="28131"/>
                  <a:pt x="57160" y="28300"/>
                  <a:pt x="57385" y="28300"/>
                </a:cubicBezTo>
                <a:cubicBezTo>
                  <a:pt x="57582" y="28300"/>
                  <a:pt x="57778" y="28131"/>
                  <a:pt x="57778" y="27907"/>
                </a:cubicBezTo>
                <a:cubicBezTo>
                  <a:pt x="57778" y="27710"/>
                  <a:pt x="57582" y="27542"/>
                  <a:pt x="57385" y="27542"/>
                </a:cubicBezTo>
                <a:close/>
                <a:moveTo>
                  <a:pt x="43629" y="29507"/>
                </a:moveTo>
                <a:cubicBezTo>
                  <a:pt x="43404" y="29507"/>
                  <a:pt x="43235" y="29675"/>
                  <a:pt x="43235" y="29872"/>
                </a:cubicBezTo>
                <a:cubicBezTo>
                  <a:pt x="43235" y="30096"/>
                  <a:pt x="43404" y="30265"/>
                  <a:pt x="43629" y="30265"/>
                </a:cubicBezTo>
                <a:cubicBezTo>
                  <a:pt x="43825" y="30265"/>
                  <a:pt x="44022" y="30096"/>
                  <a:pt x="44022" y="29872"/>
                </a:cubicBezTo>
                <a:cubicBezTo>
                  <a:pt x="44022" y="29675"/>
                  <a:pt x="43825" y="29507"/>
                  <a:pt x="43629" y="29507"/>
                </a:cubicBezTo>
                <a:close/>
                <a:moveTo>
                  <a:pt x="45594" y="29507"/>
                </a:moveTo>
                <a:cubicBezTo>
                  <a:pt x="45369" y="29507"/>
                  <a:pt x="45201" y="29675"/>
                  <a:pt x="45201" y="29872"/>
                </a:cubicBezTo>
                <a:cubicBezTo>
                  <a:pt x="45201" y="30096"/>
                  <a:pt x="45369" y="30265"/>
                  <a:pt x="45594" y="30265"/>
                </a:cubicBezTo>
                <a:cubicBezTo>
                  <a:pt x="45790" y="30265"/>
                  <a:pt x="45987" y="30096"/>
                  <a:pt x="45987" y="29872"/>
                </a:cubicBezTo>
                <a:cubicBezTo>
                  <a:pt x="45987" y="29675"/>
                  <a:pt x="45790" y="29507"/>
                  <a:pt x="45594" y="29507"/>
                </a:cubicBezTo>
                <a:close/>
                <a:moveTo>
                  <a:pt x="47559" y="29507"/>
                </a:moveTo>
                <a:cubicBezTo>
                  <a:pt x="47334" y="29507"/>
                  <a:pt x="47166" y="29675"/>
                  <a:pt x="47166" y="29872"/>
                </a:cubicBezTo>
                <a:cubicBezTo>
                  <a:pt x="47166" y="30096"/>
                  <a:pt x="47334" y="30265"/>
                  <a:pt x="47559" y="30265"/>
                </a:cubicBezTo>
                <a:cubicBezTo>
                  <a:pt x="47756" y="30265"/>
                  <a:pt x="47952" y="30096"/>
                  <a:pt x="47952" y="29872"/>
                </a:cubicBezTo>
                <a:cubicBezTo>
                  <a:pt x="47952" y="29675"/>
                  <a:pt x="47756" y="29507"/>
                  <a:pt x="47559" y="29507"/>
                </a:cubicBezTo>
                <a:close/>
                <a:moveTo>
                  <a:pt x="49524" y="29507"/>
                </a:moveTo>
                <a:cubicBezTo>
                  <a:pt x="49300" y="29507"/>
                  <a:pt x="49131" y="29675"/>
                  <a:pt x="49131" y="29872"/>
                </a:cubicBezTo>
                <a:cubicBezTo>
                  <a:pt x="49131" y="30096"/>
                  <a:pt x="49300" y="30265"/>
                  <a:pt x="49524" y="30265"/>
                </a:cubicBezTo>
                <a:cubicBezTo>
                  <a:pt x="49721" y="30265"/>
                  <a:pt x="49917" y="30096"/>
                  <a:pt x="49917" y="29872"/>
                </a:cubicBezTo>
                <a:cubicBezTo>
                  <a:pt x="49917" y="29675"/>
                  <a:pt x="49721" y="29507"/>
                  <a:pt x="49524" y="29507"/>
                </a:cubicBezTo>
                <a:close/>
                <a:moveTo>
                  <a:pt x="51489" y="29507"/>
                </a:moveTo>
                <a:cubicBezTo>
                  <a:pt x="51265" y="29507"/>
                  <a:pt x="51096" y="29675"/>
                  <a:pt x="51096" y="29872"/>
                </a:cubicBezTo>
                <a:cubicBezTo>
                  <a:pt x="51096" y="30096"/>
                  <a:pt x="51265" y="30265"/>
                  <a:pt x="51489" y="30265"/>
                </a:cubicBezTo>
                <a:cubicBezTo>
                  <a:pt x="51686" y="30265"/>
                  <a:pt x="51882" y="30096"/>
                  <a:pt x="51882" y="29872"/>
                </a:cubicBezTo>
                <a:cubicBezTo>
                  <a:pt x="51882" y="29675"/>
                  <a:pt x="51686" y="29507"/>
                  <a:pt x="51489" y="29507"/>
                </a:cubicBezTo>
                <a:close/>
                <a:moveTo>
                  <a:pt x="53455" y="29507"/>
                </a:moveTo>
                <a:cubicBezTo>
                  <a:pt x="53230" y="29507"/>
                  <a:pt x="53062" y="29675"/>
                  <a:pt x="53062" y="29872"/>
                </a:cubicBezTo>
                <a:cubicBezTo>
                  <a:pt x="53062" y="30096"/>
                  <a:pt x="53230" y="30265"/>
                  <a:pt x="53455" y="30265"/>
                </a:cubicBezTo>
                <a:cubicBezTo>
                  <a:pt x="53651" y="30265"/>
                  <a:pt x="53848" y="30096"/>
                  <a:pt x="53848" y="29872"/>
                </a:cubicBezTo>
                <a:cubicBezTo>
                  <a:pt x="53848" y="29675"/>
                  <a:pt x="53651" y="29507"/>
                  <a:pt x="53455" y="29507"/>
                </a:cubicBezTo>
                <a:close/>
                <a:moveTo>
                  <a:pt x="55420" y="29507"/>
                </a:moveTo>
                <a:cubicBezTo>
                  <a:pt x="55195" y="29507"/>
                  <a:pt x="55027" y="29675"/>
                  <a:pt x="55027" y="29872"/>
                </a:cubicBezTo>
                <a:cubicBezTo>
                  <a:pt x="55027" y="30096"/>
                  <a:pt x="55195" y="30265"/>
                  <a:pt x="55420" y="30265"/>
                </a:cubicBezTo>
                <a:cubicBezTo>
                  <a:pt x="55616" y="30265"/>
                  <a:pt x="55813" y="30096"/>
                  <a:pt x="55813" y="29872"/>
                </a:cubicBezTo>
                <a:cubicBezTo>
                  <a:pt x="55813" y="29675"/>
                  <a:pt x="55616" y="29507"/>
                  <a:pt x="55420" y="29507"/>
                </a:cubicBezTo>
                <a:close/>
                <a:moveTo>
                  <a:pt x="57385" y="29507"/>
                </a:moveTo>
                <a:cubicBezTo>
                  <a:pt x="57160" y="29507"/>
                  <a:pt x="56992" y="29675"/>
                  <a:pt x="56992" y="29872"/>
                </a:cubicBezTo>
                <a:cubicBezTo>
                  <a:pt x="56992" y="30096"/>
                  <a:pt x="57160" y="30265"/>
                  <a:pt x="57385" y="30265"/>
                </a:cubicBezTo>
                <a:cubicBezTo>
                  <a:pt x="57582" y="30265"/>
                  <a:pt x="57778" y="30096"/>
                  <a:pt x="57778" y="29872"/>
                </a:cubicBezTo>
                <a:cubicBezTo>
                  <a:pt x="57778" y="29675"/>
                  <a:pt x="57582" y="29507"/>
                  <a:pt x="57385" y="29507"/>
                </a:cubicBezTo>
                <a:close/>
                <a:moveTo>
                  <a:pt x="59350" y="29507"/>
                </a:moveTo>
                <a:cubicBezTo>
                  <a:pt x="59126" y="29507"/>
                  <a:pt x="58957" y="29675"/>
                  <a:pt x="58957" y="29872"/>
                </a:cubicBezTo>
                <a:cubicBezTo>
                  <a:pt x="58957" y="30096"/>
                  <a:pt x="59126" y="30265"/>
                  <a:pt x="59350" y="30265"/>
                </a:cubicBezTo>
                <a:cubicBezTo>
                  <a:pt x="59547" y="30265"/>
                  <a:pt x="59743" y="30096"/>
                  <a:pt x="59743" y="29872"/>
                </a:cubicBezTo>
                <a:cubicBezTo>
                  <a:pt x="59743" y="29675"/>
                  <a:pt x="59547" y="29507"/>
                  <a:pt x="59350" y="29507"/>
                </a:cubicBezTo>
                <a:close/>
                <a:moveTo>
                  <a:pt x="43586" y="31469"/>
                </a:moveTo>
                <a:cubicBezTo>
                  <a:pt x="43383" y="31469"/>
                  <a:pt x="43235" y="31653"/>
                  <a:pt x="43235" y="31837"/>
                </a:cubicBezTo>
                <a:cubicBezTo>
                  <a:pt x="43235" y="32062"/>
                  <a:pt x="43404" y="32230"/>
                  <a:pt x="43629" y="32230"/>
                </a:cubicBezTo>
                <a:cubicBezTo>
                  <a:pt x="43825" y="32230"/>
                  <a:pt x="44022" y="32062"/>
                  <a:pt x="44022" y="31837"/>
                </a:cubicBezTo>
                <a:cubicBezTo>
                  <a:pt x="44022" y="31640"/>
                  <a:pt x="43825" y="31472"/>
                  <a:pt x="43629" y="31472"/>
                </a:cubicBezTo>
                <a:cubicBezTo>
                  <a:pt x="43614" y="31470"/>
                  <a:pt x="43600" y="31469"/>
                  <a:pt x="43586" y="31469"/>
                </a:cubicBezTo>
                <a:close/>
                <a:moveTo>
                  <a:pt x="45551" y="31469"/>
                </a:moveTo>
                <a:cubicBezTo>
                  <a:pt x="45348" y="31469"/>
                  <a:pt x="45201" y="31653"/>
                  <a:pt x="45201" y="31837"/>
                </a:cubicBezTo>
                <a:cubicBezTo>
                  <a:pt x="45201" y="32062"/>
                  <a:pt x="45369" y="32230"/>
                  <a:pt x="45594" y="32230"/>
                </a:cubicBezTo>
                <a:cubicBezTo>
                  <a:pt x="45790" y="32230"/>
                  <a:pt x="45987" y="32062"/>
                  <a:pt x="45987" y="31837"/>
                </a:cubicBezTo>
                <a:cubicBezTo>
                  <a:pt x="45987" y="31640"/>
                  <a:pt x="45790" y="31472"/>
                  <a:pt x="45594" y="31472"/>
                </a:cubicBezTo>
                <a:cubicBezTo>
                  <a:pt x="45579" y="31470"/>
                  <a:pt x="45565" y="31469"/>
                  <a:pt x="45551" y="31469"/>
                </a:cubicBezTo>
                <a:close/>
                <a:moveTo>
                  <a:pt x="47516" y="31469"/>
                </a:moveTo>
                <a:cubicBezTo>
                  <a:pt x="47313" y="31469"/>
                  <a:pt x="47166" y="31653"/>
                  <a:pt x="47166" y="31837"/>
                </a:cubicBezTo>
                <a:cubicBezTo>
                  <a:pt x="47166" y="32062"/>
                  <a:pt x="47334" y="32230"/>
                  <a:pt x="47559" y="32230"/>
                </a:cubicBezTo>
                <a:cubicBezTo>
                  <a:pt x="47756" y="32230"/>
                  <a:pt x="47952" y="32062"/>
                  <a:pt x="47952" y="31837"/>
                </a:cubicBezTo>
                <a:cubicBezTo>
                  <a:pt x="47952" y="31640"/>
                  <a:pt x="47756" y="31472"/>
                  <a:pt x="47559" y="31472"/>
                </a:cubicBezTo>
                <a:cubicBezTo>
                  <a:pt x="47544" y="31470"/>
                  <a:pt x="47530" y="31469"/>
                  <a:pt x="47516" y="31469"/>
                </a:cubicBezTo>
                <a:close/>
                <a:moveTo>
                  <a:pt x="49481" y="31469"/>
                </a:moveTo>
                <a:cubicBezTo>
                  <a:pt x="49279" y="31469"/>
                  <a:pt x="49131" y="31653"/>
                  <a:pt x="49131" y="31837"/>
                </a:cubicBezTo>
                <a:cubicBezTo>
                  <a:pt x="49131" y="32062"/>
                  <a:pt x="49300" y="32230"/>
                  <a:pt x="49524" y="32230"/>
                </a:cubicBezTo>
                <a:cubicBezTo>
                  <a:pt x="49721" y="32230"/>
                  <a:pt x="49917" y="32062"/>
                  <a:pt x="49917" y="31837"/>
                </a:cubicBezTo>
                <a:cubicBezTo>
                  <a:pt x="49917" y="31640"/>
                  <a:pt x="49721" y="31472"/>
                  <a:pt x="49524" y="31472"/>
                </a:cubicBezTo>
                <a:cubicBezTo>
                  <a:pt x="49510" y="31470"/>
                  <a:pt x="49495" y="31469"/>
                  <a:pt x="49481" y="31469"/>
                </a:cubicBezTo>
                <a:close/>
                <a:moveTo>
                  <a:pt x="51447" y="31469"/>
                </a:moveTo>
                <a:cubicBezTo>
                  <a:pt x="51244" y="31469"/>
                  <a:pt x="51096" y="31653"/>
                  <a:pt x="51096" y="31837"/>
                </a:cubicBezTo>
                <a:cubicBezTo>
                  <a:pt x="51096" y="32062"/>
                  <a:pt x="51265" y="32230"/>
                  <a:pt x="51489" y="32230"/>
                </a:cubicBezTo>
                <a:cubicBezTo>
                  <a:pt x="51686" y="32230"/>
                  <a:pt x="51882" y="32062"/>
                  <a:pt x="51882" y="31837"/>
                </a:cubicBezTo>
                <a:cubicBezTo>
                  <a:pt x="51882" y="31640"/>
                  <a:pt x="51686" y="31472"/>
                  <a:pt x="51489" y="31472"/>
                </a:cubicBezTo>
                <a:cubicBezTo>
                  <a:pt x="51475" y="31470"/>
                  <a:pt x="51461" y="31469"/>
                  <a:pt x="51447" y="31469"/>
                </a:cubicBezTo>
                <a:close/>
                <a:moveTo>
                  <a:pt x="53412" y="31469"/>
                </a:moveTo>
                <a:cubicBezTo>
                  <a:pt x="53209" y="31469"/>
                  <a:pt x="53062" y="31653"/>
                  <a:pt x="53062" y="31837"/>
                </a:cubicBezTo>
                <a:cubicBezTo>
                  <a:pt x="53062" y="32062"/>
                  <a:pt x="53230" y="32230"/>
                  <a:pt x="53455" y="32230"/>
                </a:cubicBezTo>
                <a:cubicBezTo>
                  <a:pt x="53651" y="32230"/>
                  <a:pt x="53848" y="32062"/>
                  <a:pt x="53848" y="31837"/>
                </a:cubicBezTo>
                <a:cubicBezTo>
                  <a:pt x="53848" y="31640"/>
                  <a:pt x="53651" y="31472"/>
                  <a:pt x="53455" y="31472"/>
                </a:cubicBezTo>
                <a:cubicBezTo>
                  <a:pt x="53440" y="31470"/>
                  <a:pt x="53426" y="31469"/>
                  <a:pt x="53412" y="31469"/>
                </a:cubicBezTo>
                <a:close/>
                <a:moveTo>
                  <a:pt x="55377" y="31469"/>
                </a:moveTo>
                <a:cubicBezTo>
                  <a:pt x="55174" y="31469"/>
                  <a:pt x="55027" y="31653"/>
                  <a:pt x="55027" y="31837"/>
                </a:cubicBezTo>
                <a:cubicBezTo>
                  <a:pt x="55027" y="32062"/>
                  <a:pt x="55195" y="32230"/>
                  <a:pt x="55420" y="32230"/>
                </a:cubicBezTo>
                <a:cubicBezTo>
                  <a:pt x="55616" y="32230"/>
                  <a:pt x="55813" y="32062"/>
                  <a:pt x="55813" y="31837"/>
                </a:cubicBezTo>
                <a:cubicBezTo>
                  <a:pt x="55813" y="31640"/>
                  <a:pt x="55616" y="31472"/>
                  <a:pt x="55420" y="31472"/>
                </a:cubicBezTo>
                <a:cubicBezTo>
                  <a:pt x="55405" y="31470"/>
                  <a:pt x="55391" y="31469"/>
                  <a:pt x="55377" y="31469"/>
                </a:cubicBezTo>
                <a:close/>
                <a:moveTo>
                  <a:pt x="57342" y="31469"/>
                </a:moveTo>
                <a:cubicBezTo>
                  <a:pt x="57139" y="31469"/>
                  <a:pt x="56992" y="31653"/>
                  <a:pt x="56992" y="31837"/>
                </a:cubicBezTo>
                <a:cubicBezTo>
                  <a:pt x="56992" y="32062"/>
                  <a:pt x="57160" y="32230"/>
                  <a:pt x="57385" y="32230"/>
                </a:cubicBezTo>
                <a:cubicBezTo>
                  <a:pt x="57582" y="32230"/>
                  <a:pt x="57778" y="32062"/>
                  <a:pt x="57778" y="31837"/>
                </a:cubicBezTo>
                <a:cubicBezTo>
                  <a:pt x="57778" y="31640"/>
                  <a:pt x="57582" y="31472"/>
                  <a:pt x="57385" y="31472"/>
                </a:cubicBezTo>
                <a:cubicBezTo>
                  <a:pt x="57371" y="31470"/>
                  <a:pt x="57356" y="31469"/>
                  <a:pt x="57342" y="31469"/>
                </a:cubicBezTo>
                <a:close/>
                <a:moveTo>
                  <a:pt x="59308" y="31469"/>
                </a:moveTo>
                <a:cubicBezTo>
                  <a:pt x="59105" y="31469"/>
                  <a:pt x="58957" y="31653"/>
                  <a:pt x="58957" y="31837"/>
                </a:cubicBezTo>
                <a:cubicBezTo>
                  <a:pt x="58957" y="32062"/>
                  <a:pt x="59126" y="32230"/>
                  <a:pt x="59350" y="32230"/>
                </a:cubicBezTo>
                <a:cubicBezTo>
                  <a:pt x="59547" y="32230"/>
                  <a:pt x="59743" y="32062"/>
                  <a:pt x="59743" y="31837"/>
                </a:cubicBezTo>
                <a:cubicBezTo>
                  <a:pt x="59743" y="31640"/>
                  <a:pt x="59547" y="31472"/>
                  <a:pt x="59350" y="31472"/>
                </a:cubicBezTo>
                <a:cubicBezTo>
                  <a:pt x="59336" y="31470"/>
                  <a:pt x="59322" y="31469"/>
                  <a:pt x="59308" y="31469"/>
                </a:cubicBezTo>
                <a:close/>
                <a:moveTo>
                  <a:pt x="43629" y="33437"/>
                </a:moveTo>
                <a:cubicBezTo>
                  <a:pt x="43404" y="33437"/>
                  <a:pt x="43235" y="33606"/>
                  <a:pt x="43235" y="33802"/>
                </a:cubicBezTo>
                <a:cubicBezTo>
                  <a:pt x="43235" y="34027"/>
                  <a:pt x="43404" y="34195"/>
                  <a:pt x="43629" y="34195"/>
                </a:cubicBezTo>
                <a:cubicBezTo>
                  <a:pt x="43825" y="34195"/>
                  <a:pt x="44022" y="34027"/>
                  <a:pt x="44022" y="33802"/>
                </a:cubicBezTo>
                <a:cubicBezTo>
                  <a:pt x="44022" y="33606"/>
                  <a:pt x="43825" y="33437"/>
                  <a:pt x="43629" y="33437"/>
                </a:cubicBezTo>
                <a:close/>
                <a:moveTo>
                  <a:pt x="45594" y="33437"/>
                </a:moveTo>
                <a:cubicBezTo>
                  <a:pt x="45369" y="33437"/>
                  <a:pt x="45201" y="33606"/>
                  <a:pt x="45201" y="33802"/>
                </a:cubicBezTo>
                <a:cubicBezTo>
                  <a:pt x="45201" y="34027"/>
                  <a:pt x="45369" y="34195"/>
                  <a:pt x="45594" y="34195"/>
                </a:cubicBezTo>
                <a:cubicBezTo>
                  <a:pt x="45790" y="34195"/>
                  <a:pt x="45987" y="34027"/>
                  <a:pt x="45987" y="33802"/>
                </a:cubicBezTo>
                <a:cubicBezTo>
                  <a:pt x="45987" y="33606"/>
                  <a:pt x="45790" y="33437"/>
                  <a:pt x="45594" y="33437"/>
                </a:cubicBezTo>
                <a:close/>
                <a:moveTo>
                  <a:pt x="47559" y="33437"/>
                </a:moveTo>
                <a:cubicBezTo>
                  <a:pt x="47334" y="33437"/>
                  <a:pt x="47166" y="33606"/>
                  <a:pt x="47166" y="33802"/>
                </a:cubicBezTo>
                <a:cubicBezTo>
                  <a:pt x="47166" y="34027"/>
                  <a:pt x="47334" y="34195"/>
                  <a:pt x="47559" y="34195"/>
                </a:cubicBezTo>
                <a:cubicBezTo>
                  <a:pt x="47756" y="34195"/>
                  <a:pt x="47952" y="34027"/>
                  <a:pt x="47952" y="33802"/>
                </a:cubicBezTo>
                <a:cubicBezTo>
                  <a:pt x="47952" y="33606"/>
                  <a:pt x="47756" y="33437"/>
                  <a:pt x="47559" y="33437"/>
                </a:cubicBezTo>
                <a:close/>
                <a:moveTo>
                  <a:pt x="49524" y="33437"/>
                </a:moveTo>
                <a:cubicBezTo>
                  <a:pt x="49300" y="33437"/>
                  <a:pt x="49131" y="33606"/>
                  <a:pt x="49131" y="33802"/>
                </a:cubicBezTo>
                <a:cubicBezTo>
                  <a:pt x="49131" y="34027"/>
                  <a:pt x="49300" y="34195"/>
                  <a:pt x="49524" y="34195"/>
                </a:cubicBezTo>
                <a:cubicBezTo>
                  <a:pt x="49721" y="34195"/>
                  <a:pt x="49917" y="34027"/>
                  <a:pt x="49917" y="33802"/>
                </a:cubicBezTo>
                <a:cubicBezTo>
                  <a:pt x="49917" y="33606"/>
                  <a:pt x="49721" y="33437"/>
                  <a:pt x="49524" y="33437"/>
                </a:cubicBezTo>
                <a:close/>
                <a:moveTo>
                  <a:pt x="51489" y="33437"/>
                </a:moveTo>
                <a:cubicBezTo>
                  <a:pt x="51265" y="33437"/>
                  <a:pt x="51096" y="33606"/>
                  <a:pt x="51096" y="33802"/>
                </a:cubicBezTo>
                <a:cubicBezTo>
                  <a:pt x="51096" y="34027"/>
                  <a:pt x="51265" y="34195"/>
                  <a:pt x="51489" y="34195"/>
                </a:cubicBezTo>
                <a:cubicBezTo>
                  <a:pt x="51686" y="34195"/>
                  <a:pt x="51882" y="34027"/>
                  <a:pt x="51882" y="33802"/>
                </a:cubicBezTo>
                <a:cubicBezTo>
                  <a:pt x="51882" y="33606"/>
                  <a:pt x="51686" y="33437"/>
                  <a:pt x="51489" y="33437"/>
                </a:cubicBezTo>
                <a:close/>
                <a:moveTo>
                  <a:pt x="53455" y="33437"/>
                </a:moveTo>
                <a:cubicBezTo>
                  <a:pt x="53230" y="33437"/>
                  <a:pt x="53062" y="33606"/>
                  <a:pt x="53062" y="33802"/>
                </a:cubicBezTo>
                <a:cubicBezTo>
                  <a:pt x="53062" y="34027"/>
                  <a:pt x="53230" y="34195"/>
                  <a:pt x="53455" y="34195"/>
                </a:cubicBezTo>
                <a:cubicBezTo>
                  <a:pt x="53651" y="34195"/>
                  <a:pt x="53848" y="34027"/>
                  <a:pt x="53848" y="33802"/>
                </a:cubicBezTo>
                <a:cubicBezTo>
                  <a:pt x="53848" y="33606"/>
                  <a:pt x="53651" y="33437"/>
                  <a:pt x="53455" y="33437"/>
                </a:cubicBezTo>
                <a:close/>
                <a:moveTo>
                  <a:pt x="55420" y="33437"/>
                </a:moveTo>
                <a:cubicBezTo>
                  <a:pt x="55195" y="33437"/>
                  <a:pt x="55027" y="33606"/>
                  <a:pt x="55027" y="33802"/>
                </a:cubicBezTo>
                <a:cubicBezTo>
                  <a:pt x="55027" y="34027"/>
                  <a:pt x="55195" y="34195"/>
                  <a:pt x="55420" y="34195"/>
                </a:cubicBezTo>
                <a:cubicBezTo>
                  <a:pt x="55616" y="34195"/>
                  <a:pt x="55813" y="34027"/>
                  <a:pt x="55813" y="33802"/>
                </a:cubicBezTo>
                <a:cubicBezTo>
                  <a:pt x="55813" y="33606"/>
                  <a:pt x="55616" y="33437"/>
                  <a:pt x="55420" y="33437"/>
                </a:cubicBezTo>
                <a:close/>
                <a:moveTo>
                  <a:pt x="57385" y="33437"/>
                </a:moveTo>
                <a:cubicBezTo>
                  <a:pt x="57160" y="33437"/>
                  <a:pt x="56992" y="33606"/>
                  <a:pt x="56992" y="33802"/>
                </a:cubicBezTo>
                <a:cubicBezTo>
                  <a:pt x="56992" y="34027"/>
                  <a:pt x="57160" y="34195"/>
                  <a:pt x="57385" y="34195"/>
                </a:cubicBezTo>
                <a:cubicBezTo>
                  <a:pt x="57582" y="34195"/>
                  <a:pt x="57778" y="34027"/>
                  <a:pt x="57778" y="33802"/>
                </a:cubicBezTo>
                <a:cubicBezTo>
                  <a:pt x="57778" y="33606"/>
                  <a:pt x="57582" y="33437"/>
                  <a:pt x="57385" y="33437"/>
                </a:cubicBezTo>
                <a:close/>
                <a:moveTo>
                  <a:pt x="59350" y="33437"/>
                </a:moveTo>
                <a:cubicBezTo>
                  <a:pt x="59126" y="33437"/>
                  <a:pt x="58957" y="33606"/>
                  <a:pt x="58957" y="33802"/>
                </a:cubicBezTo>
                <a:cubicBezTo>
                  <a:pt x="58957" y="34027"/>
                  <a:pt x="59126" y="34195"/>
                  <a:pt x="59350" y="34195"/>
                </a:cubicBezTo>
                <a:cubicBezTo>
                  <a:pt x="59547" y="34195"/>
                  <a:pt x="59743" y="34027"/>
                  <a:pt x="59743" y="33802"/>
                </a:cubicBezTo>
                <a:cubicBezTo>
                  <a:pt x="59743" y="33606"/>
                  <a:pt x="59547" y="33437"/>
                  <a:pt x="59350" y="33437"/>
                </a:cubicBezTo>
                <a:close/>
                <a:moveTo>
                  <a:pt x="45594" y="35402"/>
                </a:moveTo>
                <a:cubicBezTo>
                  <a:pt x="45369" y="35402"/>
                  <a:pt x="45201" y="35571"/>
                  <a:pt x="45201" y="35767"/>
                </a:cubicBezTo>
                <a:cubicBezTo>
                  <a:pt x="45201" y="35992"/>
                  <a:pt x="45369" y="36160"/>
                  <a:pt x="45594" y="36160"/>
                </a:cubicBezTo>
                <a:cubicBezTo>
                  <a:pt x="45790" y="36160"/>
                  <a:pt x="45987" y="35992"/>
                  <a:pt x="45987" y="35767"/>
                </a:cubicBezTo>
                <a:cubicBezTo>
                  <a:pt x="45987" y="35571"/>
                  <a:pt x="45790" y="35402"/>
                  <a:pt x="45594" y="35402"/>
                </a:cubicBezTo>
                <a:close/>
                <a:moveTo>
                  <a:pt x="47559" y="35402"/>
                </a:moveTo>
                <a:cubicBezTo>
                  <a:pt x="47334" y="35402"/>
                  <a:pt x="47166" y="35571"/>
                  <a:pt x="47166" y="35767"/>
                </a:cubicBezTo>
                <a:cubicBezTo>
                  <a:pt x="47166" y="35992"/>
                  <a:pt x="47334" y="36160"/>
                  <a:pt x="47559" y="36160"/>
                </a:cubicBezTo>
                <a:cubicBezTo>
                  <a:pt x="47756" y="36160"/>
                  <a:pt x="47952" y="35992"/>
                  <a:pt x="47952" y="35767"/>
                </a:cubicBezTo>
                <a:cubicBezTo>
                  <a:pt x="47952" y="35571"/>
                  <a:pt x="47756" y="35402"/>
                  <a:pt x="47559" y="35402"/>
                </a:cubicBezTo>
                <a:close/>
                <a:moveTo>
                  <a:pt x="49524" y="35402"/>
                </a:moveTo>
                <a:cubicBezTo>
                  <a:pt x="49300" y="35402"/>
                  <a:pt x="49131" y="35571"/>
                  <a:pt x="49131" y="35767"/>
                </a:cubicBezTo>
                <a:cubicBezTo>
                  <a:pt x="49131" y="35992"/>
                  <a:pt x="49300" y="36160"/>
                  <a:pt x="49524" y="36160"/>
                </a:cubicBezTo>
                <a:cubicBezTo>
                  <a:pt x="49721" y="36160"/>
                  <a:pt x="49917" y="35992"/>
                  <a:pt x="49917" y="35767"/>
                </a:cubicBezTo>
                <a:cubicBezTo>
                  <a:pt x="49917" y="35571"/>
                  <a:pt x="49721" y="35402"/>
                  <a:pt x="49524" y="35402"/>
                </a:cubicBezTo>
                <a:close/>
                <a:moveTo>
                  <a:pt x="51489" y="35402"/>
                </a:moveTo>
                <a:cubicBezTo>
                  <a:pt x="51265" y="35402"/>
                  <a:pt x="51096" y="35571"/>
                  <a:pt x="51096" y="35767"/>
                </a:cubicBezTo>
                <a:cubicBezTo>
                  <a:pt x="51096" y="35992"/>
                  <a:pt x="51265" y="36160"/>
                  <a:pt x="51489" y="36160"/>
                </a:cubicBezTo>
                <a:cubicBezTo>
                  <a:pt x="51686" y="36160"/>
                  <a:pt x="51882" y="35992"/>
                  <a:pt x="51882" y="35767"/>
                </a:cubicBezTo>
                <a:cubicBezTo>
                  <a:pt x="51882" y="35571"/>
                  <a:pt x="51686" y="35402"/>
                  <a:pt x="51489" y="35402"/>
                </a:cubicBezTo>
                <a:close/>
                <a:moveTo>
                  <a:pt x="53455" y="35402"/>
                </a:moveTo>
                <a:cubicBezTo>
                  <a:pt x="53230" y="35402"/>
                  <a:pt x="53062" y="35571"/>
                  <a:pt x="53062" y="35767"/>
                </a:cubicBezTo>
                <a:cubicBezTo>
                  <a:pt x="53062" y="35992"/>
                  <a:pt x="53230" y="36160"/>
                  <a:pt x="53455" y="36160"/>
                </a:cubicBezTo>
                <a:cubicBezTo>
                  <a:pt x="53651" y="36160"/>
                  <a:pt x="53848" y="35992"/>
                  <a:pt x="53848" y="35767"/>
                </a:cubicBezTo>
                <a:cubicBezTo>
                  <a:pt x="53848" y="35571"/>
                  <a:pt x="53651" y="35402"/>
                  <a:pt x="53455" y="35402"/>
                </a:cubicBezTo>
                <a:close/>
                <a:moveTo>
                  <a:pt x="55420" y="35402"/>
                </a:moveTo>
                <a:cubicBezTo>
                  <a:pt x="55195" y="35402"/>
                  <a:pt x="55027" y="35571"/>
                  <a:pt x="55027" y="35767"/>
                </a:cubicBezTo>
                <a:cubicBezTo>
                  <a:pt x="55027" y="35992"/>
                  <a:pt x="55195" y="36160"/>
                  <a:pt x="55420" y="36160"/>
                </a:cubicBezTo>
                <a:cubicBezTo>
                  <a:pt x="55616" y="36160"/>
                  <a:pt x="55813" y="35992"/>
                  <a:pt x="55813" y="35767"/>
                </a:cubicBezTo>
                <a:cubicBezTo>
                  <a:pt x="55813" y="35571"/>
                  <a:pt x="55616" y="35402"/>
                  <a:pt x="55420" y="35402"/>
                </a:cubicBezTo>
                <a:close/>
                <a:moveTo>
                  <a:pt x="57385" y="35402"/>
                </a:moveTo>
                <a:cubicBezTo>
                  <a:pt x="57160" y="35402"/>
                  <a:pt x="56992" y="35571"/>
                  <a:pt x="56992" y="35767"/>
                </a:cubicBezTo>
                <a:cubicBezTo>
                  <a:pt x="56992" y="35992"/>
                  <a:pt x="57160" y="36160"/>
                  <a:pt x="57385" y="36160"/>
                </a:cubicBezTo>
                <a:cubicBezTo>
                  <a:pt x="57582" y="36160"/>
                  <a:pt x="57778" y="35992"/>
                  <a:pt x="57778" y="35767"/>
                </a:cubicBezTo>
                <a:cubicBezTo>
                  <a:pt x="57778" y="35571"/>
                  <a:pt x="57582" y="35402"/>
                  <a:pt x="57385" y="35402"/>
                </a:cubicBezTo>
                <a:close/>
                <a:moveTo>
                  <a:pt x="59350" y="35402"/>
                </a:moveTo>
                <a:cubicBezTo>
                  <a:pt x="59126" y="35402"/>
                  <a:pt x="58957" y="35571"/>
                  <a:pt x="58957" y="35767"/>
                </a:cubicBezTo>
                <a:cubicBezTo>
                  <a:pt x="58957" y="35992"/>
                  <a:pt x="59126" y="36160"/>
                  <a:pt x="59350" y="36160"/>
                </a:cubicBezTo>
                <a:cubicBezTo>
                  <a:pt x="59547" y="36160"/>
                  <a:pt x="59743" y="35992"/>
                  <a:pt x="59743" y="35767"/>
                </a:cubicBezTo>
                <a:cubicBezTo>
                  <a:pt x="59743" y="35571"/>
                  <a:pt x="59547" y="35402"/>
                  <a:pt x="59350" y="35402"/>
                </a:cubicBezTo>
                <a:close/>
                <a:moveTo>
                  <a:pt x="61316" y="35402"/>
                </a:moveTo>
                <a:cubicBezTo>
                  <a:pt x="61091" y="35402"/>
                  <a:pt x="60922" y="35571"/>
                  <a:pt x="60922" y="35767"/>
                </a:cubicBezTo>
                <a:cubicBezTo>
                  <a:pt x="60922" y="35992"/>
                  <a:pt x="61091" y="36160"/>
                  <a:pt x="61316" y="36160"/>
                </a:cubicBezTo>
                <a:cubicBezTo>
                  <a:pt x="61512" y="36160"/>
                  <a:pt x="61709" y="35992"/>
                  <a:pt x="61709" y="35767"/>
                </a:cubicBezTo>
                <a:cubicBezTo>
                  <a:pt x="61709" y="35571"/>
                  <a:pt x="61512" y="35402"/>
                  <a:pt x="61316" y="35402"/>
                </a:cubicBezTo>
                <a:close/>
                <a:moveTo>
                  <a:pt x="45594" y="37368"/>
                </a:moveTo>
                <a:cubicBezTo>
                  <a:pt x="45369" y="37368"/>
                  <a:pt x="45201" y="37536"/>
                  <a:pt x="45201" y="37733"/>
                </a:cubicBezTo>
                <a:cubicBezTo>
                  <a:pt x="45201" y="37957"/>
                  <a:pt x="45369" y="38126"/>
                  <a:pt x="45594" y="38126"/>
                </a:cubicBezTo>
                <a:cubicBezTo>
                  <a:pt x="45790" y="38126"/>
                  <a:pt x="45987" y="37957"/>
                  <a:pt x="45987" y="37733"/>
                </a:cubicBezTo>
                <a:cubicBezTo>
                  <a:pt x="45987" y="37536"/>
                  <a:pt x="45790" y="37368"/>
                  <a:pt x="45594" y="37368"/>
                </a:cubicBezTo>
                <a:close/>
                <a:moveTo>
                  <a:pt x="47559" y="37368"/>
                </a:moveTo>
                <a:cubicBezTo>
                  <a:pt x="47334" y="37368"/>
                  <a:pt x="47166" y="37536"/>
                  <a:pt x="47166" y="37733"/>
                </a:cubicBezTo>
                <a:cubicBezTo>
                  <a:pt x="47166" y="37957"/>
                  <a:pt x="47334" y="38126"/>
                  <a:pt x="47559" y="38126"/>
                </a:cubicBezTo>
                <a:cubicBezTo>
                  <a:pt x="47756" y="38126"/>
                  <a:pt x="47952" y="37957"/>
                  <a:pt x="47952" y="37733"/>
                </a:cubicBezTo>
                <a:cubicBezTo>
                  <a:pt x="47952" y="37536"/>
                  <a:pt x="47756" y="37368"/>
                  <a:pt x="47559" y="37368"/>
                </a:cubicBezTo>
                <a:close/>
                <a:moveTo>
                  <a:pt x="49524" y="37368"/>
                </a:moveTo>
                <a:cubicBezTo>
                  <a:pt x="49300" y="37368"/>
                  <a:pt x="49131" y="37536"/>
                  <a:pt x="49131" y="37733"/>
                </a:cubicBezTo>
                <a:cubicBezTo>
                  <a:pt x="49131" y="37957"/>
                  <a:pt x="49300" y="38126"/>
                  <a:pt x="49524" y="38126"/>
                </a:cubicBezTo>
                <a:cubicBezTo>
                  <a:pt x="49721" y="38126"/>
                  <a:pt x="49917" y="37957"/>
                  <a:pt x="49917" y="37733"/>
                </a:cubicBezTo>
                <a:cubicBezTo>
                  <a:pt x="49917" y="37536"/>
                  <a:pt x="49721" y="37368"/>
                  <a:pt x="49524" y="37368"/>
                </a:cubicBezTo>
                <a:close/>
                <a:moveTo>
                  <a:pt x="51489" y="37368"/>
                </a:moveTo>
                <a:cubicBezTo>
                  <a:pt x="51265" y="37368"/>
                  <a:pt x="51096" y="37536"/>
                  <a:pt x="51096" y="37733"/>
                </a:cubicBezTo>
                <a:cubicBezTo>
                  <a:pt x="51096" y="37957"/>
                  <a:pt x="51265" y="38126"/>
                  <a:pt x="51489" y="38126"/>
                </a:cubicBezTo>
                <a:cubicBezTo>
                  <a:pt x="51686" y="38126"/>
                  <a:pt x="51882" y="37957"/>
                  <a:pt x="51882" y="37733"/>
                </a:cubicBezTo>
                <a:cubicBezTo>
                  <a:pt x="51882" y="37536"/>
                  <a:pt x="51686" y="37368"/>
                  <a:pt x="51489" y="37368"/>
                </a:cubicBezTo>
                <a:close/>
                <a:moveTo>
                  <a:pt x="53455" y="37368"/>
                </a:moveTo>
                <a:cubicBezTo>
                  <a:pt x="53230" y="37368"/>
                  <a:pt x="53062" y="37536"/>
                  <a:pt x="53062" y="37733"/>
                </a:cubicBezTo>
                <a:cubicBezTo>
                  <a:pt x="53062" y="37957"/>
                  <a:pt x="53230" y="38126"/>
                  <a:pt x="53455" y="38126"/>
                </a:cubicBezTo>
                <a:cubicBezTo>
                  <a:pt x="53651" y="38126"/>
                  <a:pt x="53848" y="37957"/>
                  <a:pt x="53848" y="37733"/>
                </a:cubicBezTo>
                <a:cubicBezTo>
                  <a:pt x="53848" y="37536"/>
                  <a:pt x="53651" y="37368"/>
                  <a:pt x="53455" y="37368"/>
                </a:cubicBezTo>
                <a:close/>
                <a:moveTo>
                  <a:pt x="55420" y="37368"/>
                </a:moveTo>
                <a:cubicBezTo>
                  <a:pt x="55195" y="37368"/>
                  <a:pt x="55027" y="37536"/>
                  <a:pt x="55027" y="37733"/>
                </a:cubicBezTo>
                <a:cubicBezTo>
                  <a:pt x="55027" y="37957"/>
                  <a:pt x="55195" y="38126"/>
                  <a:pt x="55420" y="38126"/>
                </a:cubicBezTo>
                <a:cubicBezTo>
                  <a:pt x="55616" y="38126"/>
                  <a:pt x="55813" y="37957"/>
                  <a:pt x="55813" y="37733"/>
                </a:cubicBezTo>
                <a:cubicBezTo>
                  <a:pt x="55813" y="37536"/>
                  <a:pt x="55616" y="37368"/>
                  <a:pt x="55420" y="37368"/>
                </a:cubicBezTo>
                <a:close/>
                <a:moveTo>
                  <a:pt x="57385" y="37368"/>
                </a:moveTo>
                <a:cubicBezTo>
                  <a:pt x="57160" y="37368"/>
                  <a:pt x="56992" y="37536"/>
                  <a:pt x="56992" y="37733"/>
                </a:cubicBezTo>
                <a:cubicBezTo>
                  <a:pt x="56992" y="37957"/>
                  <a:pt x="57160" y="38126"/>
                  <a:pt x="57385" y="38126"/>
                </a:cubicBezTo>
                <a:cubicBezTo>
                  <a:pt x="57582" y="38126"/>
                  <a:pt x="57778" y="37957"/>
                  <a:pt x="57778" y="37733"/>
                </a:cubicBezTo>
                <a:cubicBezTo>
                  <a:pt x="57778" y="37536"/>
                  <a:pt x="57582" y="37368"/>
                  <a:pt x="57385" y="37368"/>
                </a:cubicBezTo>
                <a:close/>
                <a:moveTo>
                  <a:pt x="59350" y="37368"/>
                </a:moveTo>
                <a:cubicBezTo>
                  <a:pt x="59126" y="37368"/>
                  <a:pt x="58957" y="37536"/>
                  <a:pt x="58957" y="37733"/>
                </a:cubicBezTo>
                <a:cubicBezTo>
                  <a:pt x="58957" y="37957"/>
                  <a:pt x="59126" y="38126"/>
                  <a:pt x="59350" y="38126"/>
                </a:cubicBezTo>
                <a:cubicBezTo>
                  <a:pt x="59547" y="38126"/>
                  <a:pt x="59743" y="37957"/>
                  <a:pt x="59743" y="37733"/>
                </a:cubicBezTo>
                <a:cubicBezTo>
                  <a:pt x="59743" y="37536"/>
                  <a:pt x="59547" y="37368"/>
                  <a:pt x="59350" y="37368"/>
                </a:cubicBezTo>
                <a:close/>
                <a:moveTo>
                  <a:pt x="61316" y="37368"/>
                </a:moveTo>
                <a:cubicBezTo>
                  <a:pt x="61091" y="37368"/>
                  <a:pt x="60922" y="37536"/>
                  <a:pt x="60922" y="37733"/>
                </a:cubicBezTo>
                <a:cubicBezTo>
                  <a:pt x="60922" y="37957"/>
                  <a:pt x="61091" y="38126"/>
                  <a:pt x="61316" y="38126"/>
                </a:cubicBezTo>
                <a:cubicBezTo>
                  <a:pt x="61512" y="38126"/>
                  <a:pt x="61709" y="37957"/>
                  <a:pt x="61709" y="37733"/>
                </a:cubicBezTo>
                <a:cubicBezTo>
                  <a:pt x="61709" y="37536"/>
                  <a:pt x="61512" y="37368"/>
                  <a:pt x="61316" y="37368"/>
                </a:cubicBezTo>
                <a:close/>
                <a:moveTo>
                  <a:pt x="45594" y="39333"/>
                </a:moveTo>
                <a:cubicBezTo>
                  <a:pt x="45369" y="39333"/>
                  <a:pt x="45201" y="39501"/>
                  <a:pt x="45201" y="39698"/>
                </a:cubicBezTo>
                <a:cubicBezTo>
                  <a:pt x="45201" y="39923"/>
                  <a:pt x="45369" y="40091"/>
                  <a:pt x="45594" y="40091"/>
                </a:cubicBezTo>
                <a:cubicBezTo>
                  <a:pt x="45790" y="40091"/>
                  <a:pt x="45987" y="39923"/>
                  <a:pt x="45987" y="39698"/>
                </a:cubicBezTo>
                <a:cubicBezTo>
                  <a:pt x="45987" y="39501"/>
                  <a:pt x="45790" y="39333"/>
                  <a:pt x="45594" y="39333"/>
                </a:cubicBezTo>
                <a:close/>
                <a:moveTo>
                  <a:pt x="47559" y="39333"/>
                </a:moveTo>
                <a:cubicBezTo>
                  <a:pt x="47334" y="39333"/>
                  <a:pt x="47166" y="39501"/>
                  <a:pt x="47166" y="39698"/>
                </a:cubicBezTo>
                <a:cubicBezTo>
                  <a:pt x="47166" y="39923"/>
                  <a:pt x="47334" y="40091"/>
                  <a:pt x="47559" y="40091"/>
                </a:cubicBezTo>
                <a:cubicBezTo>
                  <a:pt x="47756" y="40091"/>
                  <a:pt x="47952" y="39923"/>
                  <a:pt x="47952" y="39698"/>
                </a:cubicBezTo>
                <a:cubicBezTo>
                  <a:pt x="47952" y="39501"/>
                  <a:pt x="47756" y="39333"/>
                  <a:pt x="47559" y="39333"/>
                </a:cubicBezTo>
                <a:close/>
                <a:moveTo>
                  <a:pt x="49524" y="39333"/>
                </a:moveTo>
                <a:cubicBezTo>
                  <a:pt x="49300" y="39333"/>
                  <a:pt x="49131" y="39501"/>
                  <a:pt x="49131" y="39698"/>
                </a:cubicBezTo>
                <a:cubicBezTo>
                  <a:pt x="49131" y="39923"/>
                  <a:pt x="49300" y="40091"/>
                  <a:pt x="49524" y="40091"/>
                </a:cubicBezTo>
                <a:cubicBezTo>
                  <a:pt x="49721" y="40091"/>
                  <a:pt x="49917" y="39923"/>
                  <a:pt x="49917" y="39698"/>
                </a:cubicBezTo>
                <a:cubicBezTo>
                  <a:pt x="49917" y="39501"/>
                  <a:pt x="49721" y="39333"/>
                  <a:pt x="49524" y="39333"/>
                </a:cubicBezTo>
                <a:close/>
                <a:moveTo>
                  <a:pt x="51489" y="39333"/>
                </a:moveTo>
                <a:cubicBezTo>
                  <a:pt x="51265" y="39333"/>
                  <a:pt x="51096" y="39501"/>
                  <a:pt x="51096" y="39698"/>
                </a:cubicBezTo>
                <a:cubicBezTo>
                  <a:pt x="51096" y="39923"/>
                  <a:pt x="51265" y="40091"/>
                  <a:pt x="51489" y="40091"/>
                </a:cubicBezTo>
                <a:cubicBezTo>
                  <a:pt x="51686" y="40091"/>
                  <a:pt x="51882" y="39923"/>
                  <a:pt x="51882" y="39698"/>
                </a:cubicBezTo>
                <a:cubicBezTo>
                  <a:pt x="51882" y="39501"/>
                  <a:pt x="51686" y="39333"/>
                  <a:pt x="51489" y="39333"/>
                </a:cubicBezTo>
                <a:close/>
                <a:moveTo>
                  <a:pt x="53455" y="39333"/>
                </a:moveTo>
                <a:cubicBezTo>
                  <a:pt x="53230" y="39333"/>
                  <a:pt x="53062" y="39501"/>
                  <a:pt x="53062" y="39698"/>
                </a:cubicBezTo>
                <a:cubicBezTo>
                  <a:pt x="53062" y="39923"/>
                  <a:pt x="53230" y="40091"/>
                  <a:pt x="53455" y="40091"/>
                </a:cubicBezTo>
                <a:cubicBezTo>
                  <a:pt x="53651" y="40091"/>
                  <a:pt x="53848" y="39923"/>
                  <a:pt x="53848" y="39698"/>
                </a:cubicBezTo>
                <a:cubicBezTo>
                  <a:pt x="53848" y="39501"/>
                  <a:pt x="53651" y="39333"/>
                  <a:pt x="53455" y="39333"/>
                </a:cubicBezTo>
                <a:close/>
                <a:moveTo>
                  <a:pt x="55420" y="39333"/>
                </a:moveTo>
                <a:cubicBezTo>
                  <a:pt x="55195" y="39333"/>
                  <a:pt x="55027" y="39501"/>
                  <a:pt x="55027" y="39698"/>
                </a:cubicBezTo>
                <a:cubicBezTo>
                  <a:pt x="55027" y="39923"/>
                  <a:pt x="55195" y="40091"/>
                  <a:pt x="55420" y="40091"/>
                </a:cubicBezTo>
                <a:cubicBezTo>
                  <a:pt x="55616" y="40091"/>
                  <a:pt x="55813" y="39923"/>
                  <a:pt x="55813" y="39698"/>
                </a:cubicBezTo>
                <a:cubicBezTo>
                  <a:pt x="55813" y="39501"/>
                  <a:pt x="55616" y="39333"/>
                  <a:pt x="55420" y="39333"/>
                </a:cubicBezTo>
                <a:close/>
                <a:moveTo>
                  <a:pt x="57385" y="39333"/>
                </a:moveTo>
                <a:cubicBezTo>
                  <a:pt x="57160" y="39333"/>
                  <a:pt x="56992" y="39501"/>
                  <a:pt x="56992" y="39698"/>
                </a:cubicBezTo>
                <a:cubicBezTo>
                  <a:pt x="56992" y="39923"/>
                  <a:pt x="57160" y="40091"/>
                  <a:pt x="57385" y="40091"/>
                </a:cubicBezTo>
                <a:cubicBezTo>
                  <a:pt x="57582" y="40091"/>
                  <a:pt x="57778" y="39923"/>
                  <a:pt x="57778" y="39698"/>
                </a:cubicBezTo>
                <a:cubicBezTo>
                  <a:pt x="57778" y="39501"/>
                  <a:pt x="57582" y="39333"/>
                  <a:pt x="57385" y="39333"/>
                </a:cubicBezTo>
                <a:close/>
                <a:moveTo>
                  <a:pt x="59350" y="39333"/>
                </a:moveTo>
                <a:cubicBezTo>
                  <a:pt x="59126" y="39333"/>
                  <a:pt x="58957" y="39501"/>
                  <a:pt x="58957" y="39698"/>
                </a:cubicBezTo>
                <a:cubicBezTo>
                  <a:pt x="58957" y="39923"/>
                  <a:pt x="59126" y="40091"/>
                  <a:pt x="59350" y="40091"/>
                </a:cubicBezTo>
                <a:cubicBezTo>
                  <a:pt x="59547" y="40091"/>
                  <a:pt x="59743" y="39923"/>
                  <a:pt x="59743" y="39698"/>
                </a:cubicBezTo>
                <a:cubicBezTo>
                  <a:pt x="59743" y="39501"/>
                  <a:pt x="59547" y="39333"/>
                  <a:pt x="59350" y="39333"/>
                </a:cubicBezTo>
                <a:close/>
                <a:moveTo>
                  <a:pt x="61316" y="39333"/>
                </a:moveTo>
                <a:cubicBezTo>
                  <a:pt x="61091" y="39333"/>
                  <a:pt x="60922" y="39501"/>
                  <a:pt x="60922" y="39698"/>
                </a:cubicBezTo>
                <a:cubicBezTo>
                  <a:pt x="60922" y="39923"/>
                  <a:pt x="61091" y="40091"/>
                  <a:pt x="61316" y="40091"/>
                </a:cubicBezTo>
                <a:cubicBezTo>
                  <a:pt x="61512" y="40091"/>
                  <a:pt x="61709" y="39923"/>
                  <a:pt x="61709" y="39698"/>
                </a:cubicBezTo>
                <a:cubicBezTo>
                  <a:pt x="61709" y="39501"/>
                  <a:pt x="61512" y="39333"/>
                  <a:pt x="61316" y="39333"/>
                </a:cubicBezTo>
                <a:close/>
                <a:moveTo>
                  <a:pt x="47559" y="41298"/>
                </a:moveTo>
                <a:cubicBezTo>
                  <a:pt x="47334" y="41298"/>
                  <a:pt x="47166" y="41467"/>
                  <a:pt x="47166" y="41663"/>
                </a:cubicBezTo>
                <a:cubicBezTo>
                  <a:pt x="47166" y="41888"/>
                  <a:pt x="47334" y="42056"/>
                  <a:pt x="47559" y="42056"/>
                </a:cubicBezTo>
                <a:cubicBezTo>
                  <a:pt x="47756" y="42056"/>
                  <a:pt x="47952" y="41888"/>
                  <a:pt x="47952" y="41663"/>
                </a:cubicBezTo>
                <a:cubicBezTo>
                  <a:pt x="47952" y="41467"/>
                  <a:pt x="47756" y="41298"/>
                  <a:pt x="47559" y="41298"/>
                </a:cubicBezTo>
                <a:close/>
                <a:moveTo>
                  <a:pt x="49524" y="41298"/>
                </a:moveTo>
                <a:cubicBezTo>
                  <a:pt x="49300" y="41298"/>
                  <a:pt x="49131" y="41467"/>
                  <a:pt x="49131" y="41663"/>
                </a:cubicBezTo>
                <a:cubicBezTo>
                  <a:pt x="49131" y="41888"/>
                  <a:pt x="49300" y="42056"/>
                  <a:pt x="49524" y="42056"/>
                </a:cubicBezTo>
                <a:cubicBezTo>
                  <a:pt x="49721" y="42056"/>
                  <a:pt x="49917" y="41888"/>
                  <a:pt x="49917" y="41663"/>
                </a:cubicBezTo>
                <a:cubicBezTo>
                  <a:pt x="49917" y="41467"/>
                  <a:pt x="49721" y="41298"/>
                  <a:pt x="49524" y="41298"/>
                </a:cubicBezTo>
                <a:close/>
                <a:moveTo>
                  <a:pt x="51489" y="41298"/>
                </a:moveTo>
                <a:cubicBezTo>
                  <a:pt x="51265" y="41298"/>
                  <a:pt x="51096" y="41467"/>
                  <a:pt x="51096" y="41663"/>
                </a:cubicBezTo>
                <a:cubicBezTo>
                  <a:pt x="51096" y="41888"/>
                  <a:pt x="51265" y="42056"/>
                  <a:pt x="51489" y="42056"/>
                </a:cubicBezTo>
                <a:cubicBezTo>
                  <a:pt x="51686" y="42056"/>
                  <a:pt x="51882" y="41888"/>
                  <a:pt x="51882" y="41663"/>
                </a:cubicBezTo>
                <a:cubicBezTo>
                  <a:pt x="51882" y="41467"/>
                  <a:pt x="51686" y="41298"/>
                  <a:pt x="51489" y="41298"/>
                </a:cubicBezTo>
                <a:close/>
                <a:moveTo>
                  <a:pt x="53455" y="41298"/>
                </a:moveTo>
                <a:cubicBezTo>
                  <a:pt x="53230" y="41298"/>
                  <a:pt x="53062" y="41467"/>
                  <a:pt x="53062" y="41663"/>
                </a:cubicBezTo>
                <a:cubicBezTo>
                  <a:pt x="53062" y="41888"/>
                  <a:pt x="53230" y="42056"/>
                  <a:pt x="53455" y="42056"/>
                </a:cubicBezTo>
                <a:cubicBezTo>
                  <a:pt x="53651" y="42056"/>
                  <a:pt x="53848" y="41888"/>
                  <a:pt x="53848" y="41663"/>
                </a:cubicBezTo>
                <a:cubicBezTo>
                  <a:pt x="53848" y="41467"/>
                  <a:pt x="53651" y="41298"/>
                  <a:pt x="53455" y="41298"/>
                </a:cubicBezTo>
                <a:close/>
                <a:moveTo>
                  <a:pt x="55420" y="41298"/>
                </a:moveTo>
                <a:cubicBezTo>
                  <a:pt x="55195" y="41298"/>
                  <a:pt x="55027" y="41467"/>
                  <a:pt x="55027" y="41663"/>
                </a:cubicBezTo>
                <a:cubicBezTo>
                  <a:pt x="55027" y="41888"/>
                  <a:pt x="55195" y="42056"/>
                  <a:pt x="55420" y="42056"/>
                </a:cubicBezTo>
                <a:cubicBezTo>
                  <a:pt x="55616" y="42056"/>
                  <a:pt x="55813" y="41888"/>
                  <a:pt x="55813" y="41663"/>
                </a:cubicBezTo>
                <a:cubicBezTo>
                  <a:pt x="55813" y="41467"/>
                  <a:pt x="55616" y="41298"/>
                  <a:pt x="55420" y="41298"/>
                </a:cubicBezTo>
                <a:close/>
                <a:moveTo>
                  <a:pt x="57385" y="41298"/>
                </a:moveTo>
                <a:cubicBezTo>
                  <a:pt x="57160" y="41298"/>
                  <a:pt x="56992" y="41467"/>
                  <a:pt x="56992" y="41663"/>
                </a:cubicBezTo>
                <a:cubicBezTo>
                  <a:pt x="56992" y="41888"/>
                  <a:pt x="57160" y="42056"/>
                  <a:pt x="57385" y="42056"/>
                </a:cubicBezTo>
                <a:cubicBezTo>
                  <a:pt x="57582" y="42056"/>
                  <a:pt x="57778" y="41888"/>
                  <a:pt x="57778" y="41663"/>
                </a:cubicBezTo>
                <a:cubicBezTo>
                  <a:pt x="57778" y="41467"/>
                  <a:pt x="57582" y="41298"/>
                  <a:pt x="57385" y="41298"/>
                </a:cubicBezTo>
                <a:close/>
                <a:moveTo>
                  <a:pt x="59350" y="41298"/>
                </a:moveTo>
                <a:cubicBezTo>
                  <a:pt x="59126" y="41298"/>
                  <a:pt x="58957" y="41467"/>
                  <a:pt x="58957" y="41663"/>
                </a:cubicBezTo>
                <a:cubicBezTo>
                  <a:pt x="58957" y="41888"/>
                  <a:pt x="59126" y="42056"/>
                  <a:pt x="59350" y="42056"/>
                </a:cubicBezTo>
                <a:cubicBezTo>
                  <a:pt x="59547" y="42056"/>
                  <a:pt x="59743" y="41888"/>
                  <a:pt x="59743" y="41663"/>
                </a:cubicBezTo>
                <a:cubicBezTo>
                  <a:pt x="59743" y="41467"/>
                  <a:pt x="59547" y="41298"/>
                  <a:pt x="59350" y="41298"/>
                </a:cubicBezTo>
                <a:close/>
                <a:moveTo>
                  <a:pt x="61316" y="41298"/>
                </a:moveTo>
                <a:cubicBezTo>
                  <a:pt x="61091" y="41298"/>
                  <a:pt x="60922" y="41467"/>
                  <a:pt x="60922" y="41663"/>
                </a:cubicBezTo>
                <a:cubicBezTo>
                  <a:pt x="60922" y="41888"/>
                  <a:pt x="61091" y="42056"/>
                  <a:pt x="61316" y="42056"/>
                </a:cubicBezTo>
                <a:cubicBezTo>
                  <a:pt x="61512" y="42056"/>
                  <a:pt x="61709" y="41888"/>
                  <a:pt x="61709" y="41663"/>
                </a:cubicBezTo>
                <a:cubicBezTo>
                  <a:pt x="61709" y="41467"/>
                  <a:pt x="61512" y="41298"/>
                  <a:pt x="61316" y="41298"/>
                </a:cubicBezTo>
                <a:close/>
                <a:moveTo>
                  <a:pt x="47559" y="43263"/>
                </a:moveTo>
                <a:cubicBezTo>
                  <a:pt x="47334" y="43263"/>
                  <a:pt x="47166" y="43432"/>
                  <a:pt x="47166" y="43628"/>
                </a:cubicBezTo>
                <a:cubicBezTo>
                  <a:pt x="47166" y="43853"/>
                  <a:pt x="47334" y="44021"/>
                  <a:pt x="47559" y="44021"/>
                </a:cubicBezTo>
                <a:cubicBezTo>
                  <a:pt x="47756" y="44021"/>
                  <a:pt x="47952" y="43853"/>
                  <a:pt x="47952" y="43628"/>
                </a:cubicBezTo>
                <a:cubicBezTo>
                  <a:pt x="47952" y="43432"/>
                  <a:pt x="47756" y="43263"/>
                  <a:pt x="47559" y="43263"/>
                </a:cubicBezTo>
                <a:close/>
                <a:moveTo>
                  <a:pt x="49524" y="43263"/>
                </a:moveTo>
                <a:cubicBezTo>
                  <a:pt x="49300" y="43263"/>
                  <a:pt x="49131" y="43432"/>
                  <a:pt x="49131" y="43628"/>
                </a:cubicBezTo>
                <a:cubicBezTo>
                  <a:pt x="49131" y="43853"/>
                  <a:pt x="49300" y="44021"/>
                  <a:pt x="49524" y="44021"/>
                </a:cubicBezTo>
                <a:cubicBezTo>
                  <a:pt x="49721" y="44021"/>
                  <a:pt x="49917" y="43853"/>
                  <a:pt x="49917" y="43628"/>
                </a:cubicBezTo>
                <a:cubicBezTo>
                  <a:pt x="49917" y="43432"/>
                  <a:pt x="49721" y="43263"/>
                  <a:pt x="49524" y="43263"/>
                </a:cubicBezTo>
                <a:close/>
                <a:moveTo>
                  <a:pt x="51489" y="43263"/>
                </a:moveTo>
                <a:cubicBezTo>
                  <a:pt x="51265" y="43263"/>
                  <a:pt x="51096" y="43432"/>
                  <a:pt x="51096" y="43628"/>
                </a:cubicBezTo>
                <a:cubicBezTo>
                  <a:pt x="51096" y="43853"/>
                  <a:pt x="51265" y="44021"/>
                  <a:pt x="51489" y="44021"/>
                </a:cubicBezTo>
                <a:cubicBezTo>
                  <a:pt x="51686" y="44021"/>
                  <a:pt x="51882" y="43853"/>
                  <a:pt x="51882" y="43628"/>
                </a:cubicBezTo>
                <a:cubicBezTo>
                  <a:pt x="51882" y="43432"/>
                  <a:pt x="51686" y="43263"/>
                  <a:pt x="51489" y="43263"/>
                </a:cubicBezTo>
                <a:close/>
                <a:moveTo>
                  <a:pt x="53455" y="43263"/>
                </a:moveTo>
                <a:cubicBezTo>
                  <a:pt x="53230" y="43263"/>
                  <a:pt x="53062" y="43432"/>
                  <a:pt x="53062" y="43628"/>
                </a:cubicBezTo>
                <a:cubicBezTo>
                  <a:pt x="53062" y="43853"/>
                  <a:pt x="53230" y="44021"/>
                  <a:pt x="53455" y="44021"/>
                </a:cubicBezTo>
                <a:cubicBezTo>
                  <a:pt x="53651" y="44021"/>
                  <a:pt x="53848" y="43853"/>
                  <a:pt x="53848" y="43628"/>
                </a:cubicBezTo>
                <a:cubicBezTo>
                  <a:pt x="53848" y="43432"/>
                  <a:pt x="53651" y="43263"/>
                  <a:pt x="53455" y="43263"/>
                </a:cubicBezTo>
                <a:close/>
                <a:moveTo>
                  <a:pt x="55420" y="43263"/>
                </a:moveTo>
                <a:cubicBezTo>
                  <a:pt x="55195" y="43263"/>
                  <a:pt x="55027" y="43432"/>
                  <a:pt x="55027" y="43628"/>
                </a:cubicBezTo>
                <a:cubicBezTo>
                  <a:pt x="55027" y="43853"/>
                  <a:pt x="55195" y="44021"/>
                  <a:pt x="55420" y="44021"/>
                </a:cubicBezTo>
                <a:cubicBezTo>
                  <a:pt x="55616" y="44021"/>
                  <a:pt x="55813" y="43853"/>
                  <a:pt x="55813" y="43628"/>
                </a:cubicBezTo>
                <a:cubicBezTo>
                  <a:pt x="55813" y="43432"/>
                  <a:pt x="55616" y="43263"/>
                  <a:pt x="55420" y="43263"/>
                </a:cubicBezTo>
                <a:close/>
                <a:moveTo>
                  <a:pt x="57385" y="43263"/>
                </a:moveTo>
                <a:cubicBezTo>
                  <a:pt x="57160" y="43263"/>
                  <a:pt x="56992" y="43432"/>
                  <a:pt x="56992" y="43628"/>
                </a:cubicBezTo>
                <a:cubicBezTo>
                  <a:pt x="56992" y="43853"/>
                  <a:pt x="57160" y="44021"/>
                  <a:pt x="57385" y="44021"/>
                </a:cubicBezTo>
                <a:cubicBezTo>
                  <a:pt x="57582" y="44021"/>
                  <a:pt x="57778" y="43853"/>
                  <a:pt x="57778" y="43628"/>
                </a:cubicBezTo>
                <a:cubicBezTo>
                  <a:pt x="57778" y="43432"/>
                  <a:pt x="57582" y="43263"/>
                  <a:pt x="57385" y="43263"/>
                </a:cubicBezTo>
                <a:close/>
                <a:moveTo>
                  <a:pt x="59350" y="43263"/>
                </a:moveTo>
                <a:cubicBezTo>
                  <a:pt x="59126" y="43263"/>
                  <a:pt x="58957" y="43432"/>
                  <a:pt x="58957" y="43628"/>
                </a:cubicBezTo>
                <a:cubicBezTo>
                  <a:pt x="58957" y="43853"/>
                  <a:pt x="59126" y="44021"/>
                  <a:pt x="59350" y="44021"/>
                </a:cubicBezTo>
                <a:cubicBezTo>
                  <a:pt x="59547" y="44021"/>
                  <a:pt x="59743" y="43853"/>
                  <a:pt x="59743" y="43628"/>
                </a:cubicBezTo>
                <a:cubicBezTo>
                  <a:pt x="59743" y="43432"/>
                  <a:pt x="59547" y="43263"/>
                  <a:pt x="59350" y="43263"/>
                </a:cubicBezTo>
                <a:close/>
                <a:moveTo>
                  <a:pt x="61316" y="43263"/>
                </a:moveTo>
                <a:cubicBezTo>
                  <a:pt x="61091" y="43263"/>
                  <a:pt x="60922" y="43432"/>
                  <a:pt x="60922" y="43628"/>
                </a:cubicBezTo>
                <a:cubicBezTo>
                  <a:pt x="60922" y="43853"/>
                  <a:pt x="61091" y="44021"/>
                  <a:pt x="61316" y="44021"/>
                </a:cubicBezTo>
                <a:cubicBezTo>
                  <a:pt x="61512" y="44021"/>
                  <a:pt x="61709" y="43853"/>
                  <a:pt x="61709" y="43628"/>
                </a:cubicBezTo>
                <a:cubicBezTo>
                  <a:pt x="61709" y="43432"/>
                  <a:pt x="61512" y="43263"/>
                  <a:pt x="61316" y="43263"/>
                </a:cubicBezTo>
                <a:close/>
                <a:moveTo>
                  <a:pt x="63281" y="43263"/>
                </a:moveTo>
                <a:cubicBezTo>
                  <a:pt x="63056" y="43263"/>
                  <a:pt x="62888" y="43432"/>
                  <a:pt x="62888" y="43628"/>
                </a:cubicBezTo>
                <a:cubicBezTo>
                  <a:pt x="62888" y="43853"/>
                  <a:pt x="63056" y="44021"/>
                  <a:pt x="63281" y="44021"/>
                </a:cubicBezTo>
                <a:cubicBezTo>
                  <a:pt x="63477" y="44021"/>
                  <a:pt x="63674" y="43853"/>
                  <a:pt x="63674" y="43628"/>
                </a:cubicBezTo>
                <a:cubicBezTo>
                  <a:pt x="63674" y="43432"/>
                  <a:pt x="63477" y="43263"/>
                  <a:pt x="63281" y="43263"/>
                </a:cubicBezTo>
                <a:close/>
                <a:moveTo>
                  <a:pt x="65246" y="43263"/>
                </a:moveTo>
                <a:cubicBezTo>
                  <a:pt x="65021" y="43263"/>
                  <a:pt x="64853" y="43432"/>
                  <a:pt x="64853" y="43628"/>
                </a:cubicBezTo>
                <a:cubicBezTo>
                  <a:pt x="64853" y="43853"/>
                  <a:pt x="65021" y="44021"/>
                  <a:pt x="65246" y="44021"/>
                </a:cubicBezTo>
                <a:cubicBezTo>
                  <a:pt x="65442" y="44021"/>
                  <a:pt x="65639" y="43853"/>
                  <a:pt x="65639" y="43628"/>
                </a:cubicBezTo>
                <a:cubicBezTo>
                  <a:pt x="65639" y="43432"/>
                  <a:pt x="65442" y="43263"/>
                  <a:pt x="65246" y="43263"/>
                </a:cubicBezTo>
                <a:close/>
                <a:moveTo>
                  <a:pt x="47559" y="45229"/>
                </a:moveTo>
                <a:cubicBezTo>
                  <a:pt x="47334" y="45229"/>
                  <a:pt x="47166" y="45397"/>
                  <a:pt x="47166" y="45594"/>
                </a:cubicBezTo>
                <a:cubicBezTo>
                  <a:pt x="47166" y="45818"/>
                  <a:pt x="47334" y="45987"/>
                  <a:pt x="47559" y="45987"/>
                </a:cubicBezTo>
                <a:cubicBezTo>
                  <a:pt x="47756" y="45987"/>
                  <a:pt x="47952" y="45818"/>
                  <a:pt x="47952" y="45594"/>
                </a:cubicBezTo>
                <a:cubicBezTo>
                  <a:pt x="47952" y="45397"/>
                  <a:pt x="47756" y="45229"/>
                  <a:pt x="47559" y="45229"/>
                </a:cubicBezTo>
                <a:close/>
                <a:moveTo>
                  <a:pt x="49524" y="45229"/>
                </a:moveTo>
                <a:cubicBezTo>
                  <a:pt x="49300" y="45229"/>
                  <a:pt x="49131" y="45397"/>
                  <a:pt x="49131" y="45594"/>
                </a:cubicBezTo>
                <a:cubicBezTo>
                  <a:pt x="49131" y="45818"/>
                  <a:pt x="49300" y="45987"/>
                  <a:pt x="49524" y="45987"/>
                </a:cubicBezTo>
                <a:cubicBezTo>
                  <a:pt x="49721" y="45987"/>
                  <a:pt x="49917" y="45818"/>
                  <a:pt x="49917" y="45594"/>
                </a:cubicBezTo>
                <a:cubicBezTo>
                  <a:pt x="49917" y="45397"/>
                  <a:pt x="49721" y="45229"/>
                  <a:pt x="49524" y="45229"/>
                </a:cubicBezTo>
                <a:close/>
                <a:moveTo>
                  <a:pt x="51489" y="45229"/>
                </a:moveTo>
                <a:cubicBezTo>
                  <a:pt x="51265" y="45229"/>
                  <a:pt x="51096" y="45397"/>
                  <a:pt x="51096" y="45594"/>
                </a:cubicBezTo>
                <a:cubicBezTo>
                  <a:pt x="51096" y="45818"/>
                  <a:pt x="51265" y="45987"/>
                  <a:pt x="51489" y="45987"/>
                </a:cubicBezTo>
                <a:cubicBezTo>
                  <a:pt x="51686" y="45987"/>
                  <a:pt x="51882" y="45818"/>
                  <a:pt x="51882" y="45594"/>
                </a:cubicBezTo>
                <a:cubicBezTo>
                  <a:pt x="51882" y="45397"/>
                  <a:pt x="51686" y="45229"/>
                  <a:pt x="51489" y="45229"/>
                </a:cubicBezTo>
                <a:close/>
                <a:moveTo>
                  <a:pt x="53455" y="45229"/>
                </a:moveTo>
                <a:cubicBezTo>
                  <a:pt x="53230" y="45229"/>
                  <a:pt x="53062" y="45397"/>
                  <a:pt x="53062" y="45594"/>
                </a:cubicBezTo>
                <a:cubicBezTo>
                  <a:pt x="53062" y="45818"/>
                  <a:pt x="53230" y="45987"/>
                  <a:pt x="53455" y="45987"/>
                </a:cubicBezTo>
                <a:cubicBezTo>
                  <a:pt x="53651" y="45987"/>
                  <a:pt x="53848" y="45818"/>
                  <a:pt x="53848" y="45594"/>
                </a:cubicBezTo>
                <a:cubicBezTo>
                  <a:pt x="53848" y="45397"/>
                  <a:pt x="53651" y="45229"/>
                  <a:pt x="53455" y="45229"/>
                </a:cubicBezTo>
                <a:close/>
                <a:moveTo>
                  <a:pt x="55420" y="45229"/>
                </a:moveTo>
                <a:cubicBezTo>
                  <a:pt x="55195" y="45229"/>
                  <a:pt x="55027" y="45397"/>
                  <a:pt x="55027" y="45594"/>
                </a:cubicBezTo>
                <a:cubicBezTo>
                  <a:pt x="55027" y="45818"/>
                  <a:pt x="55195" y="45987"/>
                  <a:pt x="55420" y="45987"/>
                </a:cubicBezTo>
                <a:cubicBezTo>
                  <a:pt x="55616" y="45987"/>
                  <a:pt x="55813" y="45818"/>
                  <a:pt x="55813" y="45594"/>
                </a:cubicBezTo>
                <a:cubicBezTo>
                  <a:pt x="55813" y="45397"/>
                  <a:pt x="55616" y="45229"/>
                  <a:pt x="55420" y="45229"/>
                </a:cubicBezTo>
                <a:close/>
                <a:moveTo>
                  <a:pt x="57385" y="45229"/>
                </a:moveTo>
                <a:cubicBezTo>
                  <a:pt x="57160" y="45229"/>
                  <a:pt x="56992" y="45397"/>
                  <a:pt x="56992" y="45594"/>
                </a:cubicBezTo>
                <a:cubicBezTo>
                  <a:pt x="56992" y="45818"/>
                  <a:pt x="57160" y="45987"/>
                  <a:pt x="57385" y="45987"/>
                </a:cubicBezTo>
                <a:cubicBezTo>
                  <a:pt x="57582" y="45987"/>
                  <a:pt x="57778" y="45818"/>
                  <a:pt x="57778" y="45594"/>
                </a:cubicBezTo>
                <a:cubicBezTo>
                  <a:pt x="57778" y="45397"/>
                  <a:pt x="57582" y="45229"/>
                  <a:pt x="57385" y="45229"/>
                </a:cubicBezTo>
                <a:close/>
                <a:moveTo>
                  <a:pt x="59350" y="45229"/>
                </a:moveTo>
                <a:cubicBezTo>
                  <a:pt x="59126" y="45229"/>
                  <a:pt x="58957" y="45397"/>
                  <a:pt x="58957" y="45594"/>
                </a:cubicBezTo>
                <a:cubicBezTo>
                  <a:pt x="58957" y="45818"/>
                  <a:pt x="59126" y="45987"/>
                  <a:pt x="59350" y="45987"/>
                </a:cubicBezTo>
                <a:cubicBezTo>
                  <a:pt x="59547" y="45987"/>
                  <a:pt x="59743" y="45818"/>
                  <a:pt x="59743" y="45594"/>
                </a:cubicBezTo>
                <a:cubicBezTo>
                  <a:pt x="59743" y="45397"/>
                  <a:pt x="59547" y="45229"/>
                  <a:pt x="59350" y="45229"/>
                </a:cubicBezTo>
                <a:close/>
                <a:moveTo>
                  <a:pt x="61316" y="45229"/>
                </a:moveTo>
                <a:cubicBezTo>
                  <a:pt x="61091" y="45229"/>
                  <a:pt x="60922" y="45397"/>
                  <a:pt x="60922" y="45594"/>
                </a:cubicBezTo>
                <a:cubicBezTo>
                  <a:pt x="60922" y="45818"/>
                  <a:pt x="61091" y="45987"/>
                  <a:pt x="61316" y="45987"/>
                </a:cubicBezTo>
                <a:cubicBezTo>
                  <a:pt x="61512" y="45987"/>
                  <a:pt x="61709" y="45818"/>
                  <a:pt x="61709" y="45594"/>
                </a:cubicBezTo>
                <a:cubicBezTo>
                  <a:pt x="61709" y="45397"/>
                  <a:pt x="61512" y="45229"/>
                  <a:pt x="61316" y="45229"/>
                </a:cubicBezTo>
                <a:close/>
                <a:moveTo>
                  <a:pt x="63281" y="45229"/>
                </a:moveTo>
                <a:cubicBezTo>
                  <a:pt x="63056" y="45229"/>
                  <a:pt x="62888" y="45397"/>
                  <a:pt x="62888" y="45594"/>
                </a:cubicBezTo>
                <a:cubicBezTo>
                  <a:pt x="62888" y="45818"/>
                  <a:pt x="63056" y="45987"/>
                  <a:pt x="63281" y="45987"/>
                </a:cubicBezTo>
                <a:cubicBezTo>
                  <a:pt x="63477" y="45987"/>
                  <a:pt x="63674" y="45818"/>
                  <a:pt x="63674" y="45594"/>
                </a:cubicBezTo>
                <a:cubicBezTo>
                  <a:pt x="63674" y="45397"/>
                  <a:pt x="63477" y="45229"/>
                  <a:pt x="63281" y="45229"/>
                </a:cubicBezTo>
                <a:close/>
                <a:moveTo>
                  <a:pt x="65246" y="45229"/>
                </a:moveTo>
                <a:cubicBezTo>
                  <a:pt x="65021" y="45229"/>
                  <a:pt x="64853" y="45397"/>
                  <a:pt x="64853" y="45594"/>
                </a:cubicBezTo>
                <a:cubicBezTo>
                  <a:pt x="64853" y="45818"/>
                  <a:pt x="65021" y="45987"/>
                  <a:pt x="65246" y="45987"/>
                </a:cubicBezTo>
                <a:cubicBezTo>
                  <a:pt x="65442" y="45987"/>
                  <a:pt x="65639" y="45818"/>
                  <a:pt x="65639" y="45594"/>
                </a:cubicBezTo>
                <a:cubicBezTo>
                  <a:pt x="65639" y="45397"/>
                  <a:pt x="65442" y="45229"/>
                  <a:pt x="65246" y="45229"/>
                </a:cubicBezTo>
                <a:close/>
                <a:moveTo>
                  <a:pt x="47559" y="47194"/>
                </a:moveTo>
                <a:cubicBezTo>
                  <a:pt x="47334" y="47194"/>
                  <a:pt x="47166" y="47362"/>
                  <a:pt x="47166" y="47559"/>
                </a:cubicBezTo>
                <a:cubicBezTo>
                  <a:pt x="47166" y="47783"/>
                  <a:pt x="47334" y="47952"/>
                  <a:pt x="47559" y="47952"/>
                </a:cubicBezTo>
                <a:cubicBezTo>
                  <a:pt x="47756" y="47952"/>
                  <a:pt x="47952" y="47783"/>
                  <a:pt x="47952" y="47559"/>
                </a:cubicBezTo>
                <a:cubicBezTo>
                  <a:pt x="47952" y="47362"/>
                  <a:pt x="47756" y="47194"/>
                  <a:pt x="47559" y="47194"/>
                </a:cubicBezTo>
                <a:close/>
                <a:moveTo>
                  <a:pt x="49524" y="47194"/>
                </a:moveTo>
                <a:cubicBezTo>
                  <a:pt x="49300" y="47194"/>
                  <a:pt x="49131" y="47362"/>
                  <a:pt x="49131" y="47559"/>
                </a:cubicBezTo>
                <a:cubicBezTo>
                  <a:pt x="49131" y="47783"/>
                  <a:pt x="49300" y="47952"/>
                  <a:pt x="49524" y="47952"/>
                </a:cubicBezTo>
                <a:cubicBezTo>
                  <a:pt x="49721" y="47952"/>
                  <a:pt x="49917" y="47783"/>
                  <a:pt x="49917" y="47559"/>
                </a:cubicBezTo>
                <a:cubicBezTo>
                  <a:pt x="49917" y="47362"/>
                  <a:pt x="49721" y="47194"/>
                  <a:pt x="49524" y="47194"/>
                </a:cubicBezTo>
                <a:close/>
                <a:moveTo>
                  <a:pt x="51489" y="47194"/>
                </a:moveTo>
                <a:cubicBezTo>
                  <a:pt x="51265" y="47194"/>
                  <a:pt x="51096" y="47362"/>
                  <a:pt x="51096" y="47559"/>
                </a:cubicBezTo>
                <a:cubicBezTo>
                  <a:pt x="51096" y="47783"/>
                  <a:pt x="51265" y="47952"/>
                  <a:pt x="51489" y="47952"/>
                </a:cubicBezTo>
                <a:cubicBezTo>
                  <a:pt x="51686" y="47952"/>
                  <a:pt x="51882" y="47783"/>
                  <a:pt x="51882" y="47559"/>
                </a:cubicBezTo>
                <a:cubicBezTo>
                  <a:pt x="51882" y="47362"/>
                  <a:pt x="51686" y="47194"/>
                  <a:pt x="51489" y="47194"/>
                </a:cubicBezTo>
                <a:close/>
                <a:moveTo>
                  <a:pt x="53455" y="47194"/>
                </a:moveTo>
                <a:cubicBezTo>
                  <a:pt x="53230" y="47194"/>
                  <a:pt x="53062" y="47362"/>
                  <a:pt x="53062" y="47559"/>
                </a:cubicBezTo>
                <a:cubicBezTo>
                  <a:pt x="53062" y="47783"/>
                  <a:pt x="53230" y="47952"/>
                  <a:pt x="53455" y="47952"/>
                </a:cubicBezTo>
                <a:cubicBezTo>
                  <a:pt x="53651" y="47952"/>
                  <a:pt x="53848" y="47783"/>
                  <a:pt x="53848" y="47559"/>
                </a:cubicBezTo>
                <a:cubicBezTo>
                  <a:pt x="53848" y="47362"/>
                  <a:pt x="53651" y="47194"/>
                  <a:pt x="53455" y="47194"/>
                </a:cubicBezTo>
                <a:close/>
                <a:moveTo>
                  <a:pt x="55420" y="47194"/>
                </a:moveTo>
                <a:cubicBezTo>
                  <a:pt x="55195" y="47194"/>
                  <a:pt x="55027" y="47362"/>
                  <a:pt x="55027" y="47559"/>
                </a:cubicBezTo>
                <a:cubicBezTo>
                  <a:pt x="55027" y="47783"/>
                  <a:pt x="55195" y="47952"/>
                  <a:pt x="55420" y="47952"/>
                </a:cubicBezTo>
                <a:cubicBezTo>
                  <a:pt x="55616" y="47952"/>
                  <a:pt x="55813" y="47783"/>
                  <a:pt x="55813" y="47559"/>
                </a:cubicBezTo>
                <a:cubicBezTo>
                  <a:pt x="55813" y="47362"/>
                  <a:pt x="55616" y="47194"/>
                  <a:pt x="55420" y="47194"/>
                </a:cubicBezTo>
                <a:close/>
                <a:moveTo>
                  <a:pt x="57385" y="47194"/>
                </a:moveTo>
                <a:cubicBezTo>
                  <a:pt x="57160" y="47194"/>
                  <a:pt x="56992" y="47362"/>
                  <a:pt x="56992" y="47559"/>
                </a:cubicBezTo>
                <a:cubicBezTo>
                  <a:pt x="56992" y="47783"/>
                  <a:pt x="57160" y="47952"/>
                  <a:pt x="57385" y="47952"/>
                </a:cubicBezTo>
                <a:cubicBezTo>
                  <a:pt x="57582" y="47952"/>
                  <a:pt x="57778" y="47783"/>
                  <a:pt x="57778" y="47559"/>
                </a:cubicBezTo>
                <a:cubicBezTo>
                  <a:pt x="57778" y="47362"/>
                  <a:pt x="57582" y="47194"/>
                  <a:pt x="57385" y="47194"/>
                </a:cubicBezTo>
                <a:close/>
                <a:moveTo>
                  <a:pt x="59350" y="47194"/>
                </a:moveTo>
                <a:cubicBezTo>
                  <a:pt x="59126" y="47194"/>
                  <a:pt x="58957" y="47362"/>
                  <a:pt x="58957" y="47559"/>
                </a:cubicBezTo>
                <a:cubicBezTo>
                  <a:pt x="58957" y="47783"/>
                  <a:pt x="59126" y="47952"/>
                  <a:pt x="59350" y="47952"/>
                </a:cubicBezTo>
                <a:cubicBezTo>
                  <a:pt x="59547" y="47952"/>
                  <a:pt x="59743" y="47783"/>
                  <a:pt x="59743" y="47559"/>
                </a:cubicBezTo>
                <a:cubicBezTo>
                  <a:pt x="59743" y="47362"/>
                  <a:pt x="59547" y="47194"/>
                  <a:pt x="59350" y="47194"/>
                </a:cubicBezTo>
                <a:close/>
                <a:moveTo>
                  <a:pt x="61316" y="47194"/>
                </a:moveTo>
                <a:cubicBezTo>
                  <a:pt x="61091" y="47194"/>
                  <a:pt x="60922" y="47362"/>
                  <a:pt x="60922" y="47559"/>
                </a:cubicBezTo>
                <a:cubicBezTo>
                  <a:pt x="60922" y="47783"/>
                  <a:pt x="61091" y="47952"/>
                  <a:pt x="61316" y="47952"/>
                </a:cubicBezTo>
                <a:cubicBezTo>
                  <a:pt x="61512" y="47952"/>
                  <a:pt x="61709" y="47783"/>
                  <a:pt x="61709" y="47559"/>
                </a:cubicBezTo>
                <a:cubicBezTo>
                  <a:pt x="61709" y="47362"/>
                  <a:pt x="61512" y="47194"/>
                  <a:pt x="61316" y="47194"/>
                </a:cubicBezTo>
                <a:close/>
                <a:moveTo>
                  <a:pt x="63281" y="47194"/>
                </a:moveTo>
                <a:cubicBezTo>
                  <a:pt x="63056" y="47194"/>
                  <a:pt x="62888" y="47362"/>
                  <a:pt x="62888" y="47559"/>
                </a:cubicBezTo>
                <a:cubicBezTo>
                  <a:pt x="62888" y="47783"/>
                  <a:pt x="63056" y="47952"/>
                  <a:pt x="63281" y="47952"/>
                </a:cubicBezTo>
                <a:cubicBezTo>
                  <a:pt x="63477" y="47952"/>
                  <a:pt x="63674" y="47783"/>
                  <a:pt x="63674" y="47559"/>
                </a:cubicBezTo>
                <a:cubicBezTo>
                  <a:pt x="63674" y="47362"/>
                  <a:pt x="63477" y="47194"/>
                  <a:pt x="63281" y="47194"/>
                </a:cubicBezTo>
                <a:close/>
                <a:moveTo>
                  <a:pt x="65246" y="47194"/>
                </a:moveTo>
                <a:cubicBezTo>
                  <a:pt x="65021" y="47194"/>
                  <a:pt x="64853" y="47362"/>
                  <a:pt x="64853" y="47559"/>
                </a:cubicBezTo>
                <a:cubicBezTo>
                  <a:pt x="64853" y="47783"/>
                  <a:pt x="65021" y="47952"/>
                  <a:pt x="65246" y="47952"/>
                </a:cubicBezTo>
                <a:cubicBezTo>
                  <a:pt x="65442" y="47952"/>
                  <a:pt x="65639" y="47783"/>
                  <a:pt x="65639" y="47559"/>
                </a:cubicBezTo>
                <a:cubicBezTo>
                  <a:pt x="65639" y="47362"/>
                  <a:pt x="65442" y="47194"/>
                  <a:pt x="65246" y="47194"/>
                </a:cubicBezTo>
                <a:close/>
                <a:moveTo>
                  <a:pt x="49524" y="49159"/>
                </a:moveTo>
                <a:cubicBezTo>
                  <a:pt x="49300" y="49159"/>
                  <a:pt x="49131" y="49328"/>
                  <a:pt x="49131" y="49524"/>
                </a:cubicBezTo>
                <a:cubicBezTo>
                  <a:pt x="49131" y="49749"/>
                  <a:pt x="49300" y="49917"/>
                  <a:pt x="49524" y="49917"/>
                </a:cubicBezTo>
                <a:cubicBezTo>
                  <a:pt x="49721" y="49917"/>
                  <a:pt x="49917" y="49749"/>
                  <a:pt x="49917" y="49524"/>
                </a:cubicBezTo>
                <a:cubicBezTo>
                  <a:pt x="49917" y="49328"/>
                  <a:pt x="49721" y="49159"/>
                  <a:pt x="49524" y="49159"/>
                </a:cubicBezTo>
                <a:close/>
                <a:moveTo>
                  <a:pt x="51489" y="49159"/>
                </a:moveTo>
                <a:cubicBezTo>
                  <a:pt x="51265" y="49159"/>
                  <a:pt x="51096" y="49328"/>
                  <a:pt x="51096" y="49524"/>
                </a:cubicBezTo>
                <a:cubicBezTo>
                  <a:pt x="51096" y="49749"/>
                  <a:pt x="51265" y="49917"/>
                  <a:pt x="51489" y="49917"/>
                </a:cubicBezTo>
                <a:cubicBezTo>
                  <a:pt x="51686" y="49917"/>
                  <a:pt x="51882" y="49749"/>
                  <a:pt x="51882" y="49524"/>
                </a:cubicBezTo>
                <a:cubicBezTo>
                  <a:pt x="51882" y="49328"/>
                  <a:pt x="51686" y="49159"/>
                  <a:pt x="51489" y="49159"/>
                </a:cubicBezTo>
                <a:close/>
                <a:moveTo>
                  <a:pt x="53455" y="49159"/>
                </a:moveTo>
                <a:cubicBezTo>
                  <a:pt x="53230" y="49159"/>
                  <a:pt x="53062" y="49328"/>
                  <a:pt x="53062" y="49524"/>
                </a:cubicBezTo>
                <a:cubicBezTo>
                  <a:pt x="53062" y="49749"/>
                  <a:pt x="53230" y="49917"/>
                  <a:pt x="53455" y="49917"/>
                </a:cubicBezTo>
                <a:cubicBezTo>
                  <a:pt x="53651" y="49917"/>
                  <a:pt x="53848" y="49749"/>
                  <a:pt x="53848" y="49524"/>
                </a:cubicBezTo>
                <a:cubicBezTo>
                  <a:pt x="53848" y="49328"/>
                  <a:pt x="53651" y="49159"/>
                  <a:pt x="53455" y="49159"/>
                </a:cubicBezTo>
                <a:close/>
                <a:moveTo>
                  <a:pt x="55420" y="49159"/>
                </a:moveTo>
                <a:cubicBezTo>
                  <a:pt x="55195" y="49159"/>
                  <a:pt x="55027" y="49328"/>
                  <a:pt x="55027" y="49524"/>
                </a:cubicBezTo>
                <a:cubicBezTo>
                  <a:pt x="55027" y="49749"/>
                  <a:pt x="55195" y="49917"/>
                  <a:pt x="55420" y="49917"/>
                </a:cubicBezTo>
                <a:cubicBezTo>
                  <a:pt x="55616" y="49917"/>
                  <a:pt x="55813" y="49749"/>
                  <a:pt x="55813" y="49524"/>
                </a:cubicBezTo>
                <a:cubicBezTo>
                  <a:pt x="55813" y="49328"/>
                  <a:pt x="55616" y="49159"/>
                  <a:pt x="55420" y="49159"/>
                </a:cubicBezTo>
                <a:close/>
                <a:moveTo>
                  <a:pt x="57385" y="49159"/>
                </a:moveTo>
                <a:cubicBezTo>
                  <a:pt x="57160" y="49159"/>
                  <a:pt x="56992" y="49328"/>
                  <a:pt x="56992" y="49524"/>
                </a:cubicBezTo>
                <a:cubicBezTo>
                  <a:pt x="56992" y="49749"/>
                  <a:pt x="57160" y="49917"/>
                  <a:pt x="57385" y="49917"/>
                </a:cubicBezTo>
                <a:cubicBezTo>
                  <a:pt x="57582" y="49917"/>
                  <a:pt x="57778" y="49749"/>
                  <a:pt x="57778" y="49524"/>
                </a:cubicBezTo>
                <a:cubicBezTo>
                  <a:pt x="57778" y="49328"/>
                  <a:pt x="57582" y="49159"/>
                  <a:pt x="57385" y="49159"/>
                </a:cubicBezTo>
                <a:close/>
                <a:moveTo>
                  <a:pt x="59350" y="49159"/>
                </a:moveTo>
                <a:cubicBezTo>
                  <a:pt x="59126" y="49159"/>
                  <a:pt x="58957" y="49328"/>
                  <a:pt x="58957" y="49524"/>
                </a:cubicBezTo>
                <a:cubicBezTo>
                  <a:pt x="58957" y="49749"/>
                  <a:pt x="59126" y="49917"/>
                  <a:pt x="59350" y="49917"/>
                </a:cubicBezTo>
                <a:cubicBezTo>
                  <a:pt x="59547" y="49917"/>
                  <a:pt x="59743" y="49749"/>
                  <a:pt x="59743" y="49524"/>
                </a:cubicBezTo>
                <a:cubicBezTo>
                  <a:pt x="59743" y="49328"/>
                  <a:pt x="59547" y="49159"/>
                  <a:pt x="59350" y="49159"/>
                </a:cubicBezTo>
                <a:close/>
                <a:moveTo>
                  <a:pt x="61316" y="49159"/>
                </a:moveTo>
                <a:cubicBezTo>
                  <a:pt x="61091" y="49159"/>
                  <a:pt x="60922" y="49328"/>
                  <a:pt x="60922" y="49524"/>
                </a:cubicBezTo>
                <a:cubicBezTo>
                  <a:pt x="60922" y="49749"/>
                  <a:pt x="61091" y="49917"/>
                  <a:pt x="61316" y="49917"/>
                </a:cubicBezTo>
                <a:cubicBezTo>
                  <a:pt x="61512" y="49917"/>
                  <a:pt x="61709" y="49749"/>
                  <a:pt x="61709" y="49524"/>
                </a:cubicBezTo>
                <a:cubicBezTo>
                  <a:pt x="61709" y="49328"/>
                  <a:pt x="61512" y="49159"/>
                  <a:pt x="61316" y="49159"/>
                </a:cubicBezTo>
                <a:close/>
                <a:moveTo>
                  <a:pt x="63281" y="49159"/>
                </a:moveTo>
                <a:cubicBezTo>
                  <a:pt x="63056" y="49159"/>
                  <a:pt x="62888" y="49328"/>
                  <a:pt x="62888" y="49524"/>
                </a:cubicBezTo>
                <a:cubicBezTo>
                  <a:pt x="62888" y="49749"/>
                  <a:pt x="63056" y="49917"/>
                  <a:pt x="63281" y="49917"/>
                </a:cubicBezTo>
                <a:cubicBezTo>
                  <a:pt x="63477" y="49917"/>
                  <a:pt x="63674" y="49749"/>
                  <a:pt x="63674" y="49524"/>
                </a:cubicBezTo>
                <a:cubicBezTo>
                  <a:pt x="63674" y="49328"/>
                  <a:pt x="63477" y="49159"/>
                  <a:pt x="63281" y="49159"/>
                </a:cubicBezTo>
                <a:close/>
                <a:moveTo>
                  <a:pt x="65246" y="49159"/>
                </a:moveTo>
                <a:cubicBezTo>
                  <a:pt x="65021" y="49159"/>
                  <a:pt x="64853" y="49328"/>
                  <a:pt x="64853" y="49524"/>
                </a:cubicBezTo>
                <a:cubicBezTo>
                  <a:pt x="64853" y="49749"/>
                  <a:pt x="65021" y="49917"/>
                  <a:pt x="65246" y="49917"/>
                </a:cubicBezTo>
                <a:cubicBezTo>
                  <a:pt x="65442" y="49917"/>
                  <a:pt x="65639" y="49749"/>
                  <a:pt x="65639" y="49524"/>
                </a:cubicBezTo>
                <a:cubicBezTo>
                  <a:pt x="65639" y="49328"/>
                  <a:pt x="65442" y="49159"/>
                  <a:pt x="65246" y="49159"/>
                </a:cubicBezTo>
                <a:close/>
                <a:moveTo>
                  <a:pt x="49524" y="51124"/>
                </a:moveTo>
                <a:cubicBezTo>
                  <a:pt x="49300" y="51124"/>
                  <a:pt x="49131" y="51293"/>
                  <a:pt x="49131" y="51489"/>
                </a:cubicBezTo>
                <a:cubicBezTo>
                  <a:pt x="49131" y="51714"/>
                  <a:pt x="49300" y="51882"/>
                  <a:pt x="49524" y="51882"/>
                </a:cubicBezTo>
                <a:cubicBezTo>
                  <a:pt x="49721" y="51882"/>
                  <a:pt x="49917" y="51714"/>
                  <a:pt x="49917" y="51489"/>
                </a:cubicBezTo>
                <a:cubicBezTo>
                  <a:pt x="49917" y="51293"/>
                  <a:pt x="49721" y="51124"/>
                  <a:pt x="49524" y="51124"/>
                </a:cubicBezTo>
                <a:close/>
                <a:moveTo>
                  <a:pt x="51489" y="51124"/>
                </a:moveTo>
                <a:cubicBezTo>
                  <a:pt x="51265" y="51124"/>
                  <a:pt x="51096" y="51293"/>
                  <a:pt x="51096" y="51489"/>
                </a:cubicBezTo>
                <a:cubicBezTo>
                  <a:pt x="51096" y="51714"/>
                  <a:pt x="51265" y="51882"/>
                  <a:pt x="51489" y="51882"/>
                </a:cubicBezTo>
                <a:cubicBezTo>
                  <a:pt x="51686" y="51882"/>
                  <a:pt x="51882" y="51714"/>
                  <a:pt x="51882" y="51489"/>
                </a:cubicBezTo>
                <a:cubicBezTo>
                  <a:pt x="51882" y="51293"/>
                  <a:pt x="51686" y="51124"/>
                  <a:pt x="51489" y="51124"/>
                </a:cubicBezTo>
                <a:close/>
                <a:moveTo>
                  <a:pt x="53455" y="51124"/>
                </a:moveTo>
                <a:cubicBezTo>
                  <a:pt x="53230" y="51124"/>
                  <a:pt x="53062" y="51293"/>
                  <a:pt x="53062" y="51489"/>
                </a:cubicBezTo>
                <a:cubicBezTo>
                  <a:pt x="53062" y="51714"/>
                  <a:pt x="53230" y="51882"/>
                  <a:pt x="53455" y="51882"/>
                </a:cubicBezTo>
                <a:cubicBezTo>
                  <a:pt x="53651" y="51882"/>
                  <a:pt x="53848" y="51714"/>
                  <a:pt x="53848" y="51489"/>
                </a:cubicBezTo>
                <a:cubicBezTo>
                  <a:pt x="53848" y="51293"/>
                  <a:pt x="53651" y="51124"/>
                  <a:pt x="53455" y="51124"/>
                </a:cubicBezTo>
                <a:close/>
                <a:moveTo>
                  <a:pt x="55420" y="51124"/>
                </a:moveTo>
                <a:cubicBezTo>
                  <a:pt x="55195" y="51124"/>
                  <a:pt x="55027" y="51293"/>
                  <a:pt x="55027" y="51489"/>
                </a:cubicBezTo>
                <a:cubicBezTo>
                  <a:pt x="55027" y="51714"/>
                  <a:pt x="55195" y="51882"/>
                  <a:pt x="55420" y="51882"/>
                </a:cubicBezTo>
                <a:cubicBezTo>
                  <a:pt x="55616" y="51882"/>
                  <a:pt x="55813" y="51714"/>
                  <a:pt x="55813" y="51489"/>
                </a:cubicBezTo>
                <a:cubicBezTo>
                  <a:pt x="55813" y="51293"/>
                  <a:pt x="55616" y="51124"/>
                  <a:pt x="55420" y="51124"/>
                </a:cubicBezTo>
                <a:close/>
                <a:moveTo>
                  <a:pt x="57385" y="51124"/>
                </a:moveTo>
                <a:cubicBezTo>
                  <a:pt x="57160" y="51124"/>
                  <a:pt x="56992" y="51293"/>
                  <a:pt x="56992" y="51489"/>
                </a:cubicBezTo>
                <a:cubicBezTo>
                  <a:pt x="56992" y="51714"/>
                  <a:pt x="57160" y="51882"/>
                  <a:pt x="57385" y="51882"/>
                </a:cubicBezTo>
                <a:cubicBezTo>
                  <a:pt x="57582" y="51882"/>
                  <a:pt x="57778" y="51714"/>
                  <a:pt x="57778" y="51489"/>
                </a:cubicBezTo>
                <a:cubicBezTo>
                  <a:pt x="57778" y="51293"/>
                  <a:pt x="57582" y="51124"/>
                  <a:pt x="57385" y="51124"/>
                </a:cubicBezTo>
                <a:close/>
                <a:moveTo>
                  <a:pt x="59350" y="51124"/>
                </a:moveTo>
                <a:cubicBezTo>
                  <a:pt x="59126" y="51124"/>
                  <a:pt x="58957" y="51293"/>
                  <a:pt x="58957" y="51489"/>
                </a:cubicBezTo>
                <a:cubicBezTo>
                  <a:pt x="58957" y="51714"/>
                  <a:pt x="59126" y="51882"/>
                  <a:pt x="59350" y="51882"/>
                </a:cubicBezTo>
                <a:cubicBezTo>
                  <a:pt x="59547" y="51882"/>
                  <a:pt x="59743" y="51714"/>
                  <a:pt x="59743" y="51489"/>
                </a:cubicBezTo>
                <a:cubicBezTo>
                  <a:pt x="59743" y="51293"/>
                  <a:pt x="59547" y="51124"/>
                  <a:pt x="59350" y="51124"/>
                </a:cubicBezTo>
                <a:close/>
                <a:moveTo>
                  <a:pt x="61316" y="51124"/>
                </a:moveTo>
                <a:cubicBezTo>
                  <a:pt x="61091" y="51124"/>
                  <a:pt x="60922" y="51293"/>
                  <a:pt x="60922" y="51489"/>
                </a:cubicBezTo>
                <a:cubicBezTo>
                  <a:pt x="60922" y="51714"/>
                  <a:pt x="61091" y="51882"/>
                  <a:pt x="61316" y="51882"/>
                </a:cubicBezTo>
                <a:cubicBezTo>
                  <a:pt x="61512" y="51882"/>
                  <a:pt x="61709" y="51714"/>
                  <a:pt x="61709" y="51489"/>
                </a:cubicBezTo>
                <a:cubicBezTo>
                  <a:pt x="61709" y="51293"/>
                  <a:pt x="61512" y="51124"/>
                  <a:pt x="61316" y="51124"/>
                </a:cubicBezTo>
                <a:close/>
                <a:moveTo>
                  <a:pt x="63281" y="51124"/>
                </a:moveTo>
                <a:cubicBezTo>
                  <a:pt x="63056" y="51124"/>
                  <a:pt x="62888" y="51293"/>
                  <a:pt x="62888" y="51489"/>
                </a:cubicBezTo>
                <a:cubicBezTo>
                  <a:pt x="62888" y="51714"/>
                  <a:pt x="63056" y="51882"/>
                  <a:pt x="63281" y="51882"/>
                </a:cubicBezTo>
                <a:cubicBezTo>
                  <a:pt x="63477" y="51882"/>
                  <a:pt x="63674" y="51714"/>
                  <a:pt x="63674" y="51489"/>
                </a:cubicBezTo>
                <a:cubicBezTo>
                  <a:pt x="63674" y="51293"/>
                  <a:pt x="63477" y="51124"/>
                  <a:pt x="63281" y="51124"/>
                </a:cubicBezTo>
                <a:close/>
                <a:moveTo>
                  <a:pt x="65246" y="51124"/>
                </a:moveTo>
                <a:cubicBezTo>
                  <a:pt x="65021" y="51124"/>
                  <a:pt x="64853" y="51293"/>
                  <a:pt x="64853" y="51489"/>
                </a:cubicBezTo>
                <a:cubicBezTo>
                  <a:pt x="64853" y="51714"/>
                  <a:pt x="65021" y="51882"/>
                  <a:pt x="65246" y="51882"/>
                </a:cubicBezTo>
                <a:cubicBezTo>
                  <a:pt x="65442" y="51882"/>
                  <a:pt x="65639" y="51714"/>
                  <a:pt x="65639" y="51489"/>
                </a:cubicBezTo>
                <a:cubicBezTo>
                  <a:pt x="65639" y="51293"/>
                  <a:pt x="65442" y="51124"/>
                  <a:pt x="65246" y="51124"/>
                </a:cubicBezTo>
                <a:close/>
                <a:moveTo>
                  <a:pt x="49481" y="53087"/>
                </a:moveTo>
                <a:cubicBezTo>
                  <a:pt x="49279" y="53087"/>
                  <a:pt x="49131" y="53271"/>
                  <a:pt x="49131" y="53455"/>
                </a:cubicBezTo>
                <a:cubicBezTo>
                  <a:pt x="49131" y="53679"/>
                  <a:pt x="49300" y="53848"/>
                  <a:pt x="49524" y="53848"/>
                </a:cubicBezTo>
                <a:cubicBezTo>
                  <a:pt x="49721" y="53848"/>
                  <a:pt x="49917" y="53679"/>
                  <a:pt x="49917" y="53455"/>
                </a:cubicBezTo>
                <a:cubicBezTo>
                  <a:pt x="49917" y="53258"/>
                  <a:pt x="49721" y="53090"/>
                  <a:pt x="49524" y="53090"/>
                </a:cubicBezTo>
                <a:cubicBezTo>
                  <a:pt x="49510" y="53088"/>
                  <a:pt x="49495" y="53087"/>
                  <a:pt x="49481" y="53087"/>
                </a:cubicBezTo>
                <a:close/>
                <a:moveTo>
                  <a:pt x="51447" y="53087"/>
                </a:moveTo>
                <a:cubicBezTo>
                  <a:pt x="51244" y="53087"/>
                  <a:pt x="51096" y="53271"/>
                  <a:pt x="51096" y="53455"/>
                </a:cubicBezTo>
                <a:cubicBezTo>
                  <a:pt x="51096" y="53679"/>
                  <a:pt x="51265" y="53848"/>
                  <a:pt x="51489" y="53848"/>
                </a:cubicBezTo>
                <a:cubicBezTo>
                  <a:pt x="51686" y="53848"/>
                  <a:pt x="51882" y="53679"/>
                  <a:pt x="51882" y="53455"/>
                </a:cubicBezTo>
                <a:cubicBezTo>
                  <a:pt x="51882" y="53258"/>
                  <a:pt x="51686" y="53090"/>
                  <a:pt x="51489" y="53090"/>
                </a:cubicBezTo>
                <a:cubicBezTo>
                  <a:pt x="51475" y="53088"/>
                  <a:pt x="51461" y="53087"/>
                  <a:pt x="51447" y="53087"/>
                </a:cubicBezTo>
                <a:close/>
                <a:moveTo>
                  <a:pt x="53412" y="53087"/>
                </a:moveTo>
                <a:cubicBezTo>
                  <a:pt x="53209" y="53087"/>
                  <a:pt x="53062" y="53271"/>
                  <a:pt x="53062" y="53455"/>
                </a:cubicBezTo>
                <a:cubicBezTo>
                  <a:pt x="53062" y="53679"/>
                  <a:pt x="53230" y="53848"/>
                  <a:pt x="53455" y="53848"/>
                </a:cubicBezTo>
                <a:cubicBezTo>
                  <a:pt x="53651" y="53848"/>
                  <a:pt x="53848" y="53679"/>
                  <a:pt x="53848" y="53455"/>
                </a:cubicBezTo>
                <a:cubicBezTo>
                  <a:pt x="53848" y="53258"/>
                  <a:pt x="53651" y="53090"/>
                  <a:pt x="53455" y="53090"/>
                </a:cubicBezTo>
                <a:cubicBezTo>
                  <a:pt x="53440" y="53088"/>
                  <a:pt x="53426" y="53087"/>
                  <a:pt x="53412" y="53087"/>
                </a:cubicBezTo>
                <a:close/>
                <a:moveTo>
                  <a:pt x="55377" y="53087"/>
                </a:moveTo>
                <a:cubicBezTo>
                  <a:pt x="55174" y="53087"/>
                  <a:pt x="55027" y="53271"/>
                  <a:pt x="55027" y="53455"/>
                </a:cubicBezTo>
                <a:cubicBezTo>
                  <a:pt x="55027" y="53679"/>
                  <a:pt x="55195" y="53848"/>
                  <a:pt x="55420" y="53848"/>
                </a:cubicBezTo>
                <a:cubicBezTo>
                  <a:pt x="55616" y="53848"/>
                  <a:pt x="55813" y="53679"/>
                  <a:pt x="55813" y="53455"/>
                </a:cubicBezTo>
                <a:cubicBezTo>
                  <a:pt x="55813" y="53258"/>
                  <a:pt x="55616" y="53090"/>
                  <a:pt x="55420" y="53090"/>
                </a:cubicBezTo>
                <a:cubicBezTo>
                  <a:pt x="55405" y="53088"/>
                  <a:pt x="55391" y="53087"/>
                  <a:pt x="55377" y="53087"/>
                </a:cubicBezTo>
                <a:close/>
                <a:moveTo>
                  <a:pt x="57342" y="53087"/>
                </a:moveTo>
                <a:cubicBezTo>
                  <a:pt x="57139" y="53087"/>
                  <a:pt x="56992" y="53271"/>
                  <a:pt x="56992" y="53455"/>
                </a:cubicBezTo>
                <a:cubicBezTo>
                  <a:pt x="56992" y="53679"/>
                  <a:pt x="57160" y="53848"/>
                  <a:pt x="57385" y="53848"/>
                </a:cubicBezTo>
                <a:cubicBezTo>
                  <a:pt x="57582" y="53848"/>
                  <a:pt x="57778" y="53679"/>
                  <a:pt x="57778" y="53455"/>
                </a:cubicBezTo>
                <a:cubicBezTo>
                  <a:pt x="57778" y="53258"/>
                  <a:pt x="57582" y="53090"/>
                  <a:pt x="57385" y="53090"/>
                </a:cubicBezTo>
                <a:cubicBezTo>
                  <a:pt x="57371" y="53088"/>
                  <a:pt x="57356" y="53087"/>
                  <a:pt x="57342" y="53087"/>
                </a:cubicBezTo>
                <a:close/>
                <a:moveTo>
                  <a:pt x="59308" y="53087"/>
                </a:moveTo>
                <a:cubicBezTo>
                  <a:pt x="59105" y="53087"/>
                  <a:pt x="58957" y="53271"/>
                  <a:pt x="58957" y="53455"/>
                </a:cubicBezTo>
                <a:cubicBezTo>
                  <a:pt x="58957" y="53679"/>
                  <a:pt x="59126" y="53848"/>
                  <a:pt x="59350" y="53848"/>
                </a:cubicBezTo>
                <a:cubicBezTo>
                  <a:pt x="59547" y="53848"/>
                  <a:pt x="59743" y="53679"/>
                  <a:pt x="59743" y="53455"/>
                </a:cubicBezTo>
                <a:cubicBezTo>
                  <a:pt x="59743" y="53258"/>
                  <a:pt x="59547" y="53090"/>
                  <a:pt x="59350" y="53090"/>
                </a:cubicBezTo>
                <a:cubicBezTo>
                  <a:pt x="59336" y="53088"/>
                  <a:pt x="59322" y="53087"/>
                  <a:pt x="59308" y="53087"/>
                </a:cubicBezTo>
                <a:close/>
                <a:moveTo>
                  <a:pt x="61273" y="53087"/>
                </a:moveTo>
                <a:cubicBezTo>
                  <a:pt x="61070" y="53087"/>
                  <a:pt x="60922" y="53271"/>
                  <a:pt x="60922" y="53455"/>
                </a:cubicBezTo>
                <a:cubicBezTo>
                  <a:pt x="60922" y="53679"/>
                  <a:pt x="61091" y="53848"/>
                  <a:pt x="61316" y="53848"/>
                </a:cubicBezTo>
                <a:cubicBezTo>
                  <a:pt x="61512" y="53848"/>
                  <a:pt x="61709" y="53679"/>
                  <a:pt x="61709" y="53455"/>
                </a:cubicBezTo>
                <a:cubicBezTo>
                  <a:pt x="61709" y="53258"/>
                  <a:pt x="61512" y="53090"/>
                  <a:pt x="61316" y="53090"/>
                </a:cubicBezTo>
                <a:cubicBezTo>
                  <a:pt x="61301" y="53088"/>
                  <a:pt x="61287" y="53087"/>
                  <a:pt x="61273" y="53087"/>
                </a:cubicBezTo>
                <a:close/>
                <a:moveTo>
                  <a:pt x="63238" y="53087"/>
                </a:moveTo>
                <a:cubicBezTo>
                  <a:pt x="63035" y="53087"/>
                  <a:pt x="62888" y="53271"/>
                  <a:pt x="62888" y="53455"/>
                </a:cubicBezTo>
                <a:cubicBezTo>
                  <a:pt x="62888" y="53679"/>
                  <a:pt x="63056" y="53848"/>
                  <a:pt x="63281" y="53848"/>
                </a:cubicBezTo>
                <a:cubicBezTo>
                  <a:pt x="63477" y="53848"/>
                  <a:pt x="63674" y="53679"/>
                  <a:pt x="63674" y="53455"/>
                </a:cubicBezTo>
                <a:cubicBezTo>
                  <a:pt x="63674" y="53258"/>
                  <a:pt x="63477" y="53090"/>
                  <a:pt x="63281" y="53090"/>
                </a:cubicBezTo>
                <a:cubicBezTo>
                  <a:pt x="63266" y="53088"/>
                  <a:pt x="63252" y="53087"/>
                  <a:pt x="63238" y="53087"/>
                </a:cubicBezTo>
                <a:close/>
                <a:moveTo>
                  <a:pt x="65203" y="53087"/>
                </a:moveTo>
                <a:cubicBezTo>
                  <a:pt x="65000" y="53087"/>
                  <a:pt x="64853" y="53271"/>
                  <a:pt x="64853" y="53455"/>
                </a:cubicBezTo>
                <a:cubicBezTo>
                  <a:pt x="64853" y="53679"/>
                  <a:pt x="65021" y="53848"/>
                  <a:pt x="65246" y="53848"/>
                </a:cubicBezTo>
                <a:cubicBezTo>
                  <a:pt x="65442" y="53848"/>
                  <a:pt x="65639" y="53679"/>
                  <a:pt x="65639" y="53455"/>
                </a:cubicBezTo>
                <a:cubicBezTo>
                  <a:pt x="65639" y="53258"/>
                  <a:pt x="65442" y="53090"/>
                  <a:pt x="65246" y="53090"/>
                </a:cubicBezTo>
                <a:cubicBezTo>
                  <a:pt x="65231" y="53088"/>
                  <a:pt x="65217" y="53087"/>
                  <a:pt x="65203" y="53087"/>
                </a:cubicBezTo>
                <a:close/>
                <a:moveTo>
                  <a:pt x="49524" y="55055"/>
                </a:moveTo>
                <a:cubicBezTo>
                  <a:pt x="49300" y="55055"/>
                  <a:pt x="49131" y="55223"/>
                  <a:pt x="49131" y="55420"/>
                </a:cubicBezTo>
                <a:cubicBezTo>
                  <a:pt x="49131" y="55644"/>
                  <a:pt x="49300" y="55813"/>
                  <a:pt x="49524" y="55813"/>
                </a:cubicBezTo>
                <a:cubicBezTo>
                  <a:pt x="49721" y="55813"/>
                  <a:pt x="49917" y="55644"/>
                  <a:pt x="49917" y="55420"/>
                </a:cubicBezTo>
                <a:cubicBezTo>
                  <a:pt x="49917" y="55223"/>
                  <a:pt x="49721" y="55055"/>
                  <a:pt x="49524" y="55055"/>
                </a:cubicBezTo>
                <a:close/>
                <a:moveTo>
                  <a:pt x="51489" y="55055"/>
                </a:moveTo>
                <a:cubicBezTo>
                  <a:pt x="51265" y="55055"/>
                  <a:pt x="51096" y="55223"/>
                  <a:pt x="51096" y="55420"/>
                </a:cubicBezTo>
                <a:cubicBezTo>
                  <a:pt x="51096" y="55644"/>
                  <a:pt x="51265" y="55813"/>
                  <a:pt x="51489" y="55813"/>
                </a:cubicBezTo>
                <a:cubicBezTo>
                  <a:pt x="51686" y="55813"/>
                  <a:pt x="51882" y="55644"/>
                  <a:pt x="51882" y="55420"/>
                </a:cubicBezTo>
                <a:cubicBezTo>
                  <a:pt x="51882" y="55223"/>
                  <a:pt x="51686" y="55055"/>
                  <a:pt x="51489" y="55055"/>
                </a:cubicBezTo>
                <a:close/>
                <a:moveTo>
                  <a:pt x="53455" y="55055"/>
                </a:moveTo>
                <a:cubicBezTo>
                  <a:pt x="53230" y="55055"/>
                  <a:pt x="53062" y="55223"/>
                  <a:pt x="53062" y="55420"/>
                </a:cubicBezTo>
                <a:cubicBezTo>
                  <a:pt x="53062" y="55644"/>
                  <a:pt x="53230" y="55813"/>
                  <a:pt x="53455" y="55813"/>
                </a:cubicBezTo>
                <a:cubicBezTo>
                  <a:pt x="53651" y="55813"/>
                  <a:pt x="53848" y="55644"/>
                  <a:pt x="53848" y="55420"/>
                </a:cubicBezTo>
                <a:cubicBezTo>
                  <a:pt x="53848" y="55223"/>
                  <a:pt x="53651" y="55055"/>
                  <a:pt x="53455" y="55055"/>
                </a:cubicBezTo>
                <a:close/>
                <a:moveTo>
                  <a:pt x="55420" y="55055"/>
                </a:moveTo>
                <a:cubicBezTo>
                  <a:pt x="55195" y="55055"/>
                  <a:pt x="55027" y="55223"/>
                  <a:pt x="55027" y="55420"/>
                </a:cubicBezTo>
                <a:cubicBezTo>
                  <a:pt x="55027" y="55644"/>
                  <a:pt x="55195" y="55813"/>
                  <a:pt x="55420" y="55813"/>
                </a:cubicBezTo>
                <a:cubicBezTo>
                  <a:pt x="55616" y="55813"/>
                  <a:pt x="55813" y="55644"/>
                  <a:pt x="55813" y="55420"/>
                </a:cubicBezTo>
                <a:cubicBezTo>
                  <a:pt x="55813" y="55223"/>
                  <a:pt x="55616" y="55055"/>
                  <a:pt x="55420" y="55055"/>
                </a:cubicBezTo>
                <a:close/>
                <a:moveTo>
                  <a:pt x="57385" y="55055"/>
                </a:moveTo>
                <a:cubicBezTo>
                  <a:pt x="57160" y="55055"/>
                  <a:pt x="56992" y="55223"/>
                  <a:pt x="56992" y="55420"/>
                </a:cubicBezTo>
                <a:cubicBezTo>
                  <a:pt x="56992" y="55644"/>
                  <a:pt x="57160" y="55813"/>
                  <a:pt x="57385" y="55813"/>
                </a:cubicBezTo>
                <a:cubicBezTo>
                  <a:pt x="57582" y="55813"/>
                  <a:pt x="57778" y="55644"/>
                  <a:pt x="57778" y="55420"/>
                </a:cubicBezTo>
                <a:cubicBezTo>
                  <a:pt x="57778" y="55223"/>
                  <a:pt x="57582" y="55055"/>
                  <a:pt x="57385" y="55055"/>
                </a:cubicBezTo>
                <a:close/>
                <a:moveTo>
                  <a:pt x="59350" y="55055"/>
                </a:moveTo>
                <a:cubicBezTo>
                  <a:pt x="59126" y="55055"/>
                  <a:pt x="58957" y="55223"/>
                  <a:pt x="58957" y="55420"/>
                </a:cubicBezTo>
                <a:cubicBezTo>
                  <a:pt x="58957" y="55644"/>
                  <a:pt x="59126" y="55813"/>
                  <a:pt x="59350" y="55813"/>
                </a:cubicBezTo>
                <a:cubicBezTo>
                  <a:pt x="59547" y="55813"/>
                  <a:pt x="59743" y="55644"/>
                  <a:pt x="59743" y="55420"/>
                </a:cubicBezTo>
                <a:cubicBezTo>
                  <a:pt x="59743" y="55223"/>
                  <a:pt x="59547" y="55055"/>
                  <a:pt x="59350" y="55055"/>
                </a:cubicBezTo>
                <a:close/>
                <a:moveTo>
                  <a:pt x="61316" y="55055"/>
                </a:moveTo>
                <a:cubicBezTo>
                  <a:pt x="61091" y="55055"/>
                  <a:pt x="60922" y="55223"/>
                  <a:pt x="60922" y="55420"/>
                </a:cubicBezTo>
                <a:cubicBezTo>
                  <a:pt x="60922" y="55644"/>
                  <a:pt x="61091" y="55813"/>
                  <a:pt x="61316" y="55813"/>
                </a:cubicBezTo>
                <a:cubicBezTo>
                  <a:pt x="61512" y="55813"/>
                  <a:pt x="61709" y="55644"/>
                  <a:pt x="61709" y="55420"/>
                </a:cubicBezTo>
                <a:cubicBezTo>
                  <a:pt x="61709" y="55223"/>
                  <a:pt x="61512" y="55055"/>
                  <a:pt x="61316" y="55055"/>
                </a:cubicBezTo>
                <a:close/>
                <a:moveTo>
                  <a:pt x="63281" y="55055"/>
                </a:moveTo>
                <a:cubicBezTo>
                  <a:pt x="63056" y="55055"/>
                  <a:pt x="62888" y="55223"/>
                  <a:pt x="62888" y="55420"/>
                </a:cubicBezTo>
                <a:cubicBezTo>
                  <a:pt x="62888" y="55644"/>
                  <a:pt x="63056" y="55813"/>
                  <a:pt x="63281" y="55813"/>
                </a:cubicBezTo>
                <a:cubicBezTo>
                  <a:pt x="63477" y="55813"/>
                  <a:pt x="63674" y="55644"/>
                  <a:pt x="63674" y="55420"/>
                </a:cubicBezTo>
                <a:cubicBezTo>
                  <a:pt x="63674" y="55223"/>
                  <a:pt x="63477" y="55055"/>
                  <a:pt x="63281" y="55055"/>
                </a:cubicBezTo>
                <a:close/>
                <a:moveTo>
                  <a:pt x="65246" y="55055"/>
                </a:moveTo>
                <a:cubicBezTo>
                  <a:pt x="65021" y="55055"/>
                  <a:pt x="64853" y="55223"/>
                  <a:pt x="64853" y="55420"/>
                </a:cubicBezTo>
                <a:cubicBezTo>
                  <a:pt x="64853" y="55644"/>
                  <a:pt x="65021" y="55813"/>
                  <a:pt x="65246" y="55813"/>
                </a:cubicBezTo>
                <a:cubicBezTo>
                  <a:pt x="65442" y="55813"/>
                  <a:pt x="65639" y="55644"/>
                  <a:pt x="65639" y="55420"/>
                </a:cubicBezTo>
                <a:cubicBezTo>
                  <a:pt x="65639" y="55223"/>
                  <a:pt x="65442" y="55055"/>
                  <a:pt x="65246" y="55055"/>
                </a:cubicBezTo>
                <a:close/>
                <a:moveTo>
                  <a:pt x="49524" y="57020"/>
                </a:moveTo>
                <a:cubicBezTo>
                  <a:pt x="49300" y="57020"/>
                  <a:pt x="49131" y="57188"/>
                  <a:pt x="49131" y="57385"/>
                </a:cubicBezTo>
                <a:cubicBezTo>
                  <a:pt x="49131" y="57610"/>
                  <a:pt x="49300" y="57778"/>
                  <a:pt x="49524" y="57778"/>
                </a:cubicBezTo>
                <a:cubicBezTo>
                  <a:pt x="49721" y="57778"/>
                  <a:pt x="49917" y="57610"/>
                  <a:pt x="49917" y="57385"/>
                </a:cubicBezTo>
                <a:cubicBezTo>
                  <a:pt x="49917" y="57188"/>
                  <a:pt x="49721" y="57020"/>
                  <a:pt x="49524" y="57020"/>
                </a:cubicBezTo>
                <a:close/>
                <a:moveTo>
                  <a:pt x="51489" y="57020"/>
                </a:moveTo>
                <a:cubicBezTo>
                  <a:pt x="51265" y="57020"/>
                  <a:pt x="51096" y="57188"/>
                  <a:pt x="51096" y="57385"/>
                </a:cubicBezTo>
                <a:cubicBezTo>
                  <a:pt x="51096" y="57610"/>
                  <a:pt x="51265" y="57778"/>
                  <a:pt x="51489" y="57778"/>
                </a:cubicBezTo>
                <a:cubicBezTo>
                  <a:pt x="51686" y="57778"/>
                  <a:pt x="51882" y="57610"/>
                  <a:pt x="51882" y="57385"/>
                </a:cubicBezTo>
                <a:cubicBezTo>
                  <a:pt x="51882" y="57188"/>
                  <a:pt x="51686" y="57020"/>
                  <a:pt x="51489" y="57020"/>
                </a:cubicBezTo>
                <a:close/>
                <a:moveTo>
                  <a:pt x="53455" y="57020"/>
                </a:moveTo>
                <a:cubicBezTo>
                  <a:pt x="53230" y="57020"/>
                  <a:pt x="53062" y="57188"/>
                  <a:pt x="53062" y="57385"/>
                </a:cubicBezTo>
                <a:cubicBezTo>
                  <a:pt x="53062" y="57610"/>
                  <a:pt x="53230" y="57778"/>
                  <a:pt x="53455" y="57778"/>
                </a:cubicBezTo>
                <a:cubicBezTo>
                  <a:pt x="53651" y="57778"/>
                  <a:pt x="53848" y="57610"/>
                  <a:pt x="53848" y="57385"/>
                </a:cubicBezTo>
                <a:cubicBezTo>
                  <a:pt x="53848" y="57188"/>
                  <a:pt x="53651" y="57020"/>
                  <a:pt x="53455" y="57020"/>
                </a:cubicBezTo>
                <a:close/>
                <a:moveTo>
                  <a:pt x="55420" y="57020"/>
                </a:moveTo>
                <a:cubicBezTo>
                  <a:pt x="55195" y="57020"/>
                  <a:pt x="55027" y="57188"/>
                  <a:pt x="55027" y="57385"/>
                </a:cubicBezTo>
                <a:cubicBezTo>
                  <a:pt x="55027" y="57610"/>
                  <a:pt x="55195" y="57778"/>
                  <a:pt x="55420" y="57778"/>
                </a:cubicBezTo>
                <a:cubicBezTo>
                  <a:pt x="55616" y="57778"/>
                  <a:pt x="55813" y="57610"/>
                  <a:pt x="55813" y="57385"/>
                </a:cubicBezTo>
                <a:cubicBezTo>
                  <a:pt x="55813" y="57188"/>
                  <a:pt x="55616" y="57020"/>
                  <a:pt x="55420" y="57020"/>
                </a:cubicBezTo>
                <a:close/>
                <a:moveTo>
                  <a:pt x="57385" y="57020"/>
                </a:moveTo>
                <a:cubicBezTo>
                  <a:pt x="57160" y="57020"/>
                  <a:pt x="56992" y="57188"/>
                  <a:pt x="56992" y="57385"/>
                </a:cubicBezTo>
                <a:cubicBezTo>
                  <a:pt x="56992" y="57610"/>
                  <a:pt x="57160" y="57778"/>
                  <a:pt x="57385" y="57778"/>
                </a:cubicBezTo>
                <a:cubicBezTo>
                  <a:pt x="57582" y="57778"/>
                  <a:pt x="57778" y="57610"/>
                  <a:pt x="57778" y="57385"/>
                </a:cubicBezTo>
                <a:cubicBezTo>
                  <a:pt x="57778" y="57188"/>
                  <a:pt x="57582" y="57020"/>
                  <a:pt x="57385" y="57020"/>
                </a:cubicBezTo>
                <a:close/>
                <a:moveTo>
                  <a:pt x="59350" y="57020"/>
                </a:moveTo>
                <a:cubicBezTo>
                  <a:pt x="59126" y="57020"/>
                  <a:pt x="58957" y="57188"/>
                  <a:pt x="58957" y="57385"/>
                </a:cubicBezTo>
                <a:cubicBezTo>
                  <a:pt x="58957" y="57610"/>
                  <a:pt x="59126" y="57778"/>
                  <a:pt x="59350" y="57778"/>
                </a:cubicBezTo>
                <a:cubicBezTo>
                  <a:pt x="59547" y="57778"/>
                  <a:pt x="59743" y="57610"/>
                  <a:pt x="59743" y="57385"/>
                </a:cubicBezTo>
                <a:cubicBezTo>
                  <a:pt x="59743" y="57188"/>
                  <a:pt x="59547" y="57020"/>
                  <a:pt x="59350" y="57020"/>
                </a:cubicBezTo>
                <a:close/>
                <a:moveTo>
                  <a:pt x="61316" y="57020"/>
                </a:moveTo>
                <a:cubicBezTo>
                  <a:pt x="61091" y="57020"/>
                  <a:pt x="60922" y="57188"/>
                  <a:pt x="60922" y="57385"/>
                </a:cubicBezTo>
                <a:cubicBezTo>
                  <a:pt x="60922" y="57610"/>
                  <a:pt x="61091" y="57778"/>
                  <a:pt x="61316" y="57778"/>
                </a:cubicBezTo>
                <a:cubicBezTo>
                  <a:pt x="61512" y="57778"/>
                  <a:pt x="61709" y="57610"/>
                  <a:pt x="61709" y="57385"/>
                </a:cubicBezTo>
                <a:cubicBezTo>
                  <a:pt x="61709" y="57188"/>
                  <a:pt x="61512" y="57020"/>
                  <a:pt x="61316" y="57020"/>
                </a:cubicBezTo>
                <a:close/>
                <a:moveTo>
                  <a:pt x="63281" y="57020"/>
                </a:moveTo>
                <a:cubicBezTo>
                  <a:pt x="63056" y="57020"/>
                  <a:pt x="62888" y="57188"/>
                  <a:pt x="62888" y="57385"/>
                </a:cubicBezTo>
                <a:cubicBezTo>
                  <a:pt x="62888" y="57610"/>
                  <a:pt x="63056" y="57778"/>
                  <a:pt x="63281" y="57778"/>
                </a:cubicBezTo>
                <a:cubicBezTo>
                  <a:pt x="63477" y="57778"/>
                  <a:pt x="63674" y="57610"/>
                  <a:pt x="63674" y="57385"/>
                </a:cubicBezTo>
                <a:cubicBezTo>
                  <a:pt x="63674" y="57188"/>
                  <a:pt x="63477" y="57020"/>
                  <a:pt x="63281" y="57020"/>
                </a:cubicBezTo>
                <a:close/>
                <a:moveTo>
                  <a:pt x="65246" y="57020"/>
                </a:moveTo>
                <a:cubicBezTo>
                  <a:pt x="65021" y="57020"/>
                  <a:pt x="64853" y="57188"/>
                  <a:pt x="64853" y="57385"/>
                </a:cubicBezTo>
                <a:cubicBezTo>
                  <a:pt x="64853" y="57610"/>
                  <a:pt x="65021" y="57778"/>
                  <a:pt x="65246" y="57778"/>
                </a:cubicBezTo>
                <a:cubicBezTo>
                  <a:pt x="65442" y="57778"/>
                  <a:pt x="65639" y="57610"/>
                  <a:pt x="65639" y="57385"/>
                </a:cubicBezTo>
                <a:cubicBezTo>
                  <a:pt x="65639" y="57188"/>
                  <a:pt x="65442" y="57020"/>
                  <a:pt x="65246" y="57020"/>
                </a:cubicBezTo>
                <a:close/>
                <a:moveTo>
                  <a:pt x="49524" y="58985"/>
                </a:moveTo>
                <a:cubicBezTo>
                  <a:pt x="49300" y="58985"/>
                  <a:pt x="49131" y="59154"/>
                  <a:pt x="49131" y="59350"/>
                </a:cubicBezTo>
                <a:cubicBezTo>
                  <a:pt x="49131" y="59575"/>
                  <a:pt x="49300" y="59743"/>
                  <a:pt x="49524" y="59743"/>
                </a:cubicBezTo>
                <a:cubicBezTo>
                  <a:pt x="49721" y="59743"/>
                  <a:pt x="49917" y="59575"/>
                  <a:pt x="49917" y="59350"/>
                </a:cubicBezTo>
                <a:cubicBezTo>
                  <a:pt x="49917" y="59154"/>
                  <a:pt x="49721" y="58985"/>
                  <a:pt x="49524" y="58985"/>
                </a:cubicBezTo>
                <a:close/>
                <a:moveTo>
                  <a:pt x="51489" y="58985"/>
                </a:moveTo>
                <a:cubicBezTo>
                  <a:pt x="51265" y="58985"/>
                  <a:pt x="51096" y="59154"/>
                  <a:pt x="51096" y="59350"/>
                </a:cubicBezTo>
                <a:cubicBezTo>
                  <a:pt x="51096" y="59575"/>
                  <a:pt x="51265" y="59743"/>
                  <a:pt x="51489" y="59743"/>
                </a:cubicBezTo>
                <a:cubicBezTo>
                  <a:pt x="51686" y="59743"/>
                  <a:pt x="51882" y="59575"/>
                  <a:pt x="51882" y="59350"/>
                </a:cubicBezTo>
                <a:cubicBezTo>
                  <a:pt x="51882" y="59154"/>
                  <a:pt x="51686" y="58985"/>
                  <a:pt x="51489" y="58985"/>
                </a:cubicBezTo>
                <a:close/>
                <a:moveTo>
                  <a:pt x="53455" y="58985"/>
                </a:moveTo>
                <a:cubicBezTo>
                  <a:pt x="53230" y="58985"/>
                  <a:pt x="53062" y="59154"/>
                  <a:pt x="53062" y="59350"/>
                </a:cubicBezTo>
                <a:cubicBezTo>
                  <a:pt x="53062" y="59575"/>
                  <a:pt x="53230" y="59743"/>
                  <a:pt x="53455" y="59743"/>
                </a:cubicBezTo>
                <a:cubicBezTo>
                  <a:pt x="53651" y="59743"/>
                  <a:pt x="53848" y="59575"/>
                  <a:pt x="53848" y="59350"/>
                </a:cubicBezTo>
                <a:cubicBezTo>
                  <a:pt x="53848" y="59154"/>
                  <a:pt x="53651" y="58985"/>
                  <a:pt x="53455" y="58985"/>
                </a:cubicBezTo>
                <a:close/>
                <a:moveTo>
                  <a:pt x="55420" y="58985"/>
                </a:moveTo>
                <a:cubicBezTo>
                  <a:pt x="55195" y="58985"/>
                  <a:pt x="55027" y="59154"/>
                  <a:pt x="55027" y="59350"/>
                </a:cubicBezTo>
                <a:cubicBezTo>
                  <a:pt x="55027" y="59575"/>
                  <a:pt x="55195" y="59743"/>
                  <a:pt x="55420" y="59743"/>
                </a:cubicBezTo>
                <a:cubicBezTo>
                  <a:pt x="55616" y="59743"/>
                  <a:pt x="55813" y="59575"/>
                  <a:pt x="55813" y="59350"/>
                </a:cubicBezTo>
                <a:cubicBezTo>
                  <a:pt x="55813" y="59154"/>
                  <a:pt x="55616" y="58985"/>
                  <a:pt x="55420" y="58985"/>
                </a:cubicBezTo>
                <a:close/>
                <a:moveTo>
                  <a:pt x="57385" y="58985"/>
                </a:moveTo>
                <a:cubicBezTo>
                  <a:pt x="57160" y="58985"/>
                  <a:pt x="56992" y="59154"/>
                  <a:pt x="56992" y="59350"/>
                </a:cubicBezTo>
                <a:cubicBezTo>
                  <a:pt x="56992" y="59575"/>
                  <a:pt x="57160" y="59743"/>
                  <a:pt x="57385" y="59743"/>
                </a:cubicBezTo>
                <a:cubicBezTo>
                  <a:pt x="57582" y="59743"/>
                  <a:pt x="57778" y="59575"/>
                  <a:pt x="57778" y="59350"/>
                </a:cubicBezTo>
                <a:cubicBezTo>
                  <a:pt x="57778" y="59154"/>
                  <a:pt x="57582" y="58985"/>
                  <a:pt x="57385" y="58985"/>
                </a:cubicBezTo>
                <a:close/>
                <a:moveTo>
                  <a:pt x="59350" y="58985"/>
                </a:moveTo>
                <a:cubicBezTo>
                  <a:pt x="59126" y="58985"/>
                  <a:pt x="58957" y="59154"/>
                  <a:pt x="58957" y="59350"/>
                </a:cubicBezTo>
                <a:cubicBezTo>
                  <a:pt x="58957" y="59575"/>
                  <a:pt x="59126" y="59743"/>
                  <a:pt x="59350" y="59743"/>
                </a:cubicBezTo>
                <a:cubicBezTo>
                  <a:pt x="59547" y="59743"/>
                  <a:pt x="59743" y="59575"/>
                  <a:pt x="59743" y="59350"/>
                </a:cubicBezTo>
                <a:cubicBezTo>
                  <a:pt x="59743" y="59154"/>
                  <a:pt x="59547" y="58985"/>
                  <a:pt x="59350" y="58985"/>
                </a:cubicBezTo>
                <a:close/>
                <a:moveTo>
                  <a:pt x="61316" y="58985"/>
                </a:moveTo>
                <a:cubicBezTo>
                  <a:pt x="61091" y="58985"/>
                  <a:pt x="60922" y="59154"/>
                  <a:pt x="60922" y="59350"/>
                </a:cubicBezTo>
                <a:cubicBezTo>
                  <a:pt x="60922" y="59575"/>
                  <a:pt x="61091" y="59743"/>
                  <a:pt x="61316" y="59743"/>
                </a:cubicBezTo>
                <a:cubicBezTo>
                  <a:pt x="61512" y="59743"/>
                  <a:pt x="61709" y="59575"/>
                  <a:pt x="61709" y="59350"/>
                </a:cubicBezTo>
                <a:cubicBezTo>
                  <a:pt x="61709" y="59154"/>
                  <a:pt x="61512" y="58985"/>
                  <a:pt x="61316" y="58985"/>
                </a:cubicBezTo>
                <a:close/>
                <a:moveTo>
                  <a:pt x="63281" y="58985"/>
                </a:moveTo>
                <a:cubicBezTo>
                  <a:pt x="63056" y="58985"/>
                  <a:pt x="62888" y="59154"/>
                  <a:pt x="62888" y="59350"/>
                </a:cubicBezTo>
                <a:cubicBezTo>
                  <a:pt x="62888" y="59575"/>
                  <a:pt x="63056" y="59743"/>
                  <a:pt x="63281" y="59743"/>
                </a:cubicBezTo>
                <a:cubicBezTo>
                  <a:pt x="63477" y="59743"/>
                  <a:pt x="63674" y="59575"/>
                  <a:pt x="63674" y="59350"/>
                </a:cubicBezTo>
                <a:cubicBezTo>
                  <a:pt x="63674" y="59154"/>
                  <a:pt x="63477" y="58985"/>
                  <a:pt x="63281" y="58985"/>
                </a:cubicBezTo>
                <a:close/>
                <a:moveTo>
                  <a:pt x="65246" y="58985"/>
                </a:moveTo>
                <a:cubicBezTo>
                  <a:pt x="65021" y="58985"/>
                  <a:pt x="64853" y="59154"/>
                  <a:pt x="64853" y="59350"/>
                </a:cubicBezTo>
                <a:cubicBezTo>
                  <a:pt x="64853" y="59575"/>
                  <a:pt x="65021" y="59743"/>
                  <a:pt x="65246" y="59743"/>
                </a:cubicBezTo>
                <a:cubicBezTo>
                  <a:pt x="65442" y="59743"/>
                  <a:pt x="65639" y="59575"/>
                  <a:pt x="65639" y="59350"/>
                </a:cubicBezTo>
                <a:cubicBezTo>
                  <a:pt x="65639" y="59154"/>
                  <a:pt x="65442" y="58985"/>
                  <a:pt x="65246" y="58985"/>
                </a:cubicBezTo>
                <a:close/>
                <a:moveTo>
                  <a:pt x="49524" y="60951"/>
                </a:moveTo>
                <a:cubicBezTo>
                  <a:pt x="49300" y="60951"/>
                  <a:pt x="49131" y="61119"/>
                  <a:pt x="49131" y="61315"/>
                </a:cubicBezTo>
                <a:cubicBezTo>
                  <a:pt x="49131" y="61540"/>
                  <a:pt x="49300" y="61709"/>
                  <a:pt x="49524" y="61709"/>
                </a:cubicBezTo>
                <a:cubicBezTo>
                  <a:pt x="49721" y="61709"/>
                  <a:pt x="49917" y="61540"/>
                  <a:pt x="49917" y="61315"/>
                </a:cubicBezTo>
                <a:cubicBezTo>
                  <a:pt x="49917" y="61119"/>
                  <a:pt x="49721" y="60951"/>
                  <a:pt x="49524" y="60951"/>
                </a:cubicBezTo>
                <a:close/>
                <a:moveTo>
                  <a:pt x="51489" y="60951"/>
                </a:moveTo>
                <a:cubicBezTo>
                  <a:pt x="51265" y="60951"/>
                  <a:pt x="51096" y="61119"/>
                  <a:pt x="51096" y="61315"/>
                </a:cubicBezTo>
                <a:cubicBezTo>
                  <a:pt x="51096" y="61540"/>
                  <a:pt x="51265" y="61709"/>
                  <a:pt x="51489" y="61709"/>
                </a:cubicBezTo>
                <a:cubicBezTo>
                  <a:pt x="51686" y="61709"/>
                  <a:pt x="51882" y="61540"/>
                  <a:pt x="51882" y="61315"/>
                </a:cubicBezTo>
                <a:cubicBezTo>
                  <a:pt x="51882" y="61119"/>
                  <a:pt x="51686" y="60951"/>
                  <a:pt x="51489" y="60951"/>
                </a:cubicBezTo>
                <a:close/>
                <a:moveTo>
                  <a:pt x="53455" y="60951"/>
                </a:moveTo>
                <a:cubicBezTo>
                  <a:pt x="53230" y="60951"/>
                  <a:pt x="53062" y="61119"/>
                  <a:pt x="53062" y="61315"/>
                </a:cubicBezTo>
                <a:cubicBezTo>
                  <a:pt x="53062" y="61540"/>
                  <a:pt x="53230" y="61709"/>
                  <a:pt x="53455" y="61709"/>
                </a:cubicBezTo>
                <a:cubicBezTo>
                  <a:pt x="53651" y="61709"/>
                  <a:pt x="53848" y="61540"/>
                  <a:pt x="53848" y="61315"/>
                </a:cubicBezTo>
                <a:cubicBezTo>
                  <a:pt x="53848" y="61119"/>
                  <a:pt x="53651" y="60951"/>
                  <a:pt x="53455" y="60951"/>
                </a:cubicBezTo>
                <a:close/>
                <a:moveTo>
                  <a:pt x="55420" y="60951"/>
                </a:moveTo>
                <a:cubicBezTo>
                  <a:pt x="55195" y="60951"/>
                  <a:pt x="55027" y="61119"/>
                  <a:pt x="55027" y="61315"/>
                </a:cubicBezTo>
                <a:cubicBezTo>
                  <a:pt x="55027" y="61540"/>
                  <a:pt x="55195" y="61709"/>
                  <a:pt x="55420" y="61709"/>
                </a:cubicBezTo>
                <a:cubicBezTo>
                  <a:pt x="55616" y="61709"/>
                  <a:pt x="55813" y="61540"/>
                  <a:pt x="55813" y="61315"/>
                </a:cubicBezTo>
                <a:cubicBezTo>
                  <a:pt x="55813" y="61119"/>
                  <a:pt x="55616" y="60951"/>
                  <a:pt x="55420" y="60951"/>
                </a:cubicBezTo>
                <a:close/>
                <a:moveTo>
                  <a:pt x="57385" y="60951"/>
                </a:moveTo>
                <a:cubicBezTo>
                  <a:pt x="57160" y="60951"/>
                  <a:pt x="56992" y="61119"/>
                  <a:pt x="56992" y="61315"/>
                </a:cubicBezTo>
                <a:cubicBezTo>
                  <a:pt x="56992" y="61540"/>
                  <a:pt x="57160" y="61709"/>
                  <a:pt x="57385" y="61709"/>
                </a:cubicBezTo>
                <a:cubicBezTo>
                  <a:pt x="57582" y="61709"/>
                  <a:pt x="57778" y="61540"/>
                  <a:pt x="57778" y="61315"/>
                </a:cubicBezTo>
                <a:cubicBezTo>
                  <a:pt x="57778" y="61119"/>
                  <a:pt x="57582" y="60951"/>
                  <a:pt x="57385" y="60951"/>
                </a:cubicBezTo>
                <a:close/>
                <a:moveTo>
                  <a:pt x="59350" y="60951"/>
                </a:moveTo>
                <a:cubicBezTo>
                  <a:pt x="59126" y="60951"/>
                  <a:pt x="58957" y="61119"/>
                  <a:pt x="58957" y="61315"/>
                </a:cubicBezTo>
                <a:cubicBezTo>
                  <a:pt x="58957" y="61540"/>
                  <a:pt x="59126" y="61709"/>
                  <a:pt x="59350" y="61709"/>
                </a:cubicBezTo>
                <a:cubicBezTo>
                  <a:pt x="59547" y="61709"/>
                  <a:pt x="59743" y="61540"/>
                  <a:pt x="59743" y="61315"/>
                </a:cubicBezTo>
                <a:cubicBezTo>
                  <a:pt x="59743" y="61119"/>
                  <a:pt x="59547" y="60951"/>
                  <a:pt x="59350" y="60951"/>
                </a:cubicBezTo>
                <a:close/>
                <a:moveTo>
                  <a:pt x="61316" y="60951"/>
                </a:moveTo>
                <a:cubicBezTo>
                  <a:pt x="61091" y="60951"/>
                  <a:pt x="60922" y="61119"/>
                  <a:pt x="60922" y="61315"/>
                </a:cubicBezTo>
                <a:cubicBezTo>
                  <a:pt x="60922" y="61540"/>
                  <a:pt x="61091" y="61709"/>
                  <a:pt x="61316" y="61709"/>
                </a:cubicBezTo>
                <a:cubicBezTo>
                  <a:pt x="61512" y="61709"/>
                  <a:pt x="61709" y="61540"/>
                  <a:pt x="61709" y="61315"/>
                </a:cubicBezTo>
                <a:cubicBezTo>
                  <a:pt x="61709" y="61119"/>
                  <a:pt x="61512" y="60951"/>
                  <a:pt x="61316" y="60951"/>
                </a:cubicBezTo>
                <a:close/>
                <a:moveTo>
                  <a:pt x="63281" y="60951"/>
                </a:moveTo>
                <a:cubicBezTo>
                  <a:pt x="63056" y="60951"/>
                  <a:pt x="62888" y="61119"/>
                  <a:pt x="62888" y="61315"/>
                </a:cubicBezTo>
                <a:cubicBezTo>
                  <a:pt x="62888" y="61540"/>
                  <a:pt x="63056" y="61709"/>
                  <a:pt x="63281" y="61709"/>
                </a:cubicBezTo>
                <a:cubicBezTo>
                  <a:pt x="63477" y="61709"/>
                  <a:pt x="63674" y="61540"/>
                  <a:pt x="63674" y="61315"/>
                </a:cubicBezTo>
                <a:cubicBezTo>
                  <a:pt x="63674" y="61119"/>
                  <a:pt x="63477" y="60951"/>
                  <a:pt x="63281" y="60951"/>
                </a:cubicBezTo>
                <a:close/>
                <a:moveTo>
                  <a:pt x="65246" y="60951"/>
                </a:moveTo>
                <a:cubicBezTo>
                  <a:pt x="65021" y="60951"/>
                  <a:pt x="64853" y="61119"/>
                  <a:pt x="64853" y="61315"/>
                </a:cubicBezTo>
                <a:cubicBezTo>
                  <a:pt x="64853" y="61540"/>
                  <a:pt x="65021" y="61709"/>
                  <a:pt x="65246" y="61709"/>
                </a:cubicBezTo>
                <a:cubicBezTo>
                  <a:pt x="65442" y="61709"/>
                  <a:pt x="65639" y="61540"/>
                  <a:pt x="65639" y="61315"/>
                </a:cubicBezTo>
                <a:cubicBezTo>
                  <a:pt x="65639" y="61119"/>
                  <a:pt x="65442" y="60951"/>
                  <a:pt x="65246" y="60951"/>
                </a:cubicBezTo>
                <a:close/>
                <a:moveTo>
                  <a:pt x="49481" y="62913"/>
                </a:moveTo>
                <a:cubicBezTo>
                  <a:pt x="49279" y="62913"/>
                  <a:pt x="49131" y="63097"/>
                  <a:pt x="49131" y="63281"/>
                </a:cubicBezTo>
                <a:cubicBezTo>
                  <a:pt x="49131" y="63505"/>
                  <a:pt x="49300" y="63674"/>
                  <a:pt x="49524" y="63674"/>
                </a:cubicBezTo>
                <a:cubicBezTo>
                  <a:pt x="49721" y="63674"/>
                  <a:pt x="49917" y="63505"/>
                  <a:pt x="49917" y="63281"/>
                </a:cubicBezTo>
                <a:cubicBezTo>
                  <a:pt x="49917" y="63084"/>
                  <a:pt x="49721" y="62916"/>
                  <a:pt x="49524" y="62916"/>
                </a:cubicBezTo>
                <a:cubicBezTo>
                  <a:pt x="49510" y="62914"/>
                  <a:pt x="49495" y="62913"/>
                  <a:pt x="49481" y="62913"/>
                </a:cubicBezTo>
                <a:close/>
                <a:moveTo>
                  <a:pt x="51447" y="62913"/>
                </a:moveTo>
                <a:cubicBezTo>
                  <a:pt x="51244" y="62913"/>
                  <a:pt x="51096" y="63097"/>
                  <a:pt x="51096" y="63281"/>
                </a:cubicBezTo>
                <a:cubicBezTo>
                  <a:pt x="51096" y="63505"/>
                  <a:pt x="51265" y="63674"/>
                  <a:pt x="51489" y="63674"/>
                </a:cubicBezTo>
                <a:cubicBezTo>
                  <a:pt x="51686" y="63674"/>
                  <a:pt x="51882" y="63505"/>
                  <a:pt x="51882" y="63281"/>
                </a:cubicBezTo>
                <a:cubicBezTo>
                  <a:pt x="51882" y="63084"/>
                  <a:pt x="51686" y="62916"/>
                  <a:pt x="51489" y="62916"/>
                </a:cubicBezTo>
                <a:cubicBezTo>
                  <a:pt x="51475" y="62914"/>
                  <a:pt x="51461" y="62913"/>
                  <a:pt x="51447" y="62913"/>
                </a:cubicBezTo>
                <a:close/>
                <a:moveTo>
                  <a:pt x="53412" y="62913"/>
                </a:moveTo>
                <a:cubicBezTo>
                  <a:pt x="53209" y="62913"/>
                  <a:pt x="53062" y="63097"/>
                  <a:pt x="53062" y="63281"/>
                </a:cubicBezTo>
                <a:cubicBezTo>
                  <a:pt x="53062" y="63505"/>
                  <a:pt x="53230" y="63674"/>
                  <a:pt x="53455" y="63674"/>
                </a:cubicBezTo>
                <a:cubicBezTo>
                  <a:pt x="53651" y="63674"/>
                  <a:pt x="53848" y="63505"/>
                  <a:pt x="53848" y="63281"/>
                </a:cubicBezTo>
                <a:cubicBezTo>
                  <a:pt x="53848" y="63084"/>
                  <a:pt x="53651" y="62916"/>
                  <a:pt x="53455" y="62916"/>
                </a:cubicBezTo>
                <a:cubicBezTo>
                  <a:pt x="53440" y="62914"/>
                  <a:pt x="53426" y="62913"/>
                  <a:pt x="53412" y="62913"/>
                </a:cubicBezTo>
                <a:close/>
                <a:moveTo>
                  <a:pt x="55377" y="62913"/>
                </a:moveTo>
                <a:cubicBezTo>
                  <a:pt x="55174" y="62913"/>
                  <a:pt x="55027" y="63097"/>
                  <a:pt x="55027" y="63281"/>
                </a:cubicBezTo>
                <a:cubicBezTo>
                  <a:pt x="55027" y="63505"/>
                  <a:pt x="55195" y="63674"/>
                  <a:pt x="55420" y="63674"/>
                </a:cubicBezTo>
                <a:cubicBezTo>
                  <a:pt x="55616" y="63674"/>
                  <a:pt x="55813" y="63505"/>
                  <a:pt x="55813" y="63281"/>
                </a:cubicBezTo>
                <a:cubicBezTo>
                  <a:pt x="55813" y="63084"/>
                  <a:pt x="55616" y="62916"/>
                  <a:pt x="55420" y="62916"/>
                </a:cubicBezTo>
                <a:cubicBezTo>
                  <a:pt x="55405" y="62914"/>
                  <a:pt x="55391" y="62913"/>
                  <a:pt x="55377" y="62913"/>
                </a:cubicBezTo>
                <a:close/>
                <a:moveTo>
                  <a:pt x="57342" y="62913"/>
                </a:moveTo>
                <a:cubicBezTo>
                  <a:pt x="57139" y="62913"/>
                  <a:pt x="56992" y="63097"/>
                  <a:pt x="56992" y="63281"/>
                </a:cubicBezTo>
                <a:cubicBezTo>
                  <a:pt x="56992" y="63505"/>
                  <a:pt x="57160" y="63674"/>
                  <a:pt x="57385" y="63674"/>
                </a:cubicBezTo>
                <a:cubicBezTo>
                  <a:pt x="57582" y="63674"/>
                  <a:pt x="57778" y="63505"/>
                  <a:pt x="57778" y="63281"/>
                </a:cubicBezTo>
                <a:cubicBezTo>
                  <a:pt x="57778" y="63084"/>
                  <a:pt x="57582" y="62916"/>
                  <a:pt x="57385" y="62916"/>
                </a:cubicBezTo>
                <a:cubicBezTo>
                  <a:pt x="57371" y="62914"/>
                  <a:pt x="57356" y="62913"/>
                  <a:pt x="57342" y="62913"/>
                </a:cubicBezTo>
                <a:close/>
                <a:moveTo>
                  <a:pt x="59308" y="62913"/>
                </a:moveTo>
                <a:cubicBezTo>
                  <a:pt x="59105" y="62913"/>
                  <a:pt x="58957" y="63097"/>
                  <a:pt x="58957" y="63281"/>
                </a:cubicBezTo>
                <a:cubicBezTo>
                  <a:pt x="58957" y="63505"/>
                  <a:pt x="59126" y="63674"/>
                  <a:pt x="59350" y="63674"/>
                </a:cubicBezTo>
                <a:cubicBezTo>
                  <a:pt x="59547" y="63674"/>
                  <a:pt x="59743" y="63505"/>
                  <a:pt x="59743" y="63281"/>
                </a:cubicBezTo>
                <a:cubicBezTo>
                  <a:pt x="59743" y="63084"/>
                  <a:pt x="59547" y="62916"/>
                  <a:pt x="59350" y="62916"/>
                </a:cubicBezTo>
                <a:cubicBezTo>
                  <a:pt x="59336" y="62914"/>
                  <a:pt x="59322" y="62913"/>
                  <a:pt x="59308" y="62913"/>
                </a:cubicBezTo>
                <a:close/>
                <a:moveTo>
                  <a:pt x="61273" y="62913"/>
                </a:moveTo>
                <a:cubicBezTo>
                  <a:pt x="61070" y="62913"/>
                  <a:pt x="60922" y="63097"/>
                  <a:pt x="60922" y="63281"/>
                </a:cubicBezTo>
                <a:cubicBezTo>
                  <a:pt x="60922" y="63505"/>
                  <a:pt x="61091" y="63674"/>
                  <a:pt x="61316" y="63674"/>
                </a:cubicBezTo>
                <a:cubicBezTo>
                  <a:pt x="61512" y="63674"/>
                  <a:pt x="61709" y="63505"/>
                  <a:pt x="61709" y="63281"/>
                </a:cubicBezTo>
                <a:cubicBezTo>
                  <a:pt x="61709" y="63084"/>
                  <a:pt x="61512" y="62916"/>
                  <a:pt x="61316" y="62916"/>
                </a:cubicBezTo>
                <a:cubicBezTo>
                  <a:pt x="61301" y="62914"/>
                  <a:pt x="61287" y="62913"/>
                  <a:pt x="61273" y="62913"/>
                </a:cubicBezTo>
                <a:close/>
                <a:moveTo>
                  <a:pt x="63238" y="62913"/>
                </a:moveTo>
                <a:cubicBezTo>
                  <a:pt x="63035" y="62913"/>
                  <a:pt x="62888" y="63097"/>
                  <a:pt x="62888" y="63281"/>
                </a:cubicBezTo>
                <a:cubicBezTo>
                  <a:pt x="62888" y="63505"/>
                  <a:pt x="63056" y="63674"/>
                  <a:pt x="63281" y="63674"/>
                </a:cubicBezTo>
                <a:cubicBezTo>
                  <a:pt x="63477" y="63674"/>
                  <a:pt x="63674" y="63505"/>
                  <a:pt x="63674" y="63281"/>
                </a:cubicBezTo>
                <a:cubicBezTo>
                  <a:pt x="63674" y="63084"/>
                  <a:pt x="63477" y="62916"/>
                  <a:pt x="63281" y="62916"/>
                </a:cubicBezTo>
                <a:cubicBezTo>
                  <a:pt x="63266" y="62914"/>
                  <a:pt x="63252" y="62913"/>
                  <a:pt x="63238" y="62913"/>
                </a:cubicBezTo>
                <a:close/>
                <a:moveTo>
                  <a:pt x="65203" y="62913"/>
                </a:moveTo>
                <a:cubicBezTo>
                  <a:pt x="65000" y="62913"/>
                  <a:pt x="64853" y="63097"/>
                  <a:pt x="64853" y="63281"/>
                </a:cubicBezTo>
                <a:cubicBezTo>
                  <a:pt x="64853" y="63505"/>
                  <a:pt x="65021" y="63674"/>
                  <a:pt x="65246" y="63674"/>
                </a:cubicBezTo>
                <a:cubicBezTo>
                  <a:pt x="65442" y="63674"/>
                  <a:pt x="65639" y="63505"/>
                  <a:pt x="65639" y="63281"/>
                </a:cubicBezTo>
                <a:cubicBezTo>
                  <a:pt x="65639" y="63084"/>
                  <a:pt x="65442" y="62916"/>
                  <a:pt x="65246" y="62916"/>
                </a:cubicBezTo>
                <a:cubicBezTo>
                  <a:pt x="65231" y="62914"/>
                  <a:pt x="65217" y="62913"/>
                  <a:pt x="65203" y="62913"/>
                </a:cubicBezTo>
                <a:close/>
                <a:moveTo>
                  <a:pt x="49524" y="64881"/>
                </a:moveTo>
                <a:cubicBezTo>
                  <a:pt x="49300" y="64881"/>
                  <a:pt x="49131" y="65049"/>
                  <a:pt x="49131" y="65246"/>
                </a:cubicBezTo>
                <a:cubicBezTo>
                  <a:pt x="49131" y="65471"/>
                  <a:pt x="49300" y="65639"/>
                  <a:pt x="49524" y="65639"/>
                </a:cubicBezTo>
                <a:cubicBezTo>
                  <a:pt x="49721" y="65639"/>
                  <a:pt x="49917" y="65471"/>
                  <a:pt x="49917" y="65246"/>
                </a:cubicBezTo>
                <a:cubicBezTo>
                  <a:pt x="49917" y="65049"/>
                  <a:pt x="49721" y="64881"/>
                  <a:pt x="49524" y="64881"/>
                </a:cubicBezTo>
                <a:close/>
                <a:moveTo>
                  <a:pt x="51489" y="64881"/>
                </a:moveTo>
                <a:cubicBezTo>
                  <a:pt x="51265" y="64881"/>
                  <a:pt x="51096" y="65049"/>
                  <a:pt x="51096" y="65246"/>
                </a:cubicBezTo>
                <a:cubicBezTo>
                  <a:pt x="51096" y="65471"/>
                  <a:pt x="51265" y="65639"/>
                  <a:pt x="51489" y="65639"/>
                </a:cubicBezTo>
                <a:cubicBezTo>
                  <a:pt x="51686" y="65639"/>
                  <a:pt x="51882" y="65471"/>
                  <a:pt x="51882" y="65246"/>
                </a:cubicBezTo>
                <a:cubicBezTo>
                  <a:pt x="51882" y="65049"/>
                  <a:pt x="51686" y="64881"/>
                  <a:pt x="51489" y="64881"/>
                </a:cubicBezTo>
                <a:close/>
                <a:moveTo>
                  <a:pt x="53455" y="64881"/>
                </a:moveTo>
                <a:cubicBezTo>
                  <a:pt x="53230" y="64881"/>
                  <a:pt x="53062" y="65049"/>
                  <a:pt x="53062" y="65246"/>
                </a:cubicBezTo>
                <a:cubicBezTo>
                  <a:pt x="53062" y="65471"/>
                  <a:pt x="53230" y="65639"/>
                  <a:pt x="53455" y="65639"/>
                </a:cubicBezTo>
                <a:cubicBezTo>
                  <a:pt x="53651" y="65639"/>
                  <a:pt x="53848" y="65471"/>
                  <a:pt x="53848" y="65246"/>
                </a:cubicBezTo>
                <a:cubicBezTo>
                  <a:pt x="53848" y="65049"/>
                  <a:pt x="53651" y="64881"/>
                  <a:pt x="53455" y="64881"/>
                </a:cubicBezTo>
                <a:close/>
                <a:moveTo>
                  <a:pt x="55420" y="64881"/>
                </a:moveTo>
                <a:cubicBezTo>
                  <a:pt x="55195" y="64881"/>
                  <a:pt x="55027" y="65049"/>
                  <a:pt x="55027" y="65246"/>
                </a:cubicBezTo>
                <a:cubicBezTo>
                  <a:pt x="55027" y="65471"/>
                  <a:pt x="55195" y="65639"/>
                  <a:pt x="55420" y="65639"/>
                </a:cubicBezTo>
                <a:cubicBezTo>
                  <a:pt x="55616" y="65639"/>
                  <a:pt x="55813" y="65471"/>
                  <a:pt x="55813" y="65246"/>
                </a:cubicBezTo>
                <a:cubicBezTo>
                  <a:pt x="55813" y="65049"/>
                  <a:pt x="55616" y="64881"/>
                  <a:pt x="55420" y="64881"/>
                </a:cubicBezTo>
                <a:close/>
                <a:moveTo>
                  <a:pt x="57385" y="64881"/>
                </a:moveTo>
                <a:cubicBezTo>
                  <a:pt x="57160" y="64881"/>
                  <a:pt x="56992" y="65049"/>
                  <a:pt x="56992" y="65246"/>
                </a:cubicBezTo>
                <a:cubicBezTo>
                  <a:pt x="56992" y="65471"/>
                  <a:pt x="57160" y="65639"/>
                  <a:pt x="57385" y="65639"/>
                </a:cubicBezTo>
                <a:cubicBezTo>
                  <a:pt x="57582" y="65639"/>
                  <a:pt x="57778" y="65471"/>
                  <a:pt x="57778" y="65246"/>
                </a:cubicBezTo>
                <a:cubicBezTo>
                  <a:pt x="57778" y="65049"/>
                  <a:pt x="57582" y="64881"/>
                  <a:pt x="57385" y="64881"/>
                </a:cubicBezTo>
                <a:close/>
                <a:moveTo>
                  <a:pt x="59350" y="64881"/>
                </a:moveTo>
                <a:cubicBezTo>
                  <a:pt x="59126" y="64881"/>
                  <a:pt x="58957" y="65049"/>
                  <a:pt x="58957" y="65246"/>
                </a:cubicBezTo>
                <a:cubicBezTo>
                  <a:pt x="58957" y="65471"/>
                  <a:pt x="59126" y="65639"/>
                  <a:pt x="59350" y="65639"/>
                </a:cubicBezTo>
                <a:cubicBezTo>
                  <a:pt x="59547" y="65639"/>
                  <a:pt x="59743" y="65471"/>
                  <a:pt x="59743" y="65246"/>
                </a:cubicBezTo>
                <a:cubicBezTo>
                  <a:pt x="59743" y="65049"/>
                  <a:pt x="59547" y="64881"/>
                  <a:pt x="59350" y="64881"/>
                </a:cubicBezTo>
                <a:close/>
                <a:moveTo>
                  <a:pt x="61316" y="64881"/>
                </a:moveTo>
                <a:cubicBezTo>
                  <a:pt x="61091" y="64881"/>
                  <a:pt x="60922" y="65049"/>
                  <a:pt x="60922" y="65246"/>
                </a:cubicBezTo>
                <a:cubicBezTo>
                  <a:pt x="60922" y="65471"/>
                  <a:pt x="61091" y="65639"/>
                  <a:pt x="61316" y="65639"/>
                </a:cubicBezTo>
                <a:cubicBezTo>
                  <a:pt x="61512" y="65639"/>
                  <a:pt x="61709" y="65471"/>
                  <a:pt x="61709" y="65246"/>
                </a:cubicBezTo>
                <a:cubicBezTo>
                  <a:pt x="61709" y="65049"/>
                  <a:pt x="61512" y="64881"/>
                  <a:pt x="61316" y="64881"/>
                </a:cubicBezTo>
                <a:close/>
                <a:moveTo>
                  <a:pt x="63281" y="64881"/>
                </a:moveTo>
                <a:cubicBezTo>
                  <a:pt x="63056" y="64881"/>
                  <a:pt x="62888" y="65049"/>
                  <a:pt x="62888" y="65246"/>
                </a:cubicBezTo>
                <a:cubicBezTo>
                  <a:pt x="62888" y="65471"/>
                  <a:pt x="63056" y="65639"/>
                  <a:pt x="63281" y="65639"/>
                </a:cubicBezTo>
                <a:cubicBezTo>
                  <a:pt x="63477" y="65639"/>
                  <a:pt x="63674" y="65471"/>
                  <a:pt x="63674" y="65246"/>
                </a:cubicBezTo>
                <a:cubicBezTo>
                  <a:pt x="63674" y="65049"/>
                  <a:pt x="63477" y="64881"/>
                  <a:pt x="63281" y="64881"/>
                </a:cubicBezTo>
                <a:close/>
                <a:moveTo>
                  <a:pt x="65246" y="64881"/>
                </a:moveTo>
                <a:cubicBezTo>
                  <a:pt x="65021" y="64881"/>
                  <a:pt x="64853" y="65049"/>
                  <a:pt x="64853" y="65246"/>
                </a:cubicBezTo>
                <a:cubicBezTo>
                  <a:pt x="64853" y="65471"/>
                  <a:pt x="65021" y="65639"/>
                  <a:pt x="65246" y="65639"/>
                </a:cubicBezTo>
                <a:cubicBezTo>
                  <a:pt x="65442" y="65639"/>
                  <a:pt x="65639" y="65471"/>
                  <a:pt x="65639" y="65246"/>
                </a:cubicBezTo>
                <a:cubicBezTo>
                  <a:pt x="65639" y="65049"/>
                  <a:pt x="65442" y="64881"/>
                  <a:pt x="65246" y="64881"/>
                </a:cubicBezTo>
                <a:close/>
                <a:moveTo>
                  <a:pt x="49524" y="66846"/>
                </a:moveTo>
                <a:cubicBezTo>
                  <a:pt x="49300" y="66846"/>
                  <a:pt x="49131" y="67015"/>
                  <a:pt x="49131" y="67211"/>
                </a:cubicBezTo>
                <a:cubicBezTo>
                  <a:pt x="49131" y="67436"/>
                  <a:pt x="49300" y="67604"/>
                  <a:pt x="49524" y="67604"/>
                </a:cubicBezTo>
                <a:cubicBezTo>
                  <a:pt x="49721" y="67604"/>
                  <a:pt x="49917" y="67436"/>
                  <a:pt x="49917" y="67211"/>
                </a:cubicBezTo>
                <a:cubicBezTo>
                  <a:pt x="49917" y="67015"/>
                  <a:pt x="49721" y="66846"/>
                  <a:pt x="49524" y="66846"/>
                </a:cubicBezTo>
                <a:close/>
                <a:moveTo>
                  <a:pt x="51489" y="66846"/>
                </a:moveTo>
                <a:cubicBezTo>
                  <a:pt x="51265" y="66846"/>
                  <a:pt x="51096" y="67015"/>
                  <a:pt x="51096" y="67211"/>
                </a:cubicBezTo>
                <a:cubicBezTo>
                  <a:pt x="51096" y="67436"/>
                  <a:pt x="51265" y="67604"/>
                  <a:pt x="51489" y="67604"/>
                </a:cubicBezTo>
                <a:cubicBezTo>
                  <a:pt x="51686" y="67604"/>
                  <a:pt x="51882" y="67436"/>
                  <a:pt x="51882" y="67211"/>
                </a:cubicBezTo>
                <a:cubicBezTo>
                  <a:pt x="51882" y="67015"/>
                  <a:pt x="51686" y="66846"/>
                  <a:pt x="51489" y="66846"/>
                </a:cubicBezTo>
                <a:close/>
                <a:moveTo>
                  <a:pt x="53455" y="66846"/>
                </a:moveTo>
                <a:cubicBezTo>
                  <a:pt x="53230" y="66846"/>
                  <a:pt x="53062" y="67015"/>
                  <a:pt x="53062" y="67211"/>
                </a:cubicBezTo>
                <a:cubicBezTo>
                  <a:pt x="53062" y="67436"/>
                  <a:pt x="53230" y="67604"/>
                  <a:pt x="53455" y="67604"/>
                </a:cubicBezTo>
                <a:cubicBezTo>
                  <a:pt x="53651" y="67604"/>
                  <a:pt x="53848" y="67436"/>
                  <a:pt x="53848" y="67211"/>
                </a:cubicBezTo>
                <a:cubicBezTo>
                  <a:pt x="53848" y="67015"/>
                  <a:pt x="53651" y="66846"/>
                  <a:pt x="53455" y="66846"/>
                </a:cubicBezTo>
                <a:close/>
                <a:moveTo>
                  <a:pt x="55420" y="66846"/>
                </a:moveTo>
                <a:cubicBezTo>
                  <a:pt x="55195" y="66846"/>
                  <a:pt x="55027" y="67015"/>
                  <a:pt x="55027" y="67211"/>
                </a:cubicBezTo>
                <a:cubicBezTo>
                  <a:pt x="55027" y="67436"/>
                  <a:pt x="55195" y="67604"/>
                  <a:pt x="55420" y="67604"/>
                </a:cubicBezTo>
                <a:cubicBezTo>
                  <a:pt x="55616" y="67604"/>
                  <a:pt x="55813" y="67436"/>
                  <a:pt x="55813" y="67211"/>
                </a:cubicBezTo>
                <a:cubicBezTo>
                  <a:pt x="55813" y="67015"/>
                  <a:pt x="55616" y="66846"/>
                  <a:pt x="55420" y="66846"/>
                </a:cubicBezTo>
                <a:close/>
                <a:moveTo>
                  <a:pt x="57385" y="66846"/>
                </a:moveTo>
                <a:cubicBezTo>
                  <a:pt x="57160" y="66846"/>
                  <a:pt x="56992" y="67015"/>
                  <a:pt x="56992" y="67211"/>
                </a:cubicBezTo>
                <a:cubicBezTo>
                  <a:pt x="56992" y="67436"/>
                  <a:pt x="57160" y="67604"/>
                  <a:pt x="57385" y="67604"/>
                </a:cubicBezTo>
                <a:cubicBezTo>
                  <a:pt x="57582" y="67604"/>
                  <a:pt x="57778" y="67436"/>
                  <a:pt x="57778" y="67211"/>
                </a:cubicBezTo>
                <a:cubicBezTo>
                  <a:pt x="57778" y="67015"/>
                  <a:pt x="57582" y="66846"/>
                  <a:pt x="57385" y="66846"/>
                </a:cubicBezTo>
                <a:close/>
                <a:moveTo>
                  <a:pt x="59350" y="66846"/>
                </a:moveTo>
                <a:cubicBezTo>
                  <a:pt x="59126" y="66846"/>
                  <a:pt x="58957" y="67015"/>
                  <a:pt x="58957" y="67211"/>
                </a:cubicBezTo>
                <a:cubicBezTo>
                  <a:pt x="58957" y="67436"/>
                  <a:pt x="59126" y="67604"/>
                  <a:pt x="59350" y="67604"/>
                </a:cubicBezTo>
                <a:cubicBezTo>
                  <a:pt x="59547" y="67604"/>
                  <a:pt x="59743" y="67436"/>
                  <a:pt x="59743" y="67211"/>
                </a:cubicBezTo>
                <a:cubicBezTo>
                  <a:pt x="59743" y="67015"/>
                  <a:pt x="59547" y="66846"/>
                  <a:pt x="59350" y="66846"/>
                </a:cubicBezTo>
                <a:close/>
                <a:moveTo>
                  <a:pt x="61316" y="66846"/>
                </a:moveTo>
                <a:cubicBezTo>
                  <a:pt x="61091" y="66846"/>
                  <a:pt x="60922" y="67015"/>
                  <a:pt x="60922" y="67211"/>
                </a:cubicBezTo>
                <a:cubicBezTo>
                  <a:pt x="60922" y="67436"/>
                  <a:pt x="61091" y="67604"/>
                  <a:pt x="61316" y="67604"/>
                </a:cubicBezTo>
                <a:cubicBezTo>
                  <a:pt x="61512" y="67604"/>
                  <a:pt x="61709" y="67436"/>
                  <a:pt x="61709" y="67211"/>
                </a:cubicBezTo>
                <a:cubicBezTo>
                  <a:pt x="61709" y="67015"/>
                  <a:pt x="61512" y="66846"/>
                  <a:pt x="61316" y="66846"/>
                </a:cubicBezTo>
                <a:close/>
                <a:moveTo>
                  <a:pt x="63281" y="66846"/>
                </a:moveTo>
                <a:cubicBezTo>
                  <a:pt x="63056" y="66846"/>
                  <a:pt x="62888" y="67015"/>
                  <a:pt x="62888" y="67211"/>
                </a:cubicBezTo>
                <a:cubicBezTo>
                  <a:pt x="62888" y="67436"/>
                  <a:pt x="63056" y="67604"/>
                  <a:pt x="63281" y="67604"/>
                </a:cubicBezTo>
                <a:cubicBezTo>
                  <a:pt x="63477" y="67604"/>
                  <a:pt x="63674" y="67436"/>
                  <a:pt x="63674" y="67211"/>
                </a:cubicBezTo>
                <a:cubicBezTo>
                  <a:pt x="63674" y="67015"/>
                  <a:pt x="63477" y="66846"/>
                  <a:pt x="63281" y="66846"/>
                </a:cubicBezTo>
                <a:close/>
                <a:moveTo>
                  <a:pt x="65246" y="66846"/>
                </a:moveTo>
                <a:cubicBezTo>
                  <a:pt x="65021" y="66846"/>
                  <a:pt x="64853" y="67015"/>
                  <a:pt x="64853" y="67211"/>
                </a:cubicBezTo>
                <a:cubicBezTo>
                  <a:pt x="64853" y="67436"/>
                  <a:pt x="65021" y="67604"/>
                  <a:pt x="65246" y="67604"/>
                </a:cubicBezTo>
                <a:cubicBezTo>
                  <a:pt x="65442" y="67604"/>
                  <a:pt x="65639" y="67436"/>
                  <a:pt x="65639" y="67211"/>
                </a:cubicBezTo>
                <a:cubicBezTo>
                  <a:pt x="65639" y="67015"/>
                  <a:pt x="65442" y="66846"/>
                  <a:pt x="65246" y="66846"/>
                </a:cubicBezTo>
                <a:close/>
                <a:moveTo>
                  <a:pt x="49524" y="68811"/>
                </a:moveTo>
                <a:cubicBezTo>
                  <a:pt x="49300" y="68811"/>
                  <a:pt x="49131" y="68980"/>
                  <a:pt x="49131" y="69176"/>
                </a:cubicBezTo>
                <a:cubicBezTo>
                  <a:pt x="49131" y="69401"/>
                  <a:pt x="49300" y="69569"/>
                  <a:pt x="49524" y="69569"/>
                </a:cubicBezTo>
                <a:cubicBezTo>
                  <a:pt x="49721" y="69569"/>
                  <a:pt x="49917" y="69401"/>
                  <a:pt x="49917" y="69176"/>
                </a:cubicBezTo>
                <a:cubicBezTo>
                  <a:pt x="49917" y="68980"/>
                  <a:pt x="49721" y="68811"/>
                  <a:pt x="49524" y="68811"/>
                </a:cubicBezTo>
                <a:close/>
                <a:moveTo>
                  <a:pt x="51489" y="68811"/>
                </a:moveTo>
                <a:cubicBezTo>
                  <a:pt x="51265" y="68811"/>
                  <a:pt x="51096" y="68980"/>
                  <a:pt x="51096" y="69176"/>
                </a:cubicBezTo>
                <a:cubicBezTo>
                  <a:pt x="51096" y="69401"/>
                  <a:pt x="51265" y="69569"/>
                  <a:pt x="51489" y="69569"/>
                </a:cubicBezTo>
                <a:cubicBezTo>
                  <a:pt x="51686" y="69569"/>
                  <a:pt x="51882" y="69401"/>
                  <a:pt x="51882" y="69176"/>
                </a:cubicBezTo>
                <a:cubicBezTo>
                  <a:pt x="51882" y="68980"/>
                  <a:pt x="51686" y="68811"/>
                  <a:pt x="51489" y="68811"/>
                </a:cubicBezTo>
                <a:close/>
                <a:moveTo>
                  <a:pt x="53455" y="68811"/>
                </a:moveTo>
                <a:cubicBezTo>
                  <a:pt x="53230" y="68811"/>
                  <a:pt x="53062" y="68980"/>
                  <a:pt x="53062" y="69176"/>
                </a:cubicBezTo>
                <a:cubicBezTo>
                  <a:pt x="53062" y="69401"/>
                  <a:pt x="53230" y="69569"/>
                  <a:pt x="53455" y="69569"/>
                </a:cubicBezTo>
                <a:cubicBezTo>
                  <a:pt x="53651" y="69569"/>
                  <a:pt x="53848" y="69401"/>
                  <a:pt x="53848" y="69176"/>
                </a:cubicBezTo>
                <a:cubicBezTo>
                  <a:pt x="53848" y="68980"/>
                  <a:pt x="53651" y="68811"/>
                  <a:pt x="53455" y="68811"/>
                </a:cubicBezTo>
                <a:close/>
                <a:moveTo>
                  <a:pt x="55420" y="68811"/>
                </a:moveTo>
                <a:cubicBezTo>
                  <a:pt x="55195" y="68811"/>
                  <a:pt x="55027" y="68980"/>
                  <a:pt x="55027" y="69176"/>
                </a:cubicBezTo>
                <a:cubicBezTo>
                  <a:pt x="55027" y="69401"/>
                  <a:pt x="55195" y="69569"/>
                  <a:pt x="55420" y="69569"/>
                </a:cubicBezTo>
                <a:cubicBezTo>
                  <a:pt x="55616" y="69569"/>
                  <a:pt x="55813" y="69401"/>
                  <a:pt x="55813" y="69176"/>
                </a:cubicBezTo>
                <a:cubicBezTo>
                  <a:pt x="55813" y="68980"/>
                  <a:pt x="55616" y="68811"/>
                  <a:pt x="55420" y="68811"/>
                </a:cubicBezTo>
                <a:close/>
                <a:moveTo>
                  <a:pt x="57385" y="68811"/>
                </a:moveTo>
                <a:cubicBezTo>
                  <a:pt x="57160" y="68811"/>
                  <a:pt x="56992" y="68980"/>
                  <a:pt x="56992" y="69176"/>
                </a:cubicBezTo>
                <a:cubicBezTo>
                  <a:pt x="56992" y="69401"/>
                  <a:pt x="57160" y="69569"/>
                  <a:pt x="57385" y="69569"/>
                </a:cubicBezTo>
                <a:cubicBezTo>
                  <a:pt x="57582" y="69569"/>
                  <a:pt x="57778" y="69401"/>
                  <a:pt x="57778" y="69176"/>
                </a:cubicBezTo>
                <a:cubicBezTo>
                  <a:pt x="57778" y="68980"/>
                  <a:pt x="57582" y="68811"/>
                  <a:pt x="57385" y="68811"/>
                </a:cubicBezTo>
                <a:close/>
                <a:moveTo>
                  <a:pt x="59350" y="68811"/>
                </a:moveTo>
                <a:cubicBezTo>
                  <a:pt x="59126" y="68811"/>
                  <a:pt x="58957" y="68980"/>
                  <a:pt x="58957" y="69176"/>
                </a:cubicBezTo>
                <a:cubicBezTo>
                  <a:pt x="58957" y="69401"/>
                  <a:pt x="59126" y="69569"/>
                  <a:pt x="59350" y="69569"/>
                </a:cubicBezTo>
                <a:cubicBezTo>
                  <a:pt x="59547" y="69569"/>
                  <a:pt x="59743" y="69401"/>
                  <a:pt x="59743" y="69176"/>
                </a:cubicBezTo>
                <a:cubicBezTo>
                  <a:pt x="59743" y="68980"/>
                  <a:pt x="59547" y="68811"/>
                  <a:pt x="59350" y="68811"/>
                </a:cubicBezTo>
                <a:close/>
                <a:moveTo>
                  <a:pt x="61316" y="68811"/>
                </a:moveTo>
                <a:cubicBezTo>
                  <a:pt x="61091" y="68811"/>
                  <a:pt x="60922" y="68980"/>
                  <a:pt x="60922" y="69176"/>
                </a:cubicBezTo>
                <a:cubicBezTo>
                  <a:pt x="60922" y="69401"/>
                  <a:pt x="61091" y="69569"/>
                  <a:pt x="61316" y="69569"/>
                </a:cubicBezTo>
                <a:cubicBezTo>
                  <a:pt x="61512" y="69569"/>
                  <a:pt x="61709" y="69401"/>
                  <a:pt x="61709" y="69176"/>
                </a:cubicBezTo>
                <a:cubicBezTo>
                  <a:pt x="61709" y="68980"/>
                  <a:pt x="61512" y="68811"/>
                  <a:pt x="61316" y="68811"/>
                </a:cubicBezTo>
                <a:close/>
                <a:moveTo>
                  <a:pt x="63281" y="68811"/>
                </a:moveTo>
                <a:cubicBezTo>
                  <a:pt x="63056" y="68811"/>
                  <a:pt x="62888" y="68980"/>
                  <a:pt x="62888" y="69176"/>
                </a:cubicBezTo>
                <a:cubicBezTo>
                  <a:pt x="62888" y="69401"/>
                  <a:pt x="63056" y="69569"/>
                  <a:pt x="63281" y="69569"/>
                </a:cubicBezTo>
                <a:cubicBezTo>
                  <a:pt x="63477" y="69569"/>
                  <a:pt x="63674" y="69401"/>
                  <a:pt x="63674" y="69176"/>
                </a:cubicBezTo>
                <a:cubicBezTo>
                  <a:pt x="63674" y="68980"/>
                  <a:pt x="63477" y="68811"/>
                  <a:pt x="63281" y="68811"/>
                </a:cubicBezTo>
                <a:close/>
                <a:moveTo>
                  <a:pt x="65246" y="68811"/>
                </a:moveTo>
                <a:cubicBezTo>
                  <a:pt x="65021" y="68811"/>
                  <a:pt x="64853" y="68980"/>
                  <a:pt x="64853" y="69176"/>
                </a:cubicBezTo>
                <a:cubicBezTo>
                  <a:pt x="64853" y="69401"/>
                  <a:pt x="65021" y="69569"/>
                  <a:pt x="65246" y="69569"/>
                </a:cubicBezTo>
                <a:cubicBezTo>
                  <a:pt x="65442" y="69569"/>
                  <a:pt x="65639" y="69401"/>
                  <a:pt x="65639" y="69176"/>
                </a:cubicBezTo>
                <a:cubicBezTo>
                  <a:pt x="65639" y="68980"/>
                  <a:pt x="65442" y="68811"/>
                  <a:pt x="65246" y="68811"/>
                </a:cubicBezTo>
                <a:close/>
                <a:moveTo>
                  <a:pt x="47559" y="70777"/>
                </a:moveTo>
                <a:cubicBezTo>
                  <a:pt x="47334" y="70777"/>
                  <a:pt x="47166" y="70945"/>
                  <a:pt x="47166" y="71142"/>
                </a:cubicBezTo>
                <a:cubicBezTo>
                  <a:pt x="47166" y="71366"/>
                  <a:pt x="47334" y="71535"/>
                  <a:pt x="47559" y="71535"/>
                </a:cubicBezTo>
                <a:cubicBezTo>
                  <a:pt x="47756" y="71535"/>
                  <a:pt x="47952" y="71366"/>
                  <a:pt x="47952" y="71142"/>
                </a:cubicBezTo>
                <a:cubicBezTo>
                  <a:pt x="47952" y="70945"/>
                  <a:pt x="47756" y="70777"/>
                  <a:pt x="47559" y="70777"/>
                </a:cubicBezTo>
                <a:close/>
                <a:moveTo>
                  <a:pt x="49524" y="70777"/>
                </a:moveTo>
                <a:cubicBezTo>
                  <a:pt x="49300" y="70777"/>
                  <a:pt x="49131" y="70945"/>
                  <a:pt x="49131" y="71142"/>
                </a:cubicBezTo>
                <a:cubicBezTo>
                  <a:pt x="49131" y="71366"/>
                  <a:pt x="49300" y="71535"/>
                  <a:pt x="49524" y="71535"/>
                </a:cubicBezTo>
                <a:cubicBezTo>
                  <a:pt x="49721" y="71535"/>
                  <a:pt x="49917" y="71366"/>
                  <a:pt x="49917" y="71142"/>
                </a:cubicBezTo>
                <a:cubicBezTo>
                  <a:pt x="49917" y="70945"/>
                  <a:pt x="49721" y="70777"/>
                  <a:pt x="49524" y="70777"/>
                </a:cubicBezTo>
                <a:close/>
                <a:moveTo>
                  <a:pt x="51489" y="70777"/>
                </a:moveTo>
                <a:cubicBezTo>
                  <a:pt x="51265" y="70777"/>
                  <a:pt x="51096" y="70945"/>
                  <a:pt x="51096" y="71142"/>
                </a:cubicBezTo>
                <a:cubicBezTo>
                  <a:pt x="51096" y="71366"/>
                  <a:pt x="51265" y="71535"/>
                  <a:pt x="51489" y="71535"/>
                </a:cubicBezTo>
                <a:cubicBezTo>
                  <a:pt x="51686" y="71535"/>
                  <a:pt x="51882" y="71366"/>
                  <a:pt x="51882" y="71142"/>
                </a:cubicBezTo>
                <a:cubicBezTo>
                  <a:pt x="51882" y="70945"/>
                  <a:pt x="51686" y="70777"/>
                  <a:pt x="51489" y="70777"/>
                </a:cubicBezTo>
                <a:close/>
                <a:moveTo>
                  <a:pt x="53455" y="70777"/>
                </a:moveTo>
                <a:cubicBezTo>
                  <a:pt x="53230" y="70777"/>
                  <a:pt x="53062" y="70945"/>
                  <a:pt x="53062" y="71142"/>
                </a:cubicBezTo>
                <a:cubicBezTo>
                  <a:pt x="53062" y="71366"/>
                  <a:pt x="53230" y="71535"/>
                  <a:pt x="53455" y="71535"/>
                </a:cubicBezTo>
                <a:cubicBezTo>
                  <a:pt x="53651" y="71535"/>
                  <a:pt x="53848" y="71366"/>
                  <a:pt x="53848" y="71142"/>
                </a:cubicBezTo>
                <a:cubicBezTo>
                  <a:pt x="53848" y="70945"/>
                  <a:pt x="53651" y="70777"/>
                  <a:pt x="53455" y="70777"/>
                </a:cubicBezTo>
                <a:close/>
                <a:moveTo>
                  <a:pt x="55420" y="70777"/>
                </a:moveTo>
                <a:cubicBezTo>
                  <a:pt x="55195" y="70777"/>
                  <a:pt x="55027" y="70945"/>
                  <a:pt x="55027" y="71142"/>
                </a:cubicBezTo>
                <a:cubicBezTo>
                  <a:pt x="55027" y="71366"/>
                  <a:pt x="55195" y="71535"/>
                  <a:pt x="55420" y="71535"/>
                </a:cubicBezTo>
                <a:cubicBezTo>
                  <a:pt x="55616" y="71535"/>
                  <a:pt x="55813" y="71366"/>
                  <a:pt x="55813" y="71142"/>
                </a:cubicBezTo>
                <a:cubicBezTo>
                  <a:pt x="55813" y="70945"/>
                  <a:pt x="55616" y="70777"/>
                  <a:pt x="55420" y="70777"/>
                </a:cubicBezTo>
                <a:close/>
                <a:moveTo>
                  <a:pt x="57385" y="70777"/>
                </a:moveTo>
                <a:cubicBezTo>
                  <a:pt x="57160" y="70777"/>
                  <a:pt x="56992" y="70945"/>
                  <a:pt x="56992" y="71142"/>
                </a:cubicBezTo>
                <a:cubicBezTo>
                  <a:pt x="56992" y="71366"/>
                  <a:pt x="57160" y="71535"/>
                  <a:pt x="57385" y="71535"/>
                </a:cubicBezTo>
                <a:cubicBezTo>
                  <a:pt x="57582" y="71535"/>
                  <a:pt x="57778" y="71366"/>
                  <a:pt x="57778" y="71142"/>
                </a:cubicBezTo>
                <a:cubicBezTo>
                  <a:pt x="57778" y="70945"/>
                  <a:pt x="57582" y="70777"/>
                  <a:pt x="57385" y="70777"/>
                </a:cubicBezTo>
                <a:close/>
                <a:moveTo>
                  <a:pt x="59350" y="70777"/>
                </a:moveTo>
                <a:cubicBezTo>
                  <a:pt x="59126" y="70777"/>
                  <a:pt x="58957" y="70945"/>
                  <a:pt x="58957" y="71142"/>
                </a:cubicBezTo>
                <a:cubicBezTo>
                  <a:pt x="58957" y="71366"/>
                  <a:pt x="59126" y="71535"/>
                  <a:pt x="59350" y="71535"/>
                </a:cubicBezTo>
                <a:cubicBezTo>
                  <a:pt x="59547" y="71535"/>
                  <a:pt x="59743" y="71366"/>
                  <a:pt x="59743" y="71142"/>
                </a:cubicBezTo>
                <a:cubicBezTo>
                  <a:pt x="59743" y="70945"/>
                  <a:pt x="59547" y="70777"/>
                  <a:pt x="59350" y="70777"/>
                </a:cubicBezTo>
                <a:close/>
                <a:moveTo>
                  <a:pt x="61316" y="70777"/>
                </a:moveTo>
                <a:cubicBezTo>
                  <a:pt x="61091" y="70777"/>
                  <a:pt x="60922" y="70945"/>
                  <a:pt x="60922" y="71142"/>
                </a:cubicBezTo>
                <a:cubicBezTo>
                  <a:pt x="60922" y="71366"/>
                  <a:pt x="61091" y="71535"/>
                  <a:pt x="61316" y="71535"/>
                </a:cubicBezTo>
                <a:cubicBezTo>
                  <a:pt x="61512" y="71535"/>
                  <a:pt x="61709" y="71366"/>
                  <a:pt x="61709" y="71142"/>
                </a:cubicBezTo>
                <a:cubicBezTo>
                  <a:pt x="61709" y="70945"/>
                  <a:pt x="61512" y="70777"/>
                  <a:pt x="61316" y="70777"/>
                </a:cubicBezTo>
                <a:close/>
                <a:moveTo>
                  <a:pt x="63281" y="70777"/>
                </a:moveTo>
                <a:cubicBezTo>
                  <a:pt x="63056" y="70777"/>
                  <a:pt x="62888" y="70945"/>
                  <a:pt x="62888" y="71142"/>
                </a:cubicBezTo>
                <a:cubicBezTo>
                  <a:pt x="62888" y="71366"/>
                  <a:pt x="63056" y="71535"/>
                  <a:pt x="63281" y="71535"/>
                </a:cubicBezTo>
                <a:cubicBezTo>
                  <a:pt x="63477" y="71535"/>
                  <a:pt x="63674" y="71366"/>
                  <a:pt x="63674" y="71142"/>
                </a:cubicBezTo>
                <a:cubicBezTo>
                  <a:pt x="63674" y="70945"/>
                  <a:pt x="63477" y="70777"/>
                  <a:pt x="63281" y="70777"/>
                </a:cubicBezTo>
                <a:close/>
                <a:moveTo>
                  <a:pt x="65246" y="70777"/>
                </a:moveTo>
                <a:cubicBezTo>
                  <a:pt x="65021" y="70777"/>
                  <a:pt x="64853" y="70945"/>
                  <a:pt x="64853" y="71142"/>
                </a:cubicBezTo>
                <a:cubicBezTo>
                  <a:pt x="64853" y="71366"/>
                  <a:pt x="65021" y="71535"/>
                  <a:pt x="65246" y="71535"/>
                </a:cubicBezTo>
                <a:cubicBezTo>
                  <a:pt x="65442" y="71535"/>
                  <a:pt x="65639" y="71366"/>
                  <a:pt x="65639" y="71142"/>
                </a:cubicBezTo>
                <a:cubicBezTo>
                  <a:pt x="65639" y="70945"/>
                  <a:pt x="65442" y="70777"/>
                  <a:pt x="65246" y="70777"/>
                </a:cubicBezTo>
                <a:close/>
                <a:moveTo>
                  <a:pt x="47559" y="72742"/>
                </a:moveTo>
                <a:cubicBezTo>
                  <a:pt x="47334" y="72742"/>
                  <a:pt x="47166" y="72910"/>
                  <a:pt x="47166" y="73107"/>
                </a:cubicBezTo>
                <a:cubicBezTo>
                  <a:pt x="47166" y="73331"/>
                  <a:pt x="47334" y="73500"/>
                  <a:pt x="47559" y="73500"/>
                </a:cubicBezTo>
                <a:cubicBezTo>
                  <a:pt x="47756" y="73500"/>
                  <a:pt x="47952" y="73331"/>
                  <a:pt x="47952" y="73107"/>
                </a:cubicBezTo>
                <a:cubicBezTo>
                  <a:pt x="47952" y="72910"/>
                  <a:pt x="47756" y="72742"/>
                  <a:pt x="47559" y="72742"/>
                </a:cubicBezTo>
                <a:close/>
                <a:moveTo>
                  <a:pt x="49524" y="72742"/>
                </a:moveTo>
                <a:cubicBezTo>
                  <a:pt x="49300" y="72742"/>
                  <a:pt x="49131" y="72910"/>
                  <a:pt x="49131" y="73107"/>
                </a:cubicBezTo>
                <a:cubicBezTo>
                  <a:pt x="49131" y="73331"/>
                  <a:pt x="49300" y="73500"/>
                  <a:pt x="49524" y="73500"/>
                </a:cubicBezTo>
                <a:cubicBezTo>
                  <a:pt x="49721" y="73500"/>
                  <a:pt x="49917" y="73331"/>
                  <a:pt x="49917" y="73107"/>
                </a:cubicBezTo>
                <a:cubicBezTo>
                  <a:pt x="49917" y="72910"/>
                  <a:pt x="49721" y="72742"/>
                  <a:pt x="49524" y="72742"/>
                </a:cubicBezTo>
                <a:close/>
                <a:moveTo>
                  <a:pt x="51489" y="72742"/>
                </a:moveTo>
                <a:cubicBezTo>
                  <a:pt x="51265" y="72742"/>
                  <a:pt x="51096" y="72910"/>
                  <a:pt x="51096" y="73107"/>
                </a:cubicBezTo>
                <a:cubicBezTo>
                  <a:pt x="51096" y="73331"/>
                  <a:pt x="51265" y="73500"/>
                  <a:pt x="51489" y="73500"/>
                </a:cubicBezTo>
                <a:cubicBezTo>
                  <a:pt x="51686" y="73500"/>
                  <a:pt x="51882" y="73331"/>
                  <a:pt x="51882" y="73107"/>
                </a:cubicBezTo>
                <a:cubicBezTo>
                  <a:pt x="51882" y="72910"/>
                  <a:pt x="51686" y="72742"/>
                  <a:pt x="51489" y="72742"/>
                </a:cubicBezTo>
                <a:close/>
                <a:moveTo>
                  <a:pt x="53455" y="72742"/>
                </a:moveTo>
                <a:cubicBezTo>
                  <a:pt x="53230" y="72742"/>
                  <a:pt x="53062" y="72910"/>
                  <a:pt x="53062" y="73107"/>
                </a:cubicBezTo>
                <a:cubicBezTo>
                  <a:pt x="53062" y="73331"/>
                  <a:pt x="53230" y="73500"/>
                  <a:pt x="53455" y="73500"/>
                </a:cubicBezTo>
                <a:cubicBezTo>
                  <a:pt x="53651" y="73500"/>
                  <a:pt x="53848" y="73331"/>
                  <a:pt x="53848" y="73107"/>
                </a:cubicBezTo>
                <a:cubicBezTo>
                  <a:pt x="53848" y="72910"/>
                  <a:pt x="53651" y="72742"/>
                  <a:pt x="53455" y="72742"/>
                </a:cubicBezTo>
                <a:close/>
                <a:moveTo>
                  <a:pt x="55420" y="72742"/>
                </a:moveTo>
                <a:cubicBezTo>
                  <a:pt x="55195" y="72742"/>
                  <a:pt x="55027" y="72910"/>
                  <a:pt x="55027" y="73107"/>
                </a:cubicBezTo>
                <a:cubicBezTo>
                  <a:pt x="55027" y="73331"/>
                  <a:pt x="55195" y="73500"/>
                  <a:pt x="55420" y="73500"/>
                </a:cubicBezTo>
                <a:cubicBezTo>
                  <a:pt x="55616" y="73500"/>
                  <a:pt x="55813" y="73331"/>
                  <a:pt x="55813" y="73107"/>
                </a:cubicBezTo>
                <a:cubicBezTo>
                  <a:pt x="55813" y="72910"/>
                  <a:pt x="55616" y="72742"/>
                  <a:pt x="55420" y="72742"/>
                </a:cubicBezTo>
                <a:close/>
                <a:moveTo>
                  <a:pt x="57385" y="72742"/>
                </a:moveTo>
                <a:cubicBezTo>
                  <a:pt x="57160" y="72742"/>
                  <a:pt x="56992" y="72910"/>
                  <a:pt x="56992" y="73107"/>
                </a:cubicBezTo>
                <a:cubicBezTo>
                  <a:pt x="56992" y="73331"/>
                  <a:pt x="57160" y="73500"/>
                  <a:pt x="57385" y="73500"/>
                </a:cubicBezTo>
                <a:cubicBezTo>
                  <a:pt x="57582" y="73500"/>
                  <a:pt x="57778" y="73331"/>
                  <a:pt x="57778" y="73107"/>
                </a:cubicBezTo>
                <a:cubicBezTo>
                  <a:pt x="57778" y="72910"/>
                  <a:pt x="57582" y="72742"/>
                  <a:pt x="57385" y="72742"/>
                </a:cubicBezTo>
                <a:close/>
                <a:moveTo>
                  <a:pt x="59350" y="72742"/>
                </a:moveTo>
                <a:cubicBezTo>
                  <a:pt x="59126" y="72742"/>
                  <a:pt x="58957" y="72910"/>
                  <a:pt x="58957" y="73107"/>
                </a:cubicBezTo>
                <a:cubicBezTo>
                  <a:pt x="58957" y="73331"/>
                  <a:pt x="59126" y="73500"/>
                  <a:pt x="59350" y="73500"/>
                </a:cubicBezTo>
                <a:cubicBezTo>
                  <a:pt x="59547" y="73500"/>
                  <a:pt x="59743" y="73331"/>
                  <a:pt x="59743" y="73107"/>
                </a:cubicBezTo>
                <a:cubicBezTo>
                  <a:pt x="59743" y="72910"/>
                  <a:pt x="59547" y="72742"/>
                  <a:pt x="59350" y="72742"/>
                </a:cubicBezTo>
                <a:close/>
                <a:moveTo>
                  <a:pt x="61316" y="72742"/>
                </a:moveTo>
                <a:cubicBezTo>
                  <a:pt x="61091" y="72742"/>
                  <a:pt x="60922" y="72910"/>
                  <a:pt x="60922" y="73107"/>
                </a:cubicBezTo>
                <a:cubicBezTo>
                  <a:pt x="60922" y="73331"/>
                  <a:pt x="61091" y="73500"/>
                  <a:pt x="61316" y="73500"/>
                </a:cubicBezTo>
                <a:cubicBezTo>
                  <a:pt x="61512" y="73500"/>
                  <a:pt x="61709" y="73331"/>
                  <a:pt x="61709" y="73107"/>
                </a:cubicBezTo>
                <a:cubicBezTo>
                  <a:pt x="61709" y="72910"/>
                  <a:pt x="61512" y="72742"/>
                  <a:pt x="61316" y="72742"/>
                </a:cubicBezTo>
                <a:close/>
                <a:moveTo>
                  <a:pt x="63281" y="72742"/>
                </a:moveTo>
                <a:cubicBezTo>
                  <a:pt x="63056" y="72742"/>
                  <a:pt x="62888" y="72910"/>
                  <a:pt x="62888" y="73107"/>
                </a:cubicBezTo>
                <a:cubicBezTo>
                  <a:pt x="62888" y="73331"/>
                  <a:pt x="63056" y="73500"/>
                  <a:pt x="63281" y="73500"/>
                </a:cubicBezTo>
                <a:cubicBezTo>
                  <a:pt x="63477" y="73500"/>
                  <a:pt x="63674" y="73331"/>
                  <a:pt x="63674" y="73107"/>
                </a:cubicBezTo>
                <a:cubicBezTo>
                  <a:pt x="63674" y="72910"/>
                  <a:pt x="63477" y="72742"/>
                  <a:pt x="63281" y="72742"/>
                </a:cubicBezTo>
                <a:close/>
                <a:moveTo>
                  <a:pt x="65246" y="72742"/>
                </a:moveTo>
                <a:cubicBezTo>
                  <a:pt x="65021" y="72742"/>
                  <a:pt x="64853" y="72910"/>
                  <a:pt x="64853" y="73107"/>
                </a:cubicBezTo>
                <a:cubicBezTo>
                  <a:pt x="64853" y="73331"/>
                  <a:pt x="65021" y="73500"/>
                  <a:pt x="65246" y="73500"/>
                </a:cubicBezTo>
                <a:cubicBezTo>
                  <a:pt x="65442" y="73500"/>
                  <a:pt x="65639" y="73331"/>
                  <a:pt x="65639" y="73107"/>
                </a:cubicBezTo>
                <a:cubicBezTo>
                  <a:pt x="65639" y="72910"/>
                  <a:pt x="65442" y="72742"/>
                  <a:pt x="65246" y="72742"/>
                </a:cubicBezTo>
                <a:close/>
                <a:moveTo>
                  <a:pt x="47559" y="74707"/>
                </a:moveTo>
                <a:cubicBezTo>
                  <a:pt x="47334" y="74707"/>
                  <a:pt x="47166" y="74876"/>
                  <a:pt x="47166" y="75072"/>
                </a:cubicBezTo>
                <a:cubicBezTo>
                  <a:pt x="47166" y="75297"/>
                  <a:pt x="47334" y="75465"/>
                  <a:pt x="47559" y="75465"/>
                </a:cubicBezTo>
                <a:cubicBezTo>
                  <a:pt x="47756" y="75465"/>
                  <a:pt x="47952" y="75297"/>
                  <a:pt x="47952" y="75072"/>
                </a:cubicBezTo>
                <a:cubicBezTo>
                  <a:pt x="47952" y="74876"/>
                  <a:pt x="47756" y="74707"/>
                  <a:pt x="47559" y="74707"/>
                </a:cubicBezTo>
                <a:close/>
                <a:moveTo>
                  <a:pt x="49524" y="74707"/>
                </a:moveTo>
                <a:cubicBezTo>
                  <a:pt x="49300" y="74707"/>
                  <a:pt x="49131" y="74876"/>
                  <a:pt x="49131" y="75072"/>
                </a:cubicBezTo>
                <a:cubicBezTo>
                  <a:pt x="49131" y="75297"/>
                  <a:pt x="49300" y="75465"/>
                  <a:pt x="49524" y="75465"/>
                </a:cubicBezTo>
                <a:cubicBezTo>
                  <a:pt x="49721" y="75465"/>
                  <a:pt x="49917" y="75297"/>
                  <a:pt x="49917" y="75072"/>
                </a:cubicBezTo>
                <a:cubicBezTo>
                  <a:pt x="49917" y="74876"/>
                  <a:pt x="49721" y="74707"/>
                  <a:pt x="49524" y="74707"/>
                </a:cubicBezTo>
                <a:close/>
                <a:moveTo>
                  <a:pt x="51489" y="74707"/>
                </a:moveTo>
                <a:cubicBezTo>
                  <a:pt x="51265" y="74707"/>
                  <a:pt x="51096" y="74876"/>
                  <a:pt x="51096" y="75072"/>
                </a:cubicBezTo>
                <a:cubicBezTo>
                  <a:pt x="51096" y="75297"/>
                  <a:pt x="51265" y="75465"/>
                  <a:pt x="51489" y="75465"/>
                </a:cubicBezTo>
                <a:cubicBezTo>
                  <a:pt x="51686" y="75465"/>
                  <a:pt x="51882" y="75297"/>
                  <a:pt x="51882" y="75072"/>
                </a:cubicBezTo>
                <a:cubicBezTo>
                  <a:pt x="51882" y="74876"/>
                  <a:pt x="51686" y="74707"/>
                  <a:pt x="51489" y="74707"/>
                </a:cubicBezTo>
                <a:close/>
                <a:moveTo>
                  <a:pt x="53455" y="74707"/>
                </a:moveTo>
                <a:cubicBezTo>
                  <a:pt x="53230" y="74707"/>
                  <a:pt x="53062" y="74876"/>
                  <a:pt x="53062" y="75072"/>
                </a:cubicBezTo>
                <a:cubicBezTo>
                  <a:pt x="53062" y="75297"/>
                  <a:pt x="53230" y="75465"/>
                  <a:pt x="53455" y="75465"/>
                </a:cubicBezTo>
                <a:cubicBezTo>
                  <a:pt x="53651" y="75465"/>
                  <a:pt x="53848" y="75297"/>
                  <a:pt x="53848" y="75072"/>
                </a:cubicBezTo>
                <a:cubicBezTo>
                  <a:pt x="53848" y="74876"/>
                  <a:pt x="53651" y="74707"/>
                  <a:pt x="53455" y="74707"/>
                </a:cubicBezTo>
                <a:close/>
                <a:moveTo>
                  <a:pt x="55420" y="74707"/>
                </a:moveTo>
                <a:cubicBezTo>
                  <a:pt x="55195" y="74707"/>
                  <a:pt x="55027" y="74876"/>
                  <a:pt x="55027" y="75072"/>
                </a:cubicBezTo>
                <a:cubicBezTo>
                  <a:pt x="55027" y="75297"/>
                  <a:pt x="55195" y="75465"/>
                  <a:pt x="55420" y="75465"/>
                </a:cubicBezTo>
                <a:cubicBezTo>
                  <a:pt x="55616" y="75465"/>
                  <a:pt x="55813" y="75297"/>
                  <a:pt x="55813" y="75072"/>
                </a:cubicBezTo>
                <a:cubicBezTo>
                  <a:pt x="55813" y="74876"/>
                  <a:pt x="55616" y="74707"/>
                  <a:pt x="55420" y="74707"/>
                </a:cubicBezTo>
                <a:close/>
                <a:moveTo>
                  <a:pt x="57385" y="74707"/>
                </a:moveTo>
                <a:cubicBezTo>
                  <a:pt x="57160" y="74707"/>
                  <a:pt x="56992" y="74876"/>
                  <a:pt x="56992" y="75072"/>
                </a:cubicBezTo>
                <a:cubicBezTo>
                  <a:pt x="56992" y="75297"/>
                  <a:pt x="57160" y="75465"/>
                  <a:pt x="57385" y="75465"/>
                </a:cubicBezTo>
                <a:cubicBezTo>
                  <a:pt x="57582" y="75465"/>
                  <a:pt x="57778" y="75297"/>
                  <a:pt x="57778" y="75072"/>
                </a:cubicBezTo>
                <a:cubicBezTo>
                  <a:pt x="57778" y="74876"/>
                  <a:pt x="57582" y="74707"/>
                  <a:pt x="57385" y="74707"/>
                </a:cubicBezTo>
                <a:close/>
                <a:moveTo>
                  <a:pt x="59350" y="74707"/>
                </a:moveTo>
                <a:cubicBezTo>
                  <a:pt x="59126" y="74707"/>
                  <a:pt x="58957" y="74876"/>
                  <a:pt x="58957" y="75072"/>
                </a:cubicBezTo>
                <a:cubicBezTo>
                  <a:pt x="58957" y="75297"/>
                  <a:pt x="59126" y="75465"/>
                  <a:pt x="59350" y="75465"/>
                </a:cubicBezTo>
                <a:cubicBezTo>
                  <a:pt x="59547" y="75465"/>
                  <a:pt x="59743" y="75297"/>
                  <a:pt x="59743" y="75072"/>
                </a:cubicBezTo>
                <a:cubicBezTo>
                  <a:pt x="59743" y="74876"/>
                  <a:pt x="59547" y="74707"/>
                  <a:pt x="59350" y="74707"/>
                </a:cubicBezTo>
                <a:close/>
                <a:moveTo>
                  <a:pt x="61316" y="74707"/>
                </a:moveTo>
                <a:cubicBezTo>
                  <a:pt x="61091" y="74707"/>
                  <a:pt x="60922" y="74876"/>
                  <a:pt x="60922" y="75072"/>
                </a:cubicBezTo>
                <a:cubicBezTo>
                  <a:pt x="60922" y="75297"/>
                  <a:pt x="61091" y="75465"/>
                  <a:pt x="61316" y="75465"/>
                </a:cubicBezTo>
                <a:cubicBezTo>
                  <a:pt x="61512" y="75465"/>
                  <a:pt x="61709" y="75297"/>
                  <a:pt x="61709" y="75072"/>
                </a:cubicBezTo>
                <a:cubicBezTo>
                  <a:pt x="61709" y="74876"/>
                  <a:pt x="61512" y="74707"/>
                  <a:pt x="61316" y="74707"/>
                </a:cubicBezTo>
                <a:close/>
                <a:moveTo>
                  <a:pt x="63281" y="74707"/>
                </a:moveTo>
                <a:cubicBezTo>
                  <a:pt x="63056" y="74707"/>
                  <a:pt x="62888" y="74876"/>
                  <a:pt x="62888" y="75072"/>
                </a:cubicBezTo>
                <a:cubicBezTo>
                  <a:pt x="62888" y="75297"/>
                  <a:pt x="63056" y="75465"/>
                  <a:pt x="63281" y="75465"/>
                </a:cubicBezTo>
                <a:cubicBezTo>
                  <a:pt x="63477" y="75465"/>
                  <a:pt x="63674" y="75297"/>
                  <a:pt x="63674" y="75072"/>
                </a:cubicBezTo>
                <a:cubicBezTo>
                  <a:pt x="63674" y="74876"/>
                  <a:pt x="63477" y="74707"/>
                  <a:pt x="63281" y="74707"/>
                </a:cubicBezTo>
                <a:close/>
                <a:moveTo>
                  <a:pt x="65246" y="74707"/>
                </a:moveTo>
                <a:cubicBezTo>
                  <a:pt x="65021" y="74707"/>
                  <a:pt x="64853" y="74876"/>
                  <a:pt x="64853" y="75072"/>
                </a:cubicBezTo>
                <a:cubicBezTo>
                  <a:pt x="64853" y="75297"/>
                  <a:pt x="65021" y="75465"/>
                  <a:pt x="65246" y="75465"/>
                </a:cubicBezTo>
                <a:cubicBezTo>
                  <a:pt x="65442" y="75465"/>
                  <a:pt x="65639" y="75297"/>
                  <a:pt x="65639" y="75072"/>
                </a:cubicBezTo>
                <a:cubicBezTo>
                  <a:pt x="65639" y="74876"/>
                  <a:pt x="65442" y="74707"/>
                  <a:pt x="65246" y="74707"/>
                </a:cubicBezTo>
                <a:close/>
                <a:moveTo>
                  <a:pt x="47559" y="76672"/>
                </a:moveTo>
                <a:cubicBezTo>
                  <a:pt x="47334" y="76672"/>
                  <a:pt x="47166" y="76841"/>
                  <a:pt x="47166" y="77037"/>
                </a:cubicBezTo>
                <a:cubicBezTo>
                  <a:pt x="47166" y="77262"/>
                  <a:pt x="47334" y="77430"/>
                  <a:pt x="47559" y="77430"/>
                </a:cubicBezTo>
                <a:cubicBezTo>
                  <a:pt x="47756" y="77430"/>
                  <a:pt x="47952" y="77262"/>
                  <a:pt x="47952" y="77037"/>
                </a:cubicBezTo>
                <a:cubicBezTo>
                  <a:pt x="47952" y="76841"/>
                  <a:pt x="47756" y="76672"/>
                  <a:pt x="47559" y="76672"/>
                </a:cubicBezTo>
                <a:close/>
                <a:moveTo>
                  <a:pt x="49524" y="76672"/>
                </a:moveTo>
                <a:cubicBezTo>
                  <a:pt x="49300" y="76672"/>
                  <a:pt x="49131" y="76841"/>
                  <a:pt x="49131" y="77037"/>
                </a:cubicBezTo>
                <a:cubicBezTo>
                  <a:pt x="49131" y="77262"/>
                  <a:pt x="49300" y="77430"/>
                  <a:pt x="49524" y="77430"/>
                </a:cubicBezTo>
                <a:cubicBezTo>
                  <a:pt x="49721" y="77430"/>
                  <a:pt x="49917" y="77262"/>
                  <a:pt x="49917" y="77037"/>
                </a:cubicBezTo>
                <a:cubicBezTo>
                  <a:pt x="49917" y="76841"/>
                  <a:pt x="49721" y="76672"/>
                  <a:pt x="49524" y="76672"/>
                </a:cubicBezTo>
                <a:close/>
                <a:moveTo>
                  <a:pt x="51489" y="76672"/>
                </a:moveTo>
                <a:cubicBezTo>
                  <a:pt x="51265" y="76672"/>
                  <a:pt x="51096" y="76841"/>
                  <a:pt x="51096" y="77037"/>
                </a:cubicBezTo>
                <a:cubicBezTo>
                  <a:pt x="51096" y="77262"/>
                  <a:pt x="51265" y="77430"/>
                  <a:pt x="51489" y="77430"/>
                </a:cubicBezTo>
                <a:cubicBezTo>
                  <a:pt x="51686" y="77430"/>
                  <a:pt x="51882" y="77262"/>
                  <a:pt x="51882" y="77037"/>
                </a:cubicBezTo>
                <a:cubicBezTo>
                  <a:pt x="51882" y="76841"/>
                  <a:pt x="51686" y="76672"/>
                  <a:pt x="51489" y="76672"/>
                </a:cubicBezTo>
                <a:close/>
                <a:moveTo>
                  <a:pt x="53455" y="76672"/>
                </a:moveTo>
                <a:cubicBezTo>
                  <a:pt x="53230" y="76672"/>
                  <a:pt x="53062" y="76841"/>
                  <a:pt x="53062" y="77037"/>
                </a:cubicBezTo>
                <a:cubicBezTo>
                  <a:pt x="53062" y="77262"/>
                  <a:pt x="53230" y="77430"/>
                  <a:pt x="53455" y="77430"/>
                </a:cubicBezTo>
                <a:cubicBezTo>
                  <a:pt x="53651" y="77430"/>
                  <a:pt x="53848" y="77262"/>
                  <a:pt x="53848" y="77037"/>
                </a:cubicBezTo>
                <a:cubicBezTo>
                  <a:pt x="53848" y="76841"/>
                  <a:pt x="53651" y="76672"/>
                  <a:pt x="53455" y="76672"/>
                </a:cubicBezTo>
                <a:close/>
                <a:moveTo>
                  <a:pt x="55420" y="76672"/>
                </a:moveTo>
                <a:cubicBezTo>
                  <a:pt x="55195" y="76672"/>
                  <a:pt x="55027" y="76841"/>
                  <a:pt x="55027" y="77037"/>
                </a:cubicBezTo>
                <a:cubicBezTo>
                  <a:pt x="55027" y="77262"/>
                  <a:pt x="55195" y="77430"/>
                  <a:pt x="55420" y="77430"/>
                </a:cubicBezTo>
                <a:cubicBezTo>
                  <a:pt x="55616" y="77430"/>
                  <a:pt x="55813" y="77262"/>
                  <a:pt x="55813" y="77037"/>
                </a:cubicBezTo>
                <a:cubicBezTo>
                  <a:pt x="55813" y="76841"/>
                  <a:pt x="55616" y="76672"/>
                  <a:pt x="55420" y="76672"/>
                </a:cubicBezTo>
                <a:close/>
                <a:moveTo>
                  <a:pt x="57385" y="76672"/>
                </a:moveTo>
                <a:cubicBezTo>
                  <a:pt x="57160" y="76672"/>
                  <a:pt x="56992" y="76841"/>
                  <a:pt x="56992" y="77037"/>
                </a:cubicBezTo>
                <a:cubicBezTo>
                  <a:pt x="56992" y="77262"/>
                  <a:pt x="57160" y="77430"/>
                  <a:pt x="57385" y="77430"/>
                </a:cubicBezTo>
                <a:cubicBezTo>
                  <a:pt x="57582" y="77430"/>
                  <a:pt x="57778" y="77262"/>
                  <a:pt x="57778" y="77037"/>
                </a:cubicBezTo>
                <a:cubicBezTo>
                  <a:pt x="57778" y="76841"/>
                  <a:pt x="57582" y="76672"/>
                  <a:pt x="57385" y="76672"/>
                </a:cubicBezTo>
                <a:close/>
                <a:moveTo>
                  <a:pt x="59350" y="76672"/>
                </a:moveTo>
                <a:cubicBezTo>
                  <a:pt x="59126" y="76672"/>
                  <a:pt x="58957" y="76841"/>
                  <a:pt x="58957" y="77037"/>
                </a:cubicBezTo>
                <a:cubicBezTo>
                  <a:pt x="58957" y="77262"/>
                  <a:pt x="59126" y="77430"/>
                  <a:pt x="59350" y="77430"/>
                </a:cubicBezTo>
                <a:cubicBezTo>
                  <a:pt x="59547" y="77430"/>
                  <a:pt x="59743" y="77262"/>
                  <a:pt x="59743" y="77037"/>
                </a:cubicBezTo>
                <a:cubicBezTo>
                  <a:pt x="59743" y="76841"/>
                  <a:pt x="59547" y="76672"/>
                  <a:pt x="59350" y="76672"/>
                </a:cubicBezTo>
                <a:close/>
                <a:moveTo>
                  <a:pt x="61316" y="76672"/>
                </a:moveTo>
                <a:cubicBezTo>
                  <a:pt x="61091" y="76672"/>
                  <a:pt x="60922" y="76841"/>
                  <a:pt x="60922" y="77037"/>
                </a:cubicBezTo>
                <a:cubicBezTo>
                  <a:pt x="60922" y="77262"/>
                  <a:pt x="61091" y="77430"/>
                  <a:pt x="61316" y="77430"/>
                </a:cubicBezTo>
                <a:cubicBezTo>
                  <a:pt x="61512" y="77430"/>
                  <a:pt x="61709" y="77262"/>
                  <a:pt x="61709" y="77037"/>
                </a:cubicBezTo>
                <a:cubicBezTo>
                  <a:pt x="61709" y="76841"/>
                  <a:pt x="61512" y="76672"/>
                  <a:pt x="61316" y="76672"/>
                </a:cubicBezTo>
                <a:close/>
                <a:moveTo>
                  <a:pt x="63281" y="76672"/>
                </a:moveTo>
                <a:cubicBezTo>
                  <a:pt x="63056" y="76672"/>
                  <a:pt x="62888" y="76841"/>
                  <a:pt x="62888" y="77037"/>
                </a:cubicBezTo>
                <a:cubicBezTo>
                  <a:pt x="62888" y="77262"/>
                  <a:pt x="63056" y="77430"/>
                  <a:pt x="63281" y="77430"/>
                </a:cubicBezTo>
                <a:cubicBezTo>
                  <a:pt x="63477" y="77430"/>
                  <a:pt x="63674" y="77262"/>
                  <a:pt x="63674" y="77037"/>
                </a:cubicBezTo>
                <a:cubicBezTo>
                  <a:pt x="63674" y="76841"/>
                  <a:pt x="63477" y="76672"/>
                  <a:pt x="63281" y="76672"/>
                </a:cubicBezTo>
                <a:close/>
                <a:moveTo>
                  <a:pt x="65246" y="76672"/>
                </a:moveTo>
                <a:cubicBezTo>
                  <a:pt x="65021" y="76672"/>
                  <a:pt x="64853" y="76841"/>
                  <a:pt x="64853" y="77037"/>
                </a:cubicBezTo>
                <a:cubicBezTo>
                  <a:pt x="64853" y="77262"/>
                  <a:pt x="65021" y="77430"/>
                  <a:pt x="65246" y="77430"/>
                </a:cubicBezTo>
                <a:cubicBezTo>
                  <a:pt x="65442" y="77430"/>
                  <a:pt x="65639" y="77262"/>
                  <a:pt x="65639" y="77037"/>
                </a:cubicBezTo>
                <a:cubicBezTo>
                  <a:pt x="65639" y="76841"/>
                  <a:pt x="65442" y="76672"/>
                  <a:pt x="65246" y="76672"/>
                </a:cubicBezTo>
                <a:close/>
                <a:moveTo>
                  <a:pt x="47559" y="78638"/>
                </a:moveTo>
                <a:cubicBezTo>
                  <a:pt x="47334" y="78638"/>
                  <a:pt x="47166" y="78806"/>
                  <a:pt x="47166" y="79003"/>
                </a:cubicBezTo>
                <a:cubicBezTo>
                  <a:pt x="47166" y="79227"/>
                  <a:pt x="47334" y="79396"/>
                  <a:pt x="47559" y="79396"/>
                </a:cubicBezTo>
                <a:cubicBezTo>
                  <a:pt x="47756" y="79396"/>
                  <a:pt x="47952" y="79227"/>
                  <a:pt x="47952" y="79003"/>
                </a:cubicBezTo>
                <a:cubicBezTo>
                  <a:pt x="47952" y="78806"/>
                  <a:pt x="47756" y="78638"/>
                  <a:pt x="47559" y="78638"/>
                </a:cubicBezTo>
                <a:close/>
                <a:moveTo>
                  <a:pt x="49524" y="78638"/>
                </a:moveTo>
                <a:cubicBezTo>
                  <a:pt x="49300" y="78638"/>
                  <a:pt x="49131" y="78806"/>
                  <a:pt x="49131" y="79003"/>
                </a:cubicBezTo>
                <a:cubicBezTo>
                  <a:pt x="49131" y="79227"/>
                  <a:pt x="49300" y="79396"/>
                  <a:pt x="49524" y="79396"/>
                </a:cubicBezTo>
                <a:cubicBezTo>
                  <a:pt x="49721" y="79396"/>
                  <a:pt x="49917" y="79227"/>
                  <a:pt x="49917" y="79003"/>
                </a:cubicBezTo>
                <a:cubicBezTo>
                  <a:pt x="49917" y="78806"/>
                  <a:pt x="49721" y="78638"/>
                  <a:pt x="49524" y="78638"/>
                </a:cubicBezTo>
                <a:close/>
                <a:moveTo>
                  <a:pt x="51489" y="78638"/>
                </a:moveTo>
                <a:cubicBezTo>
                  <a:pt x="51265" y="78638"/>
                  <a:pt x="51096" y="78806"/>
                  <a:pt x="51096" y="79003"/>
                </a:cubicBezTo>
                <a:cubicBezTo>
                  <a:pt x="51096" y="79227"/>
                  <a:pt x="51265" y="79396"/>
                  <a:pt x="51489" y="79396"/>
                </a:cubicBezTo>
                <a:cubicBezTo>
                  <a:pt x="51686" y="79396"/>
                  <a:pt x="51882" y="79227"/>
                  <a:pt x="51882" y="79003"/>
                </a:cubicBezTo>
                <a:cubicBezTo>
                  <a:pt x="51882" y="78806"/>
                  <a:pt x="51686" y="78638"/>
                  <a:pt x="51489" y="78638"/>
                </a:cubicBezTo>
                <a:close/>
                <a:moveTo>
                  <a:pt x="53455" y="78638"/>
                </a:moveTo>
                <a:cubicBezTo>
                  <a:pt x="53230" y="78638"/>
                  <a:pt x="53062" y="78806"/>
                  <a:pt x="53062" y="79003"/>
                </a:cubicBezTo>
                <a:cubicBezTo>
                  <a:pt x="53062" y="79227"/>
                  <a:pt x="53230" y="79396"/>
                  <a:pt x="53455" y="79396"/>
                </a:cubicBezTo>
                <a:cubicBezTo>
                  <a:pt x="53651" y="79396"/>
                  <a:pt x="53848" y="79227"/>
                  <a:pt x="53848" y="79003"/>
                </a:cubicBezTo>
                <a:cubicBezTo>
                  <a:pt x="53848" y="78806"/>
                  <a:pt x="53651" y="78638"/>
                  <a:pt x="53455" y="78638"/>
                </a:cubicBezTo>
                <a:close/>
                <a:moveTo>
                  <a:pt x="55420" y="78638"/>
                </a:moveTo>
                <a:cubicBezTo>
                  <a:pt x="55195" y="78638"/>
                  <a:pt x="55027" y="78806"/>
                  <a:pt x="55027" y="79003"/>
                </a:cubicBezTo>
                <a:cubicBezTo>
                  <a:pt x="55027" y="79227"/>
                  <a:pt x="55195" y="79396"/>
                  <a:pt x="55420" y="79396"/>
                </a:cubicBezTo>
                <a:cubicBezTo>
                  <a:pt x="55616" y="79396"/>
                  <a:pt x="55813" y="79227"/>
                  <a:pt x="55813" y="79003"/>
                </a:cubicBezTo>
                <a:cubicBezTo>
                  <a:pt x="55813" y="78806"/>
                  <a:pt x="55616" y="78638"/>
                  <a:pt x="55420" y="78638"/>
                </a:cubicBezTo>
                <a:close/>
                <a:moveTo>
                  <a:pt x="57385" y="78638"/>
                </a:moveTo>
                <a:cubicBezTo>
                  <a:pt x="57160" y="78638"/>
                  <a:pt x="56992" y="78806"/>
                  <a:pt x="56992" y="79003"/>
                </a:cubicBezTo>
                <a:cubicBezTo>
                  <a:pt x="56992" y="79227"/>
                  <a:pt x="57160" y="79396"/>
                  <a:pt x="57385" y="79396"/>
                </a:cubicBezTo>
                <a:cubicBezTo>
                  <a:pt x="57582" y="79396"/>
                  <a:pt x="57778" y="79227"/>
                  <a:pt x="57778" y="79003"/>
                </a:cubicBezTo>
                <a:cubicBezTo>
                  <a:pt x="57778" y="78806"/>
                  <a:pt x="57582" y="78638"/>
                  <a:pt x="57385" y="78638"/>
                </a:cubicBezTo>
                <a:close/>
                <a:moveTo>
                  <a:pt x="59350" y="78638"/>
                </a:moveTo>
                <a:cubicBezTo>
                  <a:pt x="59126" y="78638"/>
                  <a:pt x="58957" y="78806"/>
                  <a:pt x="58957" y="79003"/>
                </a:cubicBezTo>
                <a:cubicBezTo>
                  <a:pt x="58957" y="79227"/>
                  <a:pt x="59126" y="79396"/>
                  <a:pt x="59350" y="79396"/>
                </a:cubicBezTo>
                <a:cubicBezTo>
                  <a:pt x="59547" y="79396"/>
                  <a:pt x="59743" y="79227"/>
                  <a:pt x="59743" y="79003"/>
                </a:cubicBezTo>
                <a:cubicBezTo>
                  <a:pt x="59743" y="78806"/>
                  <a:pt x="59547" y="78638"/>
                  <a:pt x="59350" y="78638"/>
                </a:cubicBezTo>
                <a:close/>
                <a:moveTo>
                  <a:pt x="61316" y="78638"/>
                </a:moveTo>
                <a:cubicBezTo>
                  <a:pt x="61091" y="78638"/>
                  <a:pt x="60922" y="78806"/>
                  <a:pt x="60922" y="79003"/>
                </a:cubicBezTo>
                <a:cubicBezTo>
                  <a:pt x="60922" y="79227"/>
                  <a:pt x="61091" y="79396"/>
                  <a:pt x="61316" y="79396"/>
                </a:cubicBezTo>
                <a:cubicBezTo>
                  <a:pt x="61512" y="79396"/>
                  <a:pt x="61709" y="79227"/>
                  <a:pt x="61709" y="79003"/>
                </a:cubicBezTo>
                <a:cubicBezTo>
                  <a:pt x="61709" y="78806"/>
                  <a:pt x="61512" y="78638"/>
                  <a:pt x="61316" y="78638"/>
                </a:cubicBezTo>
                <a:close/>
                <a:moveTo>
                  <a:pt x="45594" y="80603"/>
                </a:moveTo>
                <a:cubicBezTo>
                  <a:pt x="45369" y="80603"/>
                  <a:pt x="45201" y="80771"/>
                  <a:pt x="45201" y="80968"/>
                </a:cubicBezTo>
                <a:cubicBezTo>
                  <a:pt x="45201" y="81192"/>
                  <a:pt x="45369" y="81361"/>
                  <a:pt x="45594" y="81361"/>
                </a:cubicBezTo>
                <a:cubicBezTo>
                  <a:pt x="45790" y="81361"/>
                  <a:pt x="45987" y="81192"/>
                  <a:pt x="45987" y="80968"/>
                </a:cubicBezTo>
                <a:cubicBezTo>
                  <a:pt x="45987" y="80771"/>
                  <a:pt x="45790" y="80603"/>
                  <a:pt x="45594" y="80603"/>
                </a:cubicBezTo>
                <a:close/>
                <a:moveTo>
                  <a:pt x="47559" y="80603"/>
                </a:moveTo>
                <a:cubicBezTo>
                  <a:pt x="47334" y="80603"/>
                  <a:pt x="47166" y="80771"/>
                  <a:pt x="47166" y="80968"/>
                </a:cubicBezTo>
                <a:cubicBezTo>
                  <a:pt x="47166" y="81192"/>
                  <a:pt x="47334" y="81361"/>
                  <a:pt x="47559" y="81361"/>
                </a:cubicBezTo>
                <a:cubicBezTo>
                  <a:pt x="47756" y="81361"/>
                  <a:pt x="47952" y="81192"/>
                  <a:pt x="47952" y="80968"/>
                </a:cubicBezTo>
                <a:cubicBezTo>
                  <a:pt x="47952" y="80771"/>
                  <a:pt x="47756" y="80603"/>
                  <a:pt x="47559" y="80603"/>
                </a:cubicBezTo>
                <a:close/>
                <a:moveTo>
                  <a:pt x="49524" y="80603"/>
                </a:moveTo>
                <a:cubicBezTo>
                  <a:pt x="49300" y="80603"/>
                  <a:pt x="49131" y="80771"/>
                  <a:pt x="49131" y="80968"/>
                </a:cubicBezTo>
                <a:cubicBezTo>
                  <a:pt x="49131" y="81192"/>
                  <a:pt x="49300" y="81361"/>
                  <a:pt x="49524" y="81361"/>
                </a:cubicBezTo>
                <a:cubicBezTo>
                  <a:pt x="49721" y="81361"/>
                  <a:pt x="49917" y="81192"/>
                  <a:pt x="49917" y="80968"/>
                </a:cubicBezTo>
                <a:cubicBezTo>
                  <a:pt x="49917" y="80771"/>
                  <a:pt x="49721" y="80603"/>
                  <a:pt x="49524" y="80603"/>
                </a:cubicBezTo>
                <a:close/>
                <a:moveTo>
                  <a:pt x="51489" y="80603"/>
                </a:moveTo>
                <a:cubicBezTo>
                  <a:pt x="51265" y="80603"/>
                  <a:pt x="51096" y="80771"/>
                  <a:pt x="51096" y="80968"/>
                </a:cubicBezTo>
                <a:cubicBezTo>
                  <a:pt x="51096" y="81192"/>
                  <a:pt x="51265" y="81361"/>
                  <a:pt x="51489" y="81361"/>
                </a:cubicBezTo>
                <a:cubicBezTo>
                  <a:pt x="51686" y="81361"/>
                  <a:pt x="51882" y="81192"/>
                  <a:pt x="51882" y="80968"/>
                </a:cubicBezTo>
                <a:cubicBezTo>
                  <a:pt x="51882" y="80771"/>
                  <a:pt x="51686" y="80603"/>
                  <a:pt x="51489" y="80603"/>
                </a:cubicBezTo>
                <a:close/>
                <a:moveTo>
                  <a:pt x="53455" y="80603"/>
                </a:moveTo>
                <a:cubicBezTo>
                  <a:pt x="53230" y="80603"/>
                  <a:pt x="53062" y="80771"/>
                  <a:pt x="53062" y="80968"/>
                </a:cubicBezTo>
                <a:cubicBezTo>
                  <a:pt x="53062" y="81192"/>
                  <a:pt x="53230" y="81361"/>
                  <a:pt x="53455" y="81361"/>
                </a:cubicBezTo>
                <a:cubicBezTo>
                  <a:pt x="53651" y="81361"/>
                  <a:pt x="53848" y="81192"/>
                  <a:pt x="53848" y="80968"/>
                </a:cubicBezTo>
                <a:cubicBezTo>
                  <a:pt x="53848" y="80771"/>
                  <a:pt x="53651" y="80603"/>
                  <a:pt x="53455" y="80603"/>
                </a:cubicBezTo>
                <a:close/>
                <a:moveTo>
                  <a:pt x="55420" y="80603"/>
                </a:moveTo>
                <a:cubicBezTo>
                  <a:pt x="55195" y="80603"/>
                  <a:pt x="55027" y="80771"/>
                  <a:pt x="55027" y="80968"/>
                </a:cubicBezTo>
                <a:cubicBezTo>
                  <a:pt x="55027" y="81192"/>
                  <a:pt x="55195" y="81361"/>
                  <a:pt x="55420" y="81361"/>
                </a:cubicBezTo>
                <a:cubicBezTo>
                  <a:pt x="55616" y="81361"/>
                  <a:pt x="55813" y="81192"/>
                  <a:pt x="55813" y="80968"/>
                </a:cubicBezTo>
                <a:cubicBezTo>
                  <a:pt x="55813" y="80771"/>
                  <a:pt x="55616" y="80603"/>
                  <a:pt x="55420" y="80603"/>
                </a:cubicBezTo>
                <a:close/>
                <a:moveTo>
                  <a:pt x="57385" y="80603"/>
                </a:moveTo>
                <a:cubicBezTo>
                  <a:pt x="57160" y="80603"/>
                  <a:pt x="56992" y="80771"/>
                  <a:pt x="56992" y="80968"/>
                </a:cubicBezTo>
                <a:cubicBezTo>
                  <a:pt x="56992" y="81192"/>
                  <a:pt x="57160" y="81361"/>
                  <a:pt x="57385" y="81361"/>
                </a:cubicBezTo>
                <a:cubicBezTo>
                  <a:pt x="57582" y="81361"/>
                  <a:pt x="57778" y="81192"/>
                  <a:pt x="57778" y="80968"/>
                </a:cubicBezTo>
                <a:cubicBezTo>
                  <a:pt x="57778" y="80771"/>
                  <a:pt x="57582" y="80603"/>
                  <a:pt x="57385" y="80603"/>
                </a:cubicBezTo>
                <a:close/>
                <a:moveTo>
                  <a:pt x="59350" y="80603"/>
                </a:moveTo>
                <a:cubicBezTo>
                  <a:pt x="59126" y="80603"/>
                  <a:pt x="58957" y="80771"/>
                  <a:pt x="58957" y="80968"/>
                </a:cubicBezTo>
                <a:cubicBezTo>
                  <a:pt x="58957" y="81192"/>
                  <a:pt x="59126" y="81361"/>
                  <a:pt x="59350" y="81361"/>
                </a:cubicBezTo>
                <a:cubicBezTo>
                  <a:pt x="59547" y="81361"/>
                  <a:pt x="59743" y="81192"/>
                  <a:pt x="59743" y="80968"/>
                </a:cubicBezTo>
                <a:cubicBezTo>
                  <a:pt x="59743" y="80771"/>
                  <a:pt x="59547" y="80603"/>
                  <a:pt x="59350" y="80603"/>
                </a:cubicBezTo>
                <a:close/>
                <a:moveTo>
                  <a:pt x="61316" y="80603"/>
                </a:moveTo>
                <a:cubicBezTo>
                  <a:pt x="61091" y="80603"/>
                  <a:pt x="60922" y="80771"/>
                  <a:pt x="60922" y="80968"/>
                </a:cubicBezTo>
                <a:cubicBezTo>
                  <a:pt x="60922" y="81192"/>
                  <a:pt x="61091" y="81361"/>
                  <a:pt x="61316" y="81361"/>
                </a:cubicBezTo>
                <a:cubicBezTo>
                  <a:pt x="61512" y="81361"/>
                  <a:pt x="61709" y="81192"/>
                  <a:pt x="61709" y="80968"/>
                </a:cubicBezTo>
                <a:cubicBezTo>
                  <a:pt x="61709" y="80771"/>
                  <a:pt x="61512" y="80603"/>
                  <a:pt x="61316" y="80603"/>
                </a:cubicBezTo>
                <a:close/>
                <a:moveTo>
                  <a:pt x="45594" y="82568"/>
                </a:moveTo>
                <a:cubicBezTo>
                  <a:pt x="45369" y="82568"/>
                  <a:pt x="45201" y="82737"/>
                  <a:pt x="45201" y="82933"/>
                </a:cubicBezTo>
                <a:cubicBezTo>
                  <a:pt x="45201" y="83158"/>
                  <a:pt x="45369" y="83326"/>
                  <a:pt x="45594" y="83326"/>
                </a:cubicBezTo>
                <a:cubicBezTo>
                  <a:pt x="45790" y="83326"/>
                  <a:pt x="45987" y="83158"/>
                  <a:pt x="45987" y="82933"/>
                </a:cubicBezTo>
                <a:cubicBezTo>
                  <a:pt x="45987" y="82737"/>
                  <a:pt x="45790" y="82568"/>
                  <a:pt x="45594" y="82568"/>
                </a:cubicBezTo>
                <a:close/>
                <a:moveTo>
                  <a:pt x="47559" y="82568"/>
                </a:moveTo>
                <a:cubicBezTo>
                  <a:pt x="47334" y="82568"/>
                  <a:pt x="47166" y="82737"/>
                  <a:pt x="47166" y="82933"/>
                </a:cubicBezTo>
                <a:cubicBezTo>
                  <a:pt x="47166" y="83158"/>
                  <a:pt x="47334" y="83326"/>
                  <a:pt x="47559" y="83326"/>
                </a:cubicBezTo>
                <a:cubicBezTo>
                  <a:pt x="47756" y="83326"/>
                  <a:pt x="47952" y="83158"/>
                  <a:pt x="47952" y="82933"/>
                </a:cubicBezTo>
                <a:cubicBezTo>
                  <a:pt x="47952" y="82737"/>
                  <a:pt x="47756" y="82568"/>
                  <a:pt x="47559" y="82568"/>
                </a:cubicBezTo>
                <a:close/>
                <a:moveTo>
                  <a:pt x="49524" y="82568"/>
                </a:moveTo>
                <a:cubicBezTo>
                  <a:pt x="49300" y="82568"/>
                  <a:pt x="49131" y="82737"/>
                  <a:pt x="49131" y="82933"/>
                </a:cubicBezTo>
                <a:cubicBezTo>
                  <a:pt x="49131" y="83158"/>
                  <a:pt x="49300" y="83326"/>
                  <a:pt x="49524" y="83326"/>
                </a:cubicBezTo>
                <a:cubicBezTo>
                  <a:pt x="49721" y="83326"/>
                  <a:pt x="49917" y="83158"/>
                  <a:pt x="49917" y="82933"/>
                </a:cubicBezTo>
                <a:cubicBezTo>
                  <a:pt x="49917" y="82737"/>
                  <a:pt x="49721" y="82568"/>
                  <a:pt x="49524" y="82568"/>
                </a:cubicBezTo>
                <a:close/>
                <a:moveTo>
                  <a:pt x="51489" y="82568"/>
                </a:moveTo>
                <a:cubicBezTo>
                  <a:pt x="51265" y="82568"/>
                  <a:pt x="51096" y="82737"/>
                  <a:pt x="51096" y="82933"/>
                </a:cubicBezTo>
                <a:cubicBezTo>
                  <a:pt x="51096" y="83158"/>
                  <a:pt x="51265" y="83326"/>
                  <a:pt x="51489" y="83326"/>
                </a:cubicBezTo>
                <a:cubicBezTo>
                  <a:pt x="51686" y="83326"/>
                  <a:pt x="51882" y="83158"/>
                  <a:pt x="51882" y="82933"/>
                </a:cubicBezTo>
                <a:cubicBezTo>
                  <a:pt x="51882" y="82737"/>
                  <a:pt x="51686" y="82568"/>
                  <a:pt x="51489" y="82568"/>
                </a:cubicBezTo>
                <a:close/>
                <a:moveTo>
                  <a:pt x="53455" y="82568"/>
                </a:moveTo>
                <a:cubicBezTo>
                  <a:pt x="53230" y="82568"/>
                  <a:pt x="53062" y="82737"/>
                  <a:pt x="53062" y="82933"/>
                </a:cubicBezTo>
                <a:cubicBezTo>
                  <a:pt x="53062" y="83158"/>
                  <a:pt x="53230" y="83326"/>
                  <a:pt x="53455" y="83326"/>
                </a:cubicBezTo>
                <a:cubicBezTo>
                  <a:pt x="53651" y="83326"/>
                  <a:pt x="53848" y="83158"/>
                  <a:pt x="53848" y="82933"/>
                </a:cubicBezTo>
                <a:cubicBezTo>
                  <a:pt x="53848" y="82737"/>
                  <a:pt x="53651" y="82568"/>
                  <a:pt x="53455" y="82568"/>
                </a:cubicBezTo>
                <a:close/>
                <a:moveTo>
                  <a:pt x="55420" y="82568"/>
                </a:moveTo>
                <a:cubicBezTo>
                  <a:pt x="55195" y="82568"/>
                  <a:pt x="55027" y="82737"/>
                  <a:pt x="55027" y="82933"/>
                </a:cubicBezTo>
                <a:cubicBezTo>
                  <a:pt x="55027" y="83158"/>
                  <a:pt x="55195" y="83326"/>
                  <a:pt x="55420" y="83326"/>
                </a:cubicBezTo>
                <a:cubicBezTo>
                  <a:pt x="55616" y="83326"/>
                  <a:pt x="55813" y="83158"/>
                  <a:pt x="55813" y="82933"/>
                </a:cubicBezTo>
                <a:cubicBezTo>
                  <a:pt x="55813" y="82737"/>
                  <a:pt x="55616" y="82568"/>
                  <a:pt x="55420" y="82568"/>
                </a:cubicBezTo>
                <a:close/>
                <a:moveTo>
                  <a:pt x="57385" y="82568"/>
                </a:moveTo>
                <a:cubicBezTo>
                  <a:pt x="57160" y="82568"/>
                  <a:pt x="56992" y="82737"/>
                  <a:pt x="56992" y="82933"/>
                </a:cubicBezTo>
                <a:cubicBezTo>
                  <a:pt x="56992" y="83158"/>
                  <a:pt x="57160" y="83326"/>
                  <a:pt x="57385" y="83326"/>
                </a:cubicBezTo>
                <a:cubicBezTo>
                  <a:pt x="57582" y="83326"/>
                  <a:pt x="57778" y="83158"/>
                  <a:pt x="57778" y="82933"/>
                </a:cubicBezTo>
                <a:cubicBezTo>
                  <a:pt x="57778" y="82737"/>
                  <a:pt x="57582" y="82568"/>
                  <a:pt x="57385" y="82568"/>
                </a:cubicBezTo>
                <a:close/>
                <a:moveTo>
                  <a:pt x="59350" y="82568"/>
                </a:moveTo>
                <a:cubicBezTo>
                  <a:pt x="59126" y="82568"/>
                  <a:pt x="58957" y="82737"/>
                  <a:pt x="58957" y="82933"/>
                </a:cubicBezTo>
                <a:cubicBezTo>
                  <a:pt x="58957" y="83158"/>
                  <a:pt x="59126" y="83326"/>
                  <a:pt x="59350" y="83326"/>
                </a:cubicBezTo>
                <a:cubicBezTo>
                  <a:pt x="59547" y="83326"/>
                  <a:pt x="59743" y="83158"/>
                  <a:pt x="59743" y="82933"/>
                </a:cubicBezTo>
                <a:cubicBezTo>
                  <a:pt x="59743" y="82737"/>
                  <a:pt x="59547" y="82568"/>
                  <a:pt x="59350" y="82568"/>
                </a:cubicBezTo>
                <a:close/>
                <a:moveTo>
                  <a:pt x="61316" y="82568"/>
                </a:moveTo>
                <a:cubicBezTo>
                  <a:pt x="61091" y="82568"/>
                  <a:pt x="60922" y="82737"/>
                  <a:pt x="60922" y="82933"/>
                </a:cubicBezTo>
                <a:cubicBezTo>
                  <a:pt x="60922" y="83158"/>
                  <a:pt x="61091" y="83326"/>
                  <a:pt x="61316" y="83326"/>
                </a:cubicBezTo>
                <a:cubicBezTo>
                  <a:pt x="61512" y="83326"/>
                  <a:pt x="61709" y="83158"/>
                  <a:pt x="61709" y="82933"/>
                </a:cubicBezTo>
                <a:cubicBezTo>
                  <a:pt x="61709" y="82737"/>
                  <a:pt x="61512" y="82568"/>
                  <a:pt x="61316" y="82568"/>
                </a:cubicBezTo>
                <a:close/>
                <a:moveTo>
                  <a:pt x="45594" y="84533"/>
                </a:moveTo>
                <a:cubicBezTo>
                  <a:pt x="45369" y="84533"/>
                  <a:pt x="45201" y="84702"/>
                  <a:pt x="45201" y="84898"/>
                </a:cubicBezTo>
                <a:cubicBezTo>
                  <a:pt x="45201" y="85123"/>
                  <a:pt x="45369" y="85291"/>
                  <a:pt x="45594" y="85291"/>
                </a:cubicBezTo>
                <a:cubicBezTo>
                  <a:pt x="45790" y="85291"/>
                  <a:pt x="45987" y="85123"/>
                  <a:pt x="45987" y="84898"/>
                </a:cubicBezTo>
                <a:cubicBezTo>
                  <a:pt x="45987" y="84702"/>
                  <a:pt x="45790" y="84533"/>
                  <a:pt x="45594" y="84533"/>
                </a:cubicBezTo>
                <a:close/>
                <a:moveTo>
                  <a:pt x="47559" y="84533"/>
                </a:moveTo>
                <a:cubicBezTo>
                  <a:pt x="47334" y="84533"/>
                  <a:pt x="47166" y="84702"/>
                  <a:pt x="47166" y="84898"/>
                </a:cubicBezTo>
                <a:cubicBezTo>
                  <a:pt x="47166" y="85123"/>
                  <a:pt x="47334" y="85291"/>
                  <a:pt x="47559" y="85291"/>
                </a:cubicBezTo>
                <a:cubicBezTo>
                  <a:pt x="47756" y="85291"/>
                  <a:pt x="47952" y="85123"/>
                  <a:pt x="47952" y="84898"/>
                </a:cubicBezTo>
                <a:cubicBezTo>
                  <a:pt x="47952" y="84702"/>
                  <a:pt x="47756" y="84533"/>
                  <a:pt x="47559" y="84533"/>
                </a:cubicBezTo>
                <a:close/>
                <a:moveTo>
                  <a:pt x="49524" y="84533"/>
                </a:moveTo>
                <a:cubicBezTo>
                  <a:pt x="49300" y="84533"/>
                  <a:pt x="49131" y="84702"/>
                  <a:pt x="49131" y="84898"/>
                </a:cubicBezTo>
                <a:cubicBezTo>
                  <a:pt x="49131" y="85123"/>
                  <a:pt x="49300" y="85291"/>
                  <a:pt x="49524" y="85291"/>
                </a:cubicBezTo>
                <a:cubicBezTo>
                  <a:pt x="49721" y="85291"/>
                  <a:pt x="49917" y="85123"/>
                  <a:pt x="49917" y="84898"/>
                </a:cubicBezTo>
                <a:cubicBezTo>
                  <a:pt x="49917" y="84702"/>
                  <a:pt x="49721" y="84533"/>
                  <a:pt x="49524" y="84533"/>
                </a:cubicBezTo>
                <a:close/>
                <a:moveTo>
                  <a:pt x="51489" y="84533"/>
                </a:moveTo>
                <a:cubicBezTo>
                  <a:pt x="51265" y="84533"/>
                  <a:pt x="51096" y="84702"/>
                  <a:pt x="51096" y="84898"/>
                </a:cubicBezTo>
                <a:cubicBezTo>
                  <a:pt x="51096" y="85123"/>
                  <a:pt x="51265" y="85291"/>
                  <a:pt x="51489" y="85291"/>
                </a:cubicBezTo>
                <a:cubicBezTo>
                  <a:pt x="51686" y="85291"/>
                  <a:pt x="51882" y="85123"/>
                  <a:pt x="51882" y="84898"/>
                </a:cubicBezTo>
                <a:cubicBezTo>
                  <a:pt x="51882" y="84702"/>
                  <a:pt x="51686" y="84533"/>
                  <a:pt x="51489" y="84533"/>
                </a:cubicBezTo>
                <a:close/>
                <a:moveTo>
                  <a:pt x="53455" y="84533"/>
                </a:moveTo>
                <a:cubicBezTo>
                  <a:pt x="53230" y="84533"/>
                  <a:pt x="53062" y="84702"/>
                  <a:pt x="53062" y="84898"/>
                </a:cubicBezTo>
                <a:cubicBezTo>
                  <a:pt x="53062" y="85123"/>
                  <a:pt x="53230" y="85291"/>
                  <a:pt x="53455" y="85291"/>
                </a:cubicBezTo>
                <a:cubicBezTo>
                  <a:pt x="53651" y="85291"/>
                  <a:pt x="53848" y="85123"/>
                  <a:pt x="53848" y="84898"/>
                </a:cubicBezTo>
                <a:cubicBezTo>
                  <a:pt x="53848" y="84702"/>
                  <a:pt x="53651" y="84533"/>
                  <a:pt x="53455" y="84533"/>
                </a:cubicBezTo>
                <a:close/>
                <a:moveTo>
                  <a:pt x="55420" y="84533"/>
                </a:moveTo>
                <a:cubicBezTo>
                  <a:pt x="55195" y="84533"/>
                  <a:pt x="55027" y="84702"/>
                  <a:pt x="55027" y="84898"/>
                </a:cubicBezTo>
                <a:cubicBezTo>
                  <a:pt x="55027" y="85123"/>
                  <a:pt x="55195" y="85291"/>
                  <a:pt x="55420" y="85291"/>
                </a:cubicBezTo>
                <a:cubicBezTo>
                  <a:pt x="55616" y="85291"/>
                  <a:pt x="55813" y="85123"/>
                  <a:pt x="55813" y="84898"/>
                </a:cubicBezTo>
                <a:cubicBezTo>
                  <a:pt x="55813" y="84702"/>
                  <a:pt x="55616" y="84533"/>
                  <a:pt x="55420" y="84533"/>
                </a:cubicBezTo>
                <a:close/>
                <a:moveTo>
                  <a:pt x="57385" y="84533"/>
                </a:moveTo>
                <a:cubicBezTo>
                  <a:pt x="57160" y="84533"/>
                  <a:pt x="56992" y="84702"/>
                  <a:pt x="56992" y="84898"/>
                </a:cubicBezTo>
                <a:cubicBezTo>
                  <a:pt x="56992" y="85123"/>
                  <a:pt x="57160" y="85291"/>
                  <a:pt x="57385" y="85291"/>
                </a:cubicBezTo>
                <a:cubicBezTo>
                  <a:pt x="57582" y="85291"/>
                  <a:pt x="57778" y="85123"/>
                  <a:pt x="57778" y="84898"/>
                </a:cubicBezTo>
                <a:cubicBezTo>
                  <a:pt x="57778" y="84702"/>
                  <a:pt x="57582" y="84533"/>
                  <a:pt x="57385" y="84533"/>
                </a:cubicBezTo>
                <a:close/>
                <a:moveTo>
                  <a:pt x="59350" y="84533"/>
                </a:moveTo>
                <a:cubicBezTo>
                  <a:pt x="59126" y="84533"/>
                  <a:pt x="58957" y="84702"/>
                  <a:pt x="58957" y="84898"/>
                </a:cubicBezTo>
                <a:cubicBezTo>
                  <a:pt x="58957" y="85123"/>
                  <a:pt x="59126" y="85291"/>
                  <a:pt x="59350" y="85291"/>
                </a:cubicBezTo>
                <a:cubicBezTo>
                  <a:pt x="59547" y="85291"/>
                  <a:pt x="59743" y="85123"/>
                  <a:pt x="59743" y="84898"/>
                </a:cubicBezTo>
                <a:cubicBezTo>
                  <a:pt x="59743" y="84702"/>
                  <a:pt x="59547" y="84533"/>
                  <a:pt x="59350" y="84533"/>
                </a:cubicBezTo>
                <a:close/>
                <a:moveTo>
                  <a:pt x="43629" y="86499"/>
                </a:moveTo>
                <a:cubicBezTo>
                  <a:pt x="43404" y="86499"/>
                  <a:pt x="43235" y="86667"/>
                  <a:pt x="43235" y="86864"/>
                </a:cubicBezTo>
                <a:cubicBezTo>
                  <a:pt x="43235" y="87088"/>
                  <a:pt x="43404" y="87257"/>
                  <a:pt x="43629" y="87257"/>
                </a:cubicBezTo>
                <a:cubicBezTo>
                  <a:pt x="43825" y="87257"/>
                  <a:pt x="44022" y="87088"/>
                  <a:pt x="44022" y="86864"/>
                </a:cubicBezTo>
                <a:cubicBezTo>
                  <a:pt x="44022" y="86667"/>
                  <a:pt x="43825" y="86499"/>
                  <a:pt x="43629" y="86499"/>
                </a:cubicBezTo>
                <a:close/>
                <a:moveTo>
                  <a:pt x="45594" y="86499"/>
                </a:moveTo>
                <a:cubicBezTo>
                  <a:pt x="45369" y="86499"/>
                  <a:pt x="45201" y="86667"/>
                  <a:pt x="45201" y="86864"/>
                </a:cubicBezTo>
                <a:cubicBezTo>
                  <a:pt x="45201" y="87088"/>
                  <a:pt x="45369" y="87257"/>
                  <a:pt x="45594" y="87257"/>
                </a:cubicBezTo>
                <a:cubicBezTo>
                  <a:pt x="45790" y="87257"/>
                  <a:pt x="45987" y="87088"/>
                  <a:pt x="45987" y="86864"/>
                </a:cubicBezTo>
                <a:cubicBezTo>
                  <a:pt x="45987" y="86667"/>
                  <a:pt x="45790" y="86499"/>
                  <a:pt x="45594" y="86499"/>
                </a:cubicBezTo>
                <a:close/>
                <a:moveTo>
                  <a:pt x="47559" y="86499"/>
                </a:moveTo>
                <a:cubicBezTo>
                  <a:pt x="47334" y="86499"/>
                  <a:pt x="47166" y="86667"/>
                  <a:pt x="47166" y="86864"/>
                </a:cubicBezTo>
                <a:cubicBezTo>
                  <a:pt x="47166" y="87088"/>
                  <a:pt x="47334" y="87257"/>
                  <a:pt x="47559" y="87257"/>
                </a:cubicBezTo>
                <a:cubicBezTo>
                  <a:pt x="47756" y="87257"/>
                  <a:pt x="47952" y="87088"/>
                  <a:pt x="47952" y="86864"/>
                </a:cubicBezTo>
                <a:cubicBezTo>
                  <a:pt x="47952" y="86667"/>
                  <a:pt x="47756" y="86499"/>
                  <a:pt x="47559" y="86499"/>
                </a:cubicBezTo>
                <a:close/>
                <a:moveTo>
                  <a:pt x="49524" y="86499"/>
                </a:moveTo>
                <a:cubicBezTo>
                  <a:pt x="49300" y="86499"/>
                  <a:pt x="49131" y="86667"/>
                  <a:pt x="49131" y="86864"/>
                </a:cubicBezTo>
                <a:cubicBezTo>
                  <a:pt x="49131" y="87088"/>
                  <a:pt x="49300" y="87257"/>
                  <a:pt x="49524" y="87257"/>
                </a:cubicBezTo>
                <a:cubicBezTo>
                  <a:pt x="49721" y="87257"/>
                  <a:pt x="49917" y="87088"/>
                  <a:pt x="49917" y="86864"/>
                </a:cubicBezTo>
                <a:cubicBezTo>
                  <a:pt x="49917" y="86667"/>
                  <a:pt x="49721" y="86499"/>
                  <a:pt x="49524" y="86499"/>
                </a:cubicBezTo>
                <a:close/>
                <a:moveTo>
                  <a:pt x="51489" y="86499"/>
                </a:moveTo>
                <a:cubicBezTo>
                  <a:pt x="51265" y="86499"/>
                  <a:pt x="51096" y="86667"/>
                  <a:pt x="51096" y="86864"/>
                </a:cubicBezTo>
                <a:cubicBezTo>
                  <a:pt x="51096" y="87088"/>
                  <a:pt x="51265" y="87257"/>
                  <a:pt x="51489" y="87257"/>
                </a:cubicBezTo>
                <a:cubicBezTo>
                  <a:pt x="51686" y="87257"/>
                  <a:pt x="51882" y="87088"/>
                  <a:pt x="51882" y="86864"/>
                </a:cubicBezTo>
                <a:cubicBezTo>
                  <a:pt x="51882" y="86667"/>
                  <a:pt x="51686" y="86499"/>
                  <a:pt x="51489" y="86499"/>
                </a:cubicBezTo>
                <a:close/>
                <a:moveTo>
                  <a:pt x="53455" y="86499"/>
                </a:moveTo>
                <a:cubicBezTo>
                  <a:pt x="53230" y="86499"/>
                  <a:pt x="53062" y="86667"/>
                  <a:pt x="53062" y="86864"/>
                </a:cubicBezTo>
                <a:cubicBezTo>
                  <a:pt x="53062" y="87088"/>
                  <a:pt x="53230" y="87257"/>
                  <a:pt x="53455" y="87257"/>
                </a:cubicBezTo>
                <a:cubicBezTo>
                  <a:pt x="53651" y="87257"/>
                  <a:pt x="53848" y="87088"/>
                  <a:pt x="53848" y="86864"/>
                </a:cubicBezTo>
                <a:cubicBezTo>
                  <a:pt x="53848" y="86667"/>
                  <a:pt x="53651" y="86499"/>
                  <a:pt x="53455" y="86499"/>
                </a:cubicBezTo>
                <a:close/>
                <a:moveTo>
                  <a:pt x="55420" y="86499"/>
                </a:moveTo>
                <a:cubicBezTo>
                  <a:pt x="55195" y="86499"/>
                  <a:pt x="55027" y="86667"/>
                  <a:pt x="55027" y="86864"/>
                </a:cubicBezTo>
                <a:cubicBezTo>
                  <a:pt x="55027" y="87088"/>
                  <a:pt x="55195" y="87257"/>
                  <a:pt x="55420" y="87257"/>
                </a:cubicBezTo>
                <a:cubicBezTo>
                  <a:pt x="55616" y="87257"/>
                  <a:pt x="55813" y="87088"/>
                  <a:pt x="55813" y="86864"/>
                </a:cubicBezTo>
                <a:cubicBezTo>
                  <a:pt x="55813" y="86667"/>
                  <a:pt x="55616" y="86499"/>
                  <a:pt x="55420" y="86499"/>
                </a:cubicBezTo>
                <a:close/>
                <a:moveTo>
                  <a:pt x="57385" y="86499"/>
                </a:moveTo>
                <a:cubicBezTo>
                  <a:pt x="57160" y="86499"/>
                  <a:pt x="56992" y="86667"/>
                  <a:pt x="56992" y="86864"/>
                </a:cubicBezTo>
                <a:cubicBezTo>
                  <a:pt x="56992" y="87088"/>
                  <a:pt x="57160" y="87257"/>
                  <a:pt x="57385" y="87257"/>
                </a:cubicBezTo>
                <a:cubicBezTo>
                  <a:pt x="57582" y="87257"/>
                  <a:pt x="57778" y="87088"/>
                  <a:pt x="57778" y="86864"/>
                </a:cubicBezTo>
                <a:cubicBezTo>
                  <a:pt x="57778" y="86667"/>
                  <a:pt x="57582" y="86499"/>
                  <a:pt x="57385" y="86499"/>
                </a:cubicBezTo>
                <a:close/>
                <a:moveTo>
                  <a:pt x="59350" y="86499"/>
                </a:moveTo>
                <a:cubicBezTo>
                  <a:pt x="59126" y="86499"/>
                  <a:pt x="58957" y="86667"/>
                  <a:pt x="58957" y="86864"/>
                </a:cubicBezTo>
                <a:cubicBezTo>
                  <a:pt x="58957" y="87088"/>
                  <a:pt x="59126" y="87257"/>
                  <a:pt x="59350" y="87257"/>
                </a:cubicBezTo>
                <a:cubicBezTo>
                  <a:pt x="59547" y="87257"/>
                  <a:pt x="59743" y="87088"/>
                  <a:pt x="59743" y="86864"/>
                </a:cubicBezTo>
                <a:cubicBezTo>
                  <a:pt x="59743" y="86667"/>
                  <a:pt x="59547" y="86499"/>
                  <a:pt x="59350" y="86499"/>
                </a:cubicBezTo>
                <a:close/>
                <a:moveTo>
                  <a:pt x="43629" y="88464"/>
                </a:moveTo>
                <a:cubicBezTo>
                  <a:pt x="43404" y="88464"/>
                  <a:pt x="43235" y="88632"/>
                  <a:pt x="43235" y="88829"/>
                </a:cubicBezTo>
                <a:cubicBezTo>
                  <a:pt x="43235" y="89053"/>
                  <a:pt x="43404" y="89222"/>
                  <a:pt x="43629" y="89222"/>
                </a:cubicBezTo>
                <a:cubicBezTo>
                  <a:pt x="43825" y="89222"/>
                  <a:pt x="44022" y="89053"/>
                  <a:pt x="44022" y="88829"/>
                </a:cubicBezTo>
                <a:cubicBezTo>
                  <a:pt x="44022" y="88632"/>
                  <a:pt x="43825" y="88464"/>
                  <a:pt x="43629" y="88464"/>
                </a:cubicBezTo>
                <a:close/>
                <a:moveTo>
                  <a:pt x="45594" y="88464"/>
                </a:moveTo>
                <a:cubicBezTo>
                  <a:pt x="45369" y="88464"/>
                  <a:pt x="45201" y="88632"/>
                  <a:pt x="45201" y="88829"/>
                </a:cubicBezTo>
                <a:cubicBezTo>
                  <a:pt x="45201" y="89053"/>
                  <a:pt x="45369" y="89222"/>
                  <a:pt x="45594" y="89222"/>
                </a:cubicBezTo>
                <a:cubicBezTo>
                  <a:pt x="45790" y="89222"/>
                  <a:pt x="45987" y="89053"/>
                  <a:pt x="45987" y="88829"/>
                </a:cubicBezTo>
                <a:cubicBezTo>
                  <a:pt x="45987" y="88632"/>
                  <a:pt x="45790" y="88464"/>
                  <a:pt x="45594" y="88464"/>
                </a:cubicBezTo>
                <a:close/>
                <a:moveTo>
                  <a:pt x="47559" y="88464"/>
                </a:moveTo>
                <a:cubicBezTo>
                  <a:pt x="47334" y="88464"/>
                  <a:pt x="47166" y="88632"/>
                  <a:pt x="47166" y="88829"/>
                </a:cubicBezTo>
                <a:cubicBezTo>
                  <a:pt x="47166" y="89053"/>
                  <a:pt x="47334" y="89222"/>
                  <a:pt x="47559" y="89222"/>
                </a:cubicBezTo>
                <a:cubicBezTo>
                  <a:pt x="47756" y="89222"/>
                  <a:pt x="47952" y="89053"/>
                  <a:pt x="47952" y="88829"/>
                </a:cubicBezTo>
                <a:cubicBezTo>
                  <a:pt x="47952" y="88632"/>
                  <a:pt x="47756" y="88464"/>
                  <a:pt x="47559" y="88464"/>
                </a:cubicBezTo>
                <a:close/>
                <a:moveTo>
                  <a:pt x="49524" y="88464"/>
                </a:moveTo>
                <a:cubicBezTo>
                  <a:pt x="49300" y="88464"/>
                  <a:pt x="49131" y="88632"/>
                  <a:pt x="49131" y="88829"/>
                </a:cubicBezTo>
                <a:cubicBezTo>
                  <a:pt x="49131" y="89053"/>
                  <a:pt x="49300" y="89222"/>
                  <a:pt x="49524" y="89222"/>
                </a:cubicBezTo>
                <a:cubicBezTo>
                  <a:pt x="49721" y="89222"/>
                  <a:pt x="49917" y="89053"/>
                  <a:pt x="49917" y="88829"/>
                </a:cubicBezTo>
                <a:cubicBezTo>
                  <a:pt x="49917" y="88632"/>
                  <a:pt x="49721" y="88464"/>
                  <a:pt x="49524" y="88464"/>
                </a:cubicBezTo>
                <a:close/>
                <a:moveTo>
                  <a:pt x="51489" y="88464"/>
                </a:moveTo>
                <a:cubicBezTo>
                  <a:pt x="51265" y="88464"/>
                  <a:pt x="51096" y="88632"/>
                  <a:pt x="51096" y="88829"/>
                </a:cubicBezTo>
                <a:cubicBezTo>
                  <a:pt x="51096" y="89053"/>
                  <a:pt x="51265" y="89222"/>
                  <a:pt x="51489" y="89222"/>
                </a:cubicBezTo>
                <a:cubicBezTo>
                  <a:pt x="51686" y="89222"/>
                  <a:pt x="51882" y="89053"/>
                  <a:pt x="51882" y="88829"/>
                </a:cubicBezTo>
                <a:cubicBezTo>
                  <a:pt x="51882" y="88632"/>
                  <a:pt x="51686" y="88464"/>
                  <a:pt x="51489" y="88464"/>
                </a:cubicBezTo>
                <a:close/>
                <a:moveTo>
                  <a:pt x="53455" y="88464"/>
                </a:moveTo>
                <a:cubicBezTo>
                  <a:pt x="53230" y="88464"/>
                  <a:pt x="53062" y="88632"/>
                  <a:pt x="53062" y="88829"/>
                </a:cubicBezTo>
                <a:cubicBezTo>
                  <a:pt x="53062" y="89053"/>
                  <a:pt x="53230" y="89222"/>
                  <a:pt x="53455" y="89222"/>
                </a:cubicBezTo>
                <a:cubicBezTo>
                  <a:pt x="53651" y="89222"/>
                  <a:pt x="53848" y="89053"/>
                  <a:pt x="53848" y="88829"/>
                </a:cubicBezTo>
                <a:cubicBezTo>
                  <a:pt x="53848" y="88632"/>
                  <a:pt x="53651" y="88464"/>
                  <a:pt x="53455" y="88464"/>
                </a:cubicBezTo>
                <a:close/>
                <a:moveTo>
                  <a:pt x="55420" y="88464"/>
                </a:moveTo>
                <a:cubicBezTo>
                  <a:pt x="55195" y="88464"/>
                  <a:pt x="55027" y="88632"/>
                  <a:pt x="55027" y="88829"/>
                </a:cubicBezTo>
                <a:cubicBezTo>
                  <a:pt x="55027" y="89053"/>
                  <a:pt x="55195" y="89222"/>
                  <a:pt x="55420" y="89222"/>
                </a:cubicBezTo>
                <a:cubicBezTo>
                  <a:pt x="55616" y="89222"/>
                  <a:pt x="55813" y="89053"/>
                  <a:pt x="55813" y="88829"/>
                </a:cubicBezTo>
                <a:cubicBezTo>
                  <a:pt x="55813" y="88632"/>
                  <a:pt x="55616" y="88464"/>
                  <a:pt x="55420" y="88464"/>
                </a:cubicBezTo>
                <a:close/>
                <a:moveTo>
                  <a:pt x="57385" y="88464"/>
                </a:moveTo>
                <a:cubicBezTo>
                  <a:pt x="57160" y="88464"/>
                  <a:pt x="56992" y="88632"/>
                  <a:pt x="56992" y="88829"/>
                </a:cubicBezTo>
                <a:cubicBezTo>
                  <a:pt x="56992" y="89053"/>
                  <a:pt x="57160" y="89222"/>
                  <a:pt x="57385" y="89222"/>
                </a:cubicBezTo>
                <a:cubicBezTo>
                  <a:pt x="57582" y="89222"/>
                  <a:pt x="57778" y="89053"/>
                  <a:pt x="57778" y="88829"/>
                </a:cubicBezTo>
                <a:cubicBezTo>
                  <a:pt x="57778" y="88632"/>
                  <a:pt x="57582" y="88464"/>
                  <a:pt x="57385" y="88464"/>
                </a:cubicBezTo>
                <a:close/>
                <a:moveTo>
                  <a:pt x="59350" y="88464"/>
                </a:moveTo>
                <a:cubicBezTo>
                  <a:pt x="59126" y="88464"/>
                  <a:pt x="58957" y="88632"/>
                  <a:pt x="58957" y="88829"/>
                </a:cubicBezTo>
                <a:cubicBezTo>
                  <a:pt x="58957" y="89053"/>
                  <a:pt x="59126" y="89222"/>
                  <a:pt x="59350" y="89222"/>
                </a:cubicBezTo>
                <a:cubicBezTo>
                  <a:pt x="59547" y="89222"/>
                  <a:pt x="59743" y="89053"/>
                  <a:pt x="59743" y="88829"/>
                </a:cubicBezTo>
                <a:cubicBezTo>
                  <a:pt x="59743" y="88632"/>
                  <a:pt x="59547" y="88464"/>
                  <a:pt x="59350" y="88464"/>
                </a:cubicBezTo>
                <a:close/>
                <a:moveTo>
                  <a:pt x="43629" y="90429"/>
                </a:moveTo>
                <a:cubicBezTo>
                  <a:pt x="43404" y="90429"/>
                  <a:pt x="43235" y="90597"/>
                  <a:pt x="43235" y="90794"/>
                </a:cubicBezTo>
                <a:cubicBezTo>
                  <a:pt x="43235" y="91019"/>
                  <a:pt x="43404" y="91187"/>
                  <a:pt x="43629" y="91187"/>
                </a:cubicBezTo>
                <a:cubicBezTo>
                  <a:pt x="43825" y="91187"/>
                  <a:pt x="44022" y="91019"/>
                  <a:pt x="44022" y="90794"/>
                </a:cubicBezTo>
                <a:cubicBezTo>
                  <a:pt x="44022" y="90597"/>
                  <a:pt x="43825" y="90429"/>
                  <a:pt x="43629" y="90429"/>
                </a:cubicBezTo>
                <a:close/>
                <a:moveTo>
                  <a:pt x="45594" y="90429"/>
                </a:moveTo>
                <a:cubicBezTo>
                  <a:pt x="45369" y="90429"/>
                  <a:pt x="45201" y="90597"/>
                  <a:pt x="45201" y="90794"/>
                </a:cubicBezTo>
                <a:cubicBezTo>
                  <a:pt x="45201" y="91019"/>
                  <a:pt x="45369" y="91187"/>
                  <a:pt x="45594" y="91187"/>
                </a:cubicBezTo>
                <a:cubicBezTo>
                  <a:pt x="45790" y="91187"/>
                  <a:pt x="45987" y="91019"/>
                  <a:pt x="45987" y="90794"/>
                </a:cubicBezTo>
                <a:cubicBezTo>
                  <a:pt x="45987" y="90597"/>
                  <a:pt x="45790" y="90429"/>
                  <a:pt x="45594" y="90429"/>
                </a:cubicBezTo>
                <a:close/>
                <a:moveTo>
                  <a:pt x="47559" y="90429"/>
                </a:moveTo>
                <a:cubicBezTo>
                  <a:pt x="47334" y="90429"/>
                  <a:pt x="47166" y="90597"/>
                  <a:pt x="47166" y="90794"/>
                </a:cubicBezTo>
                <a:cubicBezTo>
                  <a:pt x="47166" y="91019"/>
                  <a:pt x="47334" y="91187"/>
                  <a:pt x="47559" y="91187"/>
                </a:cubicBezTo>
                <a:cubicBezTo>
                  <a:pt x="47756" y="91187"/>
                  <a:pt x="47952" y="91019"/>
                  <a:pt x="47952" y="90794"/>
                </a:cubicBezTo>
                <a:cubicBezTo>
                  <a:pt x="47952" y="90597"/>
                  <a:pt x="47756" y="90429"/>
                  <a:pt x="47559" y="90429"/>
                </a:cubicBezTo>
                <a:close/>
                <a:moveTo>
                  <a:pt x="49524" y="90429"/>
                </a:moveTo>
                <a:cubicBezTo>
                  <a:pt x="49300" y="90429"/>
                  <a:pt x="49131" y="90597"/>
                  <a:pt x="49131" y="90794"/>
                </a:cubicBezTo>
                <a:cubicBezTo>
                  <a:pt x="49131" y="91019"/>
                  <a:pt x="49300" y="91187"/>
                  <a:pt x="49524" y="91187"/>
                </a:cubicBezTo>
                <a:cubicBezTo>
                  <a:pt x="49721" y="91187"/>
                  <a:pt x="49917" y="91019"/>
                  <a:pt x="49917" y="90794"/>
                </a:cubicBezTo>
                <a:cubicBezTo>
                  <a:pt x="49917" y="90597"/>
                  <a:pt x="49721" y="90429"/>
                  <a:pt x="49524" y="90429"/>
                </a:cubicBezTo>
                <a:close/>
                <a:moveTo>
                  <a:pt x="51489" y="90429"/>
                </a:moveTo>
                <a:cubicBezTo>
                  <a:pt x="51265" y="90429"/>
                  <a:pt x="51096" y="90597"/>
                  <a:pt x="51096" y="90794"/>
                </a:cubicBezTo>
                <a:cubicBezTo>
                  <a:pt x="51096" y="91019"/>
                  <a:pt x="51265" y="91187"/>
                  <a:pt x="51489" y="91187"/>
                </a:cubicBezTo>
                <a:cubicBezTo>
                  <a:pt x="51686" y="91187"/>
                  <a:pt x="51882" y="91019"/>
                  <a:pt x="51882" y="90794"/>
                </a:cubicBezTo>
                <a:cubicBezTo>
                  <a:pt x="51882" y="90597"/>
                  <a:pt x="51686" y="90429"/>
                  <a:pt x="51489" y="90429"/>
                </a:cubicBezTo>
                <a:close/>
                <a:moveTo>
                  <a:pt x="53455" y="90429"/>
                </a:moveTo>
                <a:cubicBezTo>
                  <a:pt x="53230" y="90429"/>
                  <a:pt x="53062" y="90597"/>
                  <a:pt x="53062" y="90794"/>
                </a:cubicBezTo>
                <a:cubicBezTo>
                  <a:pt x="53062" y="91019"/>
                  <a:pt x="53230" y="91187"/>
                  <a:pt x="53455" y="91187"/>
                </a:cubicBezTo>
                <a:cubicBezTo>
                  <a:pt x="53651" y="91187"/>
                  <a:pt x="53848" y="91019"/>
                  <a:pt x="53848" y="90794"/>
                </a:cubicBezTo>
                <a:cubicBezTo>
                  <a:pt x="53848" y="90597"/>
                  <a:pt x="53651" y="90429"/>
                  <a:pt x="53455" y="90429"/>
                </a:cubicBezTo>
                <a:close/>
                <a:moveTo>
                  <a:pt x="55420" y="90429"/>
                </a:moveTo>
                <a:cubicBezTo>
                  <a:pt x="55195" y="90429"/>
                  <a:pt x="55027" y="90597"/>
                  <a:pt x="55027" y="90794"/>
                </a:cubicBezTo>
                <a:cubicBezTo>
                  <a:pt x="55027" y="91019"/>
                  <a:pt x="55195" y="91187"/>
                  <a:pt x="55420" y="91187"/>
                </a:cubicBezTo>
                <a:cubicBezTo>
                  <a:pt x="55616" y="91187"/>
                  <a:pt x="55813" y="91019"/>
                  <a:pt x="55813" y="90794"/>
                </a:cubicBezTo>
                <a:cubicBezTo>
                  <a:pt x="55813" y="90597"/>
                  <a:pt x="55616" y="90429"/>
                  <a:pt x="55420" y="90429"/>
                </a:cubicBezTo>
                <a:close/>
                <a:moveTo>
                  <a:pt x="57385" y="90429"/>
                </a:moveTo>
                <a:cubicBezTo>
                  <a:pt x="57160" y="90429"/>
                  <a:pt x="56992" y="90597"/>
                  <a:pt x="56992" y="90794"/>
                </a:cubicBezTo>
                <a:cubicBezTo>
                  <a:pt x="56992" y="91019"/>
                  <a:pt x="57160" y="91187"/>
                  <a:pt x="57385" y="91187"/>
                </a:cubicBezTo>
                <a:cubicBezTo>
                  <a:pt x="57582" y="91187"/>
                  <a:pt x="57778" y="91019"/>
                  <a:pt x="57778" y="90794"/>
                </a:cubicBezTo>
                <a:cubicBezTo>
                  <a:pt x="57778" y="90597"/>
                  <a:pt x="57582" y="90429"/>
                  <a:pt x="57385" y="90429"/>
                </a:cubicBezTo>
                <a:close/>
                <a:moveTo>
                  <a:pt x="59350" y="90429"/>
                </a:moveTo>
                <a:cubicBezTo>
                  <a:pt x="59126" y="90429"/>
                  <a:pt x="58957" y="90597"/>
                  <a:pt x="58957" y="90794"/>
                </a:cubicBezTo>
                <a:cubicBezTo>
                  <a:pt x="58957" y="91019"/>
                  <a:pt x="59126" y="91187"/>
                  <a:pt x="59350" y="91187"/>
                </a:cubicBezTo>
                <a:cubicBezTo>
                  <a:pt x="59547" y="91187"/>
                  <a:pt x="59743" y="91019"/>
                  <a:pt x="59743" y="90794"/>
                </a:cubicBezTo>
                <a:cubicBezTo>
                  <a:pt x="59743" y="90597"/>
                  <a:pt x="59547" y="90429"/>
                  <a:pt x="59350" y="90429"/>
                </a:cubicBezTo>
                <a:close/>
                <a:moveTo>
                  <a:pt x="41663" y="92394"/>
                </a:moveTo>
                <a:cubicBezTo>
                  <a:pt x="41439" y="92394"/>
                  <a:pt x="41270" y="92563"/>
                  <a:pt x="41270" y="92759"/>
                </a:cubicBezTo>
                <a:cubicBezTo>
                  <a:pt x="41270" y="92984"/>
                  <a:pt x="41439" y="93152"/>
                  <a:pt x="41663" y="93152"/>
                </a:cubicBezTo>
                <a:cubicBezTo>
                  <a:pt x="41860" y="93152"/>
                  <a:pt x="42056" y="92984"/>
                  <a:pt x="42056" y="92759"/>
                </a:cubicBezTo>
                <a:cubicBezTo>
                  <a:pt x="42056" y="92563"/>
                  <a:pt x="41860" y="92394"/>
                  <a:pt x="41663" y="92394"/>
                </a:cubicBezTo>
                <a:close/>
                <a:moveTo>
                  <a:pt x="43629" y="92394"/>
                </a:moveTo>
                <a:cubicBezTo>
                  <a:pt x="43404" y="92394"/>
                  <a:pt x="43235" y="92563"/>
                  <a:pt x="43235" y="92759"/>
                </a:cubicBezTo>
                <a:cubicBezTo>
                  <a:pt x="43235" y="92984"/>
                  <a:pt x="43404" y="93152"/>
                  <a:pt x="43629" y="93152"/>
                </a:cubicBezTo>
                <a:cubicBezTo>
                  <a:pt x="43825" y="93152"/>
                  <a:pt x="44022" y="92984"/>
                  <a:pt x="44022" y="92759"/>
                </a:cubicBezTo>
                <a:cubicBezTo>
                  <a:pt x="44022" y="92563"/>
                  <a:pt x="43825" y="92394"/>
                  <a:pt x="43629" y="92394"/>
                </a:cubicBezTo>
                <a:close/>
                <a:moveTo>
                  <a:pt x="45594" y="92394"/>
                </a:moveTo>
                <a:cubicBezTo>
                  <a:pt x="45369" y="92394"/>
                  <a:pt x="45201" y="92563"/>
                  <a:pt x="45201" y="92759"/>
                </a:cubicBezTo>
                <a:cubicBezTo>
                  <a:pt x="45201" y="92984"/>
                  <a:pt x="45369" y="93152"/>
                  <a:pt x="45594" y="93152"/>
                </a:cubicBezTo>
                <a:cubicBezTo>
                  <a:pt x="45790" y="93152"/>
                  <a:pt x="45987" y="92984"/>
                  <a:pt x="45987" y="92759"/>
                </a:cubicBezTo>
                <a:cubicBezTo>
                  <a:pt x="45987" y="92563"/>
                  <a:pt x="45790" y="92394"/>
                  <a:pt x="45594" y="92394"/>
                </a:cubicBezTo>
                <a:close/>
                <a:moveTo>
                  <a:pt x="47559" y="92394"/>
                </a:moveTo>
                <a:cubicBezTo>
                  <a:pt x="47334" y="92394"/>
                  <a:pt x="47166" y="92563"/>
                  <a:pt x="47166" y="92759"/>
                </a:cubicBezTo>
                <a:cubicBezTo>
                  <a:pt x="47166" y="92984"/>
                  <a:pt x="47334" y="93152"/>
                  <a:pt x="47559" y="93152"/>
                </a:cubicBezTo>
                <a:cubicBezTo>
                  <a:pt x="47756" y="93152"/>
                  <a:pt x="47952" y="92984"/>
                  <a:pt x="47952" y="92759"/>
                </a:cubicBezTo>
                <a:cubicBezTo>
                  <a:pt x="47952" y="92563"/>
                  <a:pt x="47756" y="92394"/>
                  <a:pt x="47559" y="92394"/>
                </a:cubicBezTo>
                <a:close/>
                <a:moveTo>
                  <a:pt x="49524" y="92394"/>
                </a:moveTo>
                <a:cubicBezTo>
                  <a:pt x="49300" y="92394"/>
                  <a:pt x="49131" y="92563"/>
                  <a:pt x="49131" y="92759"/>
                </a:cubicBezTo>
                <a:cubicBezTo>
                  <a:pt x="49131" y="92984"/>
                  <a:pt x="49300" y="93152"/>
                  <a:pt x="49524" y="93152"/>
                </a:cubicBezTo>
                <a:cubicBezTo>
                  <a:pt x="49721" y="93152"/>
                  <a:pt x="49917" y="92984"/>
                  <a:pt x="49917" y="92759"/>
                </a:cubicBezTo>
                <a:cubicBezTo>
                  <a:pt x="49917" y="92563"/>
                  <a:pt x="49721" y="92394"/>
                  <a:pt x="49524" y="92394"/>
                </a:cubicBezTo>
                <a:close/>
                <a:moveTo>
                  <a:pt x="51489" y="92394"/>
                </a:moveTo>
                <a:cubicBezTo>
                  <a:pt x="51265" y="92394"/>
                  <a:pt x="51096" y="92563"/>
                  <a:pt x="51096" y="92759"/>
                </a:cubicBezTo>
                <a:cubicBezTo>
                  <a:pt x="51096" y="92984"/>
                  <a:pt x="51265" y="93152"/>
                  <a:pt x="51489" y="93152"/>
                </a:cubicBezTo>
                <a:cubicBezTo>
                  <a:pt x="51686" y="93152"/>
                  <a:pt x="51882" y="92984"/>
                  <a:pt x="51882" y="92759"/>
                </a:cubicBezTo>
                <a:cubicBezTo>
                  <a:pt x="51882" y="92563"/>
                  <a:pt x="51686" y="92394"/>
                  <a:pt x="51489" y="92394"/>
                </a:cubicBezTo>
                <a:close/>
                <a:moveTo>
                  <a:pt x="53455" y="92394"/>
                </a:moveTo>
                <a:cubicBezTo>
                  <a:pt x="53230" y="92394"/>
                  <a:pt x="53062" y="92563"/>
                  <a:pt x="53062" y="92759"/>
                </a:cubicBezTo>
                <a:cubicBezTo>
                  <a:pt x="53062" y="92984"/>
                  <a:pt x="53230" y="93152"/>
                  <a:pt x="53455" y="93152"/>
                </a:cubicBezTo>
                <a:cubicBezTo>
                  <a:pt x="53651" y="93152"/>
                  <a:pt x="53848" y="92984"/>
                  <a:pt x="53848" y="92759"/>
                </a:cubicBezTo>
                <a:cubicBezTo>
                  <a:pt x="53848" y="92563"/>
                  <a:pt x="53651" y="92394"/>
                  <a:pt x="53455" y="92394"/>
                </a:cubicBezTo>
                <a:close/>
                <a:moveTo>
                  <a:pt x="55420" y="92394"/>
                </a:moveTo>
                <a:cubicBezTo>
                  <a:pt x="55195" y="92394"/>
                  <a:pt x="55027" y="92563"/>
                  <a:pt x="55027" y="92759"/>
                </a:cubicBezTo>
                <a:cubicBezTo>
                  <a:pt x="55027" y="92984"/>
                  <a:pt x="55195" y="93152"/>
                  <a:pt x="55420" y="93152"/>
                </a:cubicBezTo>
                <a:cubicBezTo>
                  <a:pt x="55616" y="93152"/>
                  <a:pt x="55813" y="92984"/>
                  <a:pt x="55813" y="92759"/>
                </a:cubicBezTo>
                <a:cubicBezTo>
                  <a:pt x="55813" y="92563"/>
                  <a:pt x="55616" y="92394"/>
                  <a:pt x="55420" y="92394"/>
                </a:cubicBezTo>
                <a:close/>
                <a:moveTo>
                  <a:pt x="57385" y="92394"/>
                </a:moveTo>
                <a:cubicBezTo>
                  <a:pt x="57160" y="92394"/>
                  <a:pt x="56992" y="92563"/>
                  <a:pt x="56992" y="92759"/>
                </a:cubicBezTo>
                <a:cubicBezTo>
                  <a:pt x="56992" y="92984"/>
                  <a:pt x="57160" y="93152"/>
                  <a:pt x="57385" y="93152"/>
                </a:cubicBezTo>
                <a:cubicBezTo>
                  <a:pt x="57582" y="93152"/>
                  <a:pt x="57778" y="92984"/>
                  <a:pt x="57778" y="92759"/>
                </a:cubicBezTo>
                <a:cubicBezTo>
                  <a:pt x="57778" y="92563"/>
                  <a:pt x="57582" y="92394"/>
                  <a:pt x="57385" y="92394"/>
                </a:cubicBezTo>
                <a:close/>
                <a:moveTo>
                  <a:pt x="41663" y="94359"/>
                </a:moveTo>
                <a:cubicBezTo>
                  <a:pt x="41439" y="94359"/>
                  <a:pt x="41270" y="94528"/>
                  <a:pt x="41270" y="94724"/>
                </a:cubicBezTo>
                <a:cubicBezTo>
                  <a:pt x="41270" y="94949"/>
                  <a:pt x="41439" y="95117"/>
                  <a:pt x="41663" y="95117"/>
                </a:cubicBezTo>
                <a:cubicBezTo>
                  <a:pt x="41860" y="95117"/>
                  <a:pt x="42056" y="94949"/>
                  <a:pt x="42056" y="94724"/>
                </a:cubicBezTo>
                <a:cubicBezTo>
                  <a:pt x="42056" y="94528"/>
                  <a:pt x="41860" y="94359"/>
                  <a:pt x="41663" y="94359"/>
                </a:cubicBezTo>
                <a:close/>
                <a:moveTo>
                  <a:pt x="43629" y="94359"/>
                </a:moveTo>
                <a:cubicBezTo>
                  <a:pt x="43404" y="94359"/>
                  <a:pt x="43235" y="94528"/>
                  <a:pt x="43235" y="94724"/>
                </a:cubicBezTo>
                <a:cubicBezTo>
                  <a:pt x="43235" y="94949"/>
                  <a:pt x="43404" y="95117"/>
                  <a:pt x="43629" y="95117"/>
                </a:cubicBezTo>
                <a:cubicBezTo>
                  <a:pt x="43825" y="95117"/>
                  <a:pt x="44022" y="94949"/>
                  <a:pt x="44022" y="94724"/>
                </a:cubicBezTo>
                <a:cubicBezTo>
                  <a:pt x="44022" y="94528"/>
                  <a:pt x="43825" y="94359"/>
                  <a:pt x="43629" y="94359"/>
                </a:cubicBezTo>
                <a:close/>
                <a:moveTo>
                  <a:pt x="45594" y="94359"/>
                </a:moveTo>
                <a:cubicBezTo>
                  <a:pt x="45369" y="94359"/>
                  <a:pt x="45201" y="94528"/>
                  <a:pt x="45201" y="94724"/>
                </a:cubicBezTo>
                <a:cubicBezTo>
                  <a:pt x="45201" y="94949"/>
                  <a:pt x="45369" y="95117"/>
                  <a:pt x="45594" y="95117"/>
                </a:cubicBezTo>
                <a:cubicBezTo>
                  <a:pt x="45790" y="95117"/>
                  <a:pt x="45987" y="94949"/>
                  <a:pt x="45987" y="94724"/>
                </a:cubicBezTo>
                <a:cubicBezTo>
                  <a:pt x="45987" y="94528"/>
                  <a:pt x="45790" y="94359"/>
                  <a:pt x="45594" y="94359"/>
                </a:cubicBezTo>
                <a:close/>
                <a:moveTo>
                  <a:pt x="47559" y="94359"/>
                </a:moveTo>
                <a:cubicBezTo>
                  <a:pt x="47334" y="94359"/>
                  <a:pt x="47166" y="94528"/>
                  <a:pt x="47166" y="94724"/>
                </a:cubicBezTo>
                <a:cubicBezTo>
                  <a:pt x="47166" y="94949"/>
                  <a:pt x="47334" y="95117"/>
                  <a:pt x="47559" y="95117"/>
                </a:cubicBezTo>
                <a:cubicBezTo>
                  <a:pt x="47756" y="95117"/>
                  <a:pt x="47952" y="94949"/>
                  <a:pt x="47952" y="94724"/>
                </a:cubicBezTo>
                <a:cubicBezTo>
                  <a:pt x="47952" y="94528"/>
                  <a:pt x="47756" y="94359"/>
                  <a:pt x="47559" y="94359"/>
                </a:cubicBezTo>
                <a:close/>
                <a:moveTo>
                  <a:pt x="49524" y="94359"/>
                </a:moveTo>
                <a:cubicBezTo>
                  <a:pt x="49300" y="94359"/>
                  <a:pt x="49131" y="94528"/>
                  <a:pt x="49131" y="94724"/>
                </a:cubicBezTo>
                <a:cubicBezTo>
                  <a:pt x="49131" y="94949"/>
                  <a:pt x="49300" y="95117"/>
                  <a:pt x="49524" y="95117"/>
                </a:cubicBezTo>
                <a:cubicBezTo>
                  <a:pt x="49721" y="95117"/>
                  <a:pt x="49917" y="94949"/>
                  <a:pt x="49917" y="94724"/>
                </a:cubicBezTo>
                <a:cubicBezTo>
                  <a:pt x="49917" y="94528"/>
                  <a:pt x="49721" y="94359"/>
                  <a:pt x="49524" y="94359"/>
                </a:cubicBezTo>
                <a:close/>
                <a:moveTo>
                  <a:pt x="51489" y="94359"/>
                </a:moveTo>
                <a:cubicBezTo>
                  <a:pt x="51265" y="94359"/>
                  <a:pt x="51096" y="94528"/>
                  <a:pt x="51096" y="94724"/>
                </a:cubicBezTo>
                <a:cubicBezTo>
                  <a:pt x="51096" y="94949"/>
                  <a:pt x="51265" y="95117"/>
                  <a:pt x="51489" y="95117"/>
                </a:cubicBezTo>
                <a:cubicBezTo>
                  <a:pt x="51686" y="95117"/>
                  <a:pt x="51882" y="94949"/>
                  <a:pt x="51882" y="94724"/>
                </a:cubicBezTo>
                <a:cubicBezTo>
                  <a:pt x="51882" y="94528"/>
                  <a:pt x="51686" y="94359"/>
                  <a:pt x="51489" y="94359"/>
                </a:cubicBezTo>
                <a:close/>
                <a:moveTo>
                  <a:pt x="53455" y="94359"/>
                </a:moveTo>
                <a:cubicBezTo>
                  <a:pt x="53230" y="94359"/>
                  <a:pt x="53062" y="94528"/>
                  <a:pt x="53062" y="94724"/>
                </a:cubicBezTo>
                <a:cubicBezTo>
                  <a:pt x="53062" y="94949"/>
                  <a:pt x="53230" y="95117"/>
                  <a:pt x="53455" y="95117"/>
                </a:cubicBezTo>
                <a:cubicBezTo>
                  <a:pt x="53651" y="95117"/>
                  <a:pt x="53848" y="94949"/>
                  <a:pt x="53848" y="94724"/>
                </a:cubicBezTo>
                <a:cubicBezTo>
                  <a:pt x="53848" y="94528"/>
                  <a:pt x="53651" y="94359"/>
                  <a:pt x="53455" y="94359"/>
                </a:cubicBezTo>
                <a:close/>
                <a:moveTo>
                  <a:pt x="55420" y="94359"/>
                </a:moveTo>
                <a:cubicBezTo>
                  <a:pt x="55195" y="94359"/>
                  <a:pt x="55027" y="94528"/>
                  <a:pt x="55027" y="94724"/>
                </a:cubicBezTo>
                <a:cubicBezTo>
                  <a:pt x="55027" y="94949"/>
                  <a:pt x="55195" y="95117"/>
                  <a:pt x="55420" y="95117"/>
                </a:cubicBezTo>
                <a:cubicBezTo>
                  <a:pt x="55616" y="95117"/>
                  <a:pt x="55813" y="94949"/>
                  <a:pt x="55813" y="94724"/>
                </a:cubicBezTo>
                <a:cubicBezTo>
                  <a:pt x="55813" y="94528"/>
                  <a:pt x="55616" y="94359"/>
                  <a:pt x="55420" y="94359"/>
                </a:cubicBezTo>
                <a:close/>
                <a:moveTo>
                  <a:pt x="57385" y="94359"/>
                </a:moveTo>
                <a:cubicBezTo>
                  <a:pt x="57160" y="94359"/>
                  <a:pt x="56992" y="94528"/>
                  <a:pt x="56992" y="94724"/>
                </a:cubicBezTo>
                <a:cubicBezTo>
                  <a:pt x="56992" y="94949"/>
                  <a:pt x="57160" y="95117"/>
                  <a:pt x="57385" y="95117"/>
                </a:cubicBezTo>
                <a:cubicBezTo>
                  <a:pt x="57582" y="95117"/>
                  <a:pt x="57778" y="94949"/>
                  <a:pt x="57778" y="94724"/>
                </a:cubicBezTo>
                <a:cubicBezTo>
                  <a:pt x="57778" y="94528"/>
                  <a:pt x="57582" y="94359"/>
                  <a:pt x="57385" y="94359"/>
                </a:cubicBezTo>
                <a:close/>
                <a:moveTo>
                  <a:pt x="41663" y="96325"/>
                </a:moveTo>
                <a:cubicBezTo>
                  <a:pt x="41439" y="96325"/>
                  <a:pt x="41270" y="96493"/>
                  <a:pt x="41270" y="96690"/>
                </a:cubicBezTo>
                <a:cubicBezTo>
                  <a:pt x="41270" y="96914"/>
                  <a:pt x="41439" y="97083"/>
                  <a:pt x="41663" y="97083"/>
                </a:cubicBezTo>
                <a:cubicBezTo>
                  <a:pt x="41860" y="97083"/>
                  <a:pt x="42056" y="96914"/>
                  <a:pt x="42056" y="96690"/>
                </a:cubicBezTo>
                <a:cubicBezTo>
                  <a:pt x="42056" y="96493"/>
                  <a:pt x="41860" y="96325"/>
                  <a:pt x="41663" y="96325"/>
                </a:cubicBezTo>
                <a:close/>
                <a:moveTo>
                  <a:pt x="43629" y="96325"/>
                </a:moveTo>
                <a:cubicBezTo>
                  <a:pt x="43404" y="96325"/>
                  <a:pt x="43235" y="96493"/>
                  <a:pt x="43235" y="96690"/>
                </a:cubicBezTo>
                <a:cubicBezTo>
                  <a:pt x="43235" y="96914"/>
                  <a:pt x="43404" y="97083"/>
                  <a:pt x="43629" y="97083"/>
                </a:cubicBezTo>
                <a:cubicBezTo>
                  <a:pt x="43825" y="97083"/>
                  <a:pt x="44022" y="96914"/>
                  <a:pt x="44022" y="96690"/>
                </a:cubicBezTo>
                <a:cubicBezTo>
                  <a:pt x="44022" y="96493"/>
                  <a:pt x="43825" y="96325"/>
                  <a:pt x="43629" y="96325"/>
                </a:cubicBezTo>
                <a:close/>
                <a:moveTo>
                  <a:pt x="45594" y="96325"/>
                </a:moveTo>
                <a:cubicBezTo>
                  <a:pt x="45369" y="96325"/>
                  <a:pt x="45201" y="96493"/>
                  <a:pt x="45201" y="96690"/>
                </a:cubicBezTo>
                <a:cubicBezTo>
                  <a:pt x="45201" y="96914"/>
                  <a:pt x="45369" y="97083"/>
                  <a:pt x="45594" y="97083"/>
                </a:cubicBezTo>
                <a:cubicBezTo>
                  <a:pt x="45790" y="97083"/>
                  <a:pt x="45987" y="96914"/>
                  <a:pt x="45987" y="96690"/>
                </a:cubicBezTo>
                <a:cubicBezTo>
                  <a:pt x="45987" y="96493"/>
                  <a:pt x="45790" y="96325"/>
                  <a:pt x="45594" y="96325"/>
                </a:cubicBezTo>
                <a:close/>
                <a:moveTo>
                  <a:pt x="47559" y="96325"/>
                </a:moveTo>
                <a:cubicBezTo>
                  <a:pt x="47334" y="96325"/>
                  <a:pt x="47166" y="96493"/>
                  <a:pt x="47166" y="96690"/>
                </a:cubicBezTo>
                <a:cubicBezTo>
                  <a:pt x="47166" y="96914"/>
                  <a:pt x="47334" y="97083"/>
                  <a:pt x="47559" y="97083"/>
                </a:cubicBezTo>
                <a:cubicBezTo>
                  <a:pt x="47756" y="97083"/>
                  <a:pt x="47952" y="96914"/>
                  <a:pt x="47952" y="96690"/>
                </a:cubicBezTo>
                <a:cubicBezTo>
                  <a:pt x="47952" y="96493"/>
                  <a:pt x="47756" y="96325"/>
                  <a:pt x="47559" y="96325"/>
                </a:cubicBezTo>
                <a:close/>
                <a:moveTo>
                  <a:pt x="49524" y="96325"/>
                </a:moveTo>
                <a:cubicBezTo>
                  <a:pt x="49300" y="96325"/>
                  <a:pt x="49131" y="96493"/>
                  <a:pt x="49131" y="96690"/>
                </a:cubicBezTo>
                <a:cubicBezTo>
                  <a:pt x="49131" y="96914"/>
                  <a:pt x="49300" y="97083"/>
                  <a:pt x="49524" y="97083"/>
                </a:cubicBezTo>
                <a:cubicBezTo>
                  <a:pt x="49721" y="97083"/>
                  <a:pt x="49917" y="96914"/>
                  <a:pt x="49917" y="96690"/>
                </a:cubicBezTo>
                <a:cubicBezTo>
                  <a:pt x="49917" y="96493"/>
                  <a:pt x="49721" y="96325"/>
                  <a:pt x="49524" y="96325"/>
                </a:cubicBezTo>
                <a:close/>
                <a:moveTo>
                  <a:pt x="51489" y="96325"/>
                </a:moveTo>
                <a:cubicBezTo>
                  <a:pt x="51265" y="96325"/>
                  <a:pt x="51096" y="96493"/>
                  <a:pt x="51096" y="96690"/>
                </a:cubicBezTo>
                <a:cubicBezTo>
                  <a:pt x="51096" y="96914"/>
                  <a:pt x="51265" y="97083"/>
                  <a:pt x="51489" y="97083"/>
                </a:cubicBezTo>
                <a:cubicBezTo>
                  <a:pt x="51686" y="97083"/>
                  <a:pt x="51882" y="96914"/>
                  <a:pt x="51882" y="96690"/>
                </a:cubicBezTo>
                <a:cubicBezTo>
                  <a:pt x="51882" y="96493"/>
                  <a:pt x="51686" y="96325"/>
                  <a:pt x="51489" y="96325"/>
                </a:cubicBezTo>
                <a:close/>
                <a:moveTo>
                  <a:pt x="53455" y="96325"/>
                </a:moveTo>
                <a:cubicBezTo>
                  <a:pt x="53230" y="96325"/>
                  <a:pt x="53062" y="96493"/>
                  <a:pt x="53062" y="96690"/>
                </a:cubicBezTo>
                <a:cubicBezTo>
                  <a:pt x="53062" y="96914"/>
                  <a:pt x="53230" y="97083"/>
                  <a:pt x="53455" y="97083"/>
                </a:cubicBezTo>
                <a:cubicBezTo>
                  <a:pt x="53651" y="97083"/>
                  <a:pt x="53848" y="96914"/>
                  <a:pt x="53848" y="96690"/>
                </a:cubicBezTo>
                <a:cubicBezTo>
                  <a:pt x="53848" y="96493"/>
                  <a:pt x="53651" y="96325"/>
                  <a:pt x="53455" y="96325"/>
                </a:cubicBezTo>
                <a:close/>
                <a:moveTo>
                  <a:pt x="55420" y="96325"/>
                </a:moveTo>
                <a:cubicBezTo>
                  <a:pt x="55195" y="96325"/>
                  <a:pt x="55027" y="96493"/>
                  <a:pt x="55027" y="96690"/>
                </a:cubicBezTo>
                <a:cubicBezTo>
                  <a:pt x="55027" y="96914"/>
                  <a:pt x="55195" y="97083"/>
                  <a:pt x="55420" y="97083"/>
                </a:cubicBezTo>
                <a:cubicBezTo>
                  <a:pt x="55616" y="97083"/>
                  <a:pt x="55813" y="96914"/>
                  <a:pt x="55813" y="96690"/>
                </a:cubicBezTo>
                <a:cubicBezTo>
                  <a:pt x="55813" y="96493"/>
                  <a:pt x="55616" y="96325"/>
                  <a:pt x="55420" y="96325"/>
                </a:cubicBezTo>
                <a:close/>
                <a:moveTo>
                  <a:pt x="39698" y="98290"/>
                </a:moveTo>
                <a:cubicBezTo>
                  <a:pt x="39474" y="98290"/>
                  <a:pt x="39305" y="98458"/>
                  <a:pt x="39305" y="98655"/>
                </a:cubicBezTo>
                <a:cubicBezTo>
                  <a:pt x="39305" y="98880"/>
                  <a:pt x="39474" y="99048"/>
                  <a:pt x="39698" y="99048"/>
                </a:cubicBezTo>
                <a:cubicBezTo>
                  <a:pt x="39895" y="99048"/>
                  <a:pt x="40091" y="98880"/>
                  <a:pt x="40091" y="98655"/>
                </a:cubicBezTo>
                <a:cubicBezTo>
                  <a:pt x="40091" y="98458"/>
                  <a:pt x="39895" y="98290"/>
                  <a:pt x="39698" y="98290"/>
                </a:cubicBezTo>
                <a:close/>
                <a:moveTo>
                  <a:pt x="41663" y="98290"/>
                </a:moveTo>
                <a:cubicBezTo>
                  <a:pt x="41439" y="98290"/>
                  <a:pt x="41270" y="98458"/>
                  <a:pt x="41270" y="98655"/>
                </a:cubicBezTo>
                <a:cubicBezTo>
                  <a:pt x="41270" y="98880"/>
                  <a:pt x="41439" y="99048"/>
                  <a:pt x="41663" y="99048"/>
                </a:cubicBezTo>
                <a:cubicBezTo>
                  <a:pt x="41860" y="99048"/>
                  <a:pt x="42056" y="98880"/>
                  <a:pt x="42056" y="98655"/>
                </a:cubicBezTo>
                <a:cubicBezTo>
                  <a:pt x="42056" y="98458"/>
                  <a:pt x="41860" y="98290"/>
                  <a:pt x="41663" y="98290"/>
                </a:cubicBezTo>
                <a:close/>
                <a:moveTo>
                  <a:pt x="43629" y="98290"/>
                </a:moveTo>
                <a:cubicBezTo>
                  <a:pt x="43404" y="98290"/>
                  <a:pt x="43235" y="98458"/>
                  <a:pt x="43235" y="98655"/>
                </a:cubicBezTo>
                <a:cubicBezTo>
                  <a:pt x="43235" y="98880"/>
                  <a:pt x="43404" y="99048"/>
                  <a:pt x="43629" y="99048"/>
                </a:cubicBezTo>
                <a:cubicBezTo>
                  <a:pt x="43825" y="99048"/>
                  <a:pt x="44022" y="98880"/>
                  <a:pt x="44022" y="98655"/>
                </a:cubicBezTo>
                <a:cubicBezTo>
                  <a:pt x="44022" y="98458"/>
                  <a:pt x="43825" y="98290"/>
                  <a:pt x="43629" y="98290"/>
                </a:cubicBezTo>
                <a:close/>
                <a:moveTo>
                  <a:pt x="45594" y="98290"/>
                </a:moveTo>
                <a:cubicBezTo>
                  <a:pt x="45369" y="98290"/>
                  <a:pt x="45201" y="98458"/>
                  <a:pt x="45201" y="98655"/>
                </a:cubicBezTo>
                <a:cubicBezTo>
                  <a:pt x="45201" y="98880"/>
                  <a:pt x="45369" y="99048"/>
                  <a:pt x="45594" y="99048"/>
                </a:cubicBezTo>
                <a:cubicBezTo>
                  <a:pt x="45790" y="99048"/>
                  <a:pt x="45987" y="98880"/>
                  <a:pt x="45987" y="98655"/>
                </a:cubicBezTo>
                <a:cubicBezTo>
                  <a:pt x="45987" y="98458"/>
                  <a:pt x="45790" y="98290"/>
                  <a:pt x="45594" y="98290"/>
                </a:cubicBezTo>
                <a:close/>
                <a:moveTo>
                  <a:pt x="47559" y="98290"/>
                </a:moveTo>
                <a:cubicBezTo>
                  <a:pt x="47334" y="98290"/>
                  <a:pt x="47166" y="98458"/>
                  <a:pt x="47166" y="98655"/>
                </a:cubicBezTo>
                <a:cubicBezTo>
                  <a:pt x="47166" y="98880"/>
                  <a:pt x="47334" y="99048"/>
                  <a:pt x="47559" y="99048"/>
                </a:cubicBezTo>
                <a:cubicBezTo>
                  <a:pt x="47756" y="99048"/>
                  <a:pt x="47952" y="98880"/>
                  <a:pt x="47952" y="98655"/>
                </a:cubicBezTo>
                <a:cubicBezTo>
                  <a:pt x="47952" y="98458"/>
                  <a:pt x="47756" y="98290"/>
                  <a:pt x="47559" y="98290"/>
                </a:cubicBezTo>
                <a:close/>
                <a:moveTo>
                  <a:pt x="49524" y="98290"/>
                </a:moveTo>
                <a:cubicBezTo>
                  <a:pt x="49300" y="98290"/>
                  <a:pt x="49131" y="98458"/>
                  <a:pt x="49131" y="98655"/>
                </a:cubicBezTo>
                <a:cubicBezTo>
                  <a:pt x="49131" y="98880"/>
                  <a:pt x="49300" y="99048"/>
                  <a:pt x="49524" y="99048"/>
                </a:cubicBezTo>
                <a:cubicBezTo>
                  <a:pt x="49721" y="99048"/>
                  <a:pt x="49917" y="98880"/>
                  <a:pt x="49917" y="98655"/>
                </a:cubicBezTo>
                <a:cubicBezTo>
                  <a:pt x="49917" y="98458"/>
                  <a:pt x="49721" y="98290"/>
                  <a:pt x="49524" y="98290"/>
                </a:cubicBezTo>
                <a:close/>
                <a:moveTo>
                  <a:pt x="51489" y="98290"/>
                </a:moveTo>
                <a:cubicBezTo>
                  <a:pt x="51265" y="98290"/>
                  <a:pt x="51096" y="98458"/>
                  <a:pt x="51096" y="98655"/>
                </a:cubicBezTo>
                <a:cubicBezTo>
                  <a:pt x="51096" y="98880"/>
                  <a:pt x="51265" y="99048"/>
                  <a:pt x="51489" y="99048"/>
                </a:cubicBezTo>
                <a:cubicBezTo>
                  <a:pt x="51686" y="99048"/>
                  <a:pt x="51882" y="98880"/>
                  <a:pt x="51882" y="98655"/>
                </a:cubicBezTo>
                <a:cubicBezTo>
                  <a:pt x="51882" y="98458"/>
                  <a:pt x="51686" y="98290"/>
                  <a:pt x="51489" y="98290"/>
                </a:cubicBezTo>
                <a:close/>
                <a:moveTo>
                  <a:pt x="53455" y="98290"/>
                </a:moveTo>
                <a:cubicBezTo>
                  <a:pt x="53230" y="98290"/>
                  <a:pt x="53062" y="98458"/>
                  <a:pt x="53062" y="98655"/>
                </a:cubicBezTo>
                <a:cubicBezTo>
                  <a:pt x="53062" y="98880"/>
                  <a:pt x="53230" y="99048"/>
                  <a:pt x="53455" y="99048"/>
                </a:cubicBezTo>
                <a:cubicBezTo>
                  <a:pt x="53651" y="99048"/>
                  <a:pt x="53848" y="98880"/>
                  <a:pt x="53848" y="98655"/>
                </a:cubicBezTo>
                <a:cubicBezTo>
                  <a:pt x="53848" y="98458"/>
                  <a:pt x="53651" y="98290"/>
                  <a:pt x="53455" y="98290"/>
                </a:cubicBezTo>
                <a:close/>
                <a:moveTo>
                  <a:pt x="55420" y="98290"/>
                </a:moveTo>
                <a:cubicBezTo>
                  <a:pt x="55195" y="98290"/>
                  <a:pt x="55027" y="98458"/>
                  <a:pt x="55027" y="98655"/>
                </a:cubicBezTo>
                <a:cubicBezTo>
                  <a:pt x="55027" y="98880"/>
                  <a:pt x="55195" y="99048"/>
                  <a:pt x="55420" y="99048"/>
                </a:cubicBezTo>
                <a:cubicBezTo>
                  <a:pt x="55616" y="99048"/>
                  <a:pt x="55813" y="98880"/>
                  <a:pt x="55813" y="98655"/>
                </a:cubicBezTo>
                <a:cubicBezTo>
                  <a:pt x="55813" y="98458"/>
                  <a:pt x="55616" y="98290"/>
                  <a:pt x="55420" y="98290"/>
                </a:cubicBezTo>
                <a:close/>
                <a:moveTo>
                  <a:pt x="39698" y="100227"/>
                </a:moveTo>
                <a:cubicBezTo>
                  <a:pt x="39474" y="100255"/>
                  <a:pt x="39305" y="100424"/>
                  <a:pt x="39305" y="100620"/>
                </a:cubicBezTo>
                <a:cubicBezTo>
                  <a:pt x="39305" y="100845"/>
                  <a:pt x="39474" y="101013"/>
                  <a:pt x="39698" y="101013"/>
                </a:cubicBezTo>
                <a:cubicBezTo>
                  <a:pt x="39895" y="101013"/>
                  <a:pt x="40091" y="100845"/>
                  <a:pt x="40091" y="100620"/>
                </a:cubicBezTo>
                <a:cubicBezTo>
                  <a:pt x="40091" y="100424"/>
                  <a:pt x="39895" y="100227"/>
                  <a:pt x="39698" y="100227"/>
                </a:cubicBezTo>
                <a:close/>
                <a:moveTo>
                  <a:pt x="41663" y="100227"/>
                </a:moveTo>
                <a:cubicBezTo>
                  <a:pt x="41439" y="100255"/>
                  <a:pt x="41270" y="100424"/>
                  <a:pt x="41270" y="100620"/>
                </a:cubicBezTo>
                <a:cubicBezTo>
                  <a:pt x="41270" y="100845"/>
                  <a:pt x="41439" y="101013"/>
                  <a:pt x="41663" y="101013"/>
                </a:cubicBezTo>
                <a:cubicBezTo>
                  <a:pt x="41860" y="101013"/>
                  <a:pt x="42056" y="100845"/>
                  <a:pt x="42056" y="100620"/>
                </a:cubicBezTo>
                <a:cubicBezTo>
                  <a:pt x="42056" y="100424"/>
                  <a:pt x="41860" y="100227"/>
                  <a:pt x="41663" y="100227"/>
                </a:cubicBezTo>
                <a:close/>
                <a:moveTo>
                  <a:pt x="43629" y="100227"/>
                </a:moveTo>
                <a:cubicBezTo>
                  <a:pt x="43404" y="100255"/>
                  <a:pt x="43235" y="100424"/>
                  <a:pt x="43235" y="100620"/>
                </a:cubicBezTo>
                <a:cubicBezTo>
                  <a:pt x="43235" y="100845"/>
                  <a:pt x="43404" y="101013"/>
                  <a:pt x="43629" y="101013"/>
                </a:cubicBezTo>
                <a:cubicBezTo>
                  <a:pt x="43825" y="101013"/>
                  <a:pt x="44022" y="100845"/>
                  <a:pt x="44022" y="100620"/>
                </a:cubicBezTo>
                <a:cubicBezTo>
                  <a:pt x="44022" y="100424"/>
                  <a:pt x="43825" y="100227"/>
                  <a:pt x="43629" y="100227"/>
                </a:cubicBezTo>
                <a:close/>
                <a:moveTo>
                  <a:pt x="45594" y="100227"/>
                </a:moveTo>
                <a:cubicBezTo>
                  <a:pt x="45369" y="100255"/>
                  <a:pt x="45201" y="100424"/>
                  <a:pt x="45201" y="100620"/>
                </a:cubicBezTo>
                <a:cubicBezTo>
                  <a:pt x="45201" y="100845"/>
                  <a:pt x="45369" y="101013"/>
                  <a:pt x="45594" y="101013"/>
                </a:cubicBezTo>
                <a:cubicBezTo>
                  <a:pt x="45790" y="101013"/>
                  <a:pt x="45987" y="100845"/>
                  <a:pt x="45987" y="100620"/>
                </a:cubicBezTo>
                <a:cubicBezTo>
                  <a:pt x="45987" y="100424"/>
                  <a:pt x="45790" y="100227"/>
                  <a:pt x="45594" y="100227"/>
                </a:cubicBezTo>
                <a:close/>
                <a:moveTo>
                  <a:pt x="47559" y="100227"/>
                </a:moveTo>
                <a:cubicBezTo>
                  <a:pt x="47334" y="100255"/>
                  <a:pt x="47166" y="100424"/>
                  <a:pt x="47166" y="100620"/>
                </a:cubicBezTo>
                <a:cubicBezTo>
                  <a:pt x="47166" y="100845"/>
                  <a:pt x="47334" y="101013"/>
                  <a:pt x="47559" y="101013"/>
                </a:cubicBezTo>
                <a:cubicBezTo>
                  <a:pt x="47756" y="101013"/>
                  <a:pt x="47952" y="100845"/>
                  <a:pt x="47952" y="100620"/>
                </a:cubicBezTo>
                <a:cubicBezTo>
                  <a:pt x="47952" y="100424"/>
                  <a:pt x="47756" y="100227"/>
                  <a:pt x="47559" y="100227"/>
                </a:cubicBezTo>
                <a:close/>
                <a:moveTo>
                  <a:pt x="49524" y="100227"/>
                </a:moveTo>
                <a:cubicBezTo>
                  <a:pt x="49300" y="100255"/>
                  <a:pt x="49131" y="100424"/>
                  <a:pt x="49131" y="100620"/>
                </a:cubicBezTo>
                <a:cubicBezTo>
                  <a:pt x="49131" y="100845"/>
                  <a:pt x="49300" y="101013"/>
                  <a:pt x="49524" y="101013"/>
                </a:cubicBezTo>
                <a:cubicBezTo>
                  <a:pt x="49721" y="101013"/>
                  <a:pt x="49917" y="100845"/>
                  <a:pt x="49917" y="100620"/>
                </a:cubicBezTo>
                <a:cubicBezTo>
                  <a:pt x="49917" y="100424"/>
                  <a:pt x="49721" y="100227"/>
                  <a:pt x="49524" y="100227"/>
                </a:cubicBezTo>
                <a:close/>
                <a:moveTo>
                  <a:pt x="51489" y="100227"/>
                </a:moveTo>
                <a:cubicBezTo>
                  <a:pt x="51265" y="100255"/>
                  <a:pt x="51096" y="100424"/>
                  <a:pt x="51096" y="100620"/>
                </a:cubicBezTo>
                <a:cubicBezTo>
                  <a:pt x="51096" y="100845"/>
                  <a:pt x="51265" y="101013"/>
                  <a:pt x="51489" y="101013"/>
                </a:cubicBezTo>
                <a:cubicBezTo>
                  <a:pt x="51686" y="101013"/>
                  <a:pt x="51882" y="100845"/>
                  <a:pt x="51882" y="100620"/>
                </a:cubicBezTo>
                <a:cubicBezTo>
                  <a:pt x="51882" y="100424"/>
                  <a:pt x="51686" y="100227"/>
                  <a:pt x="51489" y="100227"/>
                </a:cubicBezTo>
                <a:close/>
                <a:moveTo>
                  <a:pt x="53455" y="100227"/>
                </a:moveTo>
                <a:cubicBezTo>
                  <a:pt x="53230" y="100255"/>
                  <a:pt x="53062" y="100424"/>
                  <a:pt x="53062" y="100620"/>
                </a:cubicBezTo>
                <a:cubicBezTo>
                  <a:pt x="53062" y="100845"/>
                  <a:pt x="53230" y="101013"/>
                  <a:pt x="53455" y="101013"/>
                </a:cubicBezTo>
                <a:cubicBezTo>
                  <a:pt x="53651" y="101013"/>
                  <a:pt x="53848" y="100845"/>
                  <a:pt x="53848" y="100620"/>
                </a:cubicBezTo>
                <a:cubicBezTo>
                  <a:pt x="53848" y="100424"/>
                  <a:pt x="53651" y="100227"/>
                  <a:pt x="53455" y="100227"/>
                </a:cubicBezTo>
                <a:close/>
                <a:moveTo>
                  <a:pt x="55420" y="100227"/>
                </a:moveTo>
                <a:cubicBezTo>
                  <a:pt x="55195" y="100255"/>
                  <a:pt x="55027" y="100424"/>
                  <a:pt x="55027" y="100620"/>
                </a:cubicBezTo>
                <a:cubicBezTo>
                  <a:pt x="55027" y="100845"/>
                  <a:pt x="55195" y="101013"/>
                  <a:pt x="55420" y="101013"/>
                </a:cubicBezTo>
                <a:cubicBezTo>
                  <a:pt x="55616" y="101013"/>
                  <a:pt x="55813" y="100845"/>
                  <a:pt x="55813" y="100620"/>
                </a:cubicBezTo>
                <a:cubicBezTo>
                  <a:pt x="55813" y="100424"/>
                  <a:pt x="55616" y="100227"/>
                  <a:pt x="55420" y="100227"/>
                </a:cubicBezTo>
                <a:close/>
                <a:moveTo>
                  <a:pt x="37733" y="102220"/>
                </a:moveTo>
                <a:cubicBezTo>
                  <a:pt x="37508" y="102220"/>
                  <a:pt x="37340" y="102389"/>
                  <a:pt x="37340" y="102585"/>
                </a:cubicBezTo>
                <a:cubicBezTo>
                  <a:pt x="37340" y="102810"/>
                  <a:pt x="37508" y="102978"/>
                  <a:pt x="37733" y="102978"/>
                </a:cubicBezTo>
                <a:cubicBezTo>
                  <a:pt x="37929" y="102978"/>
                  <a:pt x="38126" y="102810"/>
                  <a:pt x="38126" y="102585"/>
                </a:cubicBezTo>
                <a:cubicBezTo>
                  <a:pt x="38126" y="102389"/>
                  <a:pt x="37929" y="102220"/>
                  <a:pt x="37733" y="102220"/>
                </a:cubicBezTo>
                <a:close/>
                <a:moveTo>
                  <a:pt x="39698" y="102220"/>
                </a:moveTo>
                <a:cubicBezTo>
                  <a:pt x="39474" y="102220"/>
                  <a:pt x="39305" y="102389"/>
                  <a:pt x="39305" y="102585"/>
                </a:cubicBezTo>
                <a:cubicBezTo>
                  <a:pt x="39305" y="102810"/>
                  <a:pt x="39474" y="102978"/>
                  <a:pt x="39698" y="102978"/>
                </a:cubicBezTo>
                <a:cubicBezTo>
                  <a:pt x="39895" y="102978"/>
                  <a:pt x="40091" y="102810"/>
                  <a:pt x="40091" y="102585"/>
                </a:cubicBezTo>
                <a:cubicBezTo>
                  <a:pt x="40091" y="102389"/>
                  <a:pt x="39895" y="102220"/>
                  <a:pt x="39698" y="102220"/>
                </a:cubicBezTo>
                <a:close/>
                <a:moveTo>
                  <a:pt x="41663" y="102220"/>
                </a:moveTo>
                <a:cubicBezTo>
                  <a:pt x="41439" y="102220"/>
                  <a:pt x="41270" y="102389"/>
                  <a:pt x="41270" y="102585"/>
                </a:cubicBezTo>
                <a:cubicBezTo>
                  <a:pt x="41270" y="102810"/>
                  <a:pt x="41439" y="102978"/>
                  <a:pt x="41663" y="102978"/>
                </a:cubicBezTo>
                <a:cubicBezTo>
                  <a:pt x="41860" y="102978"/>
                  <a:pt x="42056" y="102810"/>
                  <a:pt x="42056" y="102585"/>
                </a:cubicBezTo>
                <a:cubicBezTo>
                  <a:pt x="42056" y="102389"/>
                  <a:pt x="41860" y="102220"/>
                  <a:pt x="41663" y="102220"/>
                </a:cubicBezTo>
                <a:close/>
                <a:moveTo>
                  <a:pt x="43629" y="102220"/>
                </a:moveTo>
                <a:cubicBezTo>
                  <a:pt x="43404" y="102220"/>
                  <a:pt x="43235" y="102389"/>
                  <a:pt x="43235" y="102585"/>
                </a:cubicBezTo>
                <a:cubicBezTo>
                  <a:pt x="43235" y="102810"/>
                  <a:pt x="43404" y="102978"/>
                  <a:pt x="43629" y="102978"/>
                </a:cubicBezTo>
                <a:cubicBezTo>
                  <a:pt x="43825" y="102978"/>
                  <a:pt x="44022" y="102810"/>
                  <a:pt x="44022" y="102585"/>
                </a:cubicBezTo>
                <a:cubicBezTo>
                  <a:pt x="44022" y="102389"/>
                  <a:pt x="43825" y="102220"/>
                  <a:pt x="43629" y="102220"/>
                </a:cubicBezTo>
                <a:close/>
                <a:moveTo>
                  <a:pt x="45594" y="102220"/>
                </a:moveTo>
                <a:cubicBezTo>
                  <a:pt x="45369" y="102220"/>
                  <a:pt x="45201" y="102389"/>
                  <a:pt x="45201" y="102585"/>
                </a:cubicBezTo>
                <a:cubicBezTo>
                  <a:pt x="45201" y="102810"/>
                  <a:pt x="45369" y="102978"/>
                  <a:pt x="45594" y="102978"/>
                </a:cubicBezTo>
                <a:cubicBezTo>
                  <a:pt x="45790" y="102978"/>
                  <a:pt x="45987" y="102810"/>
                  <a:pt x="45987" y="102585"/>
                </a:cubicBezTo>
                <a:cubicBezTo>
                  <a:pt x="45987" y="102389"/>
                  <a:pt x="45790" y="102220"/>
                  <a:pt x="45594" y="102220"/>
                </a:cubicBezTo>
                <a:close/>
                <a:moveTo>
                  <a:pt x="47559" y="102220"/>
                </a:moveTo>
                <a:cubicBezTo>
                  <a:pt x="47334" y="102220"/>
                  <a:pt x="47166" y="102389"/>
                  <a:pt x="47166" y="102585"/>
                </a:cubicBezTo>
                <a:cubicBezTo>
                  <a:pt x="47166" y="102810"/>
                  <a:pt x="47334" y="102978"/>
                  <a:pt x="47559" y="102978"/>
                </a:cubicBezTo>
                <a:cubicBezTo>
                  <a:pt x="47756" y="102978"/>
                  <a:pt x="47952" y="102810"/>
                  <a:pt x="47952" y="102585"/>
                </a:cubicBezTo>
                <a:cubicBezTo>
                  <a:pt x="47952" y="102389"/>
                  <a:pt x="47756" y="102220"/>
                  <a:pt x="47559" y="102220"/>
                </a:cubicBezTo>
                <a:close/>
                <a:moveTo>
                  <a:pt x="49524" y="102220"/>
                </a:moveTo>
                <a:cubicBezTo>
                  <a:pt x="49300" y="102220"/>
                  <a:pt x="49131" y="102389"/>
                  <a:pt x="49131" y="102585"/>
                </a:cubicBezTo>
                <a:cubicBezTo>
                  <a:pt x="49131" y="102810"/>
                  <a:pt x="49300" y="102978"/>
                  <a:pt x="49524" y="102978"/>
                </a:cubicBezTo>
                <a:cubicBezTo>
                  <a:pt x="49721" y="102978"/>
                  <a:pt x="49917" y="102810"/>
                  <a:pt x="49917" y="102585"/>
                </a:cubicBezTo>
                <a:cubicBezTo>
                  <a:pt x="49917" y="102389"/>
                  <a:pt x="49721" y="102220"/>
                  <a:pt x="49524" y="102220"/>
                </a:cubicBezTo>
                <a:close/>
                <a:moveTo>
                  <a:pt x="51489" y="102220"/>
                </a:moveTo>
                <a:cubicBezTo>
                  <a:pt x="51265" y="102220"/>
                  <a:pt x="51096" y="102389"/>
                  <a:pt x="51096" y="102585"/>
                </a:cubicBezTo>
                <a:cubicBezTo>
                  <a:pt x="51096" y="102810"/>
                  <a:pt x="51265" y="102978"/>
                  <a:pt x="51489" y="102978"/>
                </a:cubicBezTo>
                <a:cubicBezTo>
                  <a:pt x="51686" y="102978"/>
                  <a:pt x="51882" y="102810"/>
                  <a:pt x="51882" y="102585"/>
                </a:cubicBezTo>
                <a:cubicBezTo>
                  <a:pt x="51882" y="102389"/>
                  <a:pt x="51686" y="102220"/>
                  <a:pt x="51489" y="102220"/>
                </a:cubicBezTo>
                <a:close/>
                <a:moveTo>
                  <a:pt x="53455" y="102220"/>
                </a:moveTo>
                <a:cubicBezTo>
                  <a:pt x="53230" y="102220"/>
                  <a:pt x="53062" y="102389"/>
                  <a:pt x="53062" y="102585"/>
                </a:cubicBezTo>
                <a:cubicBezTo>
                  <a:pt x="53062" y="102810"/>
                  <a:pt x="53230" y="102978"/>
                  <a:pt x="53455" y="102978"/>
                </a:cubicBezTo>
                <a:cubicBezTo>
                  <a:pt x="53651" y="102978"/>
                  <a:pt x="53848" y="102810"/>
                  <a:pt x="53848" y="102585"/>
                </a:cubicBezTo>
                <a:cubicBezTo>
                  <a:pt x="53848" y="102389"/>
                  <a:pt x="53651" y="102220"/>
                  <a:pt x="53455" y="102220"/>
                </a:cubicBezTo>
                <a:close/>
                <a:moveTo>
                  <a:pt x="37733" y="104158"/>
                </a:moveTo>
                <a:cubicBezTo>
                  <a:pt x="37508" y="104186"/>
                  <a:pt x="37340" y="104354"/>
                  <a:pt x="37340" y="104551"/>
                </a:cubicBezTo>
                <a:cubicBezTo>
                  <a:pt x="37340" y="104775"/>
                  <a:pt x="37508" y="104944"/>
                  <a:pt x="37733" y="104944"/>
                </a:cubicBezTo>
                <a:cubicBezTo>
                  <a:pt x="37929" y="104944"/>
                  <a:pt x="38126" y="104775"/>
                  <a:pt x="38126" y="104551"/>
                </a:cubicBezTo>
                <a:cubicBezTo>
                  <a:pt x="38126" y="104354"/>
                  <a:pt x="37929" y="104158"/>
                  <a:pt x="37733" y="104158"/>
                </a:cubicBezTo>
                <a:close/>
                <a:moveTo>
                  <a:pt x="39698" y="104158"/>
                </a:moveTo>
                <a:cubicBezTo>
                  <a:pt x="39474" y="104186"/>
                  <a:pt x="39305" y="104354"/>
                  <a:pt x="39305" y="104551"/>
                </a:cubicBezTo>
                <a:cubicBezTo>
                  <a:pt x="39305" y="104775"/>
                  <a:pt x="39474" y="104944"/>
                  <a:pt x="39698" y="104944"/>
                </a:cubicBezTo>
                <a:cubicBezTo>
                  <a:pt x="39895" y="104944"/>
                  <a:pt x="40091" y="104775"/>
                  <a:pt x="40091" y="104551"/>
                </a:cubicBezTo>
                <a:cubicBezTo>
                  <a:pt x="40091" y="104354"/>
                  <a:pt x="39895" y="104158"/>
                  <a:pt x="39698" y="104158"/>
                </a:cubicBezTo>
                <a:close/>
                <a:moveTo>
                  <a:pt x="41663" y="104158"/>
                </a:moveTo>
                <a:cubicBezTo>
                  <a:pt x="41439" y="104186"/>
                  <a:pt x="41270" y="104354"/>
                  <a:pt x="41270" y="104551"/>
                </a:cubicBezTo>
                <a:cubicBezTo>
                  <a:pt x="41270" y="104775"/>
                  <a:pt x="41439" y="104944"/>
                  <a:pt x="41663" y="104944"/>
                </a:cubicBezTo>
                <a:cubicBezTo>
                  <a:pt x="41860" y="104944"/>
                  <a:pt x="42056" y="104775"/>
                  <a:pt x="42056" y="104551"/>
                </a:cubicBezTo>
                <a:cubicBezTo>
                  <a:pt x="42056" y="104354"/>
                  <a:pt x="41860" y="104158"/>
                  <a:pt x="41663" y="104158"/>
                </a:cubicBezTo>
                <a:close/>
                <a:moveTo>
                  <a:pt x="43629" y="104158"/>
                </a:moveTo>
                <a:cubicBezTo>
                  <a:pt x="43404" y="104186"/>
                  <a:pt x="43235" y="104354"/>
                  <a:pt x="43235" y="104551"/>
                </a:cubicBezTo>
                <a:cubicBezTo>
                  <a:pt x="43235" y="104775"/>
                  <a:pt x="43404" y="104944"/>
                  <a:pt x="43629" y="104944"/>
                </a:cubicBezTo>
                <a:cubicBezTo>
                  <a:pt x="43825" y="104944"/>
                  <a:pt x="44022" y="104775"/>
                  <a:pt x="44022" y="104551"/>
                </a:cubicBezTo>
                <a:cubicBezTo>
                  <a:pt x="44022" y="104354"/>
                  <a:pt x="43825" y="104158"/>
                  <a:pt x="43629" y="104158"/>
                </a:cubicBezTo>
                <a:close/>
                <a:moveTo>
                  <a:pt x="45594" y="104158"/>
                </a:moveTo>
                <a:cubicBezTo>
                  <a:pt x="45369" y="104186"/>
                  <a:pt x="45201" y="104354"/>
                  <a:pt x="45201" y="104551"/>
                </a:cubicBezTo>
                <a:cubicBezTo>
                  <a:pt x="45201" y="104775"/>
                  <a:pt x="45369" y="104944"/>
                  <a:pt x="45594" y="104944"/>
                </a:cubicBezTo>
                <a:cubicBezTo>
                  <a:pt x="45790" y="104944"/>
                  <a:pt x="45987" y="104775"/>
                  <a:pt x="45987" y="104551"/>
                </a:cubicBezTo>
                <a:cubicBezTo>
                  <a:pt x="45987" y="104354"/>
                  <a:pt x="45790" y="104158"/>
                  <a:pt x="45594" y="104158"/>
                </a:cubicBezTo>
                <a:close/>
                <a:moveTo>
                  <a:pt x="47559" y="104158"/>
                </a:moveTo>
                <a:cubicBezTo>
                  <a:pt x="47334" y="104186"/>
                  <a:pt x="47166" y="104354"/>
                  <a:pt x="47166" y="104551"/>
                </a:cubicBezTo>
                <a:cubicBezTo>
                  <a:pt x="47166" y="104775"/>
                  <a:pt x="47334" y="104944"/>
                  <a:pt x="47559" y="104944"/>
                </a:cubicBezTo>
                <a:cubicBezTo>
                  <a:pt x="47756" y="104944"/>
                  <a:pt x="47952" y="104775"/>
                  <a:pt x="47952" y="104551"/>
                </a:cubicBezTo>
                <a:cubicBezTo>
                  <a:pt x="47952" y="104354"/>
                  <a:pt x="47756" y="104158"/>
                  <a:pt x="47559" y="104158"/>
                </a:cubicBezTo>
                <a:close/>
                <a:moveTo>
                  <a:pt x="49524" y="104158"/>
                </a:moveTo>
                <a:cubicBezTo>
                  <a:pt x="49300" y="104186"/>
                  <a:pt x="49131" y="104354"/>
                  <a:pt x="49131" y="104551"/>
                </a:cubicBezTo>
                <a:cubicBezTo>
                  <a:pt x="49131" y="104775"/>
                  <a:pt x="49300" y="104944"/>
                  <a:pt x="49524" y="104944"/>
                </a:cubicBezTo>
                <a:cubicBezTo>
                  <a:pt x="49721" y="104944"/>
                  <a:pt x="49917" y="104775"/>
                  <a:pt x="49917" y="104551"/>
                </a:cubicBezTo>
                <a:cubicBezTo>
                  <a:pt x="49917" y="104354"/>
                  <a:pt x="49721" y="104158"/>
                  <a:pt x="49524" y="104158"/>
                </a:cubicBezTo>
                <a:close/>
                <a:moveTo>
                  <a:pt x="51489" y="104158"/>
                </a:moveTo>
                <a:cubicBezTo>
                  <a:pt x="51265" y="104186"/>
                  <a:pt x="51096" y="104354"/>
                  <a:pt x="51096" y="104551"/>
                </a:cubicBezTo>
                <a:cubicBezTo>
                  <a:pt x="51096" y="104775"/>
                  <a:pt x="51265" y="104944"/>
                  <a:pt x="51489" y="104944"/>
                </a:cubicBezTo>
                <a:cubicBezTo>
                  <a:pt x="51686" y="104944"/>
                  <a:pt x="51882" y="104775"/>
                  <a:pt x="51882" y="104551"/>
                </a:cubicBezTo>
                <a:cubicBezTo>
                  <a:pt x="51882" y="104354"/>
                  <a:pt x="51686" y="104158"/>
                  <a:pt x="51489" y="104158"/>
                </a:cubicBezTo>
                <a:close/>
                <a:moveTo>
                  <a:pt x="53455" y="104158"/>
                </a:moveTo>
                <a:cubicBezTo>
                  <a:pt x="53230" y="104186"/>
                  <a:pt x="53062" y="104354"/>
                  <a:pt x="53062" y="104551"/>
                </a:cubicBezTo>
                <a:cubicBezTo>
                  <a:pt x="53062" y="104775"/>
                  <a:pt x="53230" y="104944"/>
                  <a:pt x="53455" y="104944"/>
                </a:cubicBezTo>
                <a:cubicBezTo>
                  <a:pt x="53651" y="104944"/>
                  <a:pt x="53848" y="104775"/>
                  <a:pt x="53848" y="104551"/>
                </a:cubicBezTo>
                <a:cubicBezTo>
                  <a:pt x="53848" y="104354"/>
                  <a:pt x="53651" y="104158"/>
                  <a:pt x="53455" y="104158"/>
                </a:cubicBezTo>
                <a:close/>
                <a:moveTo>
                  <a:pt x="37733" y="106123"/>
                </a:moveTo>
                <a:cubicBezTo>
                  <a:pt x="37508" y="106123"/>
                  <a:pt x="37340" y="106319"/>
                  <a:pt x="37340" y="106516"/>
                </a:cubicBezTo>
                <a:cubicBezTo>
                  <a:pt x="37340" y="106740"/>
                  <a:pt x="37508" y="106909"/>
                  <a:pt x="37733" y="106909"/>
                </a:cubicBezTo>
                <a:cubicBezTo>
                  <a:pt x="37929" y="106909"/>
                  <a:pt x="38126" y="106740"/>
                  <a:pt x="38126" y="106516"/>
                </a:cubicBezTo>
                <a:cubicBezTo>
                  <a:pt x="38126" y="106319"/>
                  <a:pt x="37929" y="106123"/>
                  <a:pt x="37733" y="106123"/>
                </a:cubicBezTo>
                <a:close/>
                <a:moveTo>
                  <a:pt x="39698" y="106123"/>
                </a:moveTo>
                <a:cubicBezTo>
                  <a:pt x="39474" y="106123"/>
                  <a:pt x="39305" y="106319"/>
                  <a:pt x="39305" y="106516"/>
                </a:cubicBezTo>
                <a:cubicBezTo>
                  <a:pt x="39305" y="106740"/>
                  <a:pt x="39474" y="106909"/>
                  <a:pt x="39698" y="106909"/>
                </a:cubicBezTo>
                <a:cubicBezTo>
                  <a:pt x="39895" y="106909"/>
                  <a:pt x="40091" y="106740"/>
                  <a:pt x="40091" y="106516"/>
                </a:cubicBezTo>
                <a:cubicBezTo>
                  <a:pt x="40091" y="106319"/>
                  <a:pt x="39895" y="106123"/>
                  <a:pt x="39698" y="106123"/>
                </a:cubicBezTo>
                <a:close/>
                <a:moveTo>
                  <a:pt x="41663" y="106123"/>
                </a:moveTo>
                <a:cubicBezTo>
                  <a:pt x="41439" y="106123"/>
                  <a:pt x="41270" y="106319"/>
                  <a:pt x="41270" y="106516"/>
                </a:cubicBezTo>
                <a:cubicBezTo>
                  <a:pt x="41270" y="106740"/>
                  <a:pt x="41439" y="106909"/>
                  <a:pt x="41663" y="106909"/>
                </a:cubicBezTo>
                <a:cubicBezTo>
                  <a:pt x="41860" y="106909"/>
                  <a:pt x="42056" y="106740"/>
                  <a:pt x="42056" y="106516"/>
                </a:cubicBezTo>
                <a:cubicBezTo>
                  <a:pt x="42056" y="106319"/>
                  <a:pt x="41860" y="106123"/>
                  <a:pt x="41663" y="106123"/>
                </a:cubicBezTo>
                <a:close/>
                <a:moveTo>
                  <a:pt x="43629" y="106123"/>
                </a:moveTo>
                <a:cubicBezTo>
                  <a:pt x="43404" y="106123"/>
                  <a:pt x="43235" y="106319"/>
                  <a:pt x="43235" y="106516"/>
                </a:cubicBezTo>
                <a:cubicBezTo>
                  <a:pt x="43235" y="106740"/>
                  <a:pt x="43404" y="106909"/>
                  <a:pt x="43629" y="106909"/>
                </a:cubicBezTo>
                <a:cubicBezTo>
                  <a:pt x="43825" y="106909"/>
                  <a:pt x="44022" y="106740"/>
                  <a:pt x="44022" y="106516"/>
                </a:cubicBezTo>
                <a:cubicBezTo>
                  <a:pt x="44022" y="106319"/>
                  <a:pt x="43825" y="106123"/>
                  <a:pt x="43629" y="106123"/>
                </a:cubicBezTo>
                <a:close/>
                <a:moveTo>
                  <a:pt x="45594" y="106123"/>
                </a:moveTo>
                <a:cubicBezTo>
                  <a:pt x="45369" y="106123"/>
                  <a:pt x="45201" y="106319"/>
                  <a:pt x="45201" y="106516"/>
                </a:cubicBezTo>
                <a:cubicBezTo>
                  <a:pt x="45201" y="106740"/>
                  <a:pt x="45369" y="106909"/>
                  <a:pt x="45594" y="106909"/>
                </a:cubicBezTo>
                <a:cubicBezTo>
                  <a:pt x="45790" y="106909"/>
                  <a:pt x="45987" y="106740"/>
                  <a:pt x="45987" y="106516"/>
                </a:cubicBezTo>
                <a:cubicBezTo>
                  <a:pt x="45987" y="106319"/>
                  <a:pt x="45790" y="106123"/>
                  <a:pt x="45594" y="106123"/>
                </a:cubicBezTo>
                <a:close/>
                <a:moveTo>
                  <a:pt x="47559" y="106123"/>
                </a:moveTo>
                <a:cubicBezTo>
                  <a:pt x="47334" y="106123"/>
                  <a:pt x="47166" y="106319"/>
                  <a:pt x="47166" y="106516"/>
                </a:cubicBezTo>
                <a:cubicBezTo>
                  <a:pt x="47166" y="106740"/>
                  <a:pt x="47334" y="106909"/>
                  <a:pt x="47559" y="106909"/>
                </a:cubicBezTo>
                <a:cubicBezTo>
                  <a:pt x="47756" y="106909"/>
                  <a:pt x="47952" y="106740"/>
                  <a:pt x="47952" y="106516"/>
                </a:cubicBezTo>
                <a:cubicBezTo>
                  <a:pt x="47952" y="106319"/>
                  <a:pt x="47756" y="106123"/>
                  <a:pt x="47559" y="106123"/>
                </a:cubicBezTo>
                <a:close/>
                <a:moveTo>
                  <a:pt x="49524" y="106123"/>
                </a:moveTo>
                <a:cubicBezTo>
                  <a:pt x="49300" y="106123"/>
                  <a:pt x="49131" y="106319"/>
                  <a:pt x="49131" y="106516"/>
                </a:cubicBezTo>
                <a:cubicBezTo>
                  <a:pt x="49131" y="106740"/>
                  <a:pt x="49300" y="106909"/>
                  <a:pt x="49524" y="106909"/>
                </a:cubicBezTo>
                <a:cubicBezTo>
                  <a:pt x="49721" y="106909"/>
                  <a:pt x="49917" y="106740"/>
                  <a:pt x="49917" y="106516"/>
                </a:cubicBezTo>
                <a:cubicBezTo>
                  <a:pt x="49917" y="106319"/>
                  <a:pt x="49721" y="106123"/>
                  <a:pt x="49524" y="106123"/>
                </a:cubicBezTo>
                <a:close/>
                <a:moveTo>
                  <a:pt x="51489" y="106123"/>
                </a:moveTo>
                <a:cubicBezTo>
                  <a:pt x="51265" y="106123"/>
                  <a:pt x="51096" y="106319"/>
                  <a:pt x="51096" y="106516"/>
                </a:cubicBezTo>
                <a:cubicBezTo>
                  <a:pt x="51096" y="106740"/>
                  <a:pt x="51265" y="106909"/>
                  <a:pt x="51489" y="106909"/>
                </a:cubicBezTo>
                <a:cubicBezTo>
                  <a:pt x="51686" y="106909"/>
                  <a:pt x="51882" y="106740"/>
                  <a:pt x="51882" y="106516"/>
                </a:cubicBezTo>
                <a:cubicBezTo>
                  <a:pt x="51882" y="106319"/>
                  <a:pt x="51686" y="106123"/>
                  <a:pt x="51489" y="106123"/>
                </a:cubicBezTo>
                <a:close/>
                <a:moveTo>
                  <a:pt x="35768" y="108116"/>
                </a:moveTo>
                <a:cubicBezTo>
                  <a:pt x="35543" y="108116"/>
                  <a:pt x="35375" y="108285"/>
                  <a:pt x="35375" y="108481"/>
                </a:cubicBezTo>
                <a:cubicBezTo>
                  <a:pt x="35375" y="108706"/>
                  <a:pt x="35543" y="108874"/>
                  <a:pt x="35768" y="108874"/>
                </a:cubicBezTo>
                <a:cubicBezTo>
                  <a:pt x="35964" y="108874"/>
                  <a:pt x="36161" y="108706"/>
                  <a:pt x="36161" y="108481"/>
                </a:cubicBezTo>
                <a:cubicBezTo>
                  <a:pt x="36161" y="108285"/>
                  <a:pt x="35964" y="108116"/>
                  <a:pt x="35768" y="108116"/>
                </a:cubicBezTo>
                <a:close/>
                <a:moveTo>
                  <a:pt x="37733" y="108116"/>
                </a:moveTo>
                <a:cubicBezTo>
                  <a:pt x="37508" y="108116"/>
                  <a:pt x="37340" y="108285"/>
                  <a:pt x="37340" y="108481"/>
                </a:cubicBezTo>
                <a:cubicBezTo>
                  <a:pt x="37340" y="108706"/>
                  <a:pt x="37508" y="108874"/>
                  <a:pt x="37733" y="108874"/>
                </a:cubicBezTo>
                <a:cubicBezTo>
                  <a:pt x="37929" y="108874"/>
                  <a:pt x="38126" y="108706"/>
                  <a:pt x="38126" y="108481"/>
                </a:cubicBezTo>
                <a:cubicBezTo>
                  <a:pt x="38126" y="108285"/>
                  <a:pt x="37929" y="108116"/>
                  <a:pt x="37733" y="108116"/>
                </a:cubicBezTo>
                <a:close/>
                <a:moveTo>
                  <a:pt x="39698" y="108116"/>
                </a:moveTo>
                <a:cubicBezTo>
                  <a:pt x="39474" y="108116"/>
                  <a:pt x="39305" y="108285"/>
                  <a:pt x="39305" y="108481"/>
                </a:cubicBezTo>
                <a:cubicBezTo>
                  <a:pt x="39305" y="108706"/>
                  <a:pt x="39474" y="108874"/>
                  <a:pt x="39698" y="108874"/>
                </a:cubicBezTo>
                <a:cubicBezTo>
                  <a:pt x="39895" y="108874"/>
                  <a:pt x="40091" y="108706"/>
                  <a:pt x="40091" y="108481"/>
                </a:cubicBezTo>
                <a:cubicBezTo>
                  <a:pt x="40091" y="108285"/>
                  <a:pt x="39895" y="108116"/>
                  <a:pt x="39698" y="108116"/>
                </a:cubicBezTo>
                <a:close/>
                <a:moveTo>
                  <a:pt x="41663" y="108116"/>
                </a:moveTo>
                <a:cubicBezTo>
                  <a:pt x="41439" y="108116"/>
                  <a:pt x="41270" y="108285"/>
                  <a:pt x="41270" y="108481"/>
                </a:cubicBezTo>
                <a:cubicBezTo>
                  <a:pt x="41270" y="108706"/>
                  <a:pt x="41439" y="108874"/>
                  <a:pt x="41663" y="108874"/>
                </a:cubicBezTo>
                <a:cubicBezTo>
                  <a:pt x="41860" y="108874"/>
                  <a:pt x="42056" y="108706"/>
                  <a:pt x="42056" y="108481"/>
                </a:cubicBezTo>
                <a:cubicBezTo>
                  <a:pt x="42056" y="108285"/>
                  <a:pt x="41860" y="108116"/>
                  <a:pt x="41663" y="108116"/>
                </a:cubicBezTo>
                <a:close/>
                <a:moveTo>
                  <a:pt x="43629" y="108116"/>
                </a:moveTo>
                <a:cubicBezTo>
                  <a:pt x="43404" y="108116"/>
                  <a:pt x="43235" y="108285"/>
                  <a:pt x="43235" y="108481"/>
                </a:cubicBezTo>
                <a:cubicBezTo>
                  <a:pt x="43235" y="108706"/>
                  <a:pt x="43404" y="108874"/>
                  <a:pt x="43629" y="108874"/>
                </a:cubicBezTo>
                <a:cubicBezTo>
                  <a:pt x="43825" y="108874"/>
                  <a:pt x="44022" y="108706"/>
                  <a:pt x="44022" y="108481"/>
                </a:cubicBezTo>
                <a:cubicBezTo>
                  <a:pt x="44022" y="108285"/>
                  <a:pt x="43825" y="108116"/>
                  <a:pt x="43629" y="108116"/>
                </a:cubicBezTo>
                <a:close/>
                <a:moveTo>
                  <a:pt x="45594" y="108116"/>
                </a:moveTo>
                <a:cubicBezTo>
                  <a:pt x="45369" y="108116"/>
                  <a:pt x="45201" y="108285"/>
                  <a:pt x="45201" y="108481"/>
                </a:cubicBezTo>
                <a:cubicBezTo>
                  <a:pt x="45201" y="108706"/>
                  <a:pt x="45369" y="108874"/>
                  <a:pt x="45594" y="108874"/>
                </a:cubicBezTo>
                <a:cubicBezTo>
                  <a:pt x="45790" y="108874"/>
                  <a:pt x="45987" y="108706"/>
                  <a:pt x="45987" y="108481"/>
                </a:cubicBezTo>
                <a:cubicBezTo>
                  <a:pt x="45987" y="108285"/>
                  <a:pt x="45790" y="108116"/>
                  <a:pt x="45594" y="108116"/>
                </a:cubicBezTo>
                <a:close/>
                <a:moveTo>
                  <a:pt x="47559" y="108116"/>
                </a:moveTo>
                <a:cubicBezTo>
                  <a:pt x="47334" y="108116"/>
                  <a:pt x="47166" y="108285"/>
                  <a:pt x="47166" y="108481"/>
                </a:cubicBezTo>
                <a:cubicBezTo>
                  <a:pt x="47166" y="108706"/>
                  <a:pt x="47334" y="108874"/>
                  <a:pt x="47559" y="108874"/>
                </a:cubicBezTo>
                <a:cubicBezTo>
                  <a:pt x="47756" y="108874"/>
                  <a:pt x="47952" y="108706"/>
                  <a:pt x="47952" y="108481"/>
                </a:cubicBezTo>
                <a:cubicBezTo>
                  <a:pt x="47952" y="108285"/>
                  <a:pt x="47756" y="108116"/>
                  <a:pt x="47559" y="108116"/>
                </a:cubicBezTo>
                <a:close/>
                <a:moveTo>
                  <a:pt x="49524" y="108116"/>
                </a:moveTo>
                <a:cubicBezTo>
                  <a:pt x="49300" y="108116"/>
                  <a:pt x="49131" y="108285"/>
                  <a:pt x="49131" y="108481"/>
                </a:cubicBezTo>
                <a:cubicBezTo>
                  <a:pt x="49131" y="108706"/>
                  <a:pt x="49300" y="108874"/>
                  <a:pt x="49524" y="108874"/>
                </a:cubicBezTo>
                <a:cubicBezTo>
                  <a:pt x="49721" y="108874"/>
                  <a:pt x="49917" y="108706"/>
                  <a:pt x="49917" y="108481"/>
                </a:cubicBezTo>
                <a:cubicBezTo>
                  <a:pt x="49917" y="108285"/>
                  <a:pt x="49721" y="108116"/>
                  <a:pt x="49524" y="108116"/>
                </a:cubicBezTo>
                <a:close/>
                <a:moveTo>
                  <a:pt x="51489" y="108116"/>
                </a:moveTo>
                <a:cubicBezTo>
                  <a:pt x="51265" y="108116"/>
                  <a:pt x="51096" y="108285"/>
                  <a:pt x="51096" y="108481"/>
                </a:cubicBezTo>
                <a:cubicBezTo>
                  <a:pt x="51096" y="108706"/>
                  <a:pt x="51265" y="108874"/>
                  <a:pt x="51489" y="108874"/>
                </a:cubicBezTo>
                <a:cubicBezTo>
                  <a:pt x="51686" y="108874"/>
                  <a:pt x="51882" y="108706"/>
                  <a:pt x="51882" y="108481"/>
                </a:cubicBezTo>
                <a:cubicBezTo>
                  <a:pt x="51882" y="108285"/>
                  <a:pt x="51686" y="108116"/>
                  <a:pt x="51489" y="108116"/>
                </a:cubicBezTo>
                <a:close/>
                <a:moveTo>
                  <a:pt x="35768" y="110053"/>
                </a:moveTo>
                <a:cubicBezTo>
                  <a:pt x="35543" y="110081"/>
                  <a:pt x="35375" y="110250"/>
                  <a:pt x="35375" y="110446"/>
                </a:cubicBezTo>
                <a:cubicBezTo>
                  <a:pt x="35375" y="110671"/>
                  <a:pt x="35543" y="110839"/>
                  <a:pt x="35768" y="110839"/>
                </a:cubicBezTo>
                <a:cubicBezTo>
                  <a:pt x="35964" y="110839"/>
                  <a:pt x="36161" y="110671"/>
                  <a:pt x="36161" y="110446"/>
                </a:cubicBezTo>
                <a:cubicBezTo>
                  <a:pt x="36161" y="110250"/>
                  <a:pt x="35964" y="110053"/>
                  <a:pt x="35768" y="110053"/>
                </a:cubicBezTo>
                <a:close/>
                <a:moveTo>
                  <a:pt x="37733" y="110053"/>
                </a:moveTo>
                <a:cubicBezTo>
                  <a:pt x="37508" y="110081"/>
                  <a:pt x="37340" y="110250"/>
                  <a:pt x="37340" y="110446"/>
                </a:cubicBezTo>
                <a:cubicBezTo>
                  <a:pt x="37340" y="110671"/>
                  <a:pt x="37508" y="110839"/>
                  <a:pt x="37733" y="110839"/>
                </a:cubicBezTo>
                <a:cubicBezTo>
                  <a:pt x="37929" y="110839"/>
                  <a:pt x="38126" y="110671"/>
                  <a:pt x="38126" y="110446"/>
                </a:cubicBezTo>
                <a:cubicBezTo>
                  <a:pt x="38126" y="110250"/>
                  <a:pt x="37929" y="110053"/>
                  <a:pt x="37733" y="110053"/>
                </a:cubicBezTo>
                <a:close/>
                <a:moveTo>
                  <a:pt x="39698" y="110053"/>
                </a:moveTo>
                <a:cubicBezTo>
                  <a:pt x="39474" y="110081"/>
                  <a:pt x="39305" y="110250"/>
                  <a:pt x="39305" y="110446"/>
                </a:cubicBezTo>
                <a:cubicBezTo>
                  <a:pt x="39305" y="110671"/>
                  <a:pt x="39474" y="110839"/>
                  <a:pt x="39698" y="110839"/>
                </a:cubicBezTo>
                <a:cubicBezTo>
                  <a:pt x="39895" y="110839"/>
                  <a:pt x="40091" y="110671"/>
                  <a:pt x="40091" y="110446"/>
                </a:cubicBezTo>
                <a:cubicBezTo>
                  <a:pt x="40091" y="110250"/>
                  <a:pt x="39895" y="110053"/>
                  <a:pt x="39698" y="110053"/>
                </a:cubicBezTo>
                <a:close/>
                <a:moveTo>
                  <a:pt x="41663" y="110053"/>
                </a:moveTo>
                <a:cubicBezTo>
                  <a:pt x="41439" y="110081"/>
                  <a:pt x="41270" y="110250"/>
                  <a:pt x="41270" y="110446"/>
                </a:cubicBezTo>
                <a:cubicBezTo>
                  <a:pt x="41270" y="110671"/>
                  <a:pt x="41439" y="110839"/>
                  <a:pt x="41663" y="110839"/>
                </a:cubicBezTo>
                <a:cubicBezTo>
                  <a:pt x="41860" y="110839"/>
                  <a:pt x="42056" y="110671"/>
                  <a:pt x="42056" y="110446"/>
                </a:cubicBezTo>
                <a:cubicBezTo>
                  <a:pt x="42056" y="110250"/>
                  <a:pt x="41860" y="110053"/>
                  <a:pt x="41663" y="110053"/>
                </a:cubicBezTo>
                <a:close/>
                <a:moveTo>
                  <a:pt x="43629" y="110053"/>
                </a:moveTo>
                <a:cubicBezTo>
                  <a:pt x="43404" y="110081"/>
                  <a:pt x="43235" y="110250"/>
                  <a:pt x="43235" y="110446"/>
                </a:cubicBezTo>
                <a:cubicBezTo>
                  <a:pt x="43235" y="110671"/>
                  <a:pt x="43404" y="110839"/>
                  <a:pt x="43629" y="110839"/>
                </a:cubicBezTo>
                <a:cubicBezTo>
                  <a:pt x="43825" y="110839"/>
                  <a:pt x="44022" y="110671"/>
                  <a:pt x="44022" y="110446"/>
                </a:cubicBezTo>
                <a:cubicBezTo>
                  <a:pt x="44022" y="110250"/>
                  <a:pt x="43825" y="110053"/>
                  <a:pt x="43629" y="110053"/>
                </a:cubicBezTo>
                <a:close/>
                <a:moveTo>
                  <a:pt x="45594" y="110053"/>
                </a:moveTo>
                <a:cubicBezTo>
                  <a:pt x="45369" y="110081"/>
                  <a:pt x="45201" y="110250"/>
                  <a:pt x="45201" y="110446"/>
                </a:cubicBezTo>
                <a:cubicBezTo>
                  <a:pt x="45201" y="110671"/>
                  <a:pt x="45369" y="110839"/>
                  <a:pt x="45594" y="110839"/>
                </a:cubicBezTo>
                <a:cubicBezTo>
                  <a:pt x="45790" y="110839"/>
                  <a:pt x="45987" y="110671"/>
                  <a:pt x="45987" y="110446"/>
                </a:cubicBezTo>
                <a:cubicBezTo>
                  <a:pt x="45987" y="110250"/>
                  <a:pt x="45790" y="110053"/>
                  <a:pt x="45594" y="110053"/>
                </a:cubicBezTo>
                <a:close/>
                <a:moveTo>
                  <a:pt x="47559" y="110053"/>
                </a:moveTo>
                <a:cubicBezTo>
                  <a:pt x="47334" y="110081"/>
                  <a:pt x="47166" y="110250"/>
                  <a:pt x="47166" y="110446"/>
                </a:cubicBezTo>
                <a:cubicBezTo>
                  <a:pt x="47166" y="110671"/>
                  <a:pt x="47334" y="110839"/>
                  <a:pt x="47559" y="110839"/>
                </a:cubicBezTo>
                <a:cubicBezTo>
                  <a:pt x="47756" y="110839"/>
                  <a:pt x="47952" y="110671"/>
                  <a:pt x="47952" y="110446"/>
                </a:cubicBezTo>
                <a:cubicBezTo>
                  <a:pt x="47952" y="110250"/>
                  <a:pt x="47756" y="110053"/>
                  <a:pt x="47559" y="110053"/>
                </a:cubicBezTo>
                <a:close/>
                <a:moveTo>
                  <a:pt x="49524" y="110053"/>
                </a:moveTo>
                <a:cubicBezTo>
                  <a:pt x="49300" y="110081"/>
                  <a:pt x="49131" y="110250"/>
                  <a:pt x="49131" y="110446"/>
                </a:cubicBezTo>
                <a:cubicBezTo>
                  <a:pt x="49131" y="110671"/>
                  <a:pt x="49300" y="110839"/>
                  <a:pt x="49524" y="110839"/>
                </a:cubicBezTo>
                <a:cubicBezTo>
                  <a:pt x="49721" y="110839"/>
                  <a:pt x="49917" y="110671"/>
                  <a:pt x="49917" y="110446"/>
                </a:cubicBezTo>
                <a:cubicBezTo>
                  <a:pt x="49917" y="110250"/>
                  <a:pt x="49721" y="110053"/>
                  <a:pt x="49524" y="110053"/>
                </a:cubicBezTo>
                <a:close/>
                <a:moveTo>
                  <a:pt x="33802" y="112047"/>
                </a:moveTo>
                <a:cubicBezTo>
                  <a:pt x="33578" y="112047"/>
                  <a:pt x="33409" y="112215"/>
                  <a:pt x="33409" y="112412"/>
                </a:cubicBezTo>
                <a:cubicBezTo>
                  <a:pt x="33409" y="112636"/>
                  <a:pt x="33578" y="112805"/>
                  <a:pt x="33802" y="112805"/>
                </a:cubicBezTo>
                <a:cubicBezTo>
                  <a:pt x="33999" y="112805"/>
                  <a:pt x="34195" y="112636"/>
                  <a:pt x="34195" y="112412"/>
                </a:cubicBezTo>
                <a:cubicBezTo>
                  <a:pt x="34195" y="112215"/>
                  <a:pt x="33999" y="112047"/>
                  <a:pt x="33802" y="112047"/>
                </a:cubicBezTo>
                <a:close/>
                <a:moveTo>
                  <a:pt x="35768" y="112047"/>
                </a:moveTo>
                <a:cubicBezTo>
                  <a:pt x="35543" y="112047"/>
                  <a:pt x="35375" y="112215"/>
                  <a:pt x="35375" y="112412"/>
                </a:cubicBezTo>
                <a:cubicBezTo>
                  <a:pt x="35375" y="112636"/>
                  <a:pt x="35543" y="112805"/>
                  <a:pt x="35768" y="112805"/>
                </a:cubicBezTo>
                <a:cubicBezTo>
                  <a:pt x="35964" y="112805"/>
                  <a:pt x="36161" y="112636"/>
                  <a:pt x="36161" y="112412"/>
                </a:cubicBezTo>
                <a:cubicBezTo>
                  <a:pt x="36161" y="112215"/>
                  <a:pt x="35964" y="112047"/>
                  <a:pt x="35768" y="112047"/>
                </a:cubicBezTo>
                <a:close/>
                <a:moveTo>
                  <a:pt x="37733" y="112047"/>
                </a:moveTo>
                <a:cubicBezTo>
                  <a:pt x="37508" y="112047"/>
                  <a:pt x="37340" y="112215"/>
                  <a:pt x="37340" y="112412"/>
                </a:cubicBezTo>
                <a:cubicBezTo>
                  <a:pt x="37340" y="112636"/>
                  <a:pt x="37508" y="112805"/>
                  <a:pt x="37733" y="112805"/>
                </a:cubicBezTo>
                <a:cubicBezTo>
                  <a:pt x="37929" y="112805"/>
                  <a:pt x="38126" y="112636"/>
                  <a:pt x="38126" y="112412"/>
                </a:cubicBezTo>
                <a:cubicBezTo>
                  <a:pt x="38126" y="112215"/>
                  <a:pt x="37929" y="112047"/>
                  <a:pt x="37733" y="112047"/>
                </a:cubicBezTo>
                <a:close/>
                <a:moveTo>
                  <a:pt x="39698" y="112047"/>
                </a:moveTo>
                <a:cubicBezTo>
                  <a:pt x="39474" y="112047"/>
                  <a:pt x="39305" y="112215"/>
                  <a:pt x="39305" y="112412"/>
                </a:cubicBezTo>
                <a:cubicBezTo>
                  <a:pt x="39305" y="112636"/>
                  <a:pt x="39474" y="112805"/>
                  <a:pt x="39698" y="112805"/>
                </a:cubicBezTo>
                <a:cubicBezTo>
                  <a:pt x="39895" y="112805"/>
                  <a:pt x="40091" y="112636"/>
                  <a:pt x="40091" y="112412"/>
                </a:cubicBezTo>
                <a:cubicBezTo>
                  <a:pt x="40091" y="112215"/>
                  <a:pt x="39895" y="112047"/>
                  <a:pt x="39698" y="112047"/>
                </a:cubicBezTo>
                <a:close/>
                <a:moveTo>
                  <a:pt x="41663" y="112047"/>
                </a:moveTo>
                <a:cubicBezTo>
                  <a:pt x="41439" y="112047"/>
                  <a:pt x="41270" y="112215"/>
                  <a:pt x="41270" y="112412"/>
                </a:cubicBezTo>
                <a:cubicBezTo>
                  <a:pt x="41270" y="112636"/>
                  <a:pt x="41439" y="112805"/>
                  <a:pt x="41663" y="112805"/>
                </a:cubicBezTo>
                <a:cubicBezTo>
                  <a:pt x="41860" y="112805"/>
                  <a:pt x="42056" y="112636"/>
                  <a:pt x="42056" y="112412"/>
                </a:cubicBezTo>
                <a:cubicBezTo>
                  <a:pt x="42056" y="112215"/>
                  <a:pt x="41860" y="112047"/>
                  <a:pt x="41663" y="112047"/>
                </a:cubicBezTo>
                <a:close/>
                <a:moveTo>
                  <a:pt x="43629" y="112047"/>
                </a:moveTo>
                <a:cubicBezTo>
                  <a:pt x="43404" y="112047"/>
                  <a:pt x="43235" y="112215"/>
                  <a:pt x="43235" y="112412"/>
                </a:cubicBezTo>
                <a:cubicBezTo>
                  <a:pt x="43235" y="112636"/>
                  <a:pt x="43404" y="112805"/>
                  <a:pt x="43629" y="112805"/>
                </a:cubicBezTo>
                <a:cubicBezTo>
                  <a:pt x="43825" y="112805"/>
                  <a:pt x="44022" y="112636"/>
                  <a:pt x="44022" y="112412"/>
                </a:cubicBezTo>
                <a:cubicBezTo>
                  <a:pt x="44022" y="112215"/>
                  <a:pt x="43825" y="112047"/>
                  <a:pt x="43629" y="112047"/>
                </a:cubicBezTo>
                <a:close/>
                <a:moveTo>
                  <a:pt x="45594" y="112047"/>
                </a:moveTo>
                <a:cubicBezTo>
                  <a:pt x="45369" y="112047"/>
                  <a:pt x="45201" y="112215"/>
                  <a:pt x="45201" y="112412"/>
                </a:cubicBezTo>
                <a:cubicBezTo>
                  <a:pt x="45201" y="112636"/>
                  <a:pt x="45369" y="112805"/>
                  <a:pt x="45594" y="112805"/>
                </a:cubicBezTo>
                <a:cubicBezTo>
                  <a:pt x="45790" y="112805"/>
                  <a:pt x="45987" y="112636"/>
                  <a:pt x="45987" y="112412"/>
                </a:cubicBezTo>
                <a:cubicBezTo>
                  <a:pt x="45987" y="112215"/>
                  <a:pt x="45790" y="112047"/>
                  <a:pt x="45594" y="112047"/>
                </a:cubicBezTo>
                <a:close/>
                <a:moveTo>
                  <a:pt x="47559" y="112047"/>
                </a:moveTo>
                <a:cubicBezTo>
                  <a:pt x="47334" y="112047"/>
                  <a:pt x="47166" y="112215"/>
                  <a:pt x="47166" y="112412"/>
                </a:cubicBezTo>
                <a:cubicBezTo>
                  <a:pt x="47166" y="112636"/>
                  <a:pt x="47334" y="112805"/>
                  <a:pt x="47559" y="112805"/>
                </a:cubicBezTo>
                <a:cubicBezTo>
                  <a:pt x="47756" y="112805"/>
                  <a:pt x="47952" y="112636"/>
                  <a:pt x="47952" y="112412"/>
                </a:cubicBezTo>
                <a:cubicBezTo>
                  <a:pt x="47952" y="112215"/>
                  <a:pt x="47756" y="112047"/>
                  <a:pt x="47559" y="112047"/>
                </a:cubicBezTo>
                <a:close/>
                <a:moveTo>
                  <a:pt x="49524" y="112047"/>
                </a:moveTo>
                <a:cubicBezTo>
                  <a:pt x="49300" y="112047"/>
                  <a:pt x="49131" y="112215"/>
                  <a:pt x="49131" y="112412"/>
                </a:cubicBezTo>
                <a:cubicBezTo>
                  <a:pt x="49131" y="112636"/>
                  <a:pt x="49300" y="112805"/>
                  <a:pt x="49524" y="112805"/>
                </a:cubicBezTo>
                <a:cubicBezTo>
                  <a:pt x="49721" y="112805"/>
                  <a:pt x="49917" y="112636"/>
                  <a:pt x="49917" y="112412"/>
                </a:cubicBezTo>
                <a:cubicBezTo>
                  <a:pt x="49917" y="112215"/>
                  <a:pt x="49721" y="112047"/>
                  <a:pt x="49524" y="112047"/>
                </a:cubicBezTo>
                <a:close/>
                <a:moveTo>
                  <a:pt x="33802" y="113984"/>
                </a:moveTo>
                <a:cubicBezTo>
                  <a:pt x="33578" y="114012"/>
                  <a:pt x="33409" y="114180"/>
                  <a:pt x="33409" y="114377"/>
                </a:cubicBezTo>
                <a:cubicBezTo>
                  <a:pt x="33409" y="114601"/>
                  <a:pt x="33578" y="114770"/>
                  <a:pt x="33802" y="114770"/>
                </a:cubicBezTo>
                <a:cubicBezTo>
                  <a:pt x="33999" y="114770"/>
                  <a:pt x="34195" y="114601"/>
                  <a:pt x="34195" y="114377"/>
                </a:cubicBezTo>
                <a:cubicBezTo>
                  <a:pt x="34195" y="114180"/>
                  <a:pt x="33999" y="113984"/>
                  <a:pt x="33802" y="113984"/>
                </a:cubicBezTo>
                <a:close/>
                <a:moveTo>
                  <a:pt x="35768" y="113984"/>
                </a:moveTo>
                <a:cubicBezTo>
                  <a:pt x="35543" y="114012"/>
                  <a:pt x="35375" y="114180"/>
                  <a:pt x="35375" y="114377"/>
                </a:cubicBezTo>
                <a:cubicBezTo>
                  <a:pt x="35375" y="114601"/>
                  <a:pt x="35543" y="114770"/>
                  <a:pt x="35768" y="114770"/>
                </a:cubicBezTo>
                <a:cubicBezTo>
                  <a:pt x="35964" y="114770"/>
                  <a:pt x="36161" y="114601"/>
                  <a:pt x="36161" y="114377"/>
                </a:cubicBezTo>
                <a:cubicBezTo>
                  <a:pt x="36161" y="114180"/>
                  <a:pt x="35964" y="113984"/>
                  <a:pt x="35768" y="113984"/>
                </a:cubicBezTo>
                <a:close/>
                <a:moveTo>
                  <a:pt x="37733" y="113984"/>
                </a:moveTo>
                <a:cubicBezTo>
                  <a:pt x="37508" y="114012"/>
                  <a:pt x="37340" y="114180"/>
                  <a:pt x="37340" y="114377"/>
                </a:cubicBezTo>
                <a:cubicBezTo>
                  <a:pt x="37340" y="114601"/>
                  <a:pt x="37508" y="114770"/>
                  <a:pt x="37733" y="114770"/>
                </a:cubicBezTo>
                <a:cubicBezTo>
                  <a:pt x="37929" y="114770"/>
                  <a:pt x="38126" y="114601"/>
                  <a:pt x="38126" y="114377"/>
                </a:cubicBezTo>
                <a:cubicBezTo>
                  <a:pt x="38126" y="114180"/>
                  <a:pt x="37929" y="113984"/>
                  <a:pt x="37733" y="113984"/>
                </a:cubicBezTo>
                <a:close/>
                <a:moveTo>
                  <a:pt x="39698" y="113984"/>
                </a:moveTo>
                <a:cubicBezTo>
                  <a:pt x="39474" y="114012"/>
                  <a:pt x="39305" y="114180"/>
                  <a:pt x="39305" y="114377"/>
                </a:cubicBezTo>
                <a:cubicBezTo>
                  <a:pt x="39305" y="114601"/>
                  <a:pt x="39474" y="114770"/>
                  <a:pt x="39698" y="114770"/>
                </a:cubicBezTo>
                <a:cubicBezTo>
                  <a:pt x="39895" y="114770"/>
                  <a:pt x="40091" y="114601"/>
                  <a:pt x="40091" y="114377"/>
                </a:cubicBezTo>
                <a:cubicBezTo>
                  <a:pt x="40091" y="114180"/>
                  <a:pt x="39895" y="113984"/>
                  <a:pt x="39698" y="113984"/>
                </a:cubicBezTo>
                <a:close/>
                <a:moveTo>
                  <a:pt x="41663" y="113984"/>
                </a:moveTo>
                <a:cubicBezTo>
                  <a:pt x="41439" y="114012"/>
                  <a:pt x="41270" y="114180"/>
                  <a:pt x="41270" y="114377"/>
                </a:cubicBezTo>
                <a:cubicBezTo>
                  <a:pt x="41270" y="114601"/>
                  <a:pt x="41439" y="114770"/>
                  <a:pt x="41663" y="114770"/>
                </a:cubicBezTo>
                <a:cubicBezTo>
                  <a:pt x="41860" y="114770"/>
                  <a:pt x="42056" y="114601"/>
                  <a:pt x="42056" y="114377"/>
                </a:cubicBezTo>
                <a:cubicBezTo>
                  <a:pt x="42056" y="114180"/>
                  <a:pt x="41860" y="113984"/>
                  <a:pt x="41663" y="113984"/>
                </a:cubicBezTo>
                <a:close/>
                <a:moveTo>
                  <a:pt x="43629" y="113984"/>
                </a:moveTo>
                <a:cubicBezTo>
                  <a:pt x="43404" y="114012"/>
                  <a:pt x="43235" y="114180"/>
                  <a:pt x="43235" y="114377"/>
                </a:cubicBezTo>
                <a:cubicBezTo>
                  <a:pt x="43235" y="114601"/>
                  <a:pt x="43404" y="114770"/>
                  <a:pt x="43629" y="114770"/>
                </a:cubicBezTo>
                <a:cubicBezTo>
                  <a:pt x="43825" y="114770"/>
                  <a:pt x="44022" y="114601"/>
                  <a:pt x="44022" y="114377"/>
                </a:cubicBezTo>
                <a:cubicBezTo>
                  <a:pt x="44022" y="114180"/>
                  <a:pt x="43825" y="113984"/>
                  <a:pt x="43629" y="113984"/>
                </a:cubicBezTo>
                <a:close/>
                <a:moveTo>
                  <a:pt x="45594" y="113984"/>
                </a:moveTo>
                <a:cubicBezTo>
                  <a:pt x="45369" y="114012"/>
                  <a:pt x="45201" y="114180"/>
                  <a:pt x="45201" y="114377"/>
                </a:cubicBezTo>
                <a:cubicBezTo>
                  <a:pt x="45201" y="114601"/>
                  <a:pt x="45369" y="114770"/>
                  <a:pt x="45594" y="114770"/>
                </a:cubicBezTo>
                <a:cubicBezTo>
                  <a:pt x="45790" y="114770"/>
                  <a:pt x="45987" y="114601"/>
                  <a:pt x="45987" y="114377"/>
                </a:cubicBezTo>
                <a:cubicBezTo>
                  <a:pt x="45987" y="114180"/>
                  <a:pt x="45790" y="113984"/>
                  <a:pt x="45594" y="113984"/>
                </a:cubicBezTo>
                <a:close/>
                <a:moveTo>
                  <a:pt x="47559" y="113984"/>
                </a:moveTo>
                <a:cubicBezTo>
                  <a:pt x="47334" y="114012"/>
                  <a:pt x="47166" y="114180"/>
                  <a:pt x="47166" y="114377"/>
                </a:cubicBezTo>
                <a:cubicBezTo>
                  <a:pt x="47166" y="114601"/>
                  <a:pt x="47334" y="114770"/>
                  <a:pt x="47559" y="114770"/>
                </a:cubicBezTo>
                <a:cubicBezTo>
                  <a:pt x="47756" y="114770"/>
                  <a:pt x="47952" y="114601"/>
                  <a:pt x="47952" y="114377"/>
                </a:cubicBezTo>
                <a:cubicBezTo>
                  <a:pt x="47952" y="114180"/>
                  <a:pt x="47756" y="113984"/>
                  <a:pt x="47559" y="113984"/>
                </a:cubicBezTo>
                <a:close/>
                <a:moveTo>
                  <a:pt x="33802" y="115949"/>
                </a:moveTo>
                <a:cubicBezTo>
                  <a:pt x="33578" y="115949"/>
                  <a:pt x="33409" y="116145"/>
                  <a:pt x="33409" y="116342"/>
                </a:cubicBezTo>
                <a:cubicBezTo>
                  <a:pt x="33409" y="116567"/>
                  <a:pt x="33578" y="116735"/>
                  <a:pt x="33802" y="116735"/>
                </a:cubicBezTo>
                <a:cubicBezTo>
                  <a:pt x="33999" y="116735"/>
                  <a:pt x="34195" y="116567"/>
                  <a:pt x="34195" y="116342"/>
                </a:cubicBezTo>
                <a:cubicBezTo>
                  <a:pt x="34195" y="116145"/>
                  <a:pt x="33999" y="115949"/>
                  <a:pt x="33802" y="115949"/>
                </a:cubicBezTo>
                <a:close/>
                <a:moveTo>
                  <a:pt x="35768" y="115949"/>
                </a:moveTo>
                <a:cubicBezTo>
                  <a:pt x="35543" y="115949"/>
                  <a:pt x="35375" y="116145"/>
                  <a:pt x="35375" y="116342"/>
                </a:cubicBezTo>
                <a:cubicBezTo>
                  <a:pt x="35375" y="116567"/>
                  <a:pt x="35543" y="116735"/>
                  <a:pt x="35768" y="116735"/>
                </a:cubicBezTo>
                <a:cubicBezTo>
                  <a:pt x="35964" y="116735"/>
                  <a:pt x="36161" y="116567"/>
                  <a:pt x="36161" y="116342"/>
                </a:cubicBezTo>
                <a:cubicBezTo>
                  <a:pt x="36161" y="116145"/>
                  <a:pt x="35964" y="115949"/>
                  <a:pt x="35768" y="115949"/>
                </a:cubicBezTo>
                <a:close/>
                <a:moveTo>
                  <a:pt x="37733" y="115949"/>
                </a:moveTo>
                <a:cubicBezTo>
                  <a:pt x="37508" y="115949"/>
                  <a:pt x="37340" y="116145"/>
                  <a:pt x="37340" y="116342"/>
                </a:cubicBezTo>
                <a:cubicBezTo>
                  <a:pt x="37340" y="116567"/>
                  <a:pt x="37508" y="116735"/>
                  <a:pt x="37733" y="116735"/>
                </a:cubicBezTo>
                <a:cubicBezTo>
                  <a:pt x="37929" y="116735"/>
                  <a:pt x="38126" y="116567"/>
                  <a:pt x="38126" y="116342"/>
                </a:cubicBezTo>
                <a:cubicBezTo>
                  <a:pt x="38126" y="116145"/>
                  <a:pt x="37929" y="115949"/>
                  <a:pt x="37733" y="115949"/>
                </a:cubicBezTo>
                <a:close/>
                <a:moveTo>
                  <a:pt x="39698" y="115949"/>
                </a:moveTo>
                <a:cubicBezTo>
                  <a:pt x="39474" y="115949"/>
                  <a:pt x="39305" y="116145"/>
                  <a:pt x="39305" y="116342"/>
                </a:cubicBezTo>
                <a:cubicBezTo>
                  <a:pt x="39305" y="116567"/>
                  <a:pt x="39474" y="116735"/>
                  <a:pt x="39698" y="116735"/>
                </a:cubicBezTo>
                <a:cubicBezTo>
                  <a:pt x="39895" y="116735"/>
                  <a:pt x="40091" y="116567"/>
                  <a:pt x="40091" y="116342"/>
                </a:cubicBezTo>
                <a:cubicBezTo>
                  <a:pt x="40091" y="116145"/>
                  <a:pt x="39895" y="115949"/>
                  <a:pt x="39698" y="115949"/>
                </a:cubicBezTo>
                <a:close/>
                <a:moveTo>
                  <a:pt x="41663" y="115949"/>
                </a:moveTo>
                <a:cubicBezTo>
                  <a:pt x="41439" y="115949"/>
                  <a:pt x="41270" y="116145"/>
                  <a:pt x="41270" y="116342"/>
                </a:cubicBezTo>
                <a:cubicBezTo>
                  <a:pt x="41270" y="116567"/>
                  <a:pt x="41439" y="116735"/>
                  <a:pt x="41663" y="116735"/>
                </a:cubicBezTo>
                <a:cubicBezTo>
                  <a:pt x="41860" y="116735"/>
                  <a:pt x="42056" y="116567"/>
                  <a:pt x="42056" y="116342"/>
                </a:cubicBezTo>
                <a:cubicBezTo>
                  <a:pt x="42056" y="116145"/>
                  <a:pt x="41860" y="115949"/>
                  <a:pt x="41663" y="115949"/>
                </a:cubicBezTo>
                <a:close/>
                <a:moveTo>
                  <a:pt x="43629" y="115949"/>
                </a:moveTo>
                <a:cubicBezTo>
                  <a:pt x="43404" y="115949"/>
                  <a:pt x="43235" y="116145"/>
                  <a:pt x="43235" y="116342"/>
                </a:cubicBezTo>
                <a:cubicBezTo>
                  <a:pt x="43235" y="116567"/>
                  <a:pt x="43404" y="116735"/>
                  <a:pt x="43629" y="116735"/>
                </a:cubicBezTo>
                <a:cubicBezTo>
                  <a:pt x="43825" y="116735"/>
                  <a:pt x="44022" y="116567"/>
                  <a:pt x="44022" y="116342"/>
                </a:cubicBezTo>
                <a:cubicBezTo>
                  <a:pt x="44022" y="116145"/>
                  <a:pt x="43825" y="115949"/>
                  <a:pt x="43629" y="115949"/>
                </a:cubicBezTo>
                <a:close/>
                <a:moveTo>
                  <a:pt x="45594" y="115949"/>
                </a:moveTo>
                <a:cubicBezTo>
                  <a:pt x="45369" y="115949"/>
                  <a:pt x="45201" y="116145"/>
                  <a:pt x="45201" y="116342"/>
                </a:cubicBezTo>
                <a:cubicBezTo>
                  <a:pt x="45201" y="116567"/>
                  <a:pt x="45369" y="116735"/>
                  <a:pt x="45594" y="116735"/>
                </a:cubicBezTo>
                <a:cubicBezTo>
                  <a:pt x="45790" y="116735"/>
                  <a:pt x="45987" y="116567"/>
                  <a:pt x="45987" y="116342"/>
                </a:cubicBezTo>
                <a:cubicBezTo>
                  <a:pt x="45987" y="116145"/>
                  <a:pt x="45790" y="115949"/>
                  <a:pt x="45594" y="115949"/>
                </a:cubicBezTo>
                <a:close/>
                <a:moveTo>
                  <a:pt x="47559" y="115949"/>
                </a:moveTo>
                <a:cubicBezTo>
                  <a:pt x="47334" y="115949"/>
                  <a:pt x="47166" y="116145"/>
                  <a:pt x="47166" y="116342"/>
                </a:cubicBezTo>
                <a:cubicBezTo>
                  <a:pt x="47166" y="116567"/>
                  <a:pt x="47334" y="116735"/>
                  <a:pt x="47559" y="116735"/>
                </a:cubicBezTo>
                <a:cubicBezTo>
                  <a:pt x="47756" y="116735"/>
                  <a:pt x="47952" y="116567"/>
                  <a:pt x="47952" y="116342"/>
                </a:cubicBezTo>
                <a:cubicBezTo>
                  <a:pt x="47952" y="116145"/>
                  <a:pt x="47756" y="115949"/>
                  <a:pt x="47559" y="115949"/>
                </a:cubicBezTo>
                <a:close/>
                <a:moveTo>
                  <a:pt x="31837" y="117942"/>
                </a:moveTo>
                <a:cubicBezTo>
                  <a:pt x="31613" y="117942"/>
                  <a:pt x="31444" y="118111"/>
                  <a:pt x="31444" y="118307"/>
                </a:cubicBezTo>
                <a:cubicBezTo>
                  <a:pt x="31444" y="118532"/>
                  <a:pt x="31613" y="118700"/>
                  <a:pt x="31837" y="118700"/>
                </a:cubicBezTo>
                <a:cubicBezTo>
                  <a:pt x="32034" y="118700"/>
                  <a:pt x="32230" y="118532"/>
                  <a:pt x="32230" y="118307"/>
                </a:cubicBezTo>
                <a:cubicBezTo>
                  <a:pt x="32230" y="118111"/>
                  <a:pt x="32034" y="117942"/>
                  <a:pt x="31837" y="117942"/>
                </a:cubicBezTo>
                <a:close/>
                <a:moveTo>
                  <a:pt x="33802" y="117942"/>
                </a:moveTo>
                <a:cubicBezTo>
                  <a:pt x="33578" y="117942"/>
                  <a:pt x="33409" y="118111"/>
                  <a:pt x="33409" y="118307"/>
                </a:cubicBezTo>
                <a:cubicBezTo>
                  <a:pt x="33409" y="118532"/>
                  <a:pt x="33578" y="118700"/>
                  <a:pt x="33802" y="118700"/>
                </a:cubicBezTo>
                <a:cubicBezTo>
                  <a:pt x="33999" y="118700"/>
                  <a:pt x="34195" y="118532"/>
                  <a:pt x="34195" y="118307"/>
                </a:cubicBezTo>
                <a:cubicBezTo>
                  <a:pt x="34195" y="118111"/>
                  <a:pt x="33999" y="117942"/>
                  <a:pt x="33802" y="117942"/>
                </a:cubicBezTo>
                <a:close/>
                <a:moveTo>
                  <a:pt x="35768" y="117942"/>
                </a:moveTo>
                <a:cubicBezTo>
                  <a:pt x="35543" y="117942"/>
                  <a:pt x="35375" y="118111"/>
                  <a:pt x="35375" y="118307"/>
                </a:cubicBezTo>
                <a:cubicBezTo>
                  <a:pt x="35375" y="118532"/>
                  <a:pt x="35543" y="118700"/>
                  <a:pt x="35768" y="118700"/>
                </a:cubicBezTo>
                <a:cubicBezTo>
                  <a:pt x="35964" y="118700"/>
                  <a:pt x="36161" y="118532"/>
                  <a:pt x="36161" y="118307"/>
                </a:cubicBezTo>
                <a:cubicBezTo>
                  <a:pt x="36161" y="118111"/>
                  <a:pt x="35964" y="117942"/>
                  <a:pt x="35768" y="117942"/>
                </a:cubicBezTo>
                <a:close/>
                <a:moveTo>
                  <a:pt x="37733" y="117942"/>
                </a:moveTo>
                <a:cubicBezTo>
                  <a:pt x="37508" y="117942"/>
                  <a:pt x="37340" y="118111"/>
                  <a:pt x="37340" y="118307"/>
                </a:cubicBezTo>
                <a:cubicBezTo>
                  <a:pt x="37340" y="118532"/>
                  <a:pt x="37508" y="118700"/>
                  <a:pt x="37733" y="118700"/>
                </a:cubicBezTo>
                <a:cubicBezTo>
                  <a:pt x="37929" y="118700"/>
                  <a:pt x="38126" y="118532"/>
                  <a:pt x="38126" y="118307"/>
                </a:cubicBezTo>
                <a:cubicBezTo>
                  <a:pt x="38126" y="118111"/>
                  <a:pt x="37929" y="117942"/>
                  <a:pt x="37733" y="117942"/>
                </a:cubicBezTo>
                <a:close/>
                <a:moveTo>
                  <a:pt x="39698" y="117942"/>
                </a:moveTo>
                <a:cubicBezTo>
                  <a:pt x="39474" y="117942"/>
                  <a:pt x="39305" y="118111"/>
                  <a:pt x="39305" y="118307"/>
                </a:cubicBezTo>
                <a:cubicBezTo>
                  <a:pt x="39305" y="118532"/>
                  <a:pt x="39474" y="118700"/>
                  <a:pt x="39698" y="118700"/>
                </a:cubicBezTo>
                <a:cubicBezTo>
                  <a:pt x="39895" y="118700"/>
                  <a:pt x="40091" y="118532"/>
                  <a:pt x="40091" y="118307"/>
                </a:cubicBezTo>
                <a:cubicBezTo>
                  <a:pt x="40091" y="118111"/>
                  <a:pt x="39895" y="117942"/>
                  <a:pt x="39698" y="117942"/>
                </a:cubicBezTo>
                <a:close/>
                <a:moveTo>
                  <a:pt x="41663" y="117942"/>
                </a:moveTo>
                <a:cubicBezTo>
                  <a:pt x="41439" y="117942"/>
                  <a:pt x="41270" y="118111"/>
                  <a:pt x="41270" y="118307"/>
                </a:cubicBezTo>
                <a:cubicBezTo>
                  <a:pt x="41270" y="118532"/>
                  <a:pt x="41439" y="118700"/>
                  <a:pt x="41663" y="118700"/>
                </a:cubicBezTo>
                <a:cubicBezTo>
                  <a:pt x="41860" y="118700"/>
                  <a:pt x="42056" y="118532"/>
                  <a:pt x="42056" y="118307"/>
                </a:cubicBezTo>
                <a:cubicBezTo>
                  <a:pt x="42056" y="118111"/>
                  <a:pt x="41860" y="117942"/>
                  <a:pt x="41663" y="117942"/>
                </a:cubicBezTo>
                <a:close/>
                <a:moveTo>
                  <a:pt x="43629" y="117942"/>
                </a:moveTo>
                <a:cubicBezTo>
                  <a:pt x="43404" y="117942"/>
                  <a:pt x="43235" y="118111"/>
                  <a:pt x="43235" y="118307"/>
                </a:cubicBezTo>
                <a:cubicBezTo>
                  <a:pt x="43235" y="118532"/>
                  <a:pt x="43404" y="118700"/>
                  <a:pt x="43629" y="118700"/>
                </a:cubicBezTo>
                <a:cubicBezTo>
                  <a:pt x="43825" y="118700"/>
                  <a:pt x="44022" y="118532"/>
                  <a:pt x="44022" y="118307"/>
                </a:cubicBezTo>
                <a:cubicBezTo>
                  <a:pt x="44022" y="118111"/>
                  <a:pt x="43825" y="117942"/>
                  <a:pt x="43629" y="117942"/>
                </a:cubicBezTo>
                <a:close/>
                <a:moveTo>
                  <a:pt x="45594" y="117942"/>
                </a:moveTo>
                <a:cubicBezTo>
                  <a:pt x="45369" y="117942"/>
                  <a:pt x="45201" y="118111"/>
                  <a:pt x="45201" y="118307"/>
                </a:cubicBezTo>
                <a:cubicBezTo>
                  <a:pt x="45201" y="118532"/>
                  <a:pt x="45369" y="118700"/>
                  <a:pt x="45594" y="118700"/>
                </a:cubicBezTo>
                <a:cubicBezTo>
                  <a:pt x="45790" y="118700"/>
                  <a:pt x="45987" y="118532"/>
                  <a:pt x="45987" y="118307"/>
                </a:cubicBezTo>
                <a:cubicBezTo>
                  <a:pt x="45987" y="118111"/>
                  <a:pt x="45790" y="117942"/>
                  <a:pt x="45594" y="117942"/>
                </a:cubicBezTo>
                <a:close/>
                <a:moveTo>
                  <a:pt x="31837" y="119879"/>
                </a:moveTo>
                <a:cubicBezTo>
                  <a:pt x="31613" y="119908"/>
                  <a:pt x="31444" y="120076"/>
                  <a:pt x="31444" y="120272"/>
                </a:cubicBezTo>
                <a:cubicBezTo>
                  <a:pt x="31444" y="120497"/>
                  <a:pt x="31613" y="120666"/>
                  <a:pt x="31837" y="120666"/>
                </a:cubicBezTo>
                <a:cubicBezTo>
                  <a:pt x="32034" y="120666"/>
                  <a:pt x="32230" y="120497"/>
                  <a:pt x="32230" y="120272"/>
                </a:cubicBezTo>
                <a:cubicBezTo>
                  <a:pt x="32230" y="120076"/>
                  <a:pt x="32034" y="119879"/>
                  <a:pt x="31837" y="119879"/>
                </a:cubicBezTo>
                <a:close/>
                <a:moveTo>
                  <a:pt x="33802" y="119879"/>
                </a:moveTo>
                <a:cubicBezTo>
                  <a:pt x="33578" y="119908"/>
                  <a:pt x="33409" y="120076"/>
                  <a:pt x="33409" y="120272"/>
                </a:cubicBezTo>
                <a:cubicBezTo>
                  <a:pt x="33409" y="120497"/>
                  <a:pt x="33578" y="120666"/>
                  <a:pt x="33802" y="120666"/>
                </a:cubicBezTo>
                <a:cubicBezTo>
                  <a:pt x="33999" y="120666"/>
                  <a:pt x="34195" y="120497"/>
                  <a:pt x="34195" y="120272"/>
                </a:cubicBezTo>
                <a:cubicBezTo>
                  <a:pt x="34195" y="120076"/>
                  <a:pt x="33999" y="119879"/>
                  <a:pt x="33802" y="119879"/>
                </a:cubicBezTo>
                <a:close/>
                <a:moveTo>
                  <a:pt x="35768" y="119879"/>
                </a:moveTo>
                <a:cubicBezTo>
                  <a:pt x="35543" y="119908"/>
                  <a:pt x="35375" y="120076"/>
                  <a:pt x="35375" y="120272"/>
                </a:cubicBezTo>
                <a:cubicBezTo>
                  <a:pt x="35375" y="120497"/>
                  <a:pt x="35543" y="120666"/>
                  <a:pt x="35768" y="120666"/>
                </a:cubicBezTo>
                <a:cubicBezTo>
                  <a:pt x="35964" y="120666"/>
                  <a:pt x="36161" y="120497"/>
                  <a:pt x="36161" y="120272"/>
                </a:cubicBezTo>
                <a:cubicBezTo>
                  <a:pt x="36161" y="120076"/>
                  <a:pt x="35964" y="119879"/>
                  <a:pt x="35768" y="119879"/>
                </a:cubicBezTo>
                <a:close/>
                <a:moveTo>
                  <a:pt x="37733" y="119879"/>
                </a:moveTo>
                <a:cubicBezTo>
                  <a:pt x="37508" y="119908"/>
                  <a:pt x="37340" y="120076"/>
                  <a:pt x="37340" y="120272"/>
                </a:cubicBezTo>
                <a:cubicBezTo>
                  <a:pt x="37340" y="120497"/>
                  <a:pt x="37508" y="120666"/>
                  <a:pt x="37733" y="120666"/>
                </a:cubicBezTo>
                <a:cubicBezTo>
                  <a:pt x="37929" y="120666"/>
                  <a:pt x="38126" y="120497"/>
                  <a:pt x="38126" y="120272"/>
                </a:cubicBezTo>
                <a:cubicBezTo>
                  <a:pt x="38126" y="120076"/>
                  <a:pt x="37929" y="119879"/>
                  <a:pt x="37733" y="119879"/>
                </a:cubicBezTo>
                <a:close/>
                <a:moveTo>
                  <a:pt x="39698" y="119879"/>
                </a:moveTo>
                <a:cubicBezTo>
                  <a:pt x="39474" y="119908"/>
                  <a:pt x="39305" y="120076"/>
                  <a:pt x="39305" y="120272"/>
                </a:cubicBezTo>
                <a:cubicBezTo>
                  <a:pt x="39305" y="120497"/>
                  <a:pt x="39474" y="120666"/>
                  <a:pt x="39698" y="120666"/>
                </a:cubicBezTo>
                <a:cubicBezTo>
                  <a:pt x="39895" y="120666"/>
                  <a:pt x="40091" y="120497"/>
                  <a:pt x="40091" y="120272"/>
                </a:cubicBezTo>
                <a:cubicBezTo>
                  <a:pt x="40091" y="120076"/>
                  <a:pt x="39895" y="119879"/>
                  <a:pt x="39698" y="119879"/>
                </a:cubicBezTo>
                <a:close/>
                <a:moveTo>
                  <a:pt x="41663" y="119879"/>
                </a:moveTo>
                <a:cubicBezTo>
                  <a:pt x="41439" y="119908"/>
                  <a:pt x="41270" y="120076"/>
                  <a:pt x="41270" y="120272"/>
                </a:cubicBezTo>
                <a:cubicBezTo>
                  <a:pt x="41270" y="120497"/>
                  <a:pt x="41439" y="120666"/>
                  <a:pt x="41663" y="120666"/>
                </a:cubicBezTo>
                <a:cubicBezTo>
                  <a:pt x="41860" y="120666"/>
                  <a:pt x="42056" y="120497"/>
                  <a:pt x="42056" y="120272"/>
                </a:cubicBezTo>
                <a:cubicBezTo>
                  <a:pt x="42056" y="120076"/>
                  <a:pt x="41860" y="119879"/>
                  <a:pt x="41663" y="119879"/>
                </a:cubicBezTo>
                <a:close/>
                <a:moveTo>
                  <a:pt x="43629" y="119879"/>
                </a:moveTo>
                <a:cubicBezTo>
                  <a:pt x="43404" y="119908"/>
                  <a:pt x="43235" y="120076"/>
                  <a:pt x="43235" y="120272"/>
                </a:cubicBezTo>
                <a:cubicBezTo>
                  <a:pt x="43235" y="120497"/>
                  <a:pt x="43404" y="120666"/>
                  <a:pt x="43629" y="120666"/>
                </a:cubicBezTo>
                <a:cubicBezTo>
                  <a:pt x="43825" y="120666"/>
                  <a:pt x="44022" y="120497"/>
                  <a:pt x="44022" y="120272"/>
                </a:cubicBezTo>
                <a:cubicBezTo>
                  <a:pt x="44022" y="120076"/>
                  <a:pt x="43825" y="119879"/>
                  <a:pt x="43629" y="119879"/>
                </a:cubicBezTo>
                <a:close/>
                <a:moveTo>
                  <a:pt x="45594" y="119879"/>
                </a:moveTo>
                <a:cubicBezTo>
                  <a:pt x="45369" y="119908"/>
                  <a:pt x="45201" y="120076"/>
                  <a:pt x="45201" y="120272"/>
                </a:cubicBezTo>
                <a:cubicBezTo>
                  <a:pt x="45201" y="120497"/>
                  <a:pt x="45369" y="120666"/>
                  <a:pt x="45594" y="120666"/>
                </a:cubicBezTo>
                <a:cubicBezTo>
                  <a:pt x="45790" y="120666"/>
                  <a:pt x="45987" y="120497"/>
                  <a:pt x="45987" y="120272"/>
                </a:cubicBezTo>
                <a:cubicBezTo>
                  <a:pt x="45987" y="120076"/>
                  <a:pt x="45790" y="119879"/>
                  <a:pt x="45594" y="119879"/>
                </a:cubicBezTo>
                <a:close/>
                <a:moveTo>
                  <a:pt x="31837" y="121873"/>
                </a:moveTo>
                <a:cubicBezTo>
                  <a:pt x="31613" y="121873"/>
                  <a:pt x="31444" y="122041"/>
                  <a:pt x="31444" y="122238"/>
                </a:cubicBezTo>
                <a:cubicBezTo>
                  <a:pt x="31444" y="122462"/>
                  <a:pt x="31613" y="122631"/>
                  <a:pt x="31837" y="122631"/>
                </a:cubicBezTo>
                <a:cubicBezTo>
                  <a:pt x="32034" y="122631"/>
                  <a:pt x="32230" y="122462"/>
                  <a:pt x="32230" y="122238"/>
                </a:cubicBezTo>
                <a:cubicBezTo>
                  <a:pt x="32230" y="122041"/>
                  <a:pt x="32034" y="121873"/>
                  <a:pt x="31837" y="121873"/>
                </a:cubicBezTo>
                <a:close/>
                <a:moveTo>
                  <a:pt x="33802" y="121873"/>
                </a:moveTo>
                <a:cubicBezTo>
                  <a:pt x="33578" y="121873"/>
                  <a:pt x="33409" y="122041"/>
                  <a:pt x="33409" y="122238"/>
                </a:cubicBezTo>
                <a:cubicBezTo>
                  <a:pt x="33409" y="122462"/>
                  <a:pt x="33578" y="122631"/>
                  <a:pt x="33802" y="122631"/>
                </a:cubicBezTo>
                <a:cubicBezTo>
                  <a:pt x="33999" y="122631"/>
                  <a:pt x="34195" y="122462"/>
                  <a:pt x="34195" y="122238"/>
                </a:cubicBezTo>
                <a:cubicBezTo>
                  <a:pt x="34195" y="122041"/>
                  <a:pt x="33999" y="121873"/>
                  <a:pt x="33802" y="121873"/>
                </a:cubicBezTo>
                <a:close/>
                <a:moveTo>
                  <a:pt x="35768" y="121873"/>
                </a:moveTo>
                <a:cubicBezTo>
                  <a:pt x="35543" y="121873"/>
                  <a:pt x="35375" y="122041"/>
                  <a:pt x="35375" y="122238"/>
                </a:cubicBezTo>
                <a:cubicBezTo>
                  <a:pt x="35375" y="122462"/>
                  <a:pt x="35543" y="122631"/>
                  <a:pt x="35768" y="122631"/>
                </a:cubicBezTo>
                <a:cubicBezTo>
                  <a:pt x="35964" y="122631"/>
                  <a:pt x="36161" y="122462"/>
                  <a:pt x="36161" y="122238"/>
                </a:cubicBezTo>
                <a:cubicBezTo>
                  <a:pt x="36161" y="122041"/>
                  <a:pt x="35964" y="121873"/>
                  <a:pt x="35768" y="121873"/>
                </a:cubicBezTo>
                <a:close/>
                <a:moveTo>
                  <a:pt x="37733" y="121873"/>
                </a:moveTo>
                <a:cubicBezTo>
                  <a:pt x="37508" y="121873"/>
                  <a:pt x="37340" y="122041"/>
                  <a:pt x="37340" y="122238"/>
                </a:cubicBezTo>
                <a:cubicBezTo>
                  <a:pt x="37340" y="122462"/>
                  <a:pt x="37508" y="122631"/>
                  <a:pt x="37733" y="122631"/>
                </a:cubicBezTo>
                <a:cubicBezTo>
                  <a:pt x="37929" y="122631"/>
                  <a:pt x="38126" y="122462"/>
                  <a:pt x="38126" y="122238"/>
                </a:cubicBezTo>
                <a:cubicBezTo>
                  <a:pt x="38126" y="122041"/>
                  <a:pt x="37929" y="121873"/>
                  <a:pt x="37733" y="121873"/>
                </a:cubicBezTo>
                <a:close/>
                <a:moveTo>
                  <a:pt x="39698" y="121873"/>
                </a:moveTo>
                <a:cubicBezTo>
                  <a:pt x="39474" y="121873"/>
                  <a:pt x="39305" y="122041"/>
                  <a:pt x="39305" y="122238"/>
                </a:cubicBezTo>
                <a:cubicBezTo>
                  <a:pt x="39305" y="122462"/>
                  <a:pt x="39474" y="122631"/>
                  <a:pt x="39698" y="122631"/>
                </a:cubicBezTo>
                <a:cubicBezTo>
                  <a:pt x="39895" y="122631"/>
                  <a:pt x="40091" y="122462"/>
                  <a:pt x="40091" y="122238"/>
                </a:cubicBezTo>
                <a:cubicBezTo>
                  <a:pt x="40091" y="122041"/>
                  <a:pt x="39895" y="121873"/>
                  <a:pt x="39698" y="121873"/>
                </a:cubicBezTo>
                <a:close/>
                <a:moveTo>
                  <a:pt x="41663" y="121873"/>
                </a:moveTo>
                <a:cubicBezTo>
                  <a:pt x="41439" y="121873"/>
                  <a:pt x="41270" y="122041"/>
                  <a:pt x="41270" y="122238"/>
                </a:cubicBezTo>
                <a:cubicBezTo>
                  <a:pt x="41270" y="122462"/>
                  <a:pt x="41439" y="122631"/>
                  <a:pt x="41663" y="122631"/>
                </a:cubicBezTo>
                <a:cubicBezTo>
                  <a:pt x="41860" y="122631"/>
                  <a:pt x="42056" y="122462"/>
                  <a:pt x="42056" y="122238"/>
                </a:cubicBezTo>
                <a:cubicBezTo>
                  <a:pt x="42056" y="122041"/>
                  <a:pt x="41860" y="121873"/>
                  <a:pt x="41663" y="121873"/>
                </a:cubicBezTo>
                <a:close/>
                <a:moveTo>
                  <a:pt x="43629" y="121873"/>
                </a:moveTo>
                <a:cubicBezTo>
                  <a:pt x="43404" y="121873"/>
                  <a:pt x="43235" y="122041"/>
                  <a:pt x="43235" y="122238"/>
                </a:cubicBezTo>
                <a:cubicBezTo>
                  <a:pt x="43235" y="122462"/>
                  <a:pt x="43404" y="122631"/>
                  <a:pt x="43629" y="122631"/>
                </a:cubicBezTo>
                <a:cubicBezTo>
                  <a:pt x="43825" y="122631"/>
                  <a:pt x="44022" y="122462"/>
                  <a:pt x="44022" y="122238"/>
                </a:cubicBezTo>
                <a:cubicBezTo>
                  <a:pt x="44022" y="122041"/>
                  <a:pt x="43825" y="121873"/>
                  <a:pt x="43629" y="121873"/>
                </a:cubicBezTo>
                <a:close/>
                <a:moveTo>
                  <a:pt x="45594" y="121873"/>
                </a:moveTo>
                <a:cubicBezTo>
                  <a:pt x="45369" y="121873"/>
                  <a:pt x="45201" y="122041"/>
                  <a:pt x="45201" y="122238"/>
                </a:cubicBezTo>
                <a:cubicBezTo>
                  <a:pt x="45201" y="122462"/>
                  <a:pt x="45369" y="122631"/>
                  <a:pt x="45594" y="122631"/>
                </a:cubicBezTo>
                <a:cubicBezTo>
                  <a:pt x="45790" y="122631"/>
                  <a:pt x="45987" y="122462"/>
                  <a:pt x="45987" y="122238"/>
                </a:cubicBezTo>
                <a:cubicBezTo>
                  <a:pt x="45987" y="122041"/>
                  <a:pt x="45790" y="121873"/>
                  <a:pt x="45594" y="121873"/>
                </a:cubicBezTo>
                <a:close/>
                <a:moveTo>
                  <a:pt x="31837" y="123810"/>
                </a:moveTo>
                <a:cubicBezTo>
                  <a:pt x="31613" y="123838"/>
                  <a:pt x="31444" y="124006"/>
                  <a:pt x="31444" y="124203"/>
                </a:cubicBezTo>
                <a:cubicBezTo>
                  <a:pt x="31444" y="124428"/>
                  <a:pt x="31613" y="124596"/>
                  <a:pt x="31837" y="124596"/>
                </a:cubicBezTo>
                <a:cubicBezTo>
                  <a:pt x="32034" y="124596"/>
                  <a:pt x="32230" y="124428"/>
                  <a:pt x="32230" y="124203"/>
                </a:cubicBezTo>
                <a:cubicBezTo>
                  <a:pt x="32230" y="124006"/>
                  <a:pt x="32034" y="123810"/>
                  <a:pt x="31837" y="123810"/>
                </a:cubicBezTo>
                <a:close/>
                <a:moveTo>
                  <a:pt x="33802" y="123810"/>
                </a:moveTo>
                <a:cubicBezTo>
                  <a:pt x="33578" y="123838"/>
                  <a:pt x="33409" y="124006"/>
                  <a:pt x="33409" y="124203"/>
                </a:cubicBezTo>
                <a:cubicBezTo>
                  <a:pt x="33409" y="124428"/>
                  <a:pt x="33578" y="124596"/>
                  <a:pt x="33802" y="124596"/>
                </a:cubicBezTo>
                <a:cubicBezTo>
                  <a:pt x="33999" y="124596"/>
                  <a:pt x="34195" y="124428"/>
                  <a:pt x="34195" y="124203"/>
                </a:cubicBezTo>
                <a:cubicBezTo>
                  <a:pt x="34195" y="124006"/>
                  <a:pt x="33999" y="123810"/>
                  <a:pt x="33802" y="123810"/>
                </a:cubicBezTo>
                <a:close/>
                <a:moveTo>
                  <a:pt x="35768" y="123810"/>
                </a:moveTo>
                <a:cubicBezTo>
                  <a:pt x="35543" y="123838"/>
                  <a:pt x="35375" y="124006"/>
                  <a:pt x="35375" y="124203"/>
                </a:cubicBezTo>
                <a:cubicBezTo>
                  <a:pt x="35375" y="124428"/>
                  <a:pt x="35543" y="124596"/>
                  <a:pt x="35768" y="124596"/>
                </a:cubicBezTo>
                <a:cubicBezTo>
                  <a:pt x="35964" y="124596"/>
                  <a:pt x="36161" y="124428"/>
                  <a:pt x="36161" y="124203"/>
                </a:cubicBezTo>
                <a:cubicBezTo>
                  <a:pt x="36161" y="124006"/>
                  <a:pt x="35964" y="123810"/>
                  <a:pt x="35768" y="123810"/>
                </a:cubicBezTo>
                <a:close/>
                <a:moveTo>
                  <a:pt x="37733" y="123810"/>
                </a:moveTo>
                <a:cubicBezTo>
                  <a:pt x="37508" y="123838"/>
                  <a:pt x="37340" y="124006"/>
                  <a:pt x="37340" y="124203"/>
                </a:cubicBezTo>
                <a:cubicBezTo>
                  <a:pt x="37340" y="124428"/>
                  <a:pt x="37508" y="124596"/>
                  <a:pt x="37733" y="124596"/>
                </a:cubicBezTo>
                <a:cubicBezTo>
                  <a:pt x="37929" y="124596"/>
                  <a:pt x="38126" y="124428"/>
                  <a:pt x="38126" y="124203"/>
                </a:cubicBezTo>
                <a:cubicBezTo>
                  <a:pt x="38126" y="124006"/>
                  <a:pt x="37929" y="123810"/>
                  <a:pt x="37733" y="123810"/>
                </a:cubicBezTo>
                <a:close/>
                <a:moveTo>
                  <a:pt x="39698" y="123810"/>
                </a:moveTo>
                <a:cubicBezTo>
                  <a:pt x="39474" y="123838"/>
                  <a:pt x="39305" y="124006"/>
                  <a:pt x="39305" y="124203"/>
                </a:cubicBezTo>
                <a:cubicBezTo>
                  <a:pt x="39305" y="124428"/>
                  <a:pt x="39474" y="124596"/>
                  <a:pt x="39698" y="124596"/>
                </a:cubicBezTo>
                <a:cubicBezTo>
                  <a:pt x="39895" y="124596"/>
                  <a:pt x="40091" y="124428"/>
                  <a:pt x="40091" y="124203"/>
                </a:cubicBezTo>
                <a:cubicBezTo>
                  <a:pt x="40091" y="124006"/>
                  <a:pt x="39895" y="123810"/>
                  <a:pt x="39698" y="123810"/>
                </a:cubicBezTo>
                <a:close/>
                <a:moveTo>
                  <a:pt x="41663" y="123810"/>
                </a:moveTo>
                <a:cubicBezTo>
                  <a:pt x="41439" y="123838"/>
                  <a:pt x="41270" y="124006"/>
                  <a:pt x="41270" y="124203"/>
                </a:cubicBezTo>
                <a:cubicBezTo>
                  <a:pt x="41270" y="124428"/>
                  <a:pt x="41439" y="124596"/>
                  <a:pt x="41663" y="124596"/>
                </a:cubicBezTo>
                <a:cubicBezTo>
                  <a:pt x="41860" y="124596"/>
                  <a:pt x="42056" y="124428"/>
                  <a:pt x="42056" y="124203"/>
                </a:cubicBezTo>
                <a:cubicBezTo>
                  <a:pt x="42056" y="124006"/>
                  <a:pt x="41860" y="123810"/>
                  <a:pt x="41663" y="123810"/>
                </a:cubicBezTo>
                <a:close/>
                <a:moveTo>
                  <a:pt x="43629" y="123810"/>
                </a:moveTo>
                <a:cubicBezTo>
                  <a:pt x="43404" y="123838"/>
                  <a:pt x="43235" y="124006"/>
                  <a:pt x="43235" y="124203"/>
                </a:cubicBezTo>
                <a:cubicBezTo>
                  <a:pt x="43235" y="124428"/>
                  <a:pt x="43404" y="124596"/>
                  <a:pt x="43629" y="124596"/>
                </a:cubicBezTo>
                <a:cubicBezTo>
                  <a:pt x="43825" y="124596"/>
                  <a:pt x="44022" y="124428"/>
                  <a:pt x="44022" y="124203"/>
                </a:cubicBezTo>
                <a:cubicBezTo>
                  <a:pt x="44022" y="124006"/>
                  <a:pt x="43825" y="123810"/>
                  <a:pt x="43629" y="123810"/>
                </a:cubicBezTo>
                <a:close/>
                <a:moveTo>
                  <a:pt x="29872" y="125803"/>
                </a:moveTo>
                <a:cubicBezTo>
                  <a:pt x="29647" y="125803"/>
                  <a:pt x="29479" y="125972"/>
                  <a:pt x="29479" y="126168"/>
                </a:cubicBezTo>
                <a:cubicBezTo>
                  <a:pt x="29479" y="126393"/>
                  <a:pt x="29647" y="126561"/>
                  <a:pt x="29872" y="126561"/>
                </a:cubicBezTo>
                <a:cubicBezTo>
                  <a:pt x="30069" y="126561"/>
                  <a:pt x="30265" y="126393"/>
                  <a:pt x="30265" y="126168"/>
                </a:cubicBezTo>
                <a:cubicBezTo>
                  <a:pt x="30265" y="125972"/>
                  <a:pt x="30069" y="125803"/>
                  <a:pt x="29872" y="125803"/>
                </a:cubicBezTo>
                <a:close/>
                <a:moveTo>
                  <a:pt x="31837" y="125803"/>
                </a:moveTo>
                <a:cubicBezTo>
                  <a:pt x="31613" y="125803"/>
                  <a:pt x="31444" y="125972"/>
                  <a:pt x="31444" y="126168"/>
                </a:cubicBezTo>
                <a:cubicBezTo>
                  <a:pt x="31444" y="126393"/>
                  <a:pt x="31613" y="126561"/>
                  <a:pt x="31837" y="126561"/>
                </a:cubicBezTo>
                <a:cubicBezTo>
                  <a:pt x="32034" y="126561"/>
                  <a:pt x="32230" y="126393"/>
                  <a:pt x="32230" y="126168"/>
                </a:cubicBezTo>
                <a:cubicBezTo>
                  <a:pt x="32230" y="125972"/>
                  <a:pt x="32034" y="125803"/>
                  <a:pt x="31837" y="125803"/>
                </a:cubicBezTo>
                <a:close/>
                <a:moveTo>
                  <a:pt x="33802" y="125803"/>
                </a:moveTo>
                <a:cubicBezTo>
                  <a:pt x="33578" y="125803"/>
                  <a:pt x="33409" y="125972"/>
                  <a:pt x="33409" y="126168"/>
                </a:cubicBezTo>
                <a:cubicBezTo>
                  <a:pt x="33409" y="126393"/>
                  <a:pt x="33578" y="126561"/>
                  <a:pt x="33802" y="126561"/>
                </a:cubicBezTo>
                <a:cubicBezTo>
                  <a:pt x="33999" y="126561"/>
                  <a:pt x="34195" y="126393"/>
                  <a:pt x="34195" y="126168"/>
                </a:cubicBezTo>
                <a:cubicBezTo>
                  <a:pt x="34195" y="125972"/>
                  <a:pt x="33999" y="125803"/>
                  <a:pt x="33802" y="125803"/>
                </a:cubicBezTo>
                <a:close/>
                <a:moveTo>
                  <a:pt x="35768" y="125803"/>
                </a:moveTo>
                <a:cubicBezTo>
                  <a:pt x="35543" y="125803"/>
                  <a:pt x="35375" y="125972"/>
                  <a:pt x="35375" y="126168"/>
                </a:cubicBezTo>
                <a:cubicBezTo>
                  <a:pt x="35375" y="126393"/>
                  <a:pt x="35543" y="126561"/>
                  <a:pt x="35768" y="126561"/>
                </a:cubicBezTo>
                <a:cubicBezTo>
                  <a:pt x="35964" y="126561"/>
                  <a:pt x="36161" y="126393"/>
                  <a:pt x="36161" y="126168"/>
                </a:cubicBezTo>
                <a:cubicBezTo>
                  <a:pt x="36161" y="125972"/>
                  <a:pt x="35964" y="125803"/>
                  <a:pt x="35768" y="125803"/>
                </a:cubicBezTo>
                <a:close/>
                <a:moveTo>
                  <a:pt x="37733" y="125803"/>
                </a:moveTo>
                <a:cubicBezTo>
                  <a:pt x="37508" y="125803"/>
                  <a:pt x="37340" y="125972"/>
                  <a:pt x="37340" y="126168"/>
                </a:cubicBezTo>
                <a:cubicBezTo>
                  <a:pt x="37340" y="126393"/>
                  <a:pt x="37508" y="126561"/>
                  <a:pt x="37733" y="126561"/>
                </a:cubicBezTo>
                <a:cubicBezTo>
                  <a:pt x="37929" y="126561"/>
                  <a:pt x="38126" y="126393"/>
                  <a:pt x="38126" y="126168"/>
                </a:cubicBezTo>
                <a:cubicBezTo>
                  <a:pt x="38126" y="125972"/>
                  <a:pt x="37929" y="125803"/>
                  <a:pt x="37733" y="125803"/>
                </a:cubicBezTo>
                <a:close/>
                <a:moveTo>
                  <a:pt x="39698" y="125803"/>
                </a:moveTo>
                <a:cubicBezTo>
                  <a:pt x="39474" y="125803"/>
                  <a:pt x="39305" y="125972"/>
                  <a:pt x="39305" y="126168"/>
                </a:cubicBezTo>
                <a:cubicBezTo>
                  <a:pt x="39305" y="126393"/>
                  <a:pt x="39474" y="126561"/>
                  <a:pt x="39698" y="126561"/>
                </a:cubicBezTo>
                <a:cubicBezTo>
                  <a:pt x="39895" y="126561"/>
                  <a:pt x="40091" y="126393"/>
                  <a:pt x="40091" y="126168"/>
                </a:cubicBezTo>
                <a:cubicBezTo>
                  <a:pt x="40091" y="125972"/>
                  <a:pt x="39895" y="125803"/>
                  <a:pt x="39698" y="125803"/>
                </a:cubicBezTo>
                <a:close/>
                <a:moveTo>
                  <a:pt x="41663" y="125803"/>
                </a:moveTo>
                <a:cubicBezTo>
                  <a:pt x="41439" y="125803"/>
                  <a:pt x="41270" y="125972"/>
                  <a:pt x="41270" y="126168"/>
                </a:cubicBezTo>
                <a:cubicBezTo>
                  <a:pt x="41270" y="126393"/>
                  <a:pt x="41439" y="126561"/>
                  <a:pt x="41663" y="126561"/>
                </a:cubicBezTo>
                <a:cubicBezTo>
                  <a:pt x="41860" y="126561"/>
                  <a:pt x="42056" y="126393"/>
                  <a:pt x="42056" y="126168"/>
                </a:cubicBezTo>
                <a:cubicBezTo>
                  <a:pt x="42056" y="125972"/>
                  <a:pt x="41860" y="125803"/>
                  <a:pt x="41663" y="125803"/>
                </a:cubicBezTo>
                <a:close/>
                <a:moveTo>
                  <a:pt x="43629" y="125803"/>
                </a:moveTo>
                <a:cubicBezTo>
                  <a:pt x="43404" y="125803"/>
                  <a:pt x="43235" y="125972"/>
                  <a:pt x="43235" y="126168"/>
                </a:cubicBezTo>
                <a:cubicBezTo>
                  <a:pt x="43235" y="126393"/>
                  <a:pt x="43404" y="126561"/>
                  <a:pt x="43629" y="126561"/>
                </a:cubicBezTo>
                <a:cubicBezTo>
                  <a:pt x="43825" y="126561"/>
                  <a:pt x="44022" y="126393"/>
                  <a:pt x="44022" y="126168"/>
                </a:cubicBezTo>
                <a:cubicBezTo>
                  <a:pt x="44022" y="125972"/>
                  <a:pt x="43825" y="125803"/>
                  <a:pt x="43629" y="125803"/>
                </a:cubicBezTo>
                <a:close/>
                <a:moveTo>
                  <a:pt x="29872" y="127768"/>
                </a:moveTo>
                <a:cubicBezTo>
                  <a:pt x="29647" y="127768"/>
                  <a:pt x="29479" y="127937"/>
                  <a:pt x="29479" y="128133"/>
                </a:cubicBezTo>
                <a:cubicBezTo>
                  <a:pt x="29479" y="128358"/>
                  <a:pt x="29647" y="128526"/>
                  <a:pt x="29872" y="128526"/>
                </a:cubicBezTo>
                <a:cubicBezTo>
                  <a:pt x="30069" y="128526"/>
                  <a:pt x="30265" y="128358"/>
                  <a:pt x="30265" y="128133"/>
                </a:cubicBezTo>
                <a:cubicBezTo>
                  <a:pt x="30265" y="127937"/>
                  <a:pt x="30069" y="127768"/>
                  <a:pt x="29872" y="127768"/>
                </a:cubicBezTo>
                <a:close/>
                <a:moveTo>
                  <a:pt x="31837" y="127768"/>
                </a:moveTo>
                <a:cubicBezTo>
                  <a:pt x="31613" y="127768"/>
                  <a:pt x="31444" y="127937"/>
                  <a:pt x="31444" y="128133"/>
                </a:cubicBezTo>
                <a:cubicBezTo>
                  <a:pt x="31444" y="128358"/>
                  <a:pt x="31613" y="128526"/>
                  <a:pt x="31837" y="128526"/>
                </a:cubicBezTo>
                <a:cubicBezTo>
                  <a:pt x="32034" y="128526"/>
                  <a:pt x="32230" y="128358"/>
                  <a:pt x="32230" y="128133"/>
                </a:cubicBezTo>
                <a:cubicBezTo>
                  <a:pt x="32230" y="127937"/>
                  <a:pt x="32034" y="127768"/>
                  <a:pt x="31837" y="127768"/>
                </a:cubicBezTo>
                <a:close/>
                <a:moveTo>
                  <a:pt x="33802" y="127768"/>
                </a:moveTo>
                <a:cubicBezTo>
                  <a:pt x="33578" y="127768"/>
                  <a:pt x="33409" y="127937"/>
                  <a:pt x="33409" y="128133"/>
                </a:cubicBezTo>
                <a:cubicBezTo>
                  <a:pt x="33409" y="128358"/>
                  <a:pt x="33578" y="128526"/>
                  <a:pt x="33802" y="128526"/>
                </a:cubicBezTo>
                <a:cubicBezTo>
                  <a:pt x="33999" y="128526"/>
                  <a:pt x="34195" y="128358"/>
                  <a:pt x="34195" y="128133"/>
                </a:cubicBezTo>
                <a:cubicBezTo>
                  <a:pt x="34195" y="127937"/>
                  <a:pt x="33999" y="127768"/>
                  <a:pt x="33802" y="127768"/>
                </a:cubicBezTo>
                <a:close/>
                <a:moveTo>
                  <a:pt x="35768" y="127768"/>
                </a:moveTo>
                <a:cubicBezTo>
                  <a:pt x="35543" y="127768"/>
                  <a:pt x="35375" y="127937"/>
                  <a:pt x="35375" y="128133"/>
                </a:cubicBezTo>
                <a:cubicBezTo>
                  <a:pt x="35375" y="128358"/>
                  <a:pt x="35543" y="128526"/>
                  <a:pt x="35768" y="128526"/>
                </a:cubicBezTo>
                <a:cubicBezTo>
                  <a:pt x="35964" y="128526"/>
                  <a:pt x="36161" y="128358"/>
                  <a:pt x="36161" y="128133"/>
                </a:cubicBezTo>
                <a:cubicBezTo>
                  <a:pt x="36161" y="127937"/>
                  <a:pt x="35964" y="127768"/>
                  <a:pt x="35768" y="127768"/>
                </a:cubicBezTo>
                <a:close/>
                <a:moveTo>
                  <a:pt x="37733" y="127768"/>
                </a:moveTo>
                <a:cubicBezTo>
                  <a:pt x="37508" y="127768"/>
                  <a:pt x="37340" y="127937"/>
                  <a:pt x="37340" y="128133"/>
                </a:cubicBezTo>
                <a:cubicBezTo>
                  <a:pt x="37340" y="128358"/>
                  <a:pt x="37508" y="128526"/>
                  <a:pt x="37733" y="128526"/>
                </a:cubicBezTo>
                <a:cubicBezTo>
                  <a:pt x="37929" y="128526"/>
                  <a:pt x="38126" y="128358"/>
                  <a:pt x="38126" y="128133"/>
                </a:cubicBezTo>
                <a:cubicBezTo>
                  <a:pt x="38126" y="127937"/>
                  <a:pt x="37929" y="127768"/>
                  <a:pt x="37733" y="127768"/>
                </a:cubicBezTo>
                <a:close/>
                <a:moveTo>
                  <a:pt x="39698" y="127768"/>
                </a:moveTo>
                <a:cubicBezTo>
                  <a:pt x="39474" y="127768"/>
                  <a:pt x="39305" y="127937"/>
                  <a:pt x="39305" y="128133"/>
                </a:cubicBezTo>
                <a:cubicBezTo>
                  <a:pt x="39305" y="128358"/>
                  <a:pt x="39474" y="128526"/>
                  <a:pt x="39698" y="128526"/>
                </a:cubicBezTo>
                <a:cubicBezTo>
                  <a:pt x="39895" y="128526"/>
                  <a:pt x="40091" y="128358"/>
                  <a:pt x="40091" y="128133"/>
                </a:cubicBezTo>
                <a:cubicBezTo>
                  <a:pt x="40091" y="127937"/>
                  <a:pt x="39895" y="127768"/>
                  <a:pt x="39698" y="127768"/>
                </a:cubicBezTo>
                <a:close/>
                <a:moveTo>
                  <a:pt x="41663" y="127768"/>
                </a:moveTo>
                <a:cubicBezTo>
                  <a:pt x="41439" y="127768"/>
                  <a:pt x="41270" y="127937"/>
                  <a:pt x="41270" y="128133"/>
                </a:cubicBezTo>
                <a:cubicBezTo>
                  <a:pt x="41270" y="128358"/>
                  <a:pt x="41439" y="128526"/>
                  <a:pt x="41663" y="128526"/>
                </a:cubicBezTo>
                <a:cubicBezTo>
                  <a:pt x="41860" y="128526"/>
                  <a:pt x="42056" y="128358"/>
                  <a:pt x="42056" y="128133"/>
                </a:cubicBezTo>
                <a:cubicBezTo>
                  <a:pt x="42056" y="127937"/>
                  <a:pt x="41860" y="127768"/>
                  <a:pt x="41663" y="127768"/>
                </a:cubicBezTo>
                <a:close/>
                <a:moveTo>
                  <a:pt x="43629" y="127768"/>
                </a:moveTo>
                <a:cubicBezTo>
                  <a:pt x="43404" y="127768"/>
                  <a:pt x="43235" y="127937"/>
                  <a:pt x="43235" y="128133"/>
                </a:cubicBezTo>
                <a:cubicBezTo>
                  <a:pt x="43235" y="128358"/>
                  <a:pt x="43404" y="128526"/>
                  <a:pt x="43629" y="128526"/>
                </a:cubicBezTo>
                <a:cubicBezTo>
                  <a:pt x="43825" y="128526"/>
                  <a:pt x="44022" y="128358"/>
                  <a:pt x="44022" y="128133"/>
                </a:cubicBezTo>
                <a:cubicBezTo>
                  <a:pt x="44022" y="127937"/>
                  <a:pt x="43825" y="127768"/>
                  <a:pt x="43629" y="127768"/>
                </a:cubicBezTo>
                <a:close/>
                <a:moveTo>
                  <a:pt x="29872" y="129734"/>
                </a:moveTo>
                <a:cubicBezTo>
                  <a:pt x="29647" y="129734"/>
                  <a:pt x="29479" y="129902"/>
                  <a:pt x="29479" y="130099"/>
                </a:cubicBezTo>
                <a:cubicBezTo>
                  <a:pt x="29479" y="130323"/>
                  <a:pt x="29647" y="130492"/>
                  <a:pt x="29872" y="130492"/>
                </a:cubicBezTo>
                <a:cubicBezTo>
                  <a:pt x="30069" y="130492"/>
                  <a:pt x="30265" y="130323"/>
                  <a:pt x="30265" y="130099"/>
                </a:cubicBezTo>
                <a:cubicBezTo>
                  <a:pt x="30265" y="129902"/>
                  <a:pt x="30069" y="129734"/>
                  <a:pt x="29872" y="129734"/>
                </a:cubicBezTo>
                <a:close/>
                <a:moveTo>
                  <a:pt x="31837" y="129734"/>
                </a:moveTo>
                <a:cubicBezTo>
                  <a:pt x="31613" y="129734"/>
                  <a:pt x="31444" y="129902"/>
                  <a:pt x="31444" y="130099"/>
                </a:cubicBezTo>
                <a:cubicBezTo>
                  <a:pt x="31444" y="130323"/>
                  <a:pt x="31613" y="130492"/>
                  <a:pt x="31837" y="130492"/>
                </a:cubicBezTo>
                <a:cubicBezTo>
                  <a:pt x="32034" y="130492"/>
                  <a:pt x="32230" y="130323"/>
                  <a:pt x="32230" y="130099"/>
                </a:cubicBezTo>
                <a:cubicBezTo>
                  <a:pt x="32230" y="129902"/>
                  <a:pt x="32034" y="129734"/>
                  <a:pt x="31837" y="129734"/>
                </a:cubicBezTo>
                <a:close/>
                <a:moveTo>
                  <a:pt x="33802" y="129734"/>
                </a:moveTo>
                <a:cubicBezTo>
                  <a:pt x="33578" y="129734"/>
                  <a:pt x="33409" y="129902"/>
                  <a:pt x="33409" y="130099"/>
                </a:cubicBezTo>
                <a:cubicBezTo>
                  <a:pt x="33409" y="130323"/>
                  <a:pt x="33578" y="130492"/>
                  <a:pt x="33802" y="130492"/>
                </a:cubicBezTo>
                <a:cubicBezTo>
                  <a:pt x="33999" y="130492"/>
                  <a:pt x="34195" y="130323"/>
                  <a:pt x="34195" y="130099"/>
                </a:cubicBezTo>
                <a:cubicBezTo>
                  <a:pt x="34195" y="129902"/>
                  <a:pt x="33999" y="129734"/>
                  <a:pt x="33802" y="129734"/>
                </a:cubicBezTo>
                <a:close/>
                <a:moveTo>
                  <a:pt x="35768" y="129734"/>
                </a:moveTo>
                <a:cubicBezTo>
                  <a:pt x="35543" y="129734"/>
                  <a:pt x="35375" y="129902"/>
                  <a:pt x="35375" y="130099"/>
                </a:cubicBezTo>
                <a:cubicBezTo>
                  <a:pt x="35375" y="130323"/>
                  <a:pt x="35543" y="130492"/>
                  <a:pt x="35768" y="130492"/>
                </a:cubicBezTo>
                <a:cubicBezTo>
                  <a:pt x="35964" y="130492"/>
                  <a:pt x="36161" y="130323"/>
                  <a:pt x="36161" y="130099"/>
                </a:cubicBezTo>
                <a:cubicBezTo>
                  <a:pt x="36161" y="129902"/>
                  <a:pt x="35964" y="129734"/>
                  <a:pt x="35768" y="129734"/>
                </a:cubicBezTo>
                <a:close/>
                <a:moveTo>
                  <a:pt x="37733" y="129734"/>
                </a:moveTo>
                <a:cubicBezTo>
                  <a:pt x="37508" y="129734"/>
                  <a:pt x="37340" y="129902"/>
                  <a:pt x="37340" y="130099"/>
                </a:cubicBezTo>
                <a:cubicBezTo>
                  <a:pt x="37340" y="130323"/>
                  <a:pt x="37508" y="130492"/>
                  <a:pt x="37733" y="130492"/>
                </a:cubicBezTo>
                <a:cubicBezTo>
                  <a:pt x="37929" y="130492"/>
                  <a:pt x="38126" y="130323"/>
                  <a:pt x="38126" y="130099"/>
                </a:cubicBezTo>
                <a:cubicBezTo>
                  <a:pt x="38126" y="129902"/>
                  <a:pt x="37929" y="129734"/>
                  <a:pt x="37733" y="129734"/>
                </a:cubicBezTo>
                <a:close/>
                <a:moveTo>
                  <a:pt x="39698" y="129734"/>
                </a:moveTo>
                <a:cubicBezTo>
                  <a:pt x="39474" y="129734"/>
                  <a:pt x="39305" y="129902"/>
                  <a:pt x="39305" y="130099"/>
                </a:cubicBezTo>
                <a:cubicBezTo>
                  <a:pt x="39305" y="130323"/>
                  <a:pt x="39474" y="130492"/>
                  <a:pt x="39698" y="130492"/>
                </a:cubicBezTo>
                <a:cubicBezTo>
                  <a:pt x="39895" y="130492"/>
                  <a:pt x="40091" y="130323"/>
                  <a:pt x="40091" y="130099"/>
                </a:cubicBezTo>
                <a:cubicBezTo>
                  <a:pt x="40091" y="129902"/>
                  <a:pt x="39895" y="129734"/>
                  <a:pt x="39698" y="129734"/>
                </a:cubicBezTo>
                <a:close/>
                <a:moveTo>
                  <a:pt x="41663" y="129734"/>
                </a:moveTo>
                <a:cubicBezTo>
                  <a:pt x="41439" y="129734"/>
                  <a:pt x="41270" y="129902"/>
                  <a:pt x="41270" y="130099"/>
                </a:cubicBezTo>
                <a:cubicBezTo>
                  <a:pt x="41270" y="130323"/>
                  <a:pt x="41439" y="130492"/>
                  <a:pt x="41663" y="130492"/>
                </a:cubicBezTo>
                <a:cubicBezTo>
                  <a:pt x="41860" y="130492"/>
                  <a:pt x="42056" y="130323"/>
                  <a:pt x="42056" y="130099"/>
                </a:cubicBezTo>
                <a:cubicBezTo>
                  <a:pt x="42056" y="129902"/>
                  <a:pt x="41860" y="129734"/>
                  <a:pt x="41663" y="129734"/>
                </a:cubicBezTo>
                <a:close/>
                <a:moveTo>
                  <a:pt x="43629" y="129734"/>
                </a:moveTo>
                <a:cubicBezTo>
                  <a:pt x="43404" y="129734"/>
                  <a:pt x="43235" y="129902"/>
                  <a:pt x="43235" y="130099"/>
                </a:cubicBezTo>
                <a:cubicBezTo>
                  <a:pt x="43235" y="130323"/>
                  <a:pt x="43404" y="130492"/>
                  <a:pt x="43629" y="130492"/>
                </a:cubicBezTo>
                <a:cubicBezTo>
                  <a:pt x="43825" y="130492"/>
                  <a:pt x="44022" y="130323"/>
                  <a:pt x="44022" y="130099"/>
                </a:cubicBezTo>
                <a:cubicBezTo>
                  <a:pt x="44022" y="129902"/>
                  <a:pt x="43825" y="129734"/>
                  <a:pt x="43629" y="129734"/>
                </a:cubicBezTo>
                <a:close/>
                <a:moveTo>
                  <a:pt x="29872" y="131699"/>
                </a:moveTo>
                <a:cubicBezTo>
                  <a:pt x="29647" y="131699"/>
                  <a:pt x="29479" y="131867"/>
                  <a:pt x="29479" y="132064"/>
                </a:cubicBezTo>
                <a:cubicBezTo>
                  <a:pt x="29479" y="132288"/>
                  <a:pt x="29647" y="132457"/>
                  <a:pt x="29872" y="132457"/>
                </a:cubicBezTo>
                <a:cubicBezTo>
                  <a:pt x="30069" y="132457"/>
                  <a:pt x="30265" y="132288"/>
                  <a:pt x="30265" y="132064"/>
                </a:cubicBezTo>
                <a:cubicBezTo>
                  <a:pt x="30265" y="131867"/>
                  <a:pt x="30069" y="131699"/>
                  <a:pt x="29872" y="131699"/>
                </a:cubicBezTo>
                <a:close/>
                <a:moveTo>
                  <a:pt x="31837" y="131699"/>
                </a:moveTo>
                <a:cubicBezTo>
                  <a:pt x="31613" y="131699"/>
                  <a:pt x="31444" y="131867"/>
                  <a:pt x="31444" y="132064"/>
                </a:cubicBezTo>
                <a:cubicBezTo>
                  <a:pt x="31444" y="132288"/>
                  <a:pt x="31613" y="132457"/>
                  <a:pt x="31837" y="132457"/>
                </a:cubicBezTo>
                <a:cubicBezTo>
                  <a:pt x="32034" y="132457"/>
                  <a:pt x="32230" y="132288"/>
                  <a:pt x="32230" y="132064"/>
                </a:cubicBezTo>
                <a:cubicBezTo>
                  <a:pt x="32230" y="131867"/>
                  <a:pt x="32034" y="131699"/>
                  <a:pt x="31837" y="131699"/>
                </a:cubicBezTo>
                <a:close/>
                <a:moveTo>
                  <a:pt x="33802" y="131699"/>
                </a:moveTo>
                <a:cubicBezTo>
                  <a:pt x="33578" y="131699"/>
                  <a:pt x="33409" y="131867"/>
                  <a:pt x="33409" y="132064"/>
                </a:cubicBezTo>
                <a:cubicBezTo>
                  <a:pt x="33409" y="132288"/>
                  <a:pt x="33578" y="132457"/>
                  <a:pt x="33802" y="132457"/>
                </a:cubicBezTo>
                <a:cubicBezTo>
                  <a:pt x="33999" y="132457"/>
                  <a:pt x="34195" y="132288"/>
                  <a:pt x="34195" y="132064"/>
                </a:cubicBezTo>
                <a:cubicBezTo>
                  <a:pt x="34195" y="131867"/>
                  <a:pt x="33999" y="131699"/>
                  <a:pt x="33802" y="131699"/>
                </a:cubicBezTo>
                <a:close/>
                <a:moveTo>
                  <a:pt x="35768" y="131699"/>
                </a:moveTo>
                <a:cubicBezTo>
                  <a:pt x="35543" y="131699"/>
                  <a:pt x="35375" y="131867"/>
                  <a:pt x="35375" y="132064"/>
                </a:cubicBezTo>
                <a:cubicBezTo>
                  <a:pt x="35375" y="132288"/>
                  <a:pt x="35543" y="132457"/>
                  <a:pt x="35768" y="132457"/>
                </a:cubicBezTo>
                <a:cubicBezTo>
                  <a:pt x="35964" y="132457"/>
                  <a:pt x="36161" y="132288"/>
                  <a:pt x="36161" y="132064"/>
                </a:cubicBezTo>
                <a:cubicBezTo>
                  <a:pt x="36161" y="131867"/>
                  <a:pt x="35964" y="131699"/>
                  <a:pt x="35768" y="131699"/>
                </a:cubicBezTo>
                <a:close/>
                <a:moveTo>
                  <a:pt x="37733" y="131699"/>
                </a:moveTo>
                <a:cubicBezTo>
                  <a:pt x="37508" y="131699"/>
                  <a:pt x="37340" y="131867"/>
                  <a:pt x="37340" y="132064"/>
                </a:cubicBezTo>
                <a:cubicBezTo>
                  <a:pt x="37340" y="132288"/>
                  <a:pt x="37508" y="132457"/>
                  <a:pt x="37733" y="132457"/>
                </a:cubicBezTo>
                <a:cubicBezTo>
                  <a:pt x="37929" y="132457"/>
                  <a:pt x="38126" y="132288"/>
                  <a:pt x="38126" y="132064"/>
                </a:cubicBezTo>
                <a:cubicBezTo>
                  <a:pt x="38126" y="131867"/>
                  <a:pt x="37929" y="131699"/>
                  <a:pt x="37733" y="131699"/>
                </a:cubicBezTo>
                <a:close/>
                <a:moveTo>
                  <a:pt x="39698" y="131699"/>
                </a:moveTo>
                <a:cubicBezTo>
                  <a:pt x="39474" y="131699"/>
                  <a:pt x="39305" y="131867"/>
                  <a:pt x="39305" y="132064"/>
                </a:cubicBezTo>
                <a:cubicBezTo>
                  <a:pt x="39305" y="132288"/>
                  <a:pt x="39474" y="132457"/>
                  <a:pt x="39698" y="132457"/>
                </a:cubicBezTo>
                <a:cubicBezTo>
                  <a:pt x="39895" y="132457"/>
                  <a:pt x="40091" y="132288"/>
                  <a:pt x="40091" y="132064"/>
                </a:cubicBezTo>
                <a:cubicBezTo>
                  <a:pt x="40091" y="131867"/>
                  <a:pt x="39895" y="131699"/>
                  <a:pt x="39698" y="131699"/>
                </a:cubicBezTo>
                <a:close/>
                <a:moveTo>
                  <a:pt x="41663" y="131699"/>
                </a:moveTo>
                <a:cubicBezTo>
                  <a:pt x="41439" y="131699"/>
                  <a:pt x="41270" y="131867"/>
                  <a:pt x="41270" y="132064"/>
                </a:cubicBezTo>
                <a:cubicBezTo>
                  <a:pt x="41270" y="132288"/>
                  <a:pt x="41439" y="132457"/>
                  <a:pt x="41663" y="132457"/>
                </a:cubicBezTo>
                <a:cubicBezTo>
                  <a:pt x="41860" y="132457"/>
                  <a:pt x="42056" y="132288"/>
                  <a:pt x="42056" y="132064"/>
                </a:cubicBezTo>
                <a:cubicBezTo>
                  <a:pt x="42056" y="131867"/>
                  <a:pt x="41860" y="131699"/>
                  <a:pt x="41663" y="131699"/>
                </a:cubicBezTo>
                <a:close/>
                <a:moveTo>
                  <a:pt x="29872" y="133636"/>
                </a:moveTo>
                <a:cubicBezTo>
                  <a:pt x="29647" y="133664"/>
                  <a:pt x="29479" y="133833"/>
                  <a:pt x="29479" y="134029"/>
                </a:cubicBezTo>
                <a:cubicBezTo>
                  <a:pt x="29479" y="134254"/>
                  <a:pt x="29647" y="134422"/>
                  <a:pt x="29872" y="134422"/>
                </a:cubicBezTo>
                <a:cubicBezTo>
                  <a:pt x="30069" y="134422"/>
                  <a:pt x="30265" y="134254"/>
                  <a:pt x="30265" y="134029"/>
                </a:cubicBezTo>
                <a:cubicBezTo>
                  <a:pt x="30265" y="133833"/>
                  <a:pt x="30069" y="133636"/>
                  <a:pt x="29872" y="133636"/>
                </a:cubicBezTo>
                <a:close/>
                <a:moveTo>
                  <a:pt x="31837" y="133636"/>
                </a:moveTo>
                <a:cubicBezTo>
                  <a:pt x="31613" y="133664"/>
                  <a:pt x="31444" y="133833"/>
                  <a:pt x="31444" y="134029"/>
                </a:cubicBezTo>
                <a:cubicBezTo>
                  <a:pt x="31444" y="134254"/>
                  <a:pt x="31613" y="134422"/>
                  <a:pt x="31837" y="134422"/>
                </a:cubicBezTo>
                <a:cubicBezTo>
                  <a:pt x="32034" y="134422"/>
                  <a:pt x="32230" y="134254"/>
                  <a:pt x="32230" y="134029"/>
                </a:cubicBezTo>
                <a:cubicBezTo>
                  <a:pt x="32230" y="133833"/>
                  <a:pt x="32034" y="133636"/>
                  <a:pt x="31837" y="133636"/>
                </a:cubicBezTo>
                <a:close/>
                <a:moveTo>
                  <a:pt x="33802" y="133636"/>
                </a:moveTo>
                <a:cubicBezTo>
                  <a:pt x="33578" y="133664"/>
                  <a:pt x="33409" y="133833"/>
                  <a:pt x="33409" y="134029"/>
                </a:cubicBezTo>
                <a:cubicBezTo>
                  <a:pt x="33409" y="134254"/>
                  <a:pt x="33578" y="134422"/>
                  <a:pt x="33802" y="134422"/>
                </a:cubicBezTo>
                <a:cubicBezTo>
                  <a:pt x="33999" y="134422"/>
                  <a:pt x="34195" y="134254"/>
                  <a:pt x="34195" y="134029"/>
                </a:cubicBezTo>
                <a:cubicBezTo>
                  <a:pt x="34195" y="133833"/>
                  <a:pt x="33999" y="133636"/>
                  <a:pt x="33802" y="133636"/>
                </a:cubicBezTo>
                <a:close/>
                <a:moveTo>
                  <a:pt x="35768" y="133636"/>
                </a:moveTo>
                <a:cubicBezTo>
                  <a:pt x="35543" y="133664"/>
                  <a:pt x="35375" y="133833"/>
                  <a:pt x="35375" y="134029"/>
                </a:cubicBezTo>
                <a:cubicBezTo>
                  <a:pt x="35375" y="134254"/>
                  <a:pt x="35543" y="134422"/>
                  <a:pt x="35768" y="134422"/>
                </a:cubicBezTo>
                <a:cubicBezTo>
                  <a:pt x="35964" y="134422"/>
                  <a:pt x="36161" y="134254"/>
                  <a:pt x="36161" y="134029"/>
                </a:cubicBezTo>
                <a:cubicBezTo>
                  <a:pt x="36161" y="133833"/>
                  <a:pt x="35964" y="133636"/>
                  <a:pt x="35768" y="133636"/>
                </a:cubicBezTo>
                <a:close/>
                <a:moveTo>
                  <a:pt x="37733" y="133636"/>
                </a:moveTo>
                <a:cubicBezTo>
                  <a:pt x="37508" y="133664"/>
                  <a:pt x="37340" y="133833"/>
                  <a:pt x="37340" y="134029"/>
                </a:cubicBezTo>
                <a:cubicBezTo>
                  <a:pt x="37340" y="134254"/>
                  <a:pt x="37508" y="134422"/>
                  <a:pt x="37733" y="134422"/>
                </a:cubicBezTo>
                <a:cubicBezTo>
                  <a:pt x="37929" y="134422"/>
                  <a:pt x="38126" y="134254"/>
                  <a:pt x="38126" y="134029"/>
                </a:cubicBezTo>
                <a:cubicBezTo>
                  <a:pt x="38126" y="133833"/>
                  <a:pt x="37929" y="133636"/>
                  <a:pt x="37733" y="133636"/>
                </a:cubicBezTo>
                <a:close/>
                <a:moveTo>
                  <a:pt x="39698" y="133636"/>
                </a:moveTo>
                <a:cubicBezTo>
                  <a:pt x="39474" y="133664"/>
                  <a:pt x="39305" y="133833"/>
                  <a:pt x="39305" y="134029"/>
                </a:cubicBezTo>
                <a:cubicBezTo>
                  <a:pt x="39305" y="134254"/>
                  <a:pt x="39474" y="134422"/>
                  <a:pt x="39698" y="134422"/>
                </a:cubicBezTo>
                <a:cubicBezTo>
                  <a:pt x="39895" y="134422"/>
                  <a:pt x="40091" y="134254"/>
                  <a:pt x="40091" y="134029"/>
                </a:cubicBezTo>
                <a:cubicBezTo>
                  <a:pt x="40091" y="133833"/>
                  <a:pt x="39895" y="133636"/>
                  <a:pt x="39698" y="133636"/>
                </a:cubicBezTo>
                <a:close/>
                <a:moveTo>
                  <a:pt x="41663" y="133636"/>
                </a:moveTo>
                <a:cubicBezTo>
                  <a:pt x="41439" y="133664"/>
                  <a:pt x="41270" y="133833"/>
                  <a:pt x="41270" y="134029"/>
                </a:cubicBezTo>
                <a:cubicBezTo>
                  <a:pt x="41270" y="134254"/>
                  <a:pt x="41439" y="134422"/>
                  <a:pt x="41663" y="134422"/>
                </a:cubicBezTo>
                <a:cubicBezTo>
                  <a:pt x="41860" y="134422"/>
                  <a:pt x="42056" y="134254"/>
                  <a:pt x="42056" y="134029"/>
                </a:cubicBezTo>
                <a:cubicBezTo>
                  <a:pt x="42056" y="133833"/>
                  <a:pt x="41860" y="133636"/>
                  <a:pt x="41663" y="133636"/>
                </a:cubicBezTo>
                <a:close/>
                <a:moveTo>
                  <a:pt x="29872" y="135629"/>
                </a:moveTo>
                <a:cubicBezTo>
                  <a:pt x="29647" y="135629"/>
                  <a:pt x="29479" y="135798"/>
                  <a:pt x="29479" y="135994"/>
                </a:cubicBezTo>
                <a:cubicBezTo>
                  <a:pt x="29479" y="136219"/>
                  <a:pt x="29647" y="136387"/>
                  <a:pt x="29872" y="136387"/>
                </a:cubicBezTo>
                <a:cubicBezTo>
                  <a:pt x="30069" y="136387"/>
                  <a:pt x="30265" y="136219"/>
                  <a:pt x="30265" y="135994"/>
                </a:cubicBezTo>
                <a:cubicBezTo>
                  <a:pt x="30265" y="135798"/>
                  <a:pt x="30069" y="135629"/>
                  <a:pt x="29872" y="135629"/>
                </a:cubicBezTo>
                <a:close/>
                <a:moveTo>
                  <a:pt x="31837" y="135629"/>
                </a:moveTo>
                <a:cubicBezTo>
                  <a:pt x="31613" y="135629"/>
                  <a:pt x="31444" y="135798"/>
                  <a:pt x="31444" y="135994"/>
                </a:cubicBezTo>
                <a:cubicBezTo>
                  <a:pt x="31444" y="136219"/>
                  <a:pt x="31613" y="136387"/>
                  <a:pt x="31837" y="136387"/>
                </a:cubicBezTo>
                <a:cubicBezTo>
                  <a:pt x="32034" y="136387"/>
                  <a:pt x="32230" y="136219"/>
                  <a:pt x="32230" y="135994"/>
                </a:cubicBezTo>
                <a:cubicBezTo>
                  <a:pt x="32230" y="135798"/>
                  <a:pt x="32034" y="135629"/>
                  <a:pt x="31837" y="135629"/>
                </a:cubicBezTo>
                <a:close/>
                <a:moveTo>
                  <a:pt x="33802" y="135629"/>
                </a:moveTo>
                <a:cubicBezTo>
                  <a:pt x="33578" y="135629"/>
                  <a:pt x="33409" y="135798"/>
                  <a:pt x="33409" y="135994"/>
                </a:cubicBezTo>
                <a:cubicBezTo>
                  <a:pt x="33409" y="136219"/>
                  <a:pt x="33578" y="136387"/>
                  <a:pt x="33802" y="136387"/>
                </a:cubicBezTo>
                <a:cubicBezTo>
                  <a:pt x="33999" y="136387"/>
                  <a:pt x="34195" y="136219"/>
                  <a:pt x="34195" y="135994"/>
                </a:cubicBezTo>
                <a:cubicBezTo>
                  <a:pt x="34195" y="135798"/>
                  <a:pt x="33999" y="135629"/>
                  <a:pt x="33802" y="135629"/>
                </a:cubicBezTo>
                <a:close/>
                <a:moveTo>
                  <a:pt x="35768" y="135629"/>
                </a:moveTo>
                <a:cubicBezTo>
                  <a:pt x="35543" y="135629"/>
                  <a:pt x="35375" y="135798"/>
                  <a:pt x="35375" y="135994"/>
                </a:cubicBezTo>
                <a:cubicBezTo>
                  <a:pt x="35375" y="136219"/>
                  <a:pt x="35543" y="136387"/>
                  <a:pt x="35768" y="136387"/>
                </a:cubicBezTo>
                <a:cubicBezTo>
                  <a:pt x="35964" y="136387"/>
                  <a:pt x="36161" y="136219"/>
                  <a:pt x="36161" y="135994"/>
                </a:cubicBezTo>
                <a:cubicBezTo>
                  <a:pt x="36161" y="135798"/>
                  <a:pt x="35964" y="135629"/>
                  <a:pt x="35768" y="135629"/>
                </a:cubicBezTo>
                <a:close/>
                <a:moveTo>
                  <a:pt x="37733" y="135629"/>
                </a:moveTo>
                <a:cubicBezTo>
                  <a:pt x="37508" y="135629"/>
                  <a:pt x="37340" y="135798"/>
                  <a:pt x="37340" y="135994"/>
                </a:cubicBezTo>
                <a:cubicBezTo>
                  <a:pt x="37340" y="136219"/>
                  <a:pt x="37508" y="136387"/>
                  <a:pt x="37733" y="136387"/>
                </a:cubicBezTo>
                <a:cubicBezTo>
                  <a:pt x="37929" y="136387"/>
                  <a:pt x="38126" y="136219"/>
                  <a:pt x="38126" y="135994"/>
                </a:cubicBezTo>
                <a:cubicBezTo>
                  <a:pt x="38126" y="135798"/>
                  <a:pt x="37929" y="135629"/>
                  <a:pt x="37733" y="135629"/>
                </a:cubicBezTo>
                <a:close/>
                <a:moveTo>
                  <a:pt x="39698" y="135629"/>
                </a:moveTo>
                <a:cubicBezTo>
                  <a:pt x="39474" y="135629"/>
                  <a:pt x="39305" y="135798"/>
                  <a:pt x="39305" y="135994"/>
                </a:cubicBezTo>
                <a:cubicBezTo>
                  <a:pt x="39305" y="136219"/>
                  <a:pt x="39474" y="136387"/>
                  <a:pt x="39698" y="136387"/>
                </a:cubicBezTo>
                <a:cubicBezTo>
                  <a:pt x="39895" y="136387"/>
                  <a:pt x="40091" y="136219"/>
                  <a:pt x="40091" y="135994"/>
                </a:cubicBezTo>
                <a:cubicBezTo>
                  <a:pt x="40091" y="135798"/>
                  <a:pt x="39895" y="135629"/>
                  <a:pt x="39698" y="135629"/>
                </a:cubicBezTo>
                <a:close/>
                <a:moveTo>
                  <a:pt x="41663" y="135629"/>
                </a:moveTo>
                <a:cubicBezTo>
                  <a:pt x="41439" y="135629"/>
                  <a:pt x="41270" y="135798"/>
                  <a:pt x="41270" y="135994"/>
                </a:cubicBezTo>
                <a:cubicBezTo>
                  <a:pt x="41270" y="136219"/>
                  <a:pt x="41439" y="136387"/>
                  <a:pt x="41663" y="136387"/>
                </a:cubicBezTo>
                <a:cubicBezTo>
                  <a:pt x="41860" y="136387"/>
                  <a:pt x="42056" y="136219"/>
                  <a:pt x="42056" y="135994"/>
                </a:cubicBezTo>
                <a:cubicBezTo>
                  <a:pt x="42056" y="135798"/>
                  <a:pt x="41860" y="135629"/>
                  <a:pt x="41663" y="135629"/>
                </a:cubicBezTo>
                <a:close/>
                <a:moveTo>
                  <a:pt x="29872" y="137595"/>
                </a:moveTo>
                <a:cubicBezTo>
                  <a:pt x="29647" y="137595"/>
                  <a:pt x="29479" y="137763"/>
                  <a:pt x="29479" y="137960"/>
                </a:cubicBezTo>
                <a:cubicBezTo>
                  <a:pt x="29479" y="138184"/>
                  <a:pt x="29647" y="138353"/>
                  <a:pt x="29872" y="138353"/>
                </a:cubicBezTo>
                <a:cubicBezTo>
                  <a:pt x="30069" y="138353"/>
                  <a:pt x="30265" y="138184"/>
                  <a:pt x="30265" y="137960"/>
                </a:cubicBezTo>
                <a:cubicBezTo>
                  <a:pt x="30265" y="137763"/>
                  <a:pt x="30069" y="137595"/>
                  <a:pt x="29872" y="137595"/>
                </a:cubicBezTo>
                <a:close/>
                <a:moveTo>
                  <a:pt x="31837" y="137595"/>
                </a:moveTo>
                <a:cubicBezTo>
                  <a:pt x="31613" y="137595"/>
                  <a:pt x="31444" y="137763"/>
                  <a:pt x="31444" y="137960"/>
                </a:cubicBezTo>
                <a:cubicBezTo>
                  <a:pt x="31444" y="138184"/>
                  <a:pt x="31613" y="138353"/>
                  <a:pt x="31837" y="138353"/>
                </a:cubicBezTo>
                <a:cubicBezTo>
                  <a:pt x="32034" y="138353"/>
                  <a:pt x="32230" y="138184"/>
                  <a:pt x="32230" y="137960"/>
                </a:cubicBezTo>
                <a:cubicBezTo>
                  <a:pt x="32230" y="137763"/>
                  <a:pt x="32034" y="137595"/>
                  <a:pt x="31837" y="137595"/>
                </a:cubicBezTo>
                <a:close/>
                <a:moveTo>
                  <a:pt x="33802" y="137595"/>
                </a:moveTo>
                <a:cubicBezTo>
                  <a:pt x="33578" y="137595"/>
                  <a:pt x="33409" y="137763"/>
                  <a:pt x="33409" y="137960"/>
                </a:cubicBezTo>
                <a:cubicBezTo>
                  <a:pt x="33409" y="138184"/>
                  <a:pt x="33578" y="138353"/>
                  <a:pt x="33802" y="138353"/>
                </a:cubicBezTo>
                <a:cubicBezTo>
                  <a:pt x="33999" y="138353"/>
                  <a:pt x="34195" y="138184"/>
                  <a:pt x="34195" y="137960"/>
                </a:cubicBezTo>
                <a:cubicBezTo>
                  <a:pt x="34195" y="137763"/>
                  <a:pt x="33999" y="137595"/>
                  <a:pt x="33802" y="137595"/>
                </a:cubicBezTo>
                <a:close/>
                <a:moveTo>
                  <a:pt x="35768" y="137595"/>
                </a:moveTo>
                <a:cubicBezTo>
                  <a:pt x="35543" y="137595"/>
                  <a:pt x="35375" y="137763"/>
                  <a:pt x="35375" y="137960"/>
                </a:cubicBezTo>
                <a:cubicBezTo>
                  <a:pt x="35375" y="138184"/>
                  <a:pt x="35543" y="138353"/>
                  <a:pt x="35768" y="138353"/>
                </a:cubicBezTo>
                <a:cubicBezTo>
                  <a:pt x="35964" y="138353"/>
                  <a:pt x="36161" y="138184"/>
                  <a:pt x="36161" y="137960"/>
                </a:cubicBezTo>
                <a:cubicBezTo>
                  <a:pt x="36161" y="137763"/>
                  <a:pt x="35964" y="137595"/>
                  <a:pt x="35768" y="137595"/>
                </a:cubicBezTo>
                <a:close/>
                <a:moveTo>
                  <a:pt x="37733" y="137595"/>
                </a:moveTo>
                <a:cubicBezTo>
                  <a:pt x="37508" y="137595"/>
                  <a:pt x="37340" y="137763"/>
                  <a:pt x="37340" y="137960"/>
                </a:cubicBezTo>
                <a:cubicBezTo>
                  <a:pt x="37340" y="138184"/>
                  <a:pt x="37508" y="138353"/>
                  <a:pt x="37733" y="138353"/>
                </a:cubicBezTo>
                <a:cubicBezTo>
                  <a:pt x="37929" y="138353"/>
                  <a:pt x="38126" y="138184"/>
                  <a:pt x="38126" y="137960"/>
                </a:cubicBezTo>
                <a:cubicBezTo>
                  <a:pt x="38126" y="137763"/>
                  <a:pt x="37929" y="137595"/>
                  <a:pt x="37733" y="137595"/>
                </a:cubicBezTo>
                <a:close/>
                <a:moveTo>
                  <a:pt x="39698" y="137595"/>
                </a:moveTo>
                <a:cubicBezTo>
                  <a:pt x="39474" y="137595"/>
                  <a:pt x="39305" y="137763"/>
                  <a:pt x="39305" y="137960"/>
                </a:cubicBezTo>
                <a:cubicBezTo>
                  <a:pt x="39305" y="138184"/>
                  <a:pt x="39474" y="138353"/>
                  <a:pt x="39698" y="138353"/>
                </a:cubicBezTo>
                <a:cubicBezTo>
                  <a:pt x="39895" y="138353"/>
                  <a:pt x="40091" y="138184"/>
                  <a:pt x="40091" y="137960"/>
                </a:cubicBezTo>
                <a:cubicBezTo>
                  <a:pt x="40091" y="137763"/>
                  <a:pt x="39895" y="137595"/>
                  <a:pt x="39698" y="137595"/>
                </a:cubicBezTo>
                <a:close/>
                <a:moveTo>
                  <a:pt x="41663" y="137595"/>
                </a:moveTo>
                <a:cubicBezTo>
                  <a:pt x="41439" y="137595"/>
                  <a:pt x="41270" y="137763"/>
                  <a:pt x="41270" y="137960"/>
                </a:cubicBezTo>
                <a:cubicBezTo>
                  <a:pt x="41270" y="138184"/>
                  <a:pt x="41439" y="138353"/>
                  <a:pt x="41663" y="138353"/>
                </a:cubicBezTo>
                <a:cubicBezTo>
                  <a:pt x="41860" y="138353"/>
                  <a:pt x="42056" y="138184"/>
                  <a:pt x="42056" y="137960"/>
                </a:cubicBezTo>
                <a:cubicBezTo>
                  <a:pt x="42056" y="137763"/>
                  <a:pt x="41860" y="137595"/>
                  <a:pt x="41663" y="137595"/>
                </a:cubicBezTo>
                <a:close/>
                <a:moveTo>
                  <a:pt x="29872" y="139560"/>
                </a:moveTo>
                <a:cubicBezTo>
                  <a:pt x="29647" y="139560"/>
                  <a:pt x="29479" y="139728"/>
                  <a:pt x="29479" y="139925"/>
                </a:cubicBezTo>
                <a:cubicBezTo>
                  <a:pt x="29479" y="140149"/>
                  <a:pt x="29647" y="140318"/>
                  <a:pt x="29872" y="140318"/>
                </a:cubicBezTo>
                <a:cubicBezTo>
                  <a:pt x="30069" y="140318"/>
                  <a:pt x="30265" y="140149"/>
                  <a:pt x="30265" y="139925"/>
                </a:cubicBezTo>
                <a:cubicBezTo>
                  <a:pt x="30265" y="139728"/>
                  <a:pt x="30069" y="139560"/>
                  <a:pt x="29872" y="139560"/>
                </a:cubicBezTo>
                <a:close/>
                <a:moveTo>
                  <a:pt x="31837" y="139560"/>
                </a:moveTo>
                <a:cubicBezTo>
                  <a:pt x="31613" y="139560"/>
                  <a:pt x="31444" y="139728"/>
                  <a:pt x="31444" y="139925"/>
                </a:cubicBezTo>
                <a:cubicBezTo>
                  <a:pt x="31444" y="140149"/>
                  <a:pt x="31613" y="140318"/>
                  <a:pt x="31837" y="140318"/>
                </a:cubicBezTo>
                <a:cubicBezTo>
                  <a:pt x="32034" y="140318"/>
                  <a:pt x="32230" y="140149"/>
                  <a:pt x="32230" y="139925"/>
                </a:cubicBezTo>
                <a:cubicBezTo>
                  <a:pt x="32230" y="139728"/>
                  <a:pt x="32034" y="139560"/>
                  <a:pt x="31837" y="139560"/>
                </a:cubicBezTo>
                <a:close/>
                <a:moveTo>
                  <a:pt x="33802" y="139560"/>
                </a:moveTo>
                <a:cubicBezTo>
                  <a:pt x="33578" y="139560"/>
                  <a:pt x="33409" y="139728"/>
                  <a:pt x="33409" y="139925"/>
                </a:cubicBezTo>
                <a:cubicBezTo>
                  <a:pt x="33409" y="140149"/>
                  <a:pt x="33578" y="140318"/>
                  <a:pt x="33802" y="140318"/>
                </a:cubicBezTo>
                <a:cubicBezTo>
                  <a:pt x="33999" y="140318"/>
                  <a:pt x="34195" y="140149"/>
                  <a:pt x="34195" y="139925"/>
                </a:cubicBezTo>
                <a:cubicBezTo>
                  <a:pt x="34195" y="139728"/>
                  <a:pt x="33999" y="139560"/>
                  <a:pt x="33802" y="139560"/>
                </a:cubicBezTo>
                <a:close/>
                <a:moveTo>
                  <a:pt x="35768" y="139560"/>
                </a:moveTo>
                <a:cubicBezTo>
                  <a:pt x="35543" y="139560"/>
                  <a:pt x="35375" y="139728"/>
                  <a:pt x="35375" y="139925"/>
                </a:cubicBezTo>
                <a:cubicBezTo>
                  <a:pt x="35375" y="140149"/>
                  <a:pt x="35543" y="140318"/>
                  <a:pt x="35768" y="140318"/>
                </a:cubicBezTo>
                <a:cubicBezTo>
                  <a:pt x="35964" y="140318"/>
                  <a:pt x="36161" y="140149"/>
                  <a:pt x="36161" y="139925"/>
                </a:cubicBezTo>
                <a:cubicBezTo>
                  <a:pt x="36161" y="139728"/>
                  <a:pt x="35964" y="139560"/>
                  <a:pt x="35768" y="139560"/>
                </a:cubicBezTo>
                <a:close/>
                <a:moveTo>
                  <a:pt x="37733" y="139560"/>
                </a:moveTo>
                <a:cubicBezTo>
                  <a:pt x="37508" y="139560"/>
                  <a:pt x="37340" y="139728"/>
                  <a:pt x="37340" y="139925"/>
                </a:cubicBezTo>
                <a:cubicBezTo>
                  <a:pt x="37340" y="140149"/>
                  <a:pt x="37508" y="140318"/>
                  <a:pt x="37733" y="140318"/>
                </a:cubicBezTo>
                <a:cubicBezTo>
                  <a:pt x="37929" y="140318"/>
                  <a:pt x="38126" y="140149"/>
                  <a:pt x="38126" y="139925"/>
                </a:cubicBezTo>
                <a:cubicBezTo>
                  <a:pt x="38126" y="139728"/>
                  <a:pt x="37929" y="139560"/>
                  <a:pt x="37733" y="139560"/>
                </a:cubicBezTo>
                <a:close/>
                <a:moveTo>
                  <a:pt x="39698" y="139560"/>
                </a:moveTo>
                <a:cubicBezTo>
                  <a:pt x="39474" y="139560"/>
                  <a:pt x="39305" y="139728"/>
                  <a:pt x="39305" y="139925"/>
                </a:cubicBezTo>
                <a:cubicBezTo>
                  <a:pt x="39305" y="140149"/>
                  <a:pt x="39474" y="140318"/>
                  <a:pt x="39698" y="140318"/>
                </a:cubicBezTo>
                <a:cubicBezTo>
                  <a:pt x="39895" y="140318"/>
                  <a:pt x="40091" y="140149"/>
                  <a:pt x="40091" y="139925"/>
                </a:cubicBezTo>
                <a:cubicBezTo>
                  <a:pt x="40091" y="139728"/>
                  <a:pt x="39895" y="139560"/>
                  <a:pt x="39698" y="139560"/>
                </a:cubicBezTo>
                <a:close/>
                <a:moveTo>
                  <a:pt x="41663" y="139560"/>
                </a:moveTo>
                <a:cubicBezTo>
                  <a:pt x="41439" y="139560"/>
                  <a:pt x="41270" y="139728"/>
                  <a:pt x="41270" y="139925"/>
                </a:cubicBezTo>
                <a:cubicBezTo>
                  <a:pt x="41270" y="140149"/>
                  <a:pt x="41439" y="140318"/>
                  <a:pt x="41663" y="140318"/>
                </a:cubicBezTo>
                <a:cubicBezTo>
                  <a:pt x="41860" y="140318"/>
                  <a:pt x="42056" y="140149"/>
                  <a:pt x="42056" y="139925"/>
                </a:cubicBezTo>
                <a:cubicBezTo>
                  <a:pt x="42056" y="139728"/>
                  <a:pt x="41860" y="139560"/>
                  <a:pt x="41663" y="139560"/>
                </a:cubicBezTo>
                <a:close/>
                <a:moveTo>
                  <a:pt x="29872" y="141525"/>
                </a:moveTo>
                <a:cubicBezTo>
                  <a:pt x="29647" y="141525"/>
                  <a:pt x="29479" y="141694"/>
                  <a:pt x="29479" y="141890"/>
                </a:cubicBezTo>
                <a:cubicBezTo>
                  <a:pt x="29479" y="142115"/>
                  <a:pt x="29647" y="142283"/>
                  <a:pt x="29872" y="142283"/>
                </a:cubicBezTo>
                <a:cubicBezTo>
                  <a:pt x="30069" y="142283"/>
                  <a:pt x="30265" y="142115"/>
                  <a:pt x="30265" y="141890"/>
                </a:cubicBezTo>
                <a:cubicBezTo>
                  <a:pt x="30265" y="141694"/>
                  <a:pt x="30069" y="141525"/>
                  <a:pt x="29872" y="141525"/>
                </a:cubicBezTo>
                <a:close/>
                <a:moveTo>
                  <a:pt x="31837" y="141525"/>
                </a:moveTo>
                <a:cubicBezTo>
                  <a:pt x="31613" y="141525"/>
                  <a:pt x="31444" y="141694"/>
                  <a:pt x="31444" y="141890"/>
                </a:cubicBezTo>
                <a:cubicBezTo>
                  <a:pt x="31444" y="142115"/>
                  <a:pt x="31613" y="142283"/>
                  <a:pt x="31837" y="142283"/>
                </a:cubicBezTo>
                <a:cubicBezTo>
                  <a:pt x="32034" y="142283"/>
                  <a:pt x="32230" y="142115"/>
                  <a:pt x="32230" y="141890"/>
                </a:cubicBezTo>
                <a:cubicBezTo>
                  <a:pt x="32230" y="141694"/>
                  <a:pt x="32034" y="141525"/>
                  <a:pt x="31837" y="141525"/>
                </a:cubicBezTo>
                <a:close/>
                <a:moveTo>
                  <a:pt x="33802" y="141525"/>
                </a:moveTo>
                <a:cubicBezTo>
                  <a:pt x="33578" y="141525"/>
                  <a:pt x="33409" y="141694"/>
                  <a:pt x="33409" y="141890"/>
                </a:cubicBezTo>
                <a:cubicBezTo>
                  <a:pt x="33409" y="142115"/>
                  <a:pt x="33578" y="142283"/>
                  <a:pt x="33802" y="142283"/>
                </a:cubicBezTo>
                <a:cubicBezTo>
                  <a:pt x="33999" y="142283"/>
                  <a:pt x="34195" y="142115"/>
                  <a:pt x="34195" y="141890"/>
                </a:cubicBezTo>
                <a:cubicBezTo>
                  <a:pt x="34195" y="141694"/>
                  <a:pt x="33999" y="141525"/>
                  <a:pt x="33802" y="141525"/>
                </a:cubicBezTo>
                <a:close/>
                <a:moveTo>
                  <a:pt x="35768" y="141525"/>
                </a:moveTo>
                <a:cubicBezTo>
                  <a:pt x="35543" y="141525"/>
                  <a:pt x="35375" y="141694"/>
                  <a:pt x="35375" y="141890"/>
                </a:cubicBezTo>
                <a:cubicBezTo>
                  <a:pt x="35375" y="142115"/>
                  <a:pt x="35543" y="142283"/>
                  <a:pt x="35768" y="142283"/>
                </a:cubicBezTo>
                <a:cubicBezTo>
                  <a:pt x="35964" y="142283"/>
                  <a:pt x="36161" y="142115"/>
                  <a:pt x="36161" y="141890"/>
                </a:cubicBezTo>
                <a:cubicBezTo>
                  <a:pt x="36161" y="141694"/>
                  <a:pt x="35964" y="141525"/>
                  <a:pt x="35768" y="141525"/>
                </a:cubicBezTo>
                <a:close/>
                <a:moveTo>
                  <a:pt x="37733" y="141525"/>
                </a:moveTo>
                <a:cubicBezTo>
                  <a:pt x="37508" y="141525"/>
                  <a:pt x="37340" y="141694"/>
                  <a:pt x="37340" y="141890"/>
                </a:cubicBezTo>
                <a:cubicBezTo>
                  <a:pt x="37340" y="142115"/>
                  <a:pt x="37508" y="142283"/>
                  <a:pt x="37733" y="142283"/>
                </a:cubicBezTo>
                <a:cubicBezTo>
                  <a:pt x="37929" y="142283"/>
                  <a:pt x="38126" y="142115"/>
                  <a:pt x="38126" y="141890"/>
                </a:cubicBezTo>
                <a:cubicBezTo>
                  <a:pt x="38126" y="141694"/>
                  <a:pt x="37929" y="141525"/>
                  <a:pt x="37733" y="141525"/>
                </a:cubicBezTo>
                <a:close/>
                <a:moveTo>
                  <a:pt x="39698" y="141525"/>
                </a:moveTo>
                <a:cubicBezTo>
                  <a:pt x="39474" y="141525"/>
                  <a:pt x="39305" y="141694"/>
                  <a:pt x="39305" y="141890"/>
                </a:cubicBezTo>
                <a:cubicBezTo>
                  <a:pt x="39305" y="142115"/>
                  <a:pt x="39474" y="142283"/>
                  <a:pt x="39698" y="142283"/>
                </a:cubicBezTo>
                <a:cubicBezTo>
                  <a:pt x="39895" y="142283"/>
                  <a:pt x="40091" y="142115"/>
                  <a:pt x="40091" y="141890"/>
                </a:cubicBezTo>
                <a:cubicBezTo>
                  <a:pt x="40091" y="141694"/>
                  <a:pt x="39895" y="141525"/>
                  <a:pt x="39698" y="141525"/>
                </a:cubicBezTo>
                <a:close/>
                <a:moveTo>
                  <a:pt x="41663" y="141525"/>
                </a:moveTo>
                <a:cubicBezTo>
                  <a:pt x="41439" y="141525"/>
                  <a:pt x="41270" y="141694"/>
                  <a:pt x="41270" y="141890"/>
                </a:cubicBezTo>
                <a:cubicBezTo>
                  <a:pt x="41270" y="142115"/>
                  <a:pt x="41439" y="142283"/>
                  <a:pt x="41663" y="142283"/>
                </a:cubicBezTo>
                <a:cubicBezTo>
                  <a:pt x="41860" y="142283"/>
                  <a:pt x="42056" y="142115"/>
                  <a:pt x="42056" y="141890"/>
                </a:cubicBezTo>
                <a:cubicBezTo>
                  <a:pt x="42056" y="141694"/>
                  <a:pt x="41860" y="141525"/>
                  <a:pt x="41663" y="141525"/>
                </a:cubicBezTo>
                <a:close/>
                <a:moveTo>
                  <a:pt x="29872" y="143462"/>
                </a:moveTo>
                <a:cubicBezTo>
                  <a:pt x="29647" y="143490"/>
                  <a:pt x="29479" y="143659"/>
                  <a:pt x="29479" y="143855"/>
                </a:cubicBezTo>
                <a:cubicBezTo>
                  <a:pt x="29479" y="144080"/>
                  <a:pt x="29647" y="144248"/>
                  <a:pt x="29872" y="144248"/>
                </a:cubicBezTo>
                <a:cubicBezTo>
                  <a:pt x="30069" y="144248"/>
                  <a:pt x="30265" y="144080"/>
                  <a:pt x="30265" y="143855"/>
                </a:cubicBezTo>
                <a:cubicBezTo>
                  <a:pt x="30265" y="143659"/>
                  <a:pt x="30069" y="143462"/>
                  <a:pt x="29872" y="143462"/>
                </a:cubicBezTo>
                <a:close/>
                <a:moveTo>
                  <a:pt x="31837" y="143462"/>
                </a:moveTo>
                <a:cubicBezTo>
                  <a:pt x="31613" y="143490"/>
                  <a:pt x="31444" y="143659"/>
                  <a:pt x="31444" y="143855"/>
                </a:cubicBezTo>
                <a:cubicBezTo>
                  <a:pt x="31444" y="144080"/>
                  <a:pt x="31613" y="144248"/>
                  <a:pt x="31837" y="144248"/>
                </a:cubicBezTo>
                <a:cubicBezTo>
                  <a:pt x="32034" y="144248"/>
                  <a:pt x="32230" y="144080"/>
                  <a:pt x="32230" y="143855"/>
                </a:cubicBezTo>
                <a:cubicBezTo>
                  <a:pt x="32230" y="143659"/>
                  <a:pt x="32034" y="143462"/>
                  <a:pt x="31837" y="143462"/>
                </a:cubicBezTo>
                <a:close/>
                <a:moveTo>
                  <a:pt x="33802" y="143462"/>
                </a:moveTo>
                <a:cubicBezTo>
                  <a:pt x="33578" y="143490"/>
                  <a:pt x="33409" y="143659"/>
                  <a:pt x="33409" y="143855"/>
                </a:cubicBezTo>
                <a:cubicBezTo>
                  <a:pt x="33409" y="144080"/>
                  <a:pt x="33578" y="144248"/>
                  <a:pt x="33802" y="144248"/>
                </a:cubicBezTo>
                <a:cubicBezTo>
                  <a:pt x="33999" y="144248"/>
                  <a:pt x="34195" y="144080"/>
                  <a:pt x="34195" y="143855"/>
                </a:cubicBezTo>
                <a:cubicBezTo>
                  <a:pt x="34195" y="143659"/>
                  <a:pt x="33999" y="143462"/>
                  <a:pt x="33802" y="143462"/>
                </a:cubicBezTo>
                <a:close/>
                <a:moveTo>
                  <a:pt x="35768" y="143462"/>
                </a:moveTo>
                <a:cubicBezTo>
                  <a:pt x="35543" y="143490"/>
                  <a:pt x="35375" y="143659"/>
                  <a:pt x="35375" y="143855"/>
                </a:cubicBezTo>
                <a:cubicBezTo>
                  <a:pt x="35375" y="144080"/>
                  <a:pt x="35543" y="144248"/>
                  <a:pt x="35768" y="144248"/>
                </a:cubicBezTo>
                <a:cubicBezTo>
                  <a:pt x="35964" y="144248"/>
                  <a:pt x="36161" y="144080"/>
                  <a:pt x="36161" y="143855"/>
                </a:cubicBezTo>
                <a:cubicBezTo>
                  <a:pt x="36161" y="143659"/>
                  <a:pt x="35964" y="143462"/>
                  <a:pt x="35768" y="143462"/>
                </a:cubicBezTo>
                <a:close/>
                <a:moveTo>
                  <a:pt x="37733" y="143462"/>
                </a:moveTo>
                <a:cubicBezTo>
                  <a:pt x="37508" y="143490"/>
                  <a:pt x="37340" y="143659"/>
                  <a:pt x="37340" y="143855"/>
                </a:cubicBezTo>
                <a:cubicBezTo>
                  <a:pt x="37340" y="144080"/>
                  <a:pt x="37508" y="144248"/>
                  <a:pt x="37733" y="144248"/>
                </a:cubicBezTo>
                <a:cubicBezTo>
                  <a:pt x="37929" y="144248"/>
                  <a:pt x="38126" y="144080"/>
                  <a:pt x="38126" y="143855"/>
                </a:cubicBezTo>
                <a:cubicBezTo>
                  <a:pt x="38126" y="143659"/>
                  <a:pt x="37929" y="143462"/>
                  <a:pt x="37733" y="143462"/>
                </a:cubicBezTo>
                <a:close/>
                <a:moveTo>
                  <a:pt x="39698" y="143462"/>
                </a:moveTo>
                <a:cubicBezTo>
                  <a:pt x="39474" y="143490"/>
                  <a:pt x="39305" y="143659"/>
                  <a:pt x="39305" y="143855"/>
                </a:cubicBezTo>
                <a:cubicBezTo>
                  <a:pt x="39305" y="144080"/>
                  <a:pt x="39474" y="144248"/>
                  <a:pt x="39698" y="144248"/>
                </a:cubicBezTo>
                <a:cubicBezTo>
                  <a:pt x="39895" y="144248"/>
                  <a:pt x="40091" y="144080"/>
                  <a:pt x="40091" y="143855"/>
                </a:cubicBezTo>
                <a:cubicBezTo>
                  <a:pt x="40091" y="143659"/>
                  <a:pt x="39895" y="143462"/>
                  <a:pt x="39698" y="143462"/>
                </a:cubicBezTo>
                <a:close/>
                <a:moveTo>
                  <a:pt x="41663" y="143462"/>
                </a:moveTo>
                <a:cubicBezTo>
                  <a:pt x="41439" y="143490"/>
                  <a:pt x="41270" y="143659"/>
                  <a:pt x="41270" y="143855"/>
                </a:cubicBezTo>
                <a:cubicBezTo>
                  <a:pt x="41270" y="144080"/>
                  <a:pt x="41439" y="144248"/>
                  <a:pt x="41663" y="144248"/>
                </a:cubicBezTo>
                <a:cubicBezTo>
                  <a:pt x="41860" y="144248"/>
                  <a:pt x="42056" y="144080"/>
                  <a:pt x="42056" y="143855"/>
                </a:cubicBezTo>
                <a:cubicBezTo>
                  <a:pt x="42056" y="143659"/>
                  <a:pt x="41860" y="143462"/>
                  <a:pt x="41663" y="143462"/>
                </a:cubicBezTo>
                <a:close/>
                <a:moveTo>
                  <a:pt x="29872" y="145456"/>
                </a:moveTo>
                <a:cubicBezTo>
                  <a:pt x="29647" y="145456"/>
                  <a:pt x="29479" y="145624"/>
                  <a:pt x="29479" y="145821"/>
                </a:cubicBezTo>
                <a:cubicBezTo>
                  <a:pt x="29479" y="146045"/>
                  <a:pt x="29647" y="146214"/>
                  <a:pt x="29872" y="146214"/>
                </a:cubicBezTo>
                <a:cubicBezTo>
                  <a:pt x="30069" y="146214"/>
                  <a:pt x="30265" y="146045"/>
                  <a:pt x="30265" y="145821"/>
                </a:cubicBezTo>
                <a:cubicBezTo>
                  <a:pt x="30265" y="145624"/>
                  <a:pt x="30069" y="145456"/>
                  <a:pt x="29872" y="145456"/>
                </a:cubicBezTo>
                <a:close/>
                <a:moveTo>
                  <a:pt x="31837" y="145456"/>
                </a:moveTo>
                <a:cubicBezTo>
                  <a:pt x="31613" y="145456"/>
                  <a:pt x="31444" y="145624"/>
                  <a:pt x="31444" y="145821"/>
                </a:cubicBezTo>
                <a:cubicBezTo>
                  <a:pt x="31444" y="146045"/>
                  <a:pt x="31613" y="146214"/>
                  <a:pt x="31837" y="146214"/>
                </a:cubicBezTo>
                <a:cubicBezTo>
                  <a:pt x="32034" y="146214"/>
                  <a:pt x="32230" y="146045"/>
                  <a:pt x="32230" y="145821"/>
                </a:cubicBezTo>
                <a:cubicBezTo>
                  <a:pt x="32230" y="145624"/>
                  <a:pt x="32034" y="145456"/>
                  <a:pt x="31837" y="145456"/>
                </a:cubicBezTo>
                <a:close/>
                <a:moveTo>
                  <a:pt x="33802" y="145456"/>
                </a:moveTo>
                <a:cubicBezTo>
                  <a:pt x="33578" y="145456"/>
                  <a:pt x="33409" y="145624"/>
                  <a:pt x="33409" y="145821"/>
                </a:cubicBezTo>
                <a:cubicBezTo>
                  <a:pt x="33409" y="146045"/>
                  <a:pt x="33578" y="146214"/>
                  <a:pt x="33802" y="146214"/>
                </a:cubicBezTo>
                <a:cubicBezTo>
                  <a:pt x="33999" y="146214"/>
                  <a:pt x="34195" y="146045"/>
                  <a:pt x="34195" y="145821"/>
                </a:cubicBezTo>
                <a:cubicBezTo>
                  <a:pt x="34195" y="145624"/>
                  <a:pt x="33999" y="145456"/>
                  <a:pt x="33802" y="145456"/>
                </a:cubicBezTo>
                <a:close/>
                <a:moveTo>
                  <a:pt x="35768" y="145456"/>
                </a:moveTo>
                <a:cubicBezTo>
                  <a:pt x="35543" y="145456"/>
                  <a:pt x="35375" y="145624"/>
                  <a:pt x="35375" y="145821"/>
                </a:cubicBezTo>
                <a:cubicBezTo>
                  <a:pt x="35375" y="146045"/>
                  <a:pt x="35543" y="146214"/>
                  <a:pt x="35768" y="146214"/>
                </a:cubicBezTo>
                <a:cubicBezTo>
                  <a:pt x="35964" y="146214"/>
                  <a:pt x="36161" y="146045"/>
                  <a:pt x="36161" y="145821"/>
                </a:cubicBezTo>
                <a:cubicBezTo>
                  <a:pt x="36161" y="145624"/>
                  <a:pt x="35964" y="145456"/>
                  <a:pt x="35768" y="145456"/>
                </a:cubicBezTo>
                <a:close/>
                <a:moveTo>
                  <a:pt x="37733" y="145456"/>
                </a:moveTo>
                <a:cubicBezTo>
                  <a:pt x="37508" y="145456"/>
                  <a:pt x="37340" y="145624"/>
                  <a:pt x="37340" y="145821"/>
                </a:cubicBezTo>
                <a:cubicBezTo>
                  <a:pt x="37340" y="146045"/>
                  <a:pt x="37508" y="146214"/>
                  <a:pt x="37733" y="146214"/>
                </a:cubicBezTo>
                <a:cubicBezTo>
                  <a:pt x="37929" y="146214"/>
                  <a:pt x="38126" y="146045"/>
                  <a:pt x="38126" y="145821"/>
                </a:cubicBezTo>
                <a:cubicBezTo>
                  <a:pt x="38126" y="145624"/>
                  <a:pt x="37929" y="145456"/>
                  <a:pt x="37733" y="145456"/>
                </a:cubicBezTo>
                <a:close/>
                <a:moveTo>
                  <a:pt x="39698" y="145456"/>
                </a:moveTo>
                <a:cubicBezTo>
                  <a:pt x="39474" y="145456"/>
                  <a:pt x="39305" y="145624"/>
                  <a:pt x="39305" y="145821"/>
                </a:cubicBezTo>
                <a:cubicBezTo>
                  <a:pt x="39305" y="146045"/>
                  <a:pt x="39474" y="146214"/>
                  <a:pt x="39698" y="146214"/>
                </a:cubicBezTo>
                <a:cubicBezTo>
                  <a:pt x="39895" y="146214"/>
                  <a:pt x="40091" y="146045"/>
                  <a:pt x="40091" y="145821"/>
                </a:cubicBezTo>
                <a:cubicBezTo>
                  <a:pt x="40091" y="145624"/>
                  <a:pt x="39895" y="145456"/>
                  <a:pt x="39698" y="145456"/>
                </a:cubicBezTo>
                <a:close/>
                <a:moveTo>
                  <a:pt x="41663" y="145456"/>
                </a:moveTo>
                <a:cubicBezTo>
                  <a:pt x="41439" y="145456"/>
                  <a:pt x="41270" y="145624"/>
                  <a:pt x="41270" y="145821"/>
                </a:cubicBezTo>
                <a:cubicBezTo>
                  <a:pt x="41270" y="146045"/>
                  <a:pt x="41439" y="146214"/>
                  <a:pt x="41663" y="146214"/>
                </a:cubicBezTo>
                <a:cubicBezTo>
                  <a:pt x="41860" y="146214"/>
                  <a:pt x="42056" y="146045"/>
                  <a:pt x="42056" y="145821"/>
                </a:cubicBezTo>
                <a:cubicBezTo>
                  <a:pt x="42056" y="145624"/>
                  <a:pt x="41860" y="145456"/>
                  <a:pt x="41663" y="145456"/>
                </a:cubicBezTo>
                <a:close/>
                <a:moveTo>
                  <a:pt x="29872" y="147421"/>
                </a:moveTo>
                <a:cubicBezTo>
                  <a:pt x="29647" y="147421"/>
                  <a:pt x="29479" y="147589"/>
                  <a:pt x="29479" y="147786"/>
                </a:cubicBezTo>
                <a:cubicBezTo>
                  <a:pt x="29479" y="148010"/>
                  <a:pt x="29647" y="148179"/>
                  <a:pt x="29872" y="148179"/>
                </a:cubicBezTo>
                <a:cubicBezTo>
                  <a:pt x="30069" y="148179"/>
                  <a:pt x="30265" y="148010"/>
                  <a:pt x="30265" y="147786"/>
                </a:cubicBezTo>
                <a:cubicBezTo>
                  <a:pt x="30265" y="147589"/>
                  <a:pt x="30069" y="147421"/>
                  <a:pt x="29872" y="147421"/>
                </a:cubicBezTo>
                <a:close/>
                <a:moveTo>
                  <a:pt x="31837" y="147421"/>
                </a:moveTo>
                <a:cubicBezTo>
                  <a:pt x="31613" y="147421"/>
                  <a:pt x="31444" y="147589"/>
                  <a:pt x="31444" y="147786"/>
                </a:cubicBezTo>
                <a:cubicBezTo>
                  <a:pt x="31444" y="148010"/>
                  <a:pt x="31613" y="148179"/>
                  <a:pt x="31837" y="148179"/>
                </a:cubicBezTo>
                <a:cubicBezTo>
                  <a:pt x="32034" y="148179"/>
                  <a:pt x="32230" y="148010"/>
                  <a:pt x="32230" y="147786"/>
                </a:cubicBezTo>
                <a:cubicBezTo>
                  <a:pt x="32230" y="147589"/>
                  <a:pt x="32034" y="147421"/>
                  <a:pt x="31837" y="147421"/>
                </a:cubicBezTo>
                <a:close/>
                <a:moveTo>
                  <a:pt x="33802" y="147421"/>
                </a:moveTo>
                <a:cubicBezTo>
                  <a:pt x="33578" y="147421"/>
                  <a:pt x="33409" y="147589"/>
                  <a:pt x="33409" y="147786"/>
                </a:cubicBezTo>
                <a:cubicBezTo>
                  <a:pt x="33409" y="148010"/>
                  <a:pt x="33578" y="148179"/>
                  <a:pt x="33802" y="148179"/>
                </a:cubicBezTo>
                <a:cubicBezTo>
                  <a:pt x="33999" y="148179"/>
                  <a:pt x="34195" y="148010"/>
                  <a:pt x="34195" y="147786"/>
                </a:cubicBezTo>
                <a:cubicBezTo>
                  <a:pt x="34195" y="147589"/>
                  <a:pt x="33999" y="147421"/>
                  <a:pt x="33802" y="147421"/>
                </a:cubicBezTo>
                <a:close/>
                <a:moveTo>
                  <a:pt x="35768" y="147421"/>
                </a:moveTo>
                <a:cubicBezTo>
                  <a:pt x="35543" y="147421"/>
                  <a:pt x="35375" y="147589"/>
                  <a:pt x="35375" y="147786"/>
                </a:cubicBezTo>
                <a:cubicBezTo>
                  <a:pt x="35375" y="148010"/>
                  <a:pt x="35543" y="148179"/>
                  <a:pt x="35768" y="148179"/>
                </a:cubicBezTo>
                <a:cubicBezTo>
                  <a:pt x="35964" y="148179"/>
                  <a:pt x="36161" y="148010"/>
                  <a:pt x="36161" y="147786"/>
                </a:cubicBezTo>
                <a:cubicBezTo>
                  <a:pt x="36161" y="147589"/>
                  <a:pt x="35964" y="147421"/>
                  <a:pt x="35768" y="147421"/>
                </a:cubicBezTo>
                <a:close/>
                <a:moveTo>
                  <a:pt x="37733" y="147421"/>
                </a:moveTo>
                <a:cubicBezTo>
                  <a:pt x="37508" y="147421"/>
                  <a:pt x="37340" y="147589"/>
                  <a:pt x="37340" y="147786"/>
                </a:cubicBezTo>
                <a:cubicBezTo>
                  <a:pt x="37340" y="148010"/>
                  <a:pt x="37508" y="148179"/>
                  <a:pt x="37733" y="148179"/>
                </a:cubicBezTo>
                <a:cubicBezTo>
                  <a:pt x="37929" y="148179"/>
                  <a:pt x="38126" y="148010"/>
                  <a:pt x="38126" y="147786"/>
                </a:cubicBezTo>
                <a:cubicBezTo>
                  <a:pt x="38126" y="147589"/>
                  <a:pt x="37929" y="147421"/>
                  <a:pt x="37733" y="147421"/>
                </a:cubicBezTo>
                <a:close/>
                <a:moveTo>
                  <a:pt x="39698" y="147421"/>
                </a:moveTo>
                <a:cubicBezTo>
                  <a:pt x="39474" y="147421"/>
                  <a:pt x="39305" y="147589"/>
                  <a:pt x="39305" y="147786"/>
                </a:cubicBezTo>
                <a:cubicBezTo>
                  <a:pt x="39305" y="148010"/>
                  <a:pt x="39474" y="148179"/>
                  <a:pt x="39698" y="148179"/>
                </a:cubicBezTo>
                <a:cubicBezTo>
                  <a:pt x="39895" y="148179"/>
                  <a:pt x="40091" y="148010"/>
                  <a:pt x="40091" y="147786"/>
                </a:cubicBezTo>
                <a:cubicBezTo>
                  <a:pt x="40091" y="147589"/>
                  <a:pt x="39895" y="147421"/>
                  <a:pt x="39698" y="147421"/>
                </a:cubicBezTo>
                <a:close/>
                <a:moveTo>
                  <a:pt x="41663" y="147421"/>
                </a:moveTo>
                <a:cubicBezTo>
                  <a:pt x="41439" y="147421"/>
                  <a:pt x="41270" y="147589"/>
                  <a:pt x="41270" y="147786"/>
                </a:cubicBezTo>
                <a:cubicBezTo>
                  <a:pt x="41270" y="148010"/>
                  <a:pt x="41439" y="148179"/>
                  <a:pt x="41663" y="148179"/>
                </a:cubicBezTo>
                <a:cubicBezTo>
                  <a:pt x="41860" y="148179"/>
                  <a:pt x="42056" y="148010"/>
                  <a:pt x="42056" y="147786"/>
                </a:cubicBezTo>
                <a:cubicBezTo>
                  <a:pt x="42056" y="147589"/>
                  <a:pt x="41860" y="147421"/>
                  <a:pt x="41663" y="147421"/>
                </a:cubicBezTo>
                <a:close/>
                <a:moveTo>
                  <a:pt x="29872" y="149386"/>
                </a:moveTo>
                <a:cubicBezTo>
                  <a:pt x="29647" y="149386"/>
                  <a:pt x="29479" y="149554"/>
                  <a:pt x="29479" y="149751"/>
                </a:cubicBezTo>
                <a:cubicBezTo>
                  <a:pt x="29479" y="149976"/>
                  <a:pt x="29647" y="150144"/>
                  <a:pt x="29872" y="150144"/>
                </a:cubicBezTo>
                <a:cubicBezTo>
                  <a:pt x="30069" y="150144"/>
                  <a:pt x="30265" y="149976"/>
                  <a:pt x="30265" y="149751"/>
                </a:cubicBezTo>
                <a:cubicBezTo>
                  <a:pt x="30265" y="149554"/>
                  <a:pt x="30069" y="149386"/>
                  <a:pt x="29872" y="149386"/>
                </a:cubicBezTo>
                <a:close/>
                <a:moveTo>
                  <a:pt x="31837" y="149386"/>
                </a:moveTo>
                <a:cubicBezTo>
                  <a:pt x="31613" y="149386"/>
                  <a:pt x="31444" y="149554"/>
                  <a:pt x="31444" y="149751"/>
                </a:cubicBezTo>
                <a:cubicBezTo>
                  <a:pt x="31444" y="149976"/>
                  <a:pt x="31613" y="150144"/>
                  <a:pt x="31837" y="150144"/>
                </a:cubicBezTo>
                <a:cubicBezTo>
                  <a:pt x="32034" y="150144"/>
                  <a:pt x="32230" y="149976"/>
                  <a:pt x="32230" y="149751"/>
                </a:cubicBezTo>
                <a:cubicBezTo>
                  <a:pt x="32230" y="149554"/>
                  <a:pt x="32034" y="149386"/>
                  <a:pt x="31837" y="149386"/>
                </a:cubicBezTo>
                <a:close/>
                <a:moveTo>
                  <a:pt x="33802" y="149386"/>
                </a:moveTo>
                <a:cubicBezTo>
                  <a:pt x="33578" y="149386"/>
                  <a:pt x="33409" y="149554"/>
                  <a:pt x="33409" y="149751"/>
                </a:cubicBezTo>
                <a:cubicBezTo>
                  <a:pt x="33409" y="149976"/>
                  <a:pt x="33578" y="150144"/>
                  <a:pt x="33802" y="150144"/>
                </a:cubicBezTo>
                <a:cubicBezTo>
                  <a:pt x="33999" y="150144"/>
                  <a:pt x="34195" y="149976"/>
                  <a:pt x="34195" y="149751"/>
                </a:cubicBezTo>
                <a:cubicBezTo>
                  <a:pt x="34195" y="149554"/>
                  <a:pt x="33999" y="149386"/>
                  <a:pt x="33802" y="149386"/>
                </a:cubicBezTo>
                <a:close/>
                <a:moveTo>
                  <a:pt x="35768" y="149386"/>
                </a:moveTo>
                <a:cubicBezTo>
                  <a:pt x="35543" y="149386"/>
                  <a:pt x="35375" y="149554"/>
                  <a:pt x="35375" y="149751"/>
                </a:cubicBezTo>
                <a:cubicBezTo>
                  <a:pt x="35375" y="149976"/>
                  <a:pt x="35543" y="150144"/>
                  <a:pt x="35768" y="150144"/>
                </a:cubicBezTo>
                <a:cubicBezTo>
                  <a:pt x="35964" y="150144"/>
                  <a:pt x="36161" y="149976"/>
                  <a:pt x="36161" y="149751"/>
                </a:cubicBezTo>
                <a:cubicBezTo>
                  <a:pt x="36161" y="149554"/>
                  <a:pt x="35964" y="149386"/>
                  <a:pt x="35768" y="149386"/>
                </a:cubicBezTo>
                <a:close/>
                <a:moveTo>
                  <a:pt x="37733" y="149386"/>
                </a:moveTo>
                <a:cubicBezTo>
                  <a:pt x="37508" y="149386"/>
                  <a:pt x="37340" y="149554"/>
                  <a:pt x="37340" y="149751"/>
                </a:cubicBezTo>
                <a:cubicBezTo>
                  <a:pt x="37340" y="149976"/>
                  <a:pt x="37508" y="150144"/>
                  <a:pt x="37733" y="150144"/>
                </a:cubicBezTo>
                <a:cubicBezTo>
                  <a:pt x="37929" y="150144"/>
                  <a:pt x="38126" y="149976"/>
                  <a:pt x="38126" y="149751"/>
                </a:cubicBezTo>
                <a:cubicBezTo>
                  <a:pt x="38126" y="149554"/>
                  <a:pt x="37929" y="149386"/>
                  <a:pt x="37733" y="149386"/>
                </a:cubicBezTo>
                <a:close/>
                <a:moveTo>
                  <a:pt x="39698" y="149386"/>
                </a:moveTo>
                <a:cubicBezTo>
                  <a:pt x="39474" y="149386"/>
                  <a:pt x="39305" y="149554"/>
                  <a:pt x="39305" y="149751"/>
                </a:cubicBezTo>
                <a:cubicBezTo>
                  <a:pt x="39305" y="149976"/>
                  <a:pt x="39474" y="150144"/>
                  <a:pt x="39698" y="150144"/>
                </a:cubicBezTo>
                <a:cubicBezTo>
                  <a:pt x="39895" y="150144"/>
                  <a:pt x="40091" y="149976"/>
                  <a:pt x="40091" y="149751"/>
                </a:cubicBezTo>
                <a:cubicBezTo>
                  <a:pt x="40091" y="149554"/>
                  <a:pt x="39895" y="149386"/>
                  <a:pt x="39698" y="149386"/>
                </a:cubicBezTo>
                <a:close/>
                <a:moveTo>
                  <a:pt x="41663" y="149386"/>
                </a:moveTo>
                <a:cubicBezTo>
                  <a:pt x="41439" y="149386"/>
                  <a:pt x="41270" y="149554"/>
                  <a:pt x="41270" y="149751"/>
                </a:cubicBezTo>
                <a:cubicBezTo>
                  <a:pt x="41270" y="149976"/>
                  <a:pt x="41439" y="150144"/>
                  <a:pt x="41663" y="150144"/>
                </a:cubicBezTo>
                <a:cubicBezTo>
                  <a:pt x="41860" y="150144"/>
                  <a:pt x="42056" y="149976"/>
                  <a:pt x="42056" y="149751"/>
                </a:cubicBezTo>
                <a:cubicBezTo>
                  <a:pt x="42056" y="149554"/>
                  <a:pt x="41860" y="149386"/>
                  <a:pt x="41663" y="149386"/>
                </a:cubicBezTo>
                <a:close/>
                <a:moveTo>
                  <a:pt x="29872" y="151351"/>
                </a:moveTo>
                <a:cubicBezTo>
                  <a:pt x="29647" y="151351"/>
                  <a:pt x="29479" y="151520"/>
                  <a:pt x="29479" y="151716"/>
                </a:cubicBezTo>
                <a:cubicBezTo>
                  <a:pt x="29479" y="151941"/>
                  <a:pt x="29647" y="152109"/>
                  <a:pt x="29872" y="152109"/>
                </a:cubicBezTo>
                <a:cubicBezTo>
                  <a:pt x="30069" y="152109"/>
                  <a:pt x="30265" y="151941"/>
                  <a:pt x="30265" y="151716"/>
                </a:cubicBezTo>
                <a:cubicBezTo>
                  <a:pt x="30265" y="151520"/>
                  <a:pt x="30069" y="151351"/>
                  <a:pt x="29872" y="151351"/>
                </a:cubicBezTo>
                <a:close/>
                <a:moveTo>
                  <a:pt x="31837" y="151351"/>
                </a:moveTo>
                <a:cubicBezTo>
                  <a:pt x="31613" y="151351"/>
                  <a:pt x="31444" y="151520"/>
                  <a:pt x="31444" y="151716"/>
                </a:cubicBezTo>
                <a:cubicBezTo>
                  <a:pt x="31444" y="151941"/>
                  <a:pt x="31613" y="152109"/>
                  <a:pt x="31837" y="152109"/>
                </a:cubicBezTo>
                <a:cubicBezTo>
                  <a:pt x="32034" y="152109"/>
                  <a:pt x="32230" y="151941"/>
                  <a:pt x="32230" y="151716"/>
                </a:cubicBezTo>
                <a:cubicBezTo>
                  <a:pt x="32230" y="151520"/>
                  <a:pt x="32034" y="151351"/>
                  <a:pt x="31837" y="151351"/>
                </a:cubicBezTo>
                <a:close/>
                <a:moveTo>
                  <a:pt x="33802" y="151351"/>
                </a:moveTo>
                <a:cubicBezTo>
                  <a:pt x="33578" y="151351"/>
                  <a:pt x="33409" y="151520"/>
                  <a:pt x="33409" y="151716"/>
                </a:cubicBezTo>
                <a:cubicBezTo>
                  <a:pt x="33409" y="151941"/>
                  <a:pt x="33578" y="152109"/>
                  <a:pt x="33802" y="152109"/>
                </a:cubicBezTo>
                <a:cubicBezTo>
                  <a:pt x="33999" y="152109"/>
                  <a:pt x="34195" y="151941"/>
                  <a:pt x="34195" y="151716"/>
                </a:cubicBezTo>
                <a:cubicBezTo>
                  <a:pt x="34195" y="151520"/>
                  <a:pt x="33999" y="151351"/>
                  <a:pt x="33802" y="151351"/>
                </a:cubicBezTo>
                <a:close/>
                <a:moveTo>
                  <a:pt x="35768" y="151351"/>
                </a:moveTo>
                <a:cubicBezTo>
                  <a:pt x="35543" y="151351"/>
                  <a:pt x="35375" y="151520"/>
                  <a:pt x="35375" y="151716"/>
                </a:cubicBezTo>
                <a:cubicBezTo>
                  <a:pt x="35375" y="151941"/>
                  <a:pt x="35543" y="152109"/>
                  <a:pt x="35768" y="152109"/>
                </a:cubicBezTo>
                <a:cubicBezTo>
                  <a:pt x="35964" y="152109"/>
                  <a:pt x="36161" y="151941"/>
                  <a:pt x="36161" y="151716"/>
                </a:cubicBezTo>
                <a:cubicBezTo>
                  <a:pt x="36161" y="151520"/>
                  <a:pt x="35964" y="151351"/>
                  <a:pt x="35768" y="151351"/>
                </a:cubicBezTo>
                <a:close/>
                <a:moveTo>
                  <a:pt x="37733" y="151351"/>
                </a:moveTo>
                <a:cubicBezTo>
                  <a:pt x="37508" y="151351"/>
                  <a:pt x="37340" y="151520"/>
                  <a:pt x="37340" y="151716"/>
                </a:cubicBezTo>
                <a:cubicBezTo>
                  <a:pt x="37340" y="151941"/>
                  <a:pt x="37508" y="152109"/>
                  <a:pt x="37733" y="152109"/>
                </a:cubicBezTo>
                <a:cubicBezTo>
                  <a:pt x="37929" y="152109"/>
                  <a:pt x="38126" y="151941"/>
                  <a:pt x="38126" y="151716"/>
                </a:cubicBezTo>
                <a:cubicBezTo>
                  <a:pt x="38126" y="151520"/>
                  <a:pt x="37929" y="151351"/>
                  <a:pt x="37733" y="151351"/>
                </a:cubicBezTo>
                <a:close/>
                <a:moveTo>
                  <a:pt x="39698" y="151351"/>
                </a:moveTo>
                <a:cubicBezTo>
                  <a:pt x="39474" y="151351"/>
                  <a:pt x="39305" y="151520"/>
                  <a:pt x="39305" y="151716"/>
                </a:cubicBezTo>
                <a:cubicBezTo>
                  <a:pt x="39305" y="151941"/>
                  <a:pt x="39474" y="152109"/>
                  <a:pt x="39698" y="152109"/>
                </a:cubicBezTo>
                <a:cubicBezTo>
                  <a:pt x="39895" y="152109"/>
                  <a:pt x="40091" y="151941"/>
                  <a:pt x="40091" y="151716"/>
                </a:cubicBezTo>
                <a:cubicBezTo>
                  <a:pt x="40091" y="151520"/>
                  <a:pt x="39895" y="151351"/>
                  <a:pt x="39698" y="151351"/>
                </a:cubicBezTo>
                <a:close/>
                <a:moveTo>
                  <a:pt x="41663" y="151351"/>
                </a:moveTo>
                <a:cubicBezTo>
                  <a:pt x="41439" y="151351"/>
                  <a:pt x="41270" y="151520"/>
                  <a:pt x="41270" y="151716"/>
                </a:cubicBezTo>
                <a:cubicBezTo>
                  <a:pt x="41270" y="151941"/>
                  <a:pt x="41439" y="152109"/>
                  <a:pt x="41663" y="152109"/>
                </a:cubicBezTo>
                <a:cubicBezTo>
                  <a:pt x="41860" y="152109"/>
                  <a:pt x="42056" y="151941"/>
                  <a:pt x="42056" y="151716"/>
                </a:cubicBezTo>
                <a:cubicBezTo>
                  <a:pt x="42056" y="151520"/>
                  <a:pt x="41860" y="151351"/>
                  <a:pt x="41663" y="151351"/>
                </a:cubicBezTo>
                <a:close/>
                <a:moveTo>
                  <a:pt x="29872" y="153288"/>
                </a:moveTo>
                <a:cubicBezTo>
                  <a:pt x="29647" y="153316"/>
                  <a:pt x="29479" y="153485"/>
                  <a:pt x="29479" y="153681"/>
                </a:cubicBezTo>
                <a:cubicBezTo>
                  <a:pt x="29479" y="153906"/>
                  <a:pt x="29647" y="154074"/>
                  <a:pt x="29872" y="154074"/>
                </a:cubicBezTo>
                <a:cubicBezTo>
                  <a:pt x="30069" y="154074"/>
                  <a:pt x="30265" y="153906"/>
                  <a:pt x="30265" y="153681"/>
                </a:cubicBezTo>
                <a:cubicBezTo>
                  <a:pt x="30265" y="153485"/>
                  <a:pt x="30069" y="153288"/>
                  <a:pt x="29872" y="153288"/>
                </a:cubicBezTo>
                <a:close/>
                <a:moveTo>
                  <a:pt x="31837" y="153288"/>
                </a:moveTo>
                <a:cubicBezTo>
                  <a:pt x="31613" y="153316"/>
                  <a:pt x="31444" y="153485"/>
                  <a:pt x="31444" y="153681"/>
                </a:cubicBezTo>
                <a:cubicBezTo>
                  <a:pt x="31444" y="153906"/>
                  <a:pt x="31613" y="154074"/>
                  <a:pt x="31837" y="154074"/>
                </a:cubicBezTo>
                <a:cubicBezTo>
                  <a:pt x="32034" y="154074"/>
                  <a:pt x="32230" y="153906"/>
                  <a:pt x="32230" y="153681"/>
                </a:cubicBezTo>
                <a:cubicBezTo>
                  <a:pt x="32230" y="153485"/>
                  <a:pt x="32034" y="153288"/>
                  <a:pt x="31837" y="153288"/>
                </a:cubicBezTo>
                <a:close/>
                <a:moveTo>
                  <a:pt x="33802" y="153288"/>
                </a:moveTo>
                <a:cubicBezTo>
                  <a:pt x="33578" y="153316"/>
                  <a:pt x="33409" y="153485"/>
                  <a:pt x="33409" y="153681"/>
                </a:cubicBezTo>
                <a:cubicBezTo>
                  <a:pt x="33409" y="153906"/>
                  <a:pt x="33578" y="154074"/>
                  <a:pt x="33802" y="154074"/>
                </a:cubicBezTo>
                <a:cubicBezTo>
                  <a:pt x="33999" y="154074"/>
                  <a:pt x="34195" y="153906"/>
                  <a:pt x="34195" y="153681"/>
                </a:cubicBezTo>
                <a:cubicBezTo>
                  <a:pt x="34195" y="153485"/>
                  <a:pt x="33999" y="153288"/>
                  <a:pt x="33802" y="153288"/>
                </a:cubicBezTo>
                <a:close/>
                <a:moveTo>
                  <a:pt x="35768" y="153288"/>
                </a:moveTo>
                <a:cubicBezTo>
                  <a:pt x="35543" y="153316"/>
                  <a:pt x="35375" y="153485"/>
                  <a:pt x="35375" y="153681"/>
                </a:cubicBezTo>
                <a:cubicBezTo>
                  <a:pt x="35375" y="153906"/>
                  <a:pt x="35543" y="154074"/>
                  <a:pt x="35768" y="154074"/>
                </a:cubicBezTo>
                <a:cubicBezTo>
                  <a:pt x="35964" y="154074"/>
                  <a:pt x="36161" y="153906"/>
                  <a:pt x="36161" y="153681"/>
                </a:cubicBezTo>
                <a:cubicBezTo>
                  <a:pt x="36161" y="153485"/>
                  <a:pt x="35964" y="153288"/>
                  <a:pt x="35768" y="153288"/>
                </a:cubicBezTo>
                <a:close/>
                <a:moveTo>
                  <a:pt x="37733" y="153288"/>
                </a:moveTo>
                <a:cubicBezTo>
                  <a:pt x="37508" y="153316"/>
                  <a:pt x="37340" y="153485"/>
                  <a:pt x="37340" y="153681"/>
                </a:cubicBezTo>
                <a:cubicBezTo>
                  <a:pt x="37340" y="153906"/>
                  <a:pt x="37508" y="154074"/>
                  <a:pt x="37733" y="154074"/>
                </a:cubicBezTo>
                <a:cubicBezTo>
                  <a:pt x="37929" y="154074"/>
                  <a:pt x="38126" y="153906"/>
                  <a:pt x="38126" y="153681"/>
                </a:cubicBezTo>
                <a:cubicBezTo>
                  <a:pt x="38126" y="153485"/>
                  <a:pt x="37929" y="153288"/>
                  <a:pt x="37733" y="153288"/>
                </a:cubicBezTo>
                <a:close/>
                <a:moveTo>
                  <a:pt x="39698" y="153288"/>
                </a:moveTo>
                <a:cubicBezTo>
                  <a:pt x="39474" y="153316"/>
                  <a:pt x="39305" y="153485"/>
                  <a:pt x="39305" y="153681"/>
                </a:cubicBezTo>
                <a:cubicBezTo>
                  <a:pt x="39305" y="153906"/>
                  <a:pt x="39474" y="154074"/>
                  <a:pt x="39698" y="154074"/>
                </a:cubicBezTo>
                <a:cubicBezTo>
                  <a:pt x="39895" y="154074"/>
                  <a:pt x="40091" y="153906"/>
                  <a:pt x="40091" y="153681"/>
                </a:cubicBezTo>
                <a:cubicBezTo>
                  <a:pt x="40091" y="153485"/>
                  <a:pt x="39895" y="153288"/>
                  <a:pt x="39698" y="153288"/>
                </a:cubicBezTo>
                <a:close/>
                <a:moveTo>
                  <a:pt x="41663" y="153288"/>
                </a:moveTo>
                <a:cubicBezTo>
                  <a:pt x="41439" y="153316"/>
                  <a:pt x="41270" y="153485"/>
                  <a:pt x="41270" y="153681"/>
                </a:cubicBezTo>
                <a:cubicBezTo>
                  <a:pt x="41270" y="153906"/>
                  <a:pt x="41439" y="154074"/>
                  <a:pt x="41663" y="154074"/>
                </a:cubicBezTo>
                <a:cubicBezTo>
                  <a:pt x="41860" y="154074"/>
                  <a:pt x="42056" y="153906"/>
                  <a:pt x="42056" y="153681"/>
                </a:cubicBezTo>
                <a:cubicBezTo>
                  <a:pt x="42056" y="153485"/>
                  <a:pt x="41860" y="153288"/>
                  <a:pt x="41663" y="153288"/>
                </a:cubicBezTo>
                <a:close/>
                <a:moveTo>
                  <a:pt x="29872" y="155282"/>
                </a:moveTo>
                <a:cubicBezTo>
                  <a:pt x="29647" y="155282"/>
                  <a:pt x="29479" y="155450"/>
                  <a:pt x="29479" y="155647"/>
                </a:cubicBezTo>
                <a:cubicBezTo>
                  <a:pt x="29479" y="155871"/>
                  <a:pt x="29647" y="156040"/>
                  <a:pt x="29872" y="156040"/>
                </a:cubicBezTo>
                <a:cubicBezTo>
                  <a:pt x="30069" y="156040"/>
                  <a:pt x="30265" y="155871"/>
                  <a:pt x="30265" y="155647"/>
                </a:cubicBezTo>
                <a:cubicBezTo>
                  <a:pt x="30265" y="155450"/>
                  <a:pt x="30069" y="155282"/>
                  <a:pt x="29872" y="155282"/>
                </a:cubicBezTo>
                <a:close/>
                <a:moveTo>
                  <a:pt x="31837" y="155282"/>
                </a:moveTo>
                <a:cubicBezTo>
                  <a:pt x="31613" y="155282"/>
                  <a:pt x="31444" y="155450"/>
                  <a:pt x="31444" y="155647"/>
                </a:cubicBezTo>
                <a:cubicBezTo>
                  <a:pt x="31444" y="155871"/>
                  <a:pt x="31613" y="156040"/>
                  <a:pt x="31837" y="156040"/>
                </a:cubicBezTo>
                <a:cubicBezTo>
                  <a:pt x="32034" y="156040"/>
                  <a:pt x="32230" y="155871"/>
                  <a:pt x="32230" y="155647"/>
                </a:cubicBezTo>
                <a:cubicBezTo>
                  <a:pt x="32230" y="155450"/>
                  <a:pt x="32034" y="155282"/>
                  <a:pt x="31837" y="155282"/>
                </a:cubicBezTo>
                <a:close/>
                <a:moveTo>
                  <a:pt x="33802" y="155282"/>
                </a:moveTo>
                <a:cubicBezTo>
                  <a:pt x="33578" y="155282"/>
                  <a:pt x="33409" y="155450"/>
                  <a:pt x="33409" y="155647"/>
                </a:cubicBezTo>
                <a:cubicBezTo>
                  <a:pt x="33409" y="155871"/>
                  <a:pt x="33578" y="156040"/>
                  <a:pt x="33802" y="156040"/>
                </a:cubicBezTo>
                <a:cubicBezTo>
                  <a:pt x="33999" y="156040"/>
                  <a:pt x="34195" y="155871"/>
                  <a:pt x="34195" y="155647"/>
                </a:cubicBezTo>
                <a:cubicBezTo>
                  <a:pt x="34195" y="155450"/>
                  <a:pt x="33999" y="155282"/>
                  <a:pt x="33802" y="155282"/>
                </a:cubicBezTo>
                <a:close/>
                <a:moveTo>
                  <a:pt x="35768" y="155282"/>
                </a:moveTo>
                <a:cubicBezTo>
                  <a:pt x="35543" y="155282"/>
                  <a:pt x="35375" y="155450"/>
                  <a:pt x="35375" y="155647"/>
                </a:cubicBezTo>
                <a:cubicBezTo>
                  <a:pt x="35375" y="155871"/>
                  <a:pt x="35543" y="156040"/>
                  <a:pt x="35768" y="156040"/>
                </a:cubicBezTo>
                <a:cubicBezTo>
                  <a:pt x="35964" y="156040"/>
                  <a:pt x="36161" y="155871"/>
                  <a:pt x="36161" y="155647"/>
                </a:cubicBezTo>
                <a:cubicBezTo>
                  <a:pt x="36161" y="155450"/>
                  <a:pt x="35964" y="155282"/>
                  <a:pt x="35768" y="155282"/>
                </a:cubicBezTo>
                <a:close/>
                <a:moveTo>
                  <a:pt x="37733" y="155282"/>
                </a:moveTo>
                <a:cubicBezTo>
                  <a:pt x="37508" y="155282"/>
                  <a:pt x="37340" y="155450"/>
                  <a:pt x="37340" y="155647"/>
                </a:cubicBezTo>
                <a:cubicBezTo>
                  <a:pt x="37340" y="155871"/>
                  <a:pt x="37508" y="156040"/>
                  <a:pt x="37733" y="156040"/>
                </a:cubicBezTo>
                <a:cubicBezTo>
                  <a:pt x="37929" y="156040"/>
                  <a:pt x="38126" y="155871"/>
                  <a:pt x="38126" y="155647"/>
                </a:cubicBezTo>
                <a:cubicBezTo>
                  <a:pt x="38126" y="155450"/>
                  <a:pt x="37929" y="155282"/>
                  <a:pt x="37733" y="155282"/>
                </a:cubicBezTo>
                <a:close/>
                <a:moveTo>
                  <a:pt x="39698" y="155282"/>
                </a:moveTo>
                <a:cubicBezTo>
                  <a:pt x="39474" y="155282"/>
                  <a:pt x="39305" y="155450"/>
                  <a:pt x="39305" y="155647"/>
                </a:cubicBezTo>
                <a:cubicBezTo>
                  <a:pt x="39305" y="155871"/>
                  <a:pt x="39474" y="156040"/>
                  <a:pt x="39698" y="156040"/>
                </a:cubicBezTo>
                <a:cubicBezTo>
                  <a:pt x="39895" y="156040"/>
                  <a:pt x="40091" y="155871"/>
                  <a:pt x="40091" y="155647"/>
                </a:cubicBezTo>
                <a:cubicBezTo>
                  <a:pt x="40091" y="155450"/>
                  <a:pt x="39895" y="155282"/>
                  <a:pt x="39698" y="155282"/>
                </a:cubicBezTo>
                <a:close/>
                <a:moveTo>
                  <a:pt x="41663" y="155282"/>
                </a:moveTo>
                <a:cubicBezTo>
                  <a:pt x="41439" y="155282"/>
                  <a:pt x="41270" y="155450"/>
                  <a:pt x="41270" y="155647"/>
                </a:cubicBezTo>
                <a:cubicBezTo>
                  <a:pt x="41270" y="155871"/>
                  <a:pt x="41439" y="156040"/>
                  <a:pt x="41663" y="156040"/>
                </a:cubicBezTo>
                <a:cubicBezTo>
                  <a:pt x="41860" y="156040"/>
                  <a:pt x="42056" y="155871"/>
                  <a:pt x="42056" y="155647"/>
                </a:cubicBezTo>
                <a:cubicBezTo>
                  <a:pt x="42056" y="155450"/>
                  <a:pt x="41860" y="155282"/>
                  <a:pt x="41663" y="155282"/>
                </a:cubicBezTo>
                <a:close/>
                <a:moveTo>
                  <a:pt x="29872" y="157247"/>
                </a:moveTo>
                <a:cubicBezTo>
                  <a:pt x="29647" y="157247"/>
                  <a:pt x="29479" y="157415"/>
                  <a:pt x="29479" y="157612"/>
                </a:cubicBezTo>
                <a:cubicBezTo>
                  <a:pt x="29479" y="157837"/>
                  <a:pt x="29647" y="158005"/>
                  <a:pt x="29872" y="158005"/>
                </a:cubicBezTo>
                <a:cubicBezTo>
                  <a:pt x="30069" y="158005"/>
                  <a:pt x="30265" y="157837"/>
                  <a:pt x="30265" y="157612"/>
                </a:cubicBezTo>
                <a:cubicBezTo>
                  <a:pt x="30265" y="157415"/>
                  <a:pt x="30069" y="157247"/>
                  <a:pt x="29872" y="157247"/>
                </a:cubicBezTo>
                <a:close/>
                <a:moveTo>
                  <a:pt x="31837" y="157247"/>
                </a:moveTo>
                <a:cubicBezTo>
                  <a:pt x="31613" y="157247"/>
                  <a:pt x="31444" y="157415"/>
                  <a:pt x="31444" y="157612"/>
                </a:cubicBezTo>
                <a:cubicBezTo>
                  <a:pt x="31444" y="157837"/>
                  <a:pt x="31613" y="158005"/>
                  <a:pt x="31837" y="158005"/>
                </a:cubicBezTo>
                <a:cubicBezTo>
                  <a:pt x="32034" y="158005"/>
                  <a:pt x="32230" y="157837"/>
                  <a:pt x="32230" y="157612"/>
                </a:cubicBezTo>
                <a:cubicBezTo>
                  <a:pt x="32230" y="157415"/>
                  <a:pt x="32034" y="157247"/>
                  <a:pt x="31837" y="157247"/>
                </a:cubicBezTo>
                <a:close/>
                <a:moveTo>
                  <a:pt x="33802" y="157247"/>
                </a:moveTo>
                <a:cubicBezTo>
                  <a:pt x="33578" y="157247"/>
                  <a:pt x="33409" y="157415"/>
                  <a:pt x="33409" y="157612"/>
                </a:cubicBezTo>
                <a:cubicBezTo>
                  <a:pt x="33409" y="157837"/>
                  <a:pt x="33578" y="158005"/>
                  <a:pt x="33802" y="158005"/>
                </a:cubicBezTo>
                <a:cubicBezTo>
                  <a:pt x="33999" y="158005"/>
                  <a:pt x="34195" y="157837"/>
                  <a:pt x="34195" y="157612"/>
                </a:cubicBezTo>
                <a:cubicBezTo>
                  <a:pt x="34195" y="157415"/>
                  <a:pt x="33999" y="157247"/>
                  <a:pt x="33802" y="157247"/>
                </a:cubicBezTo>
                <a:close/>
                <a:moveTo>
                  <a:pt x="35768" y="157247"/>
                </a:moveTo>
                <a:cubicBezTo>
                  <a:pt x="35543" y="157247"/>
                  <a:pt x="35375" y="157415"/>
                  <a:pt x="35375" y="157612"/>
                </a:cubicBezTo>
                <a:cubicBezTo>
                  <a:pt x="35375" y="157837"/>
                  <a:pt x="35543" y="158005"/>
                  <a:pt x="35768" y="158005"/>
                </a:cubicBezTo>
                <a:cubicBezTo>
                  <a:pt x="35964" y="158005"/>
                  <a:pt x="36161" y="157837"/>
                  <a:pt x="36161" y="157612"/>
                </a:cubicBezTo>
                <a:cubicBezTo>
                  <a:pt x="36161" y="157415"/>
                  <a:pt x="35964" y="157247"/>
                  <a:pt x="35768" y="157247"/>
                </a:cubicBezTo>
                <a:close/>
                <a:moveTo>
                  <a:pt x="37733" y="157247"/>
                </a:moveTo>
                <a:cubicBezTo>
                  <a:pt x="37508" y="157247"/>
                  <a:pt x="37340" y="157415"/>
                  <a:pt x="37340" y="157612"/>
                </a:cubicBezTo>
                <a:cubicBezTo>
                  <a:pt x="37340" y="157837"/>
                  <a:pt x="37508" y="158005"/>
                  <a:pt x="37733" y="158005"/>
                </a:cubicBezTo>
                <a:cubicBezTo>
                  <a:pt x="37929" y="158005"/>
                  <a:pt x="38126" y="157837"/>
                  <a:pt x="38126" y="157612"/>
                </a:cubicBezTo>
                <a:cubicBezTo>
                  <a:pt x="38126" y="157415"/>
                  <a:pt x="37929" y="157247"/>
                  <a:pt x="37733" y="157247"/>
                </a:cubicBezTo>
                <a:close/>
                <a:moveTo>
                  <a:pt x="39698" y="157247"/>
                </a:moveTo>
                <a:cubicBezTo>
                  <a:pt x="39474" y="157247"/>
                  <a:pt x="39305" y="157415"/>
                  <a:pt x="39305" y="157612"/>
                </a:cubicBezTo>
                <a:cubicBezTo>
                  <a:pt x="39305" y="157837"/>
                  <a:pt x="39474" y="158005"/>
                  <a:pt x="39698" y="158005"/>
                </a:cubicBezTo>
                <a:cubicBezTo>
                  <a:pt x="39895" y="158005"/>
                  <a:pt x="40091" y="157837"/>
                  <a:pt x="40091" y="157612"/>
                </a:cubicBezTo>
                <a:cubicBezTo>
                  <a:pt x="40091" y="157415"/>
                  <a:pt x="39895" y="157247"/>
                  <a:pt x="39698" y="157247"/>
                </a:cubicBezTo>
                <a:close/>
                <a:moveTo>
                  <a:pt x="41663" y="157247"/>
                </a:moveTo>
                <a:cubicBezTo>
                  <a:pt x="41439" y="157247"/>
                  <a:pt x="41270" y="157415"/>
                  <a:pt x="41270" y="157612"/>
                </a:cubicBezTo>
                <a:cubicBezTo>
                  <a:pt x="41270" y="157837"/>
                  <a:pt x="41439" y="158005"/>
                  <a:pt x="41663" y="158005"/>
                </a:cubicBezTo>
                <a:cubicBezTo>
                  <a:pt x="41860" y="158005"/>
                  <a:pt x="42056" y="157837"/>
                  <a:pt x="42056" y="157612"/>
                </a:cubicBezTo>
                <a:cubicBezTo>
                  <a:pt x="42056" y="157415"/>
                  <a:pt x="41860" y="157247"/>
                  <a:pt x="41663" y="157247"/>
                </a:cubicBezTo>
                <a:close/>
                <a:moveTo>
                  <a:pt x="29872" y="159212"/>
                </a:moveTo>
                <a:cubicBezTo>
                  <a:pt x="29647" y="159212"/>
                  <a:pt x="29479" y="159381"/>
                  <a:pt x="29479" y="159577"/>
                </a:cubicBezTo>
                <a:cubicBezTo>
                  <a:pt x="29479" y="159802"/>
                  <a:pt x="29647" y="159970"/>
                  <a:pt x="29872" y="159970"/>
                </a:cubicBezTo>
                <a:cubicBezTo>
                  <a:pt x="30069" y="159970"/>
                  <a:pt x="30265" y="159802"/>
                  <a:pt x="30265" y="159577"/>
                </a:cubicBezTo>
                <a:cubicBezTo>
                  <a:pt x="30265" y="159381"/>
                  <a:pt x="30069" y="159212"/>
                  <a:pt x="29872" y="159212"/>
                </a:cubicBezTo>
                <a:close/>
                <a:moveTo>
                  <a:pt x="31837" y="159212"/>
                </a:moveTo>
                <a:cubicBezTo>
                  <a:pt x="31613" y="159212"/>
                  <a:pt x="31444" y="159381"/>
                  <a:pt x="31444" y="159577"/>
                </a:cubicBezTo>
                <a:cubicBezTo>
                  <a:pt x="31444" y="159802"/>
                  <a:pt x="31613" y="159970"/>
                  <a:pt x="31837" y="159970"/>
                </a:cubicBezTo>
                <a:cubicBezTo>
                  <a:pt x="32034" y="159970"/>
                  <a:pt x="32230" y="159802"/>
                  <a:pt x="32230" y="159577"/>
                </a:cubicBezTo>
                <a:cubicBezTo>
                  <a:pt x="32230" y="159381"/>
                  <a:pt x="32034" y="159212"/>
                  <a:pt x="31837" y="159212"/>
                </a:cubicBezTo>
                <a:close/>
                <a:moveTo>
                  <a:pt x="33802" y="159212"/>
                </a:moveTo>
                <a:cubicBezTo>
                  <a:pt x="33578" y="159212"/>
                  <a:pt x="33409" y="159381"/>
                  <a:pt x="33409" y="159577"/>
                </a:cubicBezTo>
                <a:cubicBezTo>
                  <a:pt x="33409" y="159802"/>
                  <a:pt x="33578" y="159970"/>
                  <a:pt x="33802" y="159970"/>
                </a:cubicBezTo>
                <a:cubicBezTo>
                  <a:pt x="33999" y="159970"/>
                  <a:pt x="34195" y="159802"/>
                  <a:pt x="34195" y="159577"/>
                </a:cubicBezTo>
                <a:cubicBezTo>
                  <a:pt x="34195" y="159381"/>
                  <a:pt x="33999" y="159212"/>
                  <a:pt x="33802" y="159212"/>
                </a:cubicBezTo>
                <a:close/>
                <a:moveTo>
                  <a:pt x="35768" y="159212"/>
                </a:moveTo>
                <a:cubicBezTo>
                  <a:pt x="35543" y="159212"/>
                  <a:pt x="35375" y="159381"/>
                  <a:pt x="35375" y="159577"/>
                </a:cubicBezTo>
                <a:cubicBezTo>
                  <a:pt x="35375" y="159802"/>
                  <a:pt x="35543" y="159970"/>
                  <a:pt x="35768" y="159970"/>
                </a:cubicBezTo>
                <a:cubicBezTo>
                  <a:pt x="35964" y="159970"/>
                  <a:pt x="36161" y="159802"/>
                  <a:pt x="36161" y="159577"/>
                </a:cubicBezTo>
                <a:cubicBezTo>
                  <a:pt x="36161" y="159381"/>
                  <a:pt x="35964" y="159212"/>
                  <a:pt x="35768" y="159212"/>
                </a:cubicBezTo>
                <a:close/>
                <a:moveTo>
                  <a:pt x="37733" y="159212"/>
                </a:moveTo>
                <a:cubicBezTo>
                  <a:pt x="37508" y="159212"/>
                  <a:pt x="37340" y="159381"/>
                  <a:pt x="37340" y="159577"/>
                </a:cubicBezTo>
                <a:cubicBezTo>
                  <a:pt x="37340" y="159802"/>
                  <a:pt x="37508" y="159970"/>
                  <a:pt x="37733" y="159970"/>
                </a:cubicBezTo>
                <a:cubicBezTo>
                  <a:pt x="37929" y="159970"/>
                  <a:pt x="38126" y="159802"/>
                  <a:pt x="38126" y="159577"/>
                </a:cubicBezTo>
                <a:cubicBezTo>
                  <a:pt x="38126" y="159381"/>
                  <a:pt x="37929" y="159212"/>
                  <a:pt x="37733" y="159212"/>
                </a:cubicBezTo>
                <a:close/>
                <a:moveTo>
                  <a:pt x="39698" y="159212"/>
                </a:moveTo>
                <a:cubicBezTo>
                  <a:pt x="39474" y="159212"/>
                  <a:pt x="39305" y="159381"/>
                  <a:pt x="39305" y="159577"/>
                </a:cubicBezTo>
                <a:cubicBezTo>
                  <a:pt x="39305" y="159802"/>
                  <a:pt x="39474" y="159970"/>
                  <a:pt x="39698" y="159970"/>
                </a:cubicBezTo>
                <a:cubicBezTo>
                  <a:pt x="39895" y="159970"/>
                  <a:pt x="40091" y="159802"/>
                  <a:pt x="40091" y="159577"/>
                </a:cubicBezTo>
                <a:cubicBezTo>
                  <a:pt x="40091" y="159381"/>
                  <a:pt x="39895" y="159212"/>
                  <a:pt x="39698" y="159212"/>
                </a:cubicBezTo>
                <a:close/>
                <a:moveTo>
                  <a:pt x="41663" y="159212"/>
                </a:moveTo>
                <a:cubicBezTo>
                  <a:pt x="41439" y="159212"/>
                  <a:pt x="41270" y="159381"/>
                  <a:pt x="41270" y="159577"/>
                </a:cubicBezTo>
                <a:cubicBezTo>
                  <a:pt x="41270" y="159802"/>
                  <a:pt x="41439" y="159970"/>
                  <a:pt x="41663" y="159970"/>
                </a:cubicBezTo>
                <a:cubicBezTo>
                  <a:pt x="41860" y="159970"/>
                  <a:pt x="42056" y="159802"/>
                  <a:pt x="42056" y="159577"/>
                </a:cubicBezTo>
                <a:cubicBezTo>
                  <a:pt x="42056" y="159381"/>
                  <a:pt x="41860" y="159212"/>
                  <a:pt x="41663" y="159212"/>
                </a:cubicBezTo>
                <a:close/>
                <a:moveTo>
                  <a:pt x="31837" y="161177"/>
                </a:moveTo>
                <a:cubicBezTo>
                  <a:pt x="31613" y="161177"/>
                  <a:pt x="31444" y="161346"/>
                  <a:pt x="31444" y="161542"/>
                </a:cubicBezTo>
                <a:cubicBezTo>
                  <a:pt x="31444" y="161767"/>
                  <a:pt x="31613" y="161935"/>
                  <a:pt x="31837" y="161935"/>
                </a:cubicBezTo>
                <a:cubicBezTo>
                  <a:pt x="32034" y="161935"/>
                  <a:pt x="32230" y="161767"/>
                  <a:pt x="32230" y="161542"/>
                </a:cubicBezTo>
                <a:cubicBezTo>
                  <a:pt x="32230" y="161346"/>
                  <a:pt x="32034" y="161177"/>
                  <a:pt x="31837" y="161177"/>
                </a:cubicBezTo>
                <a:close/>
                <a:moveTo>
                  <a:pt x="33802" y="161177"/>
                </a:moveTo>
                <a:cubicBezTo>
                  <a:pt x="33578" y="161177"/>
                  <a:pt x="33409" y="161346"/>
                  <a:pt x="33409" y="161542"/>
                </a:cubicBezTo>
                <a:cubicBezTo>
                  <a:pt x="33409" y="161767"/>
                  <a:pt x="33578" y="161935"/>
                  <a:pt x="33802" y="161935"/>
                </a:cubicBezTo>
                <a:cubicBezTo>
                  <a:pt x="33999" y="161935"/>
                  <a:pt x="34195" y="161767"/>
                  <a:pt x="34195" y="161542"/>
                </a:cubicBezTo>
                <a:cubicBezTo>
                  <a:pt x="34195" y="161346"/>
                  <a:pt x="33999" y="161177"/>
                  <a:pt x="33802" y="161177"/>
                </a:cubicBezTo>
                <a:close/>
                <a:moveTo>
                  <a:pt x="35768" y="161177"/>
                </a:moveTo>
                <a:cubicBezTo>
                  <a:pt x="35543" y="161177"/>
                  <a:pt x="35375" y="161346"/>
                  <a:pt x="35375" y="161542"/>
                </a:cubicBezTo>
                <a:cubicBezTo>
                  <a:pt x="35375" y="161767"/>
                  <a:pt x="35543" y="161935"/>
                  <a:pt x="35768" y="161935"/>
                </a:cubicBezTo>
                <a:cubicBezTo>
                  <a:pt x="35964" y="161935"/>
                  <a:pt x="36161" y="161767"/>
                  <a:pt x="36161" y="161542"/>
                </a:cubicBezTo>
                <a:cubicBezTo>
                  <a:pt x="36161" y="161346"/>
                  <a:pt x="35964" y="161177"/>
                  <a:pt x="35768" y="161177"/>
                </a:cubicBezTo>
                <a:close/>
                <a:moveTo>
                  <a:pt x="37733" y="161177"/>
                </a:moveTo>
                <a:cubicBezTo>
                  <a:pt x="37508" y="161177"/>
                  <a:pt x="37340" y="161346"/>
                  <a:pt x="37340" y="161542"/>
                </a:cubicBezTo>
                <a:cubicBezTo>
                  <a:pt x="37340" y="161767"/>
                  <a:pt x="37508" y="161935"/>
                  <a:pt x="37733" y="161935"/>
                </a:cubicBezTo>
                <a:cubicBezTo>
                  <a:pt x="37929" y="161935"/>
                  <a:pt x="38126" y="161767"/>
                  <a:pt x="38126" y="161542"/>
                </a:cubicBezTo>
                <a:cubicBezTo>
                  <a:pt x="38126" y="161346"/>
                  <a:pt x="37929" y="161177"/>
                  <a:pt x="37733" y="161177"/>
                </a:cubicBezTo>
                <a:close/>
                <a:moveTo>
                  <a:pt x="39698" y="161177"/>
                </a:moveTo>
                <a:cubicBezTo>
                  <a:pt x="39474" y="161177"/>
                  <a:pt x="39305" y="161346"/>
                  <a:pt x="39305" y="161542"/>
                </a:cubicBezTo>
                <a:cubicBezTo>
                  <a:pt x="39305" y="161767"/>
                  <a:pt x="39474" y="161935"/>
                  <a:pt x="39698" y="161935"/>
                </a:cubicBezTo>
                <a:cubicBezTo>
                  <a:pt x="39895" y="161935"/>
                  <a:pt x="40091" y="161767"/>
                  <a:pt x="40091" y="161542"/>
                </a:cubicBezTo>
                <a:cubicBezTo>
                  <a:pt x="40091" y="161346"/>
                  <a:pt x="39895" y="161177"/>
                  <a:pt x="39698" y="161177"/>
                </a:cubicBezTo>
                <a:close/>
                <a:moveTo>
                  <a:pt x="41663" y="161177"/>
                </a:moveTo>
                <a:cubicBezTo>
                  <a:pt x="41439" y="161177"/>
                  <a:pt x="41270" y="161346"/>
                  <a:pt x="41270" y="161542"/>
                </a:cubicBezTo>
                <a:cubicBezTo>
                  <a:pt x="41270" y="161767"/>
                  <a:pt x="41439" y="161935"/>
                  <a:pt x="41663" y="161935"/>
                </a:cubicBezTo>
                <a:cubicBezTo>
                  <a:pt x="41860" y="161935"/>
                  <a:pt x="42056" y="161767"/>
                  <a:pt x="42056" y="161542"/>
                </a:cubicBezTo>
                <a:cubicBezTo>
                  <a:pt x="42056" y="161346"/>
                  <a:pt x="41860" y="161177"/>
                  <a:pt x="41663" y="161177"/>
                </a:cubicBezTo>
                <a:close/>
                <a:moveTo>
                  <a:pt x="31837" y="163115"/>
                </a:moveTo>
                <a:cubicBezTo>
                  <a:pt x="31613" y="163143"/>
                  <a:pt x="31444" y="163311"/>
                  <a:pt x="31444" y="163508"/>
                </a:cubicBezTo>
                <a:cubicBezTo>
                  <a:pt x="31444" y="163732"/>
                  <a:pt x="31613" y="163901"/>
                  <a:pt x="31837" y="163901"/>
                </a:cubicBezTo>
                <a:cubicBezTo>
                  <a:pt x="32034" y="163901"/>
                  <a:pt x="32230" y="163732"/>
                  <a:pt x="32230" y="163508"/>
                </a:cubicBezTo>
                <a:cubicBezTo>
                  <a:pt x="32230" y="163311"/>
                  <a:pt x="32034" y="163115"/>
                  <a:pt x="31837" y="163115"/>
                </a:cubicBezTo>
                <a:close/>
                <a:moveTo>
                  <a:pt x="33802" y="163115"/>
                </a:moveTo>
                <a:cubicBezTo>
                  <a:pt x="33578" y="163143"/>
                  <a:pt x="33409" y="163311"/>
                  <a:pt x="33409" y="163508"/>
                </a:cubicBezTo>
                <a:cubicBezTo>
                  <a:pt x="33409" y="163732"/>
                  <a:pt x="33578" y="163901"/>
                  <a:pt x="33802" y="163901"/>
                </a:cubicBezTo>
                <a:cubicBezTo>
                  <a:pt x="33999" y="163901"/>
                  <a:pt x="34195" y="163732"/>
                  <a:pt x="34195" y="163508"/>
                </a:cubicBezTo>
                <a:cubicBezTo>
                  <a:pt x="34195" y="163311"/>
                  <a:pt x="33999" y="163115"/>
                  <a:pt x="33802" y="163115"/>
                </a:cubicBezTo>
                <a:close/>
                <a:moveTo>
                  <a:pt x="35768" y="163115"/>
                </a:moveTo>
                <a:cubicBezTo>
                  <a:pt x="35543" y="163143"/>
                  <a:pt x="35375" y="163311"/>
                  <a:pt x="35375" y="163508"/>
                </a:cubicBezTo>
                <a:cubicBezTo>
                  <a:pt x="35375" y="163732"/>
                  <a:pt x="35543" y="163901"/>
                  <a:pt x="35768" y="163901"/>
                </a:cubicBezTo>
                <a:cubicBezTo>
                  <a:pt x="35964" y="163901"/>
                  <a:pt x="36161" y="163732"/>
                  <a:pt x="36161" y="163508"/>
                </a:cubicBezTo>
                <a:cubicBezTo>
                  <a:pt x="36161" y="163311"/>
                  <a:pt x="35964" y="163115"/>
                  <a:pt x="35768" y="163115"/>
                </a:cubicBezTo>
                <a:close/>
                <a:moveTo>
                  <a:pt x="37733" y="163115"/>
                </a:moveTo>
                <a:cubicBezTo>
                  <a:pt x="37508" y="163143"/>
                  <a:pt x="37340" y="163311"/>
                  <a:pt x="37340" y="163508"/>
                </a:cubicBezTo>
                <a:cubicBezTo>
                  <a:pt x="37340" y="163732"/>
                  <a:pt x="37508" y="163901"/>
                  <a:pt x="37733" y="163901"/>
                </a:cubicBezTo>
                <a:cubicBezTo>
                  <a:pt x="37929" y="163901"/>
                  <a:pt x="38126" y="163732"/>
                  <a:pt x="38126" y="163508"/>
                </a:cubicBezTo>
                <a:cubicBezTo>
                  <a:pt x="38126" y="163311"/>
                  <a:pt x="37929" y="163115"/>
                  <a:pt x="37733" y="163115"/>
                </a:cubicBezTo>
                <a:close/>
                <a:moveTo>
                  <a:pt x="39698" y="163115"/>
                </a:moveTo>
                <a:cubicBezTo>
                  <a:pt x="39474" y="163143"/>
                  <a:pt x="39305" y="163311"/>
                  <a:pt x="39305" y="163508"/>
                </a:cubicBezTo>
                <a:cubicBezTo>
                  <a:pt x="39305" y="163732"/>
                  <a:pt x="39474" y="163901"/>
                  <a:pt x="39698" y="163901"/>
                </a:cubicBezTo>
                <a:cubicBezTo>
                  <a:pt x="39895" y="163901"/>
                  <a:pt x="40091" y="163732"/>
                  <a:pt x="40091" y="163508"/>
                </a:cubicBezTo>
                <a:cubicBezTo>
                  <a:pt x="40091" y="163311"/>
                  <a:pt x="39895" y="163115"/>
                  <a:pt x="39698" y="163115"/>
                </a:cubicBezTo>
                <a:close/>
                <a:moveTo>
                  <a:pt x="41663" y="163115"/>
                </a:moveTo>
                <a:cubicBezTo>
                  <a:pt x="41439" y="163143"/>
                  <a:pt x="41270" y="163311"/>
                  <a:pt x="41270" y="163508"/>
                </a:cubicBezTo>
                <a:cubicBezTo>
                  <a:pt x="41270" y="163732"/>
                  <a:pt x="41439" y="163901"/>
                  <a:pt x="41663" y="163901"/>
                </a:cubicBezTo>
                <a:cubicBezTo>
                  <a:pt x="41860" y="163901"/>
                  <a:pt x="42056" y="163732"/>
                  <a:pt x="42056" y="163508"/>
                </a:cubicBezTo>
                <a:cubicBezTo>
                  <a:pt x="42056" y="163311"/>
                  <a:pt x="41860" y="163115"/>
                  <a:pt x="41663" y="163115"/>
                </a:cubicBezTo>
                <a:close/>
                <a:moveTo>
                  <a:pt x="31837" y="165108"/>
                </a:moveTo>
                <a:cubicBezTo>
                  <a:pt x="31613" y="165108"/>
                  <a:pt x="31444" y="165276"/>
                  <a:pt x="31444" y="165473"/>
                </a:cubicBezTo>
                <a:cubicBezTo>
                  <a:pt x="31444" y="165697"/>
                  <a:pt x="31613" y="165866"/>
                  <a:pt x="31837" y="165866"/>
                </a:cubicBezTo>
                <a:cubicBezTo>
                  <a:pt x="32034" y="165866"/>
                  <a:pt x="32230" y="165697"/>
                  <a:pt x="32230" y="165473"/>
                </a:cubicBezTo>
                <a:cubicBezTo>
                  <a:pt x="32230" y="165276"/>
                  <a:pt x="32034" y="165108"/>
                  <a:pt x="31837" y="165108"/>
                </a:cubicBezTo>
                <a:close/>
                <a:moveTo>
                  <a:pt x="33802" y="165108"/>
                </a:moveTo>
                <a:cubicBezTo>
                  <a:pt x="33578" y="165108"/>
                  <a:pt x="33409" y="165276"/>
                  <a:pt x="33409" y="165473"/>
                </a:cubicBezTo>
                <a:cubicBezTo>
                  <a:pt x="33409" y="165697"/>
                  <a:pt x="33578" y="165866"/>
                  <a:pt x="33802" y="165866"/>
                </a:cubicBezTo>
                <a:cubicBezTo>
                  <a:pt x="33999" y="165866"/>
                  <a:pt x="34195" y="165697"/>
                  <a:pt x="34195" y="165473"/>
                </a:cubicBezTo>
                <a:cubicBezTo>
                  <a:pt x="34195" y="165276"/>
                  <a:pt x="33999" y="165108"/>
                  <a:pt x="33802" y="165108"/>
                </a:cubicBezTo>
                <a:close/>
                <a:moveTo>
                  <a:pt x="35768" y="165108"/>
                </a:moveTo>
                <a:cubicBezTo>
                  <a:pt x="35543" y="165108"/>
                  <a:pt x="35375" y="165276"/>
                  <a:pt x="35375" y="165473"/>
                </a:cubicBezTo>
                <a:cubicBezTo>
                  <a:pt x="35375" y="165697"/>
                  <a:pt x="35543" y="165866"/>
                  <a:pt x="35768" y="165866"/>
                </a:cubicBezTo>
                <a:cubicBezTo>
                  <a:pt x="35964" y="165866"/>
                  <a:pt x="36161" y="165697"/>
                  <a:pt x="36161" y="165473"/>
                </a:cubicBezTo>
                <a:cubicBezTo>
                  <a:pt x="36161" y="165276"/>
                  <a:pt x="35964" y="165108"/>
                  <a:pt x="35768" y="165108"/>
                </a:cubicBezTo>
                <a:close/>
                <a:moveTo>
                  <a:pt x="37733" y="165108"/>
                </a:moveTo>
                <a:cubicBezTo>
                  <a:pt x="37508" y="165108"/>
                  <a:pt x="37340" y="165276"/>
                  <a:pt x="37340" y="165473"/>
                </a:cubicBezTo>
                <a:cubicBezTo>
                  <a:pt x="37340" y="165697"/>
                  <a:pt x="37508" y="165866"/>
                  <a:pt x="37733" y="165866"/>
                </a:cubicBezTo>
                <a:cubicBezTo>
                  <a:pt x="37929" y="165866"/>
                  <a:pt x="38126" y="165697"/>
                  <a:pt x="38126" y="165473"/>
                </a:cubicBezTo>
                <a:cubicBezTo>
                  <a:pt x="38126" y="165276"/>
                  <a:pt x="37929" y="165108"/>
                  <a:pt x="37733" y="165108"/>
                </a:cubicBezTo>
                <a:close/>
                <a:moveTo>
                  <a:pt x="39698" y="165108"/>
                </a:moveTo>
                <a:cubicBezTo>
                  <a:pt x="39474" y="165108"/>
                  <a:pt x="39305" y="165276"/>
                  <a:pt x="39305" y="165473"/>
                </a:cubicBezTo>
                <a:cubicBezTo>
                  <a:pt x="39305" y="165697"/>
                  <a:pt x="39474" y="165866"/>
                  <a:pt x="39698" y="165866"/>
                </a:cubicBezTo>
                <a:cubicBezTo>
                  <a:pt x="39895" y="165866"/>
                  <a:pt x="40091" y="165697"/>
                  <a:pt x="40091" y="165473"/>
                </a:cubicBezTo>
                <a:cubicBezTo>
                  <a:pt x="40091" y="165276"/>
                  <a:pt x="39895" y="165108"/>
                  <a:pt x="39698" y="165108"/>
                </a:cubicBezTo>
                <a:close/>
                <a:moveTo>
                  <a:pt x="41663" y="165108"/>
                </a:moveTo>
                <a:cubicBezTo>
                  <a:pt x="41439" y="165108"/>
                  <a:pt x="41270" y="165276"/>
                  <a:pt x="41270" y="165473"/>
                </a:cubicBezTo>
                <a:cubicBezTo>
                  <a:pt x="41270" y="165697"/>
                  <a:pt x="41439" y="165866"/>
                  <a:pt x="41663" y="165866"/>
                </a:cubicBezTo>
                <a:cubicBezTo>
                  <a:pt x="41860" y="165866"/>
                  <a:pt x="42056" y="165697"/>
                  <a:pt x="42056" y="165473"/>
                </a:cubicBezTo>
                <a:cubicBezTo>
                  <a:pt x="42056" y="165276"/>
                  <a:pt x="41860" y="165108"/>
                  <a:pt x="41663" y="165108"/>
                </a:cubicBezTo>
                <a:close/>
                <a:moveTo>
                  <a:pt x="31837" y="167073"/>
                </a:moveTo>
                <a:cubicBezTo>
                  <a:pt x="31613" y="167073"/>
                  <a:pt x="31444" y="167242"/>
                  <a:pt x="31444" y="167438"/>
                </a:cubicBezTo>
                <a:cubicBezTo>
                  <a:pt x="31444" y="167663"/>
                  <a:pt x="31613" y="167831"/>
                  <a:pt x="31837" y="167831"/>
                </a:cubicBezTo>
                <a:cubicBezTo>
                  <a:pt x="32034" y="167831"/>
                  <a:pt x="32230" y="167663"/>
                  <a:pt x="32230" y="167438"/>
                </a:cubicBezTo>
                <a:cubicBezTo>
                  <a:pt x="32230" y="167242"/>
                  <a:pt x="32034" y="167073"/>
                  <a:pt x="31837" y="167073"/>
                </a:cubicBezTo>
                <a:close/>
                <a:moveTo>
                  <a:pt x="33802" y="167073"/>
                </a:moveTo>
                <a:cubicBezTo>
                  <a:pt x="33578" y="167073"/>
                  <a:pt x="33409" y="167242"/>
                  <a:pt x="33409" y="167438"/>
                </a:cubicBezTo>
                <a:cubicBezTo>
                  <a:pt x="33409" y="167663"/>
                  <a:pt x="33578" y="167831"/>
                  <a:pt x="33802" y="167831"/>
                </a:cubicBezTo>
                <a:cubicBezTo>
                  <a:pt x="33999" y="167831"/>
                  <a:pt x="34195" y="167663"/>
                  <a:pt x="34195" y="167438"/>
                </a:cubicBezTo>
                <a:cubicBezTo>
                  <a:pt x="34195" y="167242"/>
                  <a:pt x="33999" y="167073"/>
                  <a:pt x="33802" y="167073"/>
                </a:cubicBezTo>
                <a:close/>
                <a:moveTo>
                  <a:pt x="35768" y="167073"/>
                </a:moveTo>
                <a:cubicBezTo>
                  <a:pt x="35543" y="167073"/>
                  <a:pt x="35375" y="167242"/>
                  <a:pt x="35375" y="167438"/>
                </a:cubicBezTo>
                <a:cubicBezTo>
                  <a:pt x="35375" y="167663"/>
                  <a:pt x="35543" y="167831"/>
                  <a:pt x="35768" y="167831"/>
                </a:cubicBezTo>
                <a:cubicBezTo>
                  <a:pt x="35964" y="167831"/>
                  <a:pt x="36161" y="167663"/>
                  <a:pt x="36161" y="167438"/>
                </a:cubicBezTo>
                <a:cubicBezTo>
                  <a:pt x="36161" y="167242"/>
                  <a:pt x="35964" y="167073"/>
                  <a:pt x="35768" y="167073"/>
                </a:cubicBezTo>
                <a:close/>
                <a:moveTo>
                  <a:pt x="37733" y="167073"/>
                </a:moveTo>
                <a:cubicBezTo>
                  <a:pt x="37508" y="167073"/>
                  <a:pt x="37340" y="167242"/>
                  <a:pt x="37340" y="167438"/>
                </a:cubicBezTo>
                <a:cubicBezTo>
                  <a:pt x="37340" y="167663"/>
                  <a:pt x="37508" y="167831"/>
                  <a:pt x="37733" y="167831"/>
                </a:cubicBezTo>
                <a:cubicBezTo>
                  <a:pt x="37929" y="167831"/>
                  <a:pt x="38126" y="167663"/>
                  <a:pt x="38126" y="167438"/>
                </a:cubicBezTo>
                <a:cubicBezTo>
                  <a:pt x="38126" y="167242"/>
                  <a:pt x="37929" y="167073"/>
                  <a:pt x="37733" y="167073"/>
                </a:cubicBezTo>
                <a:close/>
                <a:moveTo>
                  <a:pt x="39698" y="167073"/>
                </a:moveTo>
                <a:cubicBezTo>
                  <a:pt x="39474" y="167073"/>
                  <a:pt x="39305" y="167242"/>
                  <a:pt x="39305" y="167438"/>
                </a:cubicBezTo>
                <a:cubicBezTo>
                  <a:pt x="39305" y="167663"/>
                  <a:pt x="39474" y="167831"/>
                  <a:pt x="39698" y="167831"/>
                </a:cubicBezTo>
                <a:cubicBezTo>
                  <a:pt x="39895" y="167831"/>
                  <a:pt x="40091" y="167663"/>
                  <a:pt x="40091" y="167438"/>
                </a:cubicBezTo>
                <a:cubicBezTo>
                  <a:pt x="40091" y="167242"/>
                  <a:pt x="39895" y="167073"/>
                  <a:pt x="39698" y="167073"/>
                </a:cubicBezTo>
                <a:close/>
                <a:moveTo>
                  <a:pt x="41663" y="167073"/>
                </a:moveTo>
                <a:cubicBezTo>
                  <a:pt x="41439" y="167073"/>
                  <a:pt x="41270" y="167242"/>
                  <a:pt x="41270" y="167438"/>
                </a:cubicBezTo>
                <a:cubicBezTo>
                  <a:pt x="41270" y="167663"/>
                  <a:pt x="41439" y="167831"/>
                  <a:pt x="41663" y="167831"/>
                </a:cubicBezTo>
                <a:cubicBezTo>
                  <a:pt x="41860" y="167831"/>
                  <a:pt x="42056" y="167663"/>
                  <a:pt x="42056" y="167438"/>
                </a:cubicBezTo>
                <a:cubicBezTo>
                  <a:pt x="42056" y="167242"/>
                  <a:pt x="41860" y="167073"/>
                  <a:pt x="41663" y="167073"/>
                </a:cubicBezTo>
                <a:close/>
                <a:moveTo>
                  <a:pt x="31837" y="169038"/>
                </a:moveTo>
                <a:cubicBezTo>
                  <a:pt x="31613" y="169038"/>
                  <a:pt x="31444" y="169207"/>
                  <a:pt x="31444" y="169403"/>
                </a:cubicBezTo>
                <a:cubicBezTo>
                  <a:pt x="31444" y="169628"/>
                  <a:pt x="31613" y="169796"/>
                  <a:pt x="31837" y="169796"/>
                </a:cubicBezTo>
                <a:cubicBezTo>
                  <a:pt x="32034" y="169796"/>
                  <a:pt x="32230" y="169628"/>
                  <a:pt x="32230" y="169403"/>
                </a:cubicBezTo>
                <a:cubicBezTo>
                  <a:pt x="32230" y="169207"/>
                  <a:pt x="32034" y="169038"/>
                  <a:pt x="31837" y="169038"/>
                </a:cubicBezTo>
                <a:close/>
                <a:moveTo>
                  <a:pt x="33802" y="169038"/>
                </a:moveTo>
                <a:cubicBezTo>
                  <a:pt x="33578" y="169038"/>
                  <a:pt x="33409" y="169207"/>
                  <a:pt x="33409" y="169403"/>
                </a:cubicBezTo>
                <a:cubicBezTo>
                  <a:pt x="33409" y="169628"/>
                  <a:pt x="33578" y="169796"/>
                  <a:pt x="33802" y="169796"/>
                </a:cubicBezTo>
                <a:cubicBezTo>
                  <a:pt x="33999" y="169796"/>
                  <a:pt x="34195" y="169628"/>
                  <a:pt x="34195" y="169403"/>
                </a:cubicBezTo>
                <a:cubicBezTo>
                  <a:pt x="34195" y="169207"/>
                  <a:pt x="33999" y="169038"/>
                  <a:pt x="33802" y="169038"/>
                </a:cubicBezTo>
                <a:close/>
                <a:moveTo>
                  <a:pt x="35768" y="169038"/>
                </a:moveTo>
                <a:cubicBezTo>
                  <a:pt x="35543" y="169038"/>
                  <a:pt x="35375" y="169207"/>
                  <a:pt x="35375" y="169403"/>
                </a:cubicBezTo>
                <a:cubicBezTo>
                  <a:pt x="35375" y="169628"/>
                  <a:pt x="35543" y="169796"/>
                  <a:pt x="35768" y="169796"/>
                </a:cubicBezTo>
                <a:cubicBezTo>
                  <a:pt x="35964" y="169796"/>
                  <a:pt x="36161" y="169628"/>
                  <a:pt x="36161" y="169403"/>
                </a:cubicBezTo>
                <a:cubicBezTo>
                  <a:pt x="36161" y="169207"/>
                  <a:pt x="35964" y="169038"/>
                  <a:pt x="35768" y="169038"/>
                </a:cubicBezTo>
                <a:close/>
                <a:moveTo>
                  <a:pt x="37733" y="169038"/>
                </a:moveTo>
                <a:cubicBezTo>
                  <a:pt x="37508" y="169038"/>
                  <a:pt x="37340" y="169207"/>
                  <a:pt x="37340" y="169403"/>
                </a:cubicBezTo>
                <a:cubicBezTo>
                  <a:pt x="37340" y="169628"/>
                  <a:pt x="37508" y="169796"/>
                  <a:pt x="37733" y="169796"/>
                </a:cubicBezTo>
                <a:cubicBezTo>
                  <a:pt x="37929" y="169796"/>
                  <a:pt x="38126" y="169628"/>
                  <a:pt x="38126" y="169403"/>
                </a:cubicBezTo>
                <a:cubicBezTo>
                  <a:pt x="38126" y="169207"/>
                  <a:pt x="37929" y="169038"/>
                  <a:pt x="37733" y="169038"/>
                </a:cubicBezTo>
                <a:close/>
                <a:moveTo>
                  <a:pt x="39698" y="169038"/>
                </a:moveTo>
                <a:cubicBezTo>
                  <a:pt x="39474" y="169038"/>
                  <a:pt x="39305" y="169207"/>
                  <a:pt x="39305" y="169403"/>
                </a:cubicBezTo>
                <a:cubicBezTo>
                  <a:pt x="39305" y="169628"/>
                  <a:pt x="39474" y="169796"/>
                  <a:pt x="39698" y="169796"/>
                </a:cubicBezTo>
                <a:cubicBezTo>
                  <a:pt x="39895" y="169796"/>
                  <a:pt x="40091" y="169628"/>
                  <a:pt x="40091" y="169403"/>
                </a:cubicBezTo>
                <a:cubicBezTo>
                  <a:pt x="40091" y="169207"/>
                  <a:pt x="39895" y="169038"/>
                  <a:pt x="39698" y="169038"/>
                </a:cubicBezTo>
                <a:close/>
                <a:moveTo>
                  <a:pt x="41663" y="169038"/>
                </a:moveTo>
                <a:cubicBezTo>
                  <a:pt x="41439" y="169038"/>
                  <a:pt x="41270" y="169207"/>
                  <a:pt x="41270" y="169403"/>
                </a:cubicBezTo>
                <a:cubicBezTo>
                  <a:pt x="41270" y="169628"/>
                  <a:pt x="41439" y="169796"/>
                  <a:pt x="41663" y="169796"/>
                </a:cubicBezTo>
                <a:cubicBezTo>
                  <a:pt x="41860" y="169796"/>
                  <a:pt x="42056" y="169628"/>
                  <a:pt x="42056" y="169403"/>
                </a:cubicBezTo>
                <a:cubicBezTo>
                  <a:pt x="42056" y="169207"/>
                  <a:pt x="41860" y="169038"/>
                  <a:pt x="41663" y="169038"/>
                </a:cubicBezTo>
                <a:close/>
                <a:moveTo>
                  <a:pt x="31837" y="171004"/>
                </a:moveTo>
                <a:cubicBezTo>
                  <a:pt x="31613" y="171004"/>
                  <a:pt x="31444" y="171172"/>
                  <a:pt x="31444" y="171369"/>
                </a:cubicBezTo>
                <a:cubicBezTo>
                  <a:pt x="31444" y="171593"/>
                  <a:pt x="31613" y="171762"/>
                  <a:pt x="31837" y="171762"/>
                </a:cubicBezTo>
                <a:cubicBezTo>
                  <a:pt x="32034" y="171762"/>
                  <a:pt x="32230" y="171593"/>
                  <a:pt x="32230" y="171369"/>
                </a:cubicBezTo>
                <a:cubicBezTo>
                  <a:pt x="32230" y="171172"/>
                  <a:pt x="32034" y="171004"/>
                  <a:pt x="31837" y="171004"/>
                </a:cubicBezTo>
                <a:close/>
                <a:moveTo>
                  <a:pt x="33802" y="171004"/>
                </a:moveTo>
                <a:cubicBezTo>
                  <a:pt x="33578" y="171004"/>
                  <a:pt x="33409" y="171172"/>
                  <a:pt x="33409" y="171369"/>
                </a:cubicBezTo>
                <a:cubicBezTo>
                  <a:pt x="33409" y="171593"/>
                  <a:pt x="33578" y="171762"/>
                  <a:pt x="33802" y="171762"/>
                </a:cubicBezTo>
                <a:cubicBezTo>
                  <a:pt x="33999" y="171762"/>
                  <a:pt x="34195" y="171593"/>
                  <a:pt x="34195" y="171369"/>
                </a:cubicBezTo>
                <a:cubicBezTo>
                  <a:pt x="34195" y="171172"/>
                  <a:pt x="33999" y="171004"/>
                  <a:pt x="33802" y="171004"/>
                </a:cubicBezTo>
                <a:close/>
                <a:moveTo>
                  <a:pt x="35768" y="171004"/>
                </a:moveTo>
                <a:cubicBezTo>
                  <a:pt x="35543" y="171004"/>
                  <a:pt x="35375" y="171172"/>
                  <a:pt x="35375" y="171369"/>
                </a:cubicBezTo>
                <a:cubicBezTo>
                  <a:pt x="35375" y="171593"/>
                  <a:pt x="35543" y="171762"/>
                  <a:pt x="35768" y="171762"/>
                </a:cubicBezTo>
                <a:cubicBezTo>
                  <a:pt x="35964" y="171762"/>
                  <a:pt x="36161" y="171593"/>
                  <a:pt x="36161" y="171369"/>
                </a:cubicBezTo>
                <a:cubicBezTo>
                  <a:pt x="36161" y="171172"/>
                  <a:pt x="35964" y="171004"/>
                  <a:pt x="35768" y="171004"/>
                </a:cubicBezTo>
                <a:close/>
                <a:moveTo>
                  <a:pt x="37733" y="171004"/>
                </a:moveTo>
                <a:cubicBezTo>
                  <a:pt x="37508" y="171004"/>
                  <a:pt x="37340" y="171172"/>
                  <a:pt x="37340" y="171369"/>
                </a:cubicBezTo>
                <a:cubicBezTo>
                  <a:pt x="37340" y="171593"/>
                  <a:pt x="37508" y="171762"/>
                  <a:pt x="37733" y="171762"/>
                </a:cubicBezTo>
                <a:cubicBezTo>
                  <a:pt x="37929" y="171762"/>
                  <a:pt x="38126" y="171593"/>
                  <a:pt x="38126" y="171369"/>
                </a:cubicBezTo>
                <a:cubicBezTo>
                  <a:pt x="38126" y="171172"/>
                  <a:pt x="37929" y="171004"/>
                  <a:pt x="37733" y="171004"/>
                </a:cubicBezTo>
                <a:close/>
                <a:moveTo>
                  <a:pt x="39698" y="171004"/>
                </a:moveTo>
                <a:cubicBezTo>
                  <a:pt x="39474" y="171004"/>
                  <a:pt x="39305" y="171172"/>
                  <a:pt x="39305" y="171369"/>
                </a:cubicBezTo>
                <a:cubicBezTo>
                  <a:pt x="39305" y="171593"/>
                  <a:pt x="39474" y="171762"/>
                  <a:pt x="39698" y="171762"/>
                </a:cubicBezTo>
                <a:cubicBezTo>
                  <a:pt x="39895" y="171762"/>
                  <a:pt x="40091" y="171593"/>
                  <a:pt x="40091" y="171369"/>
                </a:cubicBezTo>
                <a:cubicBezTo>
                  <a:pt x="40091" y="171172"/>
                  <a:pt x="39895" y="171004"/>
                  <a:pt x="39698" y="171004"/>
                </a:cubicBezTo>
                <a:close/>
                <a:moveTo>
                  <a:pt x="41663" y="171004"/>
                </a:moveTo>
                <a:cubicBezTo>
                  <a:pt x="41439" y="171004"/>
                  <a:pt x="41270" y="171172"/>
                  <a:pt x="41270" y="171369"/>
                </a:cubicBezTo>
                <a:cubicBezTo>
                  <a:pt x="41270" y="171593"/>
                  <a:pt x="41439" y="171762"/>
                  <a:pt x="41663" y="171762"/>
                </a:cubicBezTo>
                <a:cubicBezTo>
                  <a:pt x="41860" y="171762"/>
                  <a:pt x="42056" y="171593"/>
                  <a:pt x="42056" y="171369"/>
                </a:cubicBezTo>
                <a:cubicBezTo>
                  <a:pt x="42056" y="171172"/>
                  <a:pt x="41860" y="171004"/>
                  <a:pt x="41663" y="171004"/>
                </a:cubicBezTo>
                <a:close/>
                <a:moveTo>
                  <a:pt x="31837" y="172941"/>
                </a:moveTo>
                <a:cubicBezTo>
                  <a:pt x="31613" y="172969"/>
                  <a:pt x="31444" y="173137"/>
                  <a:pt x="31444" y="173334"/>
                </a:cubicBezTo>
                <a:cubicBezTo>
                  <a:pt x="31444" y="173558"/>
                  <a:pt x="31613" y="173727"/>
                  <a:pt x="31837" y="173727"/>
                </a:cubicBezTo>
                <a:cubicBezTo>
                  <a:pt x="32034" y="173727"/>
                  <a:pt x="32230" y="173558"/>
                  <a:pt x="32230" y="173334"/>
                </a:cubicBezTo>
                <a:cubicBezTo>
                  <a:pt x="32230" y="173137"/>
                  <a:pt x="32034" y="172941"/>
                  <a:pt x="31837" y="172941"/>
                </a:cubicBezTo>
                <a:close/>
                <a:moveTo>
                  <a:pt x="33802" y="172941"/>
                </a:moveTo>
                <a:cubicBezTo>
                  <a:pt x="33578" y="172969"/>
                  <a:pt x="33409" y="173137"/>
                  <a:pt x="33409" y="173334"/>
                </a:cubicBezTo>
                <a:cubicBezTo>
                  <a:pt x="33409" y="173558"/>
                  <a:pt x="33578" y="173727"/>
                  <a:pt x="33802" y="173727"/>
                </a:cubicBezTo>
                <a:cubicBezTo>
                  <a:pt x="33999" y="173727"/>
                  <a:pt x="34195" y="173558"/>
                  <a:pt x="34195" y="173334"/>
                </a:cubicBezTo>
                <a:cubicBezTo>
                  <a:pt x="34195" y="173137"/>
                  <a:pt x="33999" y="172941"/>
                  <a:pt x="33802" y="172941"/>
                </a:cubicBezTo>
                <a:close/>
                <a:moveTo>
                  <a:pt x="35768" y="172941"/>
                </a:moveTo>
                <a:cubicBezTo>
                  <a:pt x="35543" y="172969"/>
                  <a:pt x="35375" y="173137"/>
                  <a:pt x="35375" y="173334"/>
                </a:cubicBezTo>
                <a:cubicBezTo>
                  <a:pt x="35375" y="173558"/>
                  <a:pt x="35543" y="173727"/>
                  <a:pt x="35768" y="173727"/>
                </a:cubicBezTo>
                <a:cubicBezTo>
                  <a:pt x="35964" y="173727"/>
                  <a:pt x="36161" y="173558"/>
                  <a:pt x="36161" y="173334"/>
                </a:cubicBezTo>
                <a:cubicBezTo>
                  <a:pt x="36161" y="173137"/>
                  <a:pt x="35964" y="172941"/>
                  <a:pt x="35768" y="172941"/>
                </a:cubicBezTo>
                <a:close/>
                <a:moveTo>
                  <a:pt x="37733" y="172941"/>
                </a:moveTo>
                <a:cubicBezTo>
                  <a:pt x="37508" y="172969"/>
                  <a:pt x="37340" y="173137"/>
                  <a:pt x="37340" y="173334"/>
                </a:cubicBezTo>
                <a:cubicBezTo>
                  <a:pt x="37340" y="173558"/>
                  <a:pt x="37508" y="173727"/>
                  <a:pt x="37733" y="173727"/>
                </a:cubicBezTo>
                <a:cubicBezTo>
                  <a:pt x="37929" y="173727"/>
                  <a:pt x="38126" y="173558"/>
                  <a:pt x="38126" y="173334"/>
                </a:cubicBezTo>
                <a:cubicBezTo>
                  <a:pt x="38126" y="173137"/>
                  <a:pt x="37929" y="172941"/>
                  <a:pt x="37733" y="172941"/>
                </a:cubicBezTo>
                <a:close/>
                <a:moveTo>
                  <a:pt x="39698" y="172941"/>
                </a:moveTo>
                <a:cubicBezTo>
                  <a:pt x="39474" y="172969"/>
                  <a:pt x="39305" y="173137"/>
                  <a:pt x="39305" y="173334"/>
                </a:cubicBezTo>
                <a:cubicBezTo>
                  <a:pt x="39305" y="173558"/>
                  <a:pt x="39474" y="173727"/>
                  <a:pt x="39698" y="173727"/>
                </a:cubicBezTo>
                <a:cubicBezTo>
                  <a:pt x="39895" y="173727"/>
                  <a:pt x="40091" y="173558"/>
                  <a:pt x="40091" y="173334"/>
                </a:cubicBezTo>
                <a:cubicBezTo>
                  <a:pt x="40091" y="173137"/>
                  <a:pt x="39895" y="172941"/>
                  <a:pt x="39698" y="172941"/>
                </a:cubicBezTo>
                <a:close/>
                <a:moveTo>
                  <a:pt x="41663" y="172941"/>
                </a:moveTo>
                <a:cubicBezTo>
                  <a:pt x="41439" y="172969"/>
                  <a:pt x="41270" y="173137"/>
                  <a:pt x="41270" y="173334"/>
                </a:cubicBezTo>
                <a:cubicBezTo>
                  <a:pt x="41270" y="173558"/>
                  <a:pt x="41439" y="173727"/>
                  <a:pt x="41663" y="173727"/>
                </a:cubicBezTo>
                <a:cubicBezTo>
                  <a:pt x="41860" y="173727"/>
                  <a:pt x="42056" y="173558"/>
                  <a:pt x="42056" y="173334"/>
                </a:cubicBezTo>
                <a:cubicBezTo>
                  <a:pt x="42056" y="173137"/>
                  <a:pt x="41860" y="172941"/>
                  <a:pt x="41663" y="172941"/>
                </a:cubicBezTo>
                <a:close/>
                <a:moveTo>
                  <a:pt x="29872" y="174934"/>
                </a:moveTo>
                <a:cubicBezTo>
                  <a:pt x="29647" y="174934"/>
                  <a:pt x="29479" y="175102"/>
                  <a:pt x="29479" y="175299"/>
                </a:cubicBezTo>
                <a:cubicBezTo>
                  <a:pt x="29479" y="175524"/>
                  <a:pt x="29647" y="175692"/>
                  <a:pt x="29872" y="175692"/>
                </a:cubicBezTo>
                <a:cubicBezTo>
                  <a:pt x="30069" y="175692"/>
                  <a:pt x="30265" y="175524"/>
                  <a:pt x="30265" y="175299"/>
                </a:cubicBezTo>
                <a:cubicBezTo>
                  <a:pt x="30265" y="175102"/>
                  <a:pt x="30069" y="174934"/>
                  <a:pt x="29872" y="174934"/>
                </a:cubicBezTo>
                <a:close/>
                <a:moveTo>
                  <a:pt x="31837" y="174934"/>
                </a:moveTo>
                <a:cubicBezTo>
                  <a:pt x="31613" y="174934"/>
                  <a:pt x="31444" y="175102"/>
                  <a:pt x="31444" y="175299"/>
                </a:cubicBezTo>
                <a:cubicBezTo>
                  <a:pt x="31444" y="175524"/>
                  <a:pt x="31613" y="175692"/>
                  <a:pt x="31837" y="175692"/>
                </a:cubicBezTo>
                <a:cubicBezTo>
                  <a:pt x="32034" y="175692"/>
                  <a:pt x="32230" y="175524"/>
                  <a:pt x="32230" y="175299"/>
                </a:cubicBezTo>
                <a:cubicBezTo>
                  <a:pt x="32230" y="175102"/>
                  <a:pt x="32034" y="174934"/>
                  <a:pt x="31837" y="174934"/>
                </a:cubicBezTo>
                <a:close/>
                <a:moveTo>
                  <a:pt x="33802" y="174934"/>
                </a:moveTo>
                <a:cubicBezTo>
                  <a:pt x="33578" y="174934"/>
                  <a:pt x="33409" y="175102"/>
                  <a:pt x="33409" y="175299"/>
                </a:cubicBezTo>
                <a:cubicBezTo>
                  <a:pt x="33409" y="175524"/>
                  <a:pt x="33578" y="175692"/>
                  <a:pt x="33802" y="175692"/>
                </a:cubicBezTo>
                <a:cubicBezTo>
                  <a:pt x="33999" y="175692"/>
                  <a:pt x="34195" y="175524"/>
                  <a:pt x="34195" y="175299"/>
                </a:cubicBezTo>
                <a:cubicBezTo>
                  <a:pt x="34195" y="175102"/>
                  <a:pt x="33999" y="174934"/>
                  <a:pt x="33802" y="174934"/>
                </a:cubicBezTo>
                <a:close/>
                <a:moveTo>
                  <a:pt x="35768" y="174934"/>
                </a:moveTo>
                <a:cubicBezTo>
                  <a:pt x="35543" y="174934"/>
                  <a:pt x="35375" y="175102"/>
                  <a:pt x="35375" y="175299"/>
                </a:cubicBezTo>
                <a:cubicBezTo>
                  <a:pt x="35375" y="175524"/>
                  <a:pt x="35543" y="175692"/>
                  <a:pt x="35768" y="175692"/>
                </a:cubicBezTo>
                <a:cubicBezTo>
                  <a:pt x="35964" y="175692"/>
                  <a:pt x="36161" y="175524"/>
                  <a:pt x="36161" y="175299"/>
                </a:cubicBezTo>
                <a:cubicBezTo>
                  <a:pt x="36161" y="175102"/>
                  <a:pt x="35964" y="174934"/>
                  <a:pt x="35768" y="174934"/>
                </a:cubicBezTo>
                <a:close/>
                <a:moveTo>
                  <a:pt x="37733" y="174934"/>
                </a:moveTo>
                <a:cubicBezTo>
                  <a:pt x="37508" y="174934"/>
                  <a:pt x="37340" y="175102"/>
                  <a:pt x="37340" y="175299"/>
                </a:cubicBezTo>
                <a:cubicBezTo>
                  <a:pt x="37340" y="175524"/>
                  <a:pt x="37508" y="175692"/>
                  <a:pt x="37733" y="175692"/>
                </a:cubicBezTo>
                <a:cubicBezTo>
                  <a:pt x="37929" y="175692"/>
                  <a:pt x="38126" y="175524"/>
                  <a:pt x="38126" y="175299"/>
                </a:cubicBezTo>
                <a:cubicBezTo>
                  <a:pt x="38126" y="175102"/>
                  <a:pt x="37929" y="174934"/>
                  <a:pt x="37733" y="174934"/>
                </a:cubicBezTo>
                <a:close/>
                <a:moveTo>
                  <a:pt x="39698" y="174934"/>
                </a:moveTo>
                <a:cubicBezTo>
                  <a:pt x="39474" y="174934"/>
                  <a:pt x="39305" y="175102"/>
                  <a:pt x="39305" y="175299"/>
                </a:cubicBezTo>
                <a:cubicBezTo>
                  <a:pt x="39305" y="175524"/>
                  <a:pt x="39474" y="175692"/>
                  <a:pt x="39698" y="175692"/>
                </a:cubicBezTo>
                <a:cubicBezTo>
                  <a:pt x="39895" y="175692"/>
                  <a:pt x="40091" y="175524"/>
                  <a:pt x="40091" y="175299"/>
                </a:cubicBezTo>
                <a:cubicBezTo>
                  <a:pt x="40091" y="175102"/>
                  <a:pt x="39895" y="174934"/>
                  <a:pt x="39698" y="174934"/>
                </a:cubicBezTo>
                <a:close/>
                <a:moveTo>
                  <a:pt x="41663" y="174934"/>
                </a:moveTo>
                <a:cubicBezTo>
                  <a:pt x="41439" y="174934"/>
                  <a:pt x="41270" y="175102"/>
                  <a:pt x="41270" y="175299"/>
                </a:cubicBezTo>
                <a:cubicBezTo>
                  <a:pt x="41270" y="175524"/>
                  <a:pt x="41439" y="175692"/>
                  <a:pt x="41663" y="175692"/>
                </a:cubicBezTo>
                <a:cubicBezTo>
                  <a:pt x="41860" y="175692"/>
                  <a:pt x="42056" y="175524"/>
                  <a:pt x="42056" y="175299"/>
                </a:cubicBezTo>
                <a:cubicBezTo>
                  <a:pt x="42056" y="175102"/>
                  <a:pt x="41860" y="174934"/>
                  <a:pt x="41663" y="174934"/>
                </a:cubicBezTo>
                <a:close/>
                <a:moveTo>
                  <a:pt x="29872" y="176899"/>
                </a:moveTo>
                <a:cubicBezTo>
                  <a:pt x="29647" y="176899"/>
                  <a:pt x="29479" y="177068"/>
                  <a:pt x="29479" y="177264"/>
                </a:cubicBezTo>
                <a:cubicBezTo>
                  <a:pt x="29479" y="177489"/>
                  <a:pt x="29647" y="177657"/>
                  <a:pt x="29872" y="177657"/>
                </a:cubicBezTo>
                <a:cubicBezTo>
                  <a:pt x="30069" y="177657"/>
                  <a:pt x="30265" y="177489"/>
                  <a:pt x="30265" y="177264"/>
                </a:cubicBezTo>
                <a:cubicBezTo>
                  <a:pt x="30265" y="177068"/>
                  <a:pt x="30069" y="176899"/>
                  <a:pt x="29872" y="176899"/>
                </a:cubicBezTo>
                <a:close/>
                <a:moveTo>
                  <a:pt x="31837" y="176899"/>
                </a:moveTo>
                <a:cubicBezTo>
                  <a:pt x="31613" y="176899"/>
                  <a:pt x="31444" y="177068"/>
                  <a:pt x="31444" y="177264"/>
                </a:cubicBezTo>
                <a:cubicBezTo>
                  <a:pt x="31444" y="177489"/>
                  <a:pt x="31613" y="177657"/>
                  <a:pt x="31837" y="177657"/>
                </a:cubicBezTo>
                <a:cubicBezTo>
                  <a:pt x="32034" y="177657"/>
                  <a:pt x="32230" y="177489"/>
                  <a:pt x="32230" y="177264"/>
                </a:cubicBezTo>
                <a:cubicBezTo>
                  <a:pt x="32230" y="177068"/>
                  <a:pt x="32034" y="176899"/>
                  <a:pt x="31837" y="176899"/>
                </a:cubicBezTo>
                <a:close/>
                <a:moveTo>
                  <a:pt x="33802" y="176899"/>
                </a:moveTo>
                <a:cubicBezTo>
                  <a:pt x="33578" y="176899"/>
                  <a:pt x="33409" y="177068"/>
                  <a:pt x="33409" y="177264"/>
                </a:cubicBezTo>
                <a:cubicBezTo>
                  <a:pt x="33409" y="177489"/>
                  <a:pt x="33578" y="177657"/>
                  <a:pt x="33802" y="177657"/>
                </a:cubicBezTo>
                <a:cubicBezTo>
                  <a:pt x="33999" y="177657"/>
                  <a:pt x="34195" y="177489"/>
                  <a:pt x="34195" y="177264"/>
                </a:cubicBezTo>
                <a:cubicBezTo>
                  <a:pt x="34195" y="177068"/>
                  <a:pt x="33999" y="176899"/>
                  <a:pt x="33802" y="176899"/>
                </a:cubicBezTo>
                <a:close/>
                <a:moveTo>
                  <a:pt x="35768" y="176899"/>
                </a:moveTo>
                <a:cubicBezTo>
                  <a:pt x="35543" y="176899"/>
                  <a:pt x="35375" y="177068"/>
                  <a:pt x="35375" y="177264"/>
                </a:cubicBezTo>
                <a:cubicBezTo>
                  <a:pt x="35375" y="177489"/>
                  <a:pt x="35543" y="177657"/>
                  <a:pt x="35768" y="177657"/>
                </a:cubicBezTo>
                <a:cubicBezTo>
                  <a:pt x="35964" y="177657"/>
                  <a:pt x="36161" y="177489"/>
                  <a:pt x="36161" y="177264"/>
                </a:cubicBezTo>
                <a:cubicBezTo>
                  <a:pt x="36161" y="177068"/>
                  <a:pt x="35964" y="176899"/>
                  <a:pt x="35768" y="176899"/>
                </a:cubicBezTo>
                <a:close/>
                <a:moveTo>
                  <a:pt x="37733" y="176899"/>
                </a:moveTo>
                <a:cubicBezTo>
                  <a:pt x="37508" y="176899"/>
                  <a:pt x="37340" y="177068"/>
                  <a:pt x="37340" y="177264"/>
                </a:cubicBezTo>
                <a:cubicBezTo>
                  <a:pt x="37340" y="177489"/>
                  <a:pt x="37508" y="177657"/>
                  <a:pt x="37733" y="177657"/>
                </a:cubicBezTo>
                <a:cubicBezTo>
                  <a:pt x="37929" y="177657"/>
                  <a:pt x="38126" y="177489"/>
                  <a:pt x="38126" y="177264"/>
                </a:cubicBezTo>
                <a:cubicBezTo>
                  <a:pt x="38126" y="177068"/>
                  <a:pt x="37929" y="176899"/>
                  <a:pt x="37733" y="176899"/>
                </a:cubicBezTo>
                <a:close/>
                <a:moveTo>
                  <a:pt x="39698" y="176899"/>
                </a:moveTo>
                <a:cubicBezTo>
                  <a:pt x="39474" y="176899"/>
                  <a:pt x="39305" y="177068"/>
                  <a:pt x="39305" y="177264"/>
                </a:cubicBezTo>
                <a:cubicBezTo>
                  <a:pt x="39305" y="177489"/>
                  <a:pt x="39474" y="177657"/>
                  <a:pt x="39698" y="177657"/>
                </a:cubicBezTo>
                <a:cubicBezTo>
                  <a:pt x="39895" y="177657"/>
                  <a:pt x="40091" y="177489"/>
                  <a:pt x="40091" y="177264"/>
                </a:cubicBezTo>
                <a:cubicBezTo>
                  <a:pt x="40091" y="177068"/>
                  <a:pt x="39895" y="176899"/>
                  <a:pt x="39698" y="176899"/>
                </a:cubicBezTo>
                <a:close/>
                <a:moveTo>
                  <a:pt x="29872" y="178865"/>
                </a:moveTo>
                <a:cubicBezTo>
                  <a:pt x="29647" y="178865"/>
                  <a:pt x="29479" y="179033"/>
                  <a:pt x="29479" y="179229"/>
                </a:cubicBezTo>
                <a:cubicBezTo>
                  <a:pt x="29479" y="179454"/>
                  <a:pt x="29647" y="179623"/>
                  <a:pt x="29872" y="179623"/>
                </a:cubicBezTo>
                <a:cubicBezTo>
                  <a:pt x="30069" y="179623"/>
                  <a:pt x="30265" y="179454"/>
                  <a:pt x="30265" y="179229"/>
                </a:cubicBezTo>
                <a:cubicBezTo>
                  <a:pt x="30265" y="179033"/>
                  <a:pt x="30069" y="178865"/>
                  <a:pt x="29872" y="178865"/>
                </a:cubicBezTo>
                <a:close/>
                <a:moveTo>
                  <a:pt x="31837" y="178865"/>
                </a:moveTo>
                <a:cubicBezTo>
                  <a:pt x="31613" y="178865"/>
                  <a:pt x="31444" y="179033"/>
                  <a:pt x="31444" y="179229"/>
                </a:cubicBezTo>
                <a:cubicBezTo>
                  <a:pt x="31444" y="179454"/>
                  <a:pt x="31613" y="179623"/>
                  <a:pt x="31837" y="179623"/>
                </a:cubicBezTo>
                <a:cubicBezTo>
                  <a:pt x="32034" y="179623"/>
                  <a:pt x="32230" y="179454"/>
                  <a:pt x="32230" y="179229"/>
                </a:cubicBezTo>
                <a:cubicBezTo>
                  <a:pt x="32230" y="179033"/>
                  <a:pt x="32034" y="178865"/>
                  <a:pt x="31837" y="178865"/>
                </a:cubicBezTo>
                <a:close/>
                <a:moveTo>
                  <a:pt x="33802" y="178865"/>
                </a:moveTo>
                <a:cubicBezTo>
                  <a:pt x="33578" y="178865"/>
                  <a:pt x="33409" y="179033"/>
                  <a:pt x="33409" y="179229"/>
                </a:cubicBezTo>
                <a:cubicBezTo>
                  <a:pt x="33409" y="179454"/>
                  <a:pt x="33578" y="179623"/>
                  <a:pt x="33802" y="179623"/>
                </a:cubicBezTo>
                <a:cubicBezTo>
                  <a:pt x="33999" y="179623"/>
                  <a:pt x="34195" y="179454"/>
                  <a:pt x="34195" y="179229"/>
                </a:cubicBezTo>
                <a:cubicBezTo>
                  <a:pt x="34195" y="179033"/>
                  <a:pt x="33999" y="178865"/>
                  <a:pt x="33802" y="178865"/>
                </a:cubicBezTo>
                <a:close/>
                <a:moveTo>
                  <a:pt x="35768" y="178865"/>
                </a:moveTo>
                <a:cubicBezTo>
                  <a:pt x="35543" y="178865"/>
                  <a:pt x="35375" y="179033"/>
                  <a:pt x="35375" y="179229"/>
                </a:cubicBezTo>
                <a:cubicBezTo>
                  <a:pt x="35375" y="179454"/>
                  <a:pt x="35543" y="179623"/>
                  <a:pt x="35768" y="179623"/>
                </a:cubicBezTo>
                <a:cubicBezTo>
                  <a:pt x="35964" y="179623"/>
                  <a:pt x="36161" y="179454"/>
                  <a:pt x="36161" y="179229"/>
                </a:cubicBezTo>
                <a:cubicBezTo>
                  <a:pt x="36161" y="179033"/>
                  <a:pt x="35964" y="178865"/>
                  <a:pt x="35768" y="178865"/>
                </a:cubicBezTo>
                <a:close/>
                <a:moveTo>
                  <a:pt x="37733" y="178865"/>
                </a:moveTo>
                <a:cubicBezTo>
                  <a:pt x="37508" y="178865"/>
                  <a:pt x="37340" y="179033"/>
                  <a:pt x="37340" y="179229"/>
                </a:cubicBezTo>
                <a:cubicBezTo>
                  <a:pt x="37340" y="179454"/>
                  <a:pt x="37508" y="179623"/>
                  <a:pt x="37733" y="179623"/>
                </a:cubicBezTo>
                <a:cubicBezTo>
                  <a:pt x="37929" y="179623"/>
                  <a:pt x="38126" y="179454"/>
                  <a:pt x="38126" y="179229"/>
                </a:cubicBezTo>
                <a:cubicBezTo>
                  <a:pt x="38126" y="179033"/>
                  <a:pt x="37929" y="178865"/>
                  <a:pt x="37733" y="178865"/>
                </a:cubicBezTo>
                <a:close/>
                <a:moveTo>
                  <a:pt x="39698" y="178865"/>
                </a:moveTo>
                <a:cubicBezTo>
                  <a:pt x="39474" y="178865"/>
                  <a:pt x="39305" y="179033"/>
                  <a:pt x="39305" y="179229"/>
                </a:cubicBezTo>
                <a:cubicBezTo>
                  <a:pt x="39305" y="179454"/>
                  <a:pt x="39474" y="179623"/>
                  <a:pt x="39698" y="179623"/>
                </a:cubicBezTo>
                <a:cubicBezTo>
                  <a:pt x="39895" y="179623"/>
                  <a:pt x="40091" y="179454"/>
                  <a:pt x="40091" y="179229"/>
                </a:cubicBezTo>
                <a:cubicBezTo>
                  <a:pt x="40091" y="179033"/>
                  <a:pt x="39895" y="178865"/>
                  <a:pt x="39698" y="178865"/>
                </a:cubicBezTo>
                <a:close/>
                <a:moveTo>
                  <a:pt x="29872" y="180830"/>
                </a:moveTo>
                <a:cubicBezTo>
                  <a:pt x="29647" y="180830"/>
                  <a:pt x="29479" y="180998"/>
                  <a:pt x="29479" y="181195"/>
                </a:cubicBezTo>
                <a:cubicBezTo>
                  <a:pt x="29479" y="181419"/>
                  <a:pt x="29647" y="181588"/>
                  <a:pt x="29872" y="181588"/>
                </a:cubicBezTo>
                <a:cubicBezTo>
                  <a:pt x="30069" y="181588"/>
                  <a:pt x="30265" y="181419"/>
                  <a:pt x="30265" y="181195"/>
                </a:cubicBezTo>
                <a:cubicBezTo>
                  <a:pt x="30265" y="180998"/>
                  <a:pt x="30069" y="180830"/>
                  <a:pt x="29872" y="180830"/>
                </a:cubicBezTo>
                <a:close/>
                <a:moveTo>
                  <a:pt x="31837" y="180830"/>
                </a:moveTo>
                <a:cubicBezTo>
                  <a:pt x="31613" y="180830"/>
                  <a:pt x="31444" y="180998"/>
                  <a:pt x="31444" y="181195"/>
                </a:cubicBezTo>
                <a:cubicBezTo>
                  <a:pt x="31444" y="181419"/>
                  <a:pt x="31613" y="181588"/>
                  <a:pt x="31837" y="181588"/>
                </a:cubicBezTo>
                <a:cubicBezTo>
                  <a:pt x="32034" y="181588"/>
                  <a:pt x="32230" y="181419"/>
                  <a:pt x="32230" y="181195"/>
                </a:cubicBezTo>
                <a:cubicBezTo>
                  <a:pt x="32230" y="180998"/>
                  <a:pt x="32034" y="180830"/>
                  <a:pt x="31837" y="180830"/>
                </a:cubicBezTo>
                <a:close/>
                <a:moveTo>
                  <a:pt x="33802" y="180830"/>
                </a:moveTo>
                <a:cubicBezTo>
                  <a:pt x="33578" y="180830"/>
                  <a:pt x="33409" y="180998"/>
                  <a:pt x="33409" y="181195"/>
                </a:cubicBezTo>
                <a:cubicBezTo>
                  <a:pt x="33409" y="181419"/>
                  <a:pt x="33578" y="181588"/>
                  <a:pt x="33802" y="181588"/>
                </a:cubicBezTo>
                <a:cubicBezTo>
                  <a:pt x="33999" y="181588"/>
                  <a:pt x="34195" y="181419"/>
                  <a:pt x="34195" y="181195"/>
                </a:cubicBezTo>
                <a:cubicBezTo>
                  <a:pt x="34195" y="180998"/>
                  <a:pt x="33999" y="180830"/>
                  <a:pt x="33802" y="180830"/>
                </a:cubicBezTo>
                <a:close/>
                <a:moveTo>
                  <a:pt x="35768" y="180830"/>
                </a:moveTo>
                <a:cubicBezTo>
                  <a:pt x="35543" y="180830"/>
                  <a:pt x="35375" y="180998"/>
                  <a:pt x="35375" y="181195"/>
                </a:cubicBezTo>
                <a:cubicBezTo>
                  <a:pt x="35375" y="181419"/>
                  <a:pt x="35543" y="181588"/>
                  <a:pt x="35768" y="181588"/>
                </a:cubicBezTo>
                <a:cubicBezTo>
                  <a:pt x="35964" y="181588"/>
                  <a:pt x="36161" y="181419"/>
                  <a:pt x="36161" y="181195"/>
                </a:cubicBezTo>
                <a:cubicBezTo>
                  <a:pt x="36161" y="180998"/>
                  <a:pt x="35964" y="180830"/>
                  <a:pt x="35768" y="180830"/>
                </a:cubicBezTo>
                <a:close/>
                <a:moveTo>
                  <a:pt x="37733" y="180830"/>
                </a:moveTo>
                <a:cubicBezTo>
                  <a:pt x="37508" y="180830"/>
                  <a:pt x="37340" y="180998"/>
                  <a:pt x="37340" y="181195"/>
                </a:cubicBezTo>
                <a:cubicBezTo>
                  <a:pt x="37340" y="181419"/>
                  <a:pt x="37508" y="181588"/>
                  <a:pt x="37733" y="181588"/>
                </a:cubicBezTo>
                <a:cubicBezTo>
                  <a:pt x="37929" y="181588"/>
                  <a:pt x="38126" y="181419"/>
                  <a:pt x="38126" y="181195"/>
                </a:cubicBezTo>
                <a:cubicBezTo>
                  <a:pt x="38126" y="180998"/>
                  <a:pt x="37929" y="180830"/>
                  <a:pt x="37733" y="180830"/>
                </a:cubicBezTo>
                <a:close/>
                <a:moveTo>
                  <a:pt x="39698" y="180830"/>
                </a:moveTo>
                <a:cubicBezTo>
                  <a:pt x="39474" y="180830"/>
                  <a:pt x="39305" y="180998"/>
                  <a:pt x="39305" y="181195"/>
                </a:cubicBezTo>
                <a:cubicBezTo>
                  <a:pt x="39305" y="181419"/>
                  <a:pt x="39474" y="181588"/>
                  <a:pt x="39698" y="181588"/>
                </a:cubicBezTo>
                <a:cubicBezTo>
                  <a:pt x="39895" y="181588"/>
                  <a:pt x="40091" y="181419"/>
                  <a:pt x="40091" y="181195"/>
                </a:cubicBezTo>
                <a:cubicBezTo>
                  <a:pt x="40091" y="180998"/>
                  <a:pt x="39895" y="180830"/>
                  <a:pt x="39698" y="180830"/>
                </a:cubicBezTo>
                <a:close/>
                <a:moveTo>
                  <a:pt x="27907" y="182767"/>
                </a:moveTo>
                <a:cubicBezTo>
                  <a:pt x="27682" y="182795"/>
                  <a:pt x="27514" y="182963"/>
                  <a:pt x="27514" y="183160"/>
                </a:cubicBezTo>
                <a:cubicBezTo>
                  <a:pt x="27514" y="183385"/>
                  <a:pt x="27682" y="183553"/>
                  <a:pt x="27907" y="183553"/>
                </a:cubicBezTo>
                <a:cubicBezTo>
                  <a:pt x="28103" y="183553"/>
                  <a:pt x="28300" y="183385"/>
                  <a:pt x="28300" y="183160"/>
                </a:cubicBezTo>
                <a:cubicBezTo>
                  <a:pt x="28300" y="182963"/>
                  <a:pt x="28103" y="182767"/>
                  <a:pt x="27907" y="182767"/>
                </a:cubicBezTo>
                <a:close/>
                <a:moveTo>
                  <a:pt x="29872" y="182767"/>
                </a:moveTo>
                <a:cubicBezTo>
                  <a:pt x="29647" y="182795"/>
                  <a:pt x="29479" y="182963"/>
                  <a:pt x="29479" y="183160"/>
                </a:cubicBezTo>
                <a:cubicBezTo>
                  <a:pt x="29479" y="183385"/>
                  <a:pt x="29647" y="183553"/>
                  <a:pt x="29872" y="183553"/>
                </a:cubicBezTo>
                <a:cubicBezTo>
                  <a:pt x="30069" y="183553"/>
                  <a:pt x="30265" y="183385"/>
                  <a:pt x="30265" y="183160"/>
                </a:cubicBezTo>
                <a:cubicBezTo>
                  <a:pt x="30265" y="182963"/>
                  <a:pt x="30069" y="182767"/>
                  <a:pt x="29872" y="182767"/>
                </a:cubicBezTo>
                <a:close/>
                <a:moveTo>
                  <a:pt x="31837" y="182767"/>
                </a:moveTo>
                <a:cubicBezTo>
                  <a:pt x="31613" y="182795"/>
                  <a:pt x="31444" y="182963"/>
                  <a:pt x="31444" y="183160"/>
                </a:cubicBezTo>
                <a:cubicBezTo>
                  <a:pt x="31444" y="183385"/>
                  <a:pt x="31613" y="183553"/>
                  <a:pt x="31837" y="183553"/>
                </a:cubicBezTo>
                <a:cubicBezTo>
                  <a:pt x="32034" y="183553"/>
                  <a:pt x="32230" y="183385"/>
                  <a:pt x="32230" y="183160"/>
                </a:cubicBezTo>
                <a:cubicBezTo>
                  <a:pt x="32230" y="182963"/>
                  <a:pt x="32034" y="182767"/>
                  <a:pt x="31837" y="182767"/>
                </a:cubicBezTo>
                <a:close/>
                <a:moveTo>
                  <a:pt x="33802" y="182767"/>
                </a:moveTo>
                <a:cubicBezTo>
                  <a:pt x="33578" y="182795"/>
                  <a:pt x="33409" y="182963"/>
                  <a:pt x="33409" y="183160"/>
                </a:cubicBezTo>
                <a:cubicBezTo>
                  <a:pt x="33409" y="183385"/>
                  <a:pt x="33578" y="183553"/>
                  <a:pt x="33802" y="183553"/>
                </a:cubicBezTo>
                <a:cubicBezTo>
                  <a:pt x="33999" y="183553"/>
                  <a:pt x="34195" y="183385"/>
                  <a:pt x="34195" y="183160"/>
                </a:cubicBezTo>
                <a:cubicBezTo>
                  <a:pt x="34195" y="182963"/>
                  <a:pt x="33999" y="182767"/>
                  <a:pt x="33802" y="182767"/>
                </a:cubicBezTo>
                <a:close/>
                <a:moveTo>
                  <a:pt x="35768" y="182767"/>
                </a:moveTo>
                <a:cubicBezTo>
                  <a:pt x="35543" y="182795"/>
                  <a:pt x="35375" y="182963"/>
                  <a:pt x="35375" y="183160"/>
                </a:cubicBezTo>
                <a:cubicBezTo>
                  <a:pt x="35375" y="183385"/>
                  <a:pt x="35543" y="183553"/>
                  <a:pt x="35768" y="183553"/>
                </a:cubicBezTo>
                <a:cubicBezTo>
                  <a:pt x="35964" y="183553"/>
                  <a:pt x="36161" y="183385"/>
                  <a:pt x="36161" y="183160"/>
                </a:cubicBezTo>
                <a:cubicBezTo>
                  <a:pt x="36161" y="182963"/>
                  <a:pt x="35964" y="182767"/>
                  <a:pt x="35768" y="182767"/>
                </a:cubicBezTo>
                <a:close/>
                <a:moveTo>
                  <a:pt x="37733" y="182767"/>
                </a:moveTo>
                <a:cubicBezTo>
                  <a:pt x="37508" y="182795"/>
                  <a:pt x="37340" y="182963"/>
                  <a:pt x="37340" y="183160"/>
                </a:cubicBezTo>
                <a:cubicBezTo>
                  <a:pt x="37340" y="183385"/>
                  <a:pt x="37508" y="183553"/>
                  <a:pt x="37733" y="183553"/>
                </a:cubicBezTo>
                <a:cubicBezTo>
                  <a:pt x="37929" y="183553"/>
                  <a:pt x="38126" y="183385"/>
                  <a:pt x="38126" y="183160"/>
                </a:cubicBezTo>
                <a:cubicBezTo>
                  <a:pt x="38126" y="182963"/>
                  <a:pt x="37929" y="182767"/>
                  <a:pt x="37733" y="182767"/>
                </a:cubicBezTo>
                <a:close/>
                <a:moveTo>
                  <a:pt x="27907" y="184760"/>
                </a:moveTo>
                <a:cubicBezTo>
                  <a:pt x="27682" y="184760"/>
                  <a:pt x="27514" y="184929"/>
                  <a:pt x="27514" y="185125"/>
                </a:cubicBezTo>
                <a:cubicBezTo>
                  <a:pt x="27514" y="185350"/>
                  <a:pt x="27682" y="185518"/>
                  <a:pt x="27907" y="185518"/>
                </a:cubicBezTo>
                <a:cubicBezTo>
                  <a:pt x="28103" y="185518"/>
                  <a:pt x="28300" y="185350"/>
                  <a:pt x="28300" y="185125"/>
                </a:cubicBezTo>
                <a:cubicBezTo>
                  <a:pt x="28300" y="184929"/>
                  <a:pt x="28103" y="184760"/>
                  <a:pt x="27907" y="184760"/>
                </a:cubicBezTo>
                <a:close/>
                <a:moveTo>
                  <a:pt x="29872" y="184760"/>
                </a:moveTo>
                <a:cubicBezTo>
                  <a:pt x="29647" y="184760"/>
                  <a:pt x="29479" y="184929"/>
                  <a:pt x="29479" y="185125"/>
                </a:cubicBezTo>
                <a:cubicBezTo>
                  <a:pt x="29479" y="185350"/>
                  <a:pt x="29647" y="185518"/>
                  <a:pt x="29872" y="185518"/>
                </a:cubicBezTo>
                <a:cubicBezTo>
                  <a:pt x="30069" y="185518"/>
                  <a:pt x="30265" y="185350"/>
                  <a:pt x="30265" y="185125"/>
                </a:cubicBezTo>
                <a:cubicBezTo>
                  <a:pt x="30265" y="184929"/>
                  <a:pt x="30069" y="184760"/>
                  <a:pt x="29872" y="184760"/>
                </a:cubicBezTo>
                <a:close/>
                <a:moveTo>
                  <a:pt x="31837" y="184760"/>
                </a:moveTo>
                <a:cubicBezTo>
                  <a:pt x="31613" y="184760"/>
                  <a:pt x="31444" y="184929"/>
                  <a:pt x="31444" y="185125"/>
                </a:cubicBezTo>
                <a:cubicBezTo>
                  <a:pt x="31444" y="185350"/>
                  <a:pt x="31613" y="185518"/>
                  <a:pt x="31837" y="185518"/>
                </a:cubicBezTo>
                <a:cubicBezTo>
                  <a:pt x="32034" y="185518"/>
                  <a:pt x="32230" y="185350"/>
                  <a:pt x="32230" y="185125"/>
                </a:cubicBezTo>
                <a:cubicBezTo>
                  <a:pt x="32230" y="184929"/>
                  <a:pt x="32034" y="184760"/>
                  <a:pt x="31837" y="184760"/>
                </a:cubicBezTo>
                <a:close/>
                <a:moveTo>
                  <a:pt x="33802" y="184760"/>
                </a:moveTo>
                <a:cubicBezTo>
                  <a:pt x="33578" y="184760"/>
                  <a:pt x="33409" y="184929"/>
                  <a:pt x="33409" y="185125"/>
                </a:cubicBezTo>
                <a:cubicBezTo>
                  <a:pt x="33409" y="185350"/>
                  <a:pt x="33578" y="185518"/>
                  <a:pt x="33802" y="185518"/>
                </a:cubicBezTo>
                <a:cubicBezTo>
                  <a:pt x="33999" y="185518"/>
                  <a:pt x="34195" y="185350"/>
                  <a:pt x="34195" y="185125"/>
                </a:cubicBezTo>
                <a:cubicBezTo>
                  <a:pt x="34195" y="184929"/>
                  <a:pt x="33999" y="184760"/>
                  <a:pt x="33802" y="184760"/>
                </a:cubicBezTo>
                <a:close/>
                <a:moveTo>
                  <a:pt x="35768" y="184760"/>
                </a:moveTo>
                <a:cubicBezTo>
                  <a:pt x="35543" y="184760"/>
                  <a:pt x="35375" y="184929"/>
                  <a:pt x="35375" y="185125"/>
                </a:cubicBezTo>
                <a:cubicBezTo>
                  <a:pt x="35375" y="185350"/>
                  <a:pt x="35543" y="185518"/>
                  <a:pt x="35768" y="185518"/>
                </a:cubicBezTo>
                <a:cubicBezTo>
                  <a:pt x="35964" y="185518"/>
                  <a:pt x="36161" y="185350"/>
                  <a:pt x="36161" y="185125"/>
                </a:cubicBezTo>
                <a:cubicBezTo>
                  <a:pt x="36161" y="184929"/>
                  <a:pt x="35964" y="184760"/>
                  <a:pt x="35768" y="184760"/>
                </a:cubicBezTo>
                <a:close/>
                <a:moveTo>
                  <a:pt x="37733" y="184760"/>
                </a:moveTo>
                <a:cubicBezTo>
                  <a:pt x="37508" y="184760"/>
                  <a:pt x="37340" y="184929"/>
                  <a:pt x="37340" y="185125"/>
                </a:cubicBezTo>
                <a:cubicBezTo>
                  <a:pt x="37340" y="185350"/>
                  <a:pt x="37508" y="185518"/>
                  <a:pt x="37733" y="185518"/>
                </a:cubicBezTo>
                <a:cubicBezTo>
                  <a:pt x="37929" y="185518"/>
                  <a:pt x="38126" y="185350"/>
                  <a:pt x="38126" y="185125"/>
                </a:cubicBezTo>
                <a:cubicBezTo>
                  <a:pt x="38126" y="184929"/>
                  <a:pt x="37929" y="184760"/>
                  <a:pt x="37733" y="184760"/>
                </a:cubicBezTo>
                <a:close/>
                <a:moveTo>
                  <a:pt x="25942" y="186725"/>
                </a:moveTo>
                <a:cubicBezTo>
                  <a:pt x="25717" y="186725"/>
                  <a:pt x="25549" y="186894"/>
                  <a:pt x="25549" y="187090"/>
                </a:cubicBezTo>
                <a:cubicBezTo>
                  <a:pt x="25549" y="187315"/>
                  <a:pt x="25717" y="187483"/>
                  <a:pt x="25942" y="187483"/>
                </a:cubicBezTo>
                <a:cubicBezTo>
                  <a:pt x="26138" y="187483"/>
                  <a:pt x="26335" y="187315"/>
                  <a:pt x="26335" y="187090"/>
                </a:cubicBezTo>
                <a:cubicBezTo>
                  <a:pt x="26335" y="186894"/>
                  <a:pt x="26138" y="186725"/>
                  <a:pt x="25942" y="186725"/>
                </a:cubicBezTo>
                <a:close/>
                <a:moveTo>
                  <a:pt x="27907" y="186725"/>
                </a:moveTo>
                <a:cubicBezTo>
                  <a:pt x="27682" y="186725"/>
                  <a:pt x="27514" y="186894"/>
                  <a:pt x="27514" y="187090"/>
                </a:cubicBezTo>
                <a:cubicBezTo>
                  <a:pt x="27514" y="187315"/>
                  <a:pt x="27682" y="187483"/>
                  <a:pt x="27907" y="187483"/>
                </a:cubicBezTo>
                <a:cubicBezTo>
                  <a:pt x="28103" y="187483"/>
                  <a:pt x="28300" y="187315"/>
                  <a:pt x="28300" y="187090"/>
                </a:cubicBezTo>
                <a:cubicBezTo>
                  <a:pt x="28300" y="186894"/>
                  <a:pt x="28103" y="186725"/>
                  <a:pt x="27907" y="186725"/>
                </a:cubicBezTo>
                <a:close/>
                <a:moveTo>
                  <a:pt x="29872" y="186725"/>
                </a:moveTo>
                <a:cubicBezTo>
                  <a:pt x="29647" y="186725"/>
                  <a:pt x="29479" y="186894"/>
                  <a:pt x="29479" y="187090"/>
                </a:cubicBezTo>
                <a:cubicBezTo>
                  <a:pt x="29479" y="187315"/>
                  <a:pt x="29647" y="187483"/>
                  <a:pt x="29872" y="187483"/>
                </a:cubicBezTo>
                <a:cubicBezTo>
                  <a:pt x="30069" y="187483"/>
                  <a:pt x="30265" y="187315"/>
                  <a:pt x="30265" y="187090"/>
                </a:cubicBezTo>
                <a:cubicBezTo>
                  <a:pt x="30265" y="186894"/>
                  <a:pt x="30069" y="186725"/>
                  <a:pt x="29872" y="186725"/>
                </a:cubicBezTo>
                <a:close/>
                <a:moveTo>
                  <a:pt x="31837" y="186725"/>
                </a:moveTo>
                <a:cubicBezTo>
                  <a:pt x="31613" y="186725"/>
                  <a:pt x="31444" y="186894"/>
                  <a:pt x="31444" y="187090"/>
                </a:cubicBezTo>
                <a:cubicBezTo>
                  <a:pt x="31444" y="187315"/>
                  <a:pt x="31613" y="187483"/>
                  <a:pt x="31837" y="187483"/>
                </a:cubicBezTo>
                <a:cubicBezTo>
                  <a:pt x="32034" y="187483"/>
                  <a:pt x="32230" y="187315"/>
                  <a:pt x="32230" y="187090"/>
                </a:cubicBezTo>
                <a:cubicBezTo>
                  <a:pt x="32230" y="186894"/>
                  <a:pt x="32034" y="186725"/>
                  <a:pt x="31837" y="186725"/>
                </a:cubicBezTo>
                <a:close/>
                <a:moveTo>
                  <a:pt x="33802" y="186725"/>
                </a:moveTo>
                <a:cubicBezTo>
                  <a:pt x="33578" y="186725"/>
                  <a:pt x="33409" y="186894"/>
                  <a:pt x="33409" y="187090"/>
                </a:cubicBezTo>
                <a:cubicBezTo>
                  <a:pt x="33409" y="187315"/>
                  <a:pt x="33578" y="187483"/>
                  <a:pt x="33802" y="187483"/>
                </a:cubicBezTo>
                <a:cubicBezTo>
                  <a:pt x="33999" y="187483"/>
                  <a:pt x="34195" y="187315"/>
                  <a:pt x="34195" y="187090"/>
                </a:cubicBezTo>
                <a:cubicBezTo>
                  <a:pt x="34195" y="186894"/>
                  <a:pt x="33999" y="186725"/>
                  <a:pt x="33802" y="186725"/>
                </a:cubicBezTo>
                <a:close/>
                <a:moveTo>
                  <a:pt x="35768" y="186725"/>
                </a:moveTo>
                <a:cubicBezTo>
                  <a:pt x="35543" y="186725"/>
                  <a:pt x="35375" y="186894"/>
                  <a:pt x="35375" y="187090"/>
                </a:cubicBezTo>
                <a:cubicBezTo>
                  <a:pt x="35375" y="187315"/>
                  <a:pt x="35543" y="187483"/>
                  <a:pt x="35768" y="187483"/>
                </a:cubicBezTo>
                <a:cubicBezTo>
                  <a:pt x="35964" y="187483"/>
                  <a:pt x="36161" y="187315"/>
                  <a:pt x="36161" y="187090"/>
                </a:cubicBezTo>
                <a:cubicBezTo>
                  <a:pt x="36161" y="186894"/>
                  <a:pt x="35964" y="186725"/>
                  <a:pt x="35768" y="186725"/>
                </a:cubicBezTo>
                <a:close/>
                <a:moveTo>
                  <a:pt x="25942" y="188691"/>
                </a:moveTo>
                <a:cubicBezTo>
                  <a:pt x="25717" y="188691"/>
                  <a:pt x="25549" y="188859"/>
                  <a:pt x="25549" y="189056"/>
                </a:cubicBezTo>
                <a:cubicBezTo>
                  <a:pt x="25549" y="189280"/>
                  <a:pt x="25717" y="189449"/>
                  <a:pt x="25942" y="189449"/>
                </a:cubicBezTo>
                <a:cubicBezTo>
                  <a:pt x="26138" y="189449"/>
                  <a:pt x="26335" y="189280"/>
                  <a:pt x="26335" y="189056"/>
                </a:cubicBezTo>
                <a:cubicBezTo>
                  <a:pt x="26335" y="188859"/>
                  <a:pt x="26138" y="188691"/>
                  <a:pt x="25942" y="188691"/>
                </a:cubicBezTo>
                <a:close/>
                <a:moveTo>
                  <a:pt x="27907" y="188691"/>
                </a:moveTo>
                <a:cubicBezTo>
                  <a:pt x="27682" y="188691"/>
                  <a:pt x="27514" y="188859"/>
                  <a:pt x="27514" y="189056"/>
                </a:cubicBezTo>
                <a:cubicBezTo>
                  <a:pt x="27514" y="189280"/>
                  <a:pt x="27682" y="189449"/>
                  <a:pt x="27907" y="189449"/>
                </a:cubicBezTo>
                <a:cubicBezTo>
                  <a:pt x="28103" y="189449"/>
                  <a:pt x="28300" y="189280"/>
                  <a:pt x="28300" y="189056"/>
                </a:cubicBezTo>
                <a:cubicBezTo>
                  <a:pt x="28300" y="188859"/>
                  <a:pt x="28103" y="188691"/>
                  <a:pt x="27907" y="188691"/>
                </a:cubicBezTo>
                <a:close/>
                <a:moveTo>
                  <a:pt x="29872" y="188691"/>
                </a:moveTo>
                <a:cubicBezTo>
                  <a:pt x="29647" y="188691"/>
                  <a:pt x="29479" y="188859"/>
                  <a:pt x="29479" y="189056"/>
                </a:cubicBezTo>
                <a:cubicBezTo>
                  <a:pt x="29479" y="189280"/>
                  <a:pt x="29647" y="189449"/>
                  <a:pt x="29872" y="189449"/>
                </a:cubicBezTo>
                <a:cubicBezTo>
                  <a:pt x="30069" y="189449"/>
                  <a:pt x="30265" y="189280"/>
                  <a:pt x="30265" y="189056"/>
                </a:cubicBezTo>
                <a:cubicBezTo>
                  <a:pt x="30265" y="188859"/>
                  <a:pt x="30069" y="188691"/>
                  <a:pt x="29872" y="188691"/>
                </a:cubicBezTo>
                <a:close/>
                <a:moveTo>
                  <a:pt x="31837" y="188691"/>
                </a:moveTo>
                <a:cubicBezTo>
                  <a:pt x="31613" y="188691"/>
                  <a:pt x="31444" y="188859"/>
                  <a:pt x="31444" y="189056"/>
                </a:cubicBezTo>
                <a:cubicBezTo>
                  <a:pt x="31444" y="189280"/>
                  <a:pt x="31613" y="189449"/>
                  <a:pt x="31837" y="189449"/>
                </a:cubicBezTo>
                <a:cubicBezTo>
                  <a:pt x="32034" y="189449"/>
                  <a:pt x="32230" y="189280"/>
                  <a:pt x="32230" y="189056"/>
                </a:cubicBezTo>
                <a:cubicBezTo>
                  <a:pt x="32230" y="188859"/>
                  <a:pt x="32034" y="188691"/>
                  <a:pt x="31837" y="188691"/>
                </a:cubicBezTo>
                <a:close/>
                <a:moveTo>
                  <a:pt x="33802" y="188691"/>
                </a:moveTo>
                <a:cubicBezTo>
                  <a:pt x="33578" y="188691"/>
                  <a:pt x="33409" y="188859"/>
                  <a:pt x="33409" y="189056"/>
                </a:cubicBezTo>
                <a:cubicBezTo>
                  <a:pt x="33409" y="189280"/>
                  <a:pt x="33578" y="189449"/>
                  <a:pt x="33802" y="189449"/>
                </a:cubicBezTo>
                <a:cubicBezTo>
                  <a:pt x="33999" y="189449"/>
                  <a:pt x="34195" y="189280"/>
                  <a:pt x="34195" y="189056"/>
                </a:cubicBezTo>
                <a:cubicBezTo>
                  <a:pt x="34195" y="188859"/>
                  <a:pt x="33999" y="188691"/>
                  <a:pt x="33802" y="188691"/>
                </a:cubicBezTo>
                <a:close/>
                <a:moveTo>
                  <a:pt x="35768" y="188691"/>
                </a:moveTo>
                <a:cubicBezTo>
                  <a:pt x="35543" y="188691"/>
                  <a:pt x="35375" y="188859"/>
                  <a:pt x="35375" y="189056"/>
                </a:cubicBezTo>
                <a:cubicBezTo>
                  <a:pt x="35375" y="189280"/>
                  <a:pt x="35543" y="189449"/>
                  <a:pt x="35768" y="189449"/>
                </a:cubicBezTo>
                <a:cubicBezTo>
                  <a:pt x="35964" y="189449"/>
                  <a:pt x="36161" y="189280"/>
                  <a:pt x="36161" y="189056"/>
                </a:cubicBezTo>
                <a:cubicBezTo>
                  <a:pt x="36161" y="188859"/>
                  <a:pt x="35964" y="188691"/>
                  <a:pt x="35768" y="188691"/>
                </a:cubicBezTo>
                <a:close/>
                <a:moveTo>
                  <a:pt x="23976" y="190628"/>
                </a:moveTo>
                <a:cubicBezTo>
                  <a:pt x="23752" y="190656"/>
                  <a:pt x="23583" y="190824"/>
                  <a:pt x="23583" y="191021"/>
                </a:cubicBezTo>
                <a:cubicBezTo>
                  <a:pt x="23583" y="191245"/>
                  <a:pt x="23752" y="191414"/>
                  <a:pt x="23976" y="191414"/>
                </a:cubicBezTo>
                <a:cubicBezTo>
                  <a:pt x="24173" y="191414"/>
                  <a:pt x="24369" y="191245"/>
                  <a:pt x="24369" y="191021"/>
                </a:cubicBezTo>
                <a:cubicBezTo>
                  <a:pt x="24369" y="190824"/>
                  <a:pt x="24173" y="190628"/>
                  <a:pt x="23976" y="190628"/>
                </a:cubicBezTo>
                <a:close/>
                <a:moveTo>
                  <a:pt x="25942" y="190628"/>
                </a:moveTo>
                <a:cubicBezTo>
                  <a:pt x="25717" y="190656"/>
                  <a:pt x="25549" y="190824"/>
                  <a:pt x="25549" y="191021"/>
                </a:cubicBezTo>
                <a:cubicBezTo>
                  <a:pt x="25549" y="191245"/>
                  <a:pt x="25717" y="191414"/>
                  <a:pt x="25942" y="191414"/>
                </a:cubicBezTo>
                <a:cubicBezTo>
                  <a:pt x="26138" y="191414"/>
                  <a:pt x="26335" y="191245"/>
                  <a:pt x="26335" y="191021"/>
                </a:cubicBezTo>
                <a:cubicBezTo>
                  <a:pt x="26335" y="190824"/>
                  <a:pt x="26138" y="190628"/>
                  <a:pt x="25942" y="190628"/>
                </a:cubicBezTo>
                <a:close/>
                <a:moveTo>
                  <a:pt x="27907" y="190628"/>
                </a:moveTo>
                <a:cubicBezTo>
                  <a:pt x="27682" y="190656"/>
                  <a:pt x="27514" y="190824"/>
                  <a:pt x="27514" y="191021"/>
                </a:cubicBezTo>
                <a:cubicBezTo>
                  <a:pt x="27514" y="191245"/>
                  <a:pt x="27682" y="191414"/>
                  <a:pt x="27907" y="191414"/>
                </a:cubicBezTo>
                <a:cubicBezTo>
                  <a:pt x="28103" y="191414"/>
                  <a:pt x="28300" y="191245"/>
                  <a:pt x="28300" y="191021"/>
                </a:cubicBezTo>
                <a:cubicBezTo>
                  <a:pt x="28300" y="190824"/>
                  <a:pt x="28103" y="190628"/>
                  <a:pt x="27907" y="190628"/>
                </a:cubicBezTo>
                <a:close/>
                <a:moveTo>
                  <a:pt x="29872" y="190628"/>
                </a:moveTo>
                <a:cubicBezTo>
                  <a:pt x="29647" y="190656"/>
                  <a:pt x="29479" y="190824"/>
                  <a:pt x="29479" y="191021"/>
                </a:cubicBezTo>
                <a:cubicBezTo>
                  <a:pt x="29479" y="191245"/>
                  <a:pt x="29647" y="191414"/>
                  <a:pt x="29872" y="191414"/>
                </a:cubicBezTo>
                <a:cubicBezTo>
                  <a:pt x="30069" y="191414"/>
                  <a:pt x="30265" y="191245"/>
                  <a:pt x="30265" y="191021"/>
                </a:cubicBezTo>
                <a:cubicBezTo>
                  <a:pt x="30265" y="190824"/>
                  <a:pt x="30069" y="190628"/>
                  <a:pt x="29872" y="190628"/>
                </a:cubicBezTo>
                <a:close/>
                <a:moveTo>
                  <a:pt x="31837" y="190628"/>
                </a:moveTo>
                <a:cubicBezTo>
                  <a:pt x="31613" y="190656"/>
                  <a:pt x="31444" y="190824"/>
                  <a:pt x="31444" y="191021"/>
                </a:cubicBezTo>
                <a:cubicBezTo>
                  <a:pt x="31444" y="191245"/>
                  <a:pt x="31613" y="191414"/>
                  <a:pt x="31837" y="191414"/>
                </a:cubicBezTo>
                <a:cubicBezTo>
                  <a:pt x="32034" y="191414"/>
                  <a:pt x="32230" y="191245"/>
                  <a:pt x="32230" y="191021"/>
                </a:cubicBezTo>
                <a:cubicBezTo>
                  <a:pt x="32230" y="190824"/>
                  <a:pt x="32034" y="190628"/>
                  <a:pt x="31837" y="190628"/>
                </a:cubicBezTo>
                <a:close/>
                <a:moveTo>
                  <a:pt x="33802" y="190628"/>
                </a:moveTo>
                <a:cubicBezTo>
                  <a:pt x="33578" y="190656"/>
                  <a:pt x="33409" y="190824"/>
                  <a:pt x="33409" y="191021"/>
                </a:cubicBezTo>
                <a:cubicBezTo>
                  <a:pt x="33409" y="191245"/>
                  <a:pt x="33578" y="191414"/>
                  <a:pt x="33802" y="191414"/>
                </a:cubicBezTo>
                <a:cubicBezTo>
                  <a:pt x="33999" y="191414"/>
                  <a:pt x="34195" y="191245"/>
                  <a:pt x="34195" y="191021"/>
                </a:cubicBezTo>
                <a:cubicBezTo>
                  <a:pt x="34195" y="190824"/>
                  <a:pt x="33999" y="190628"/>
                  <a:pt x="33802" y="190628"/>
                </a:cubicBezTo>
                <a:close/>
                <a:moveTo>
                  <a:pt x="23976" y="192593"/>
                </a:moveTo>
                <a:cubicBezTo>
                  <a:pt x="23752" y="192593"/>
                  <a:pt x="23583" y="192790"/>
                  <a:pt x="23583" y="192986"/>
                </a:cubicBezTo>
                <a:cubicBezTo>
                  <a:pt x="23583" y="193211"/>
                  <a:pt x="23752" y="193379"/>
                  <a:pt x="23976" y="193379"/>
                </a:cubicBezTo>
                <a:cubicBezTo>
                  <a:pt x="24173" y="193379"/>
                  <a:pt x="24369" y="193211"/>
                  <a:pt x="24369" y="192986"/>
                </a:cubicBezTo>
                <a:cubicBezTo>
                  <a:pt x="24369" y="192790"/>
                  <a:pt x="24173" y="192593"/>
                  <a:pt x="23976" y="192593"/>
                </a:cubicBezTo>
                <a:close/>
                <a:moveTo>
                  <a:pt x="25942" y="192593"/>
                </a:moveTo>
                <a:cubicBezTo>
                  <a:pt x="25717" y="192593"/>
                  <a:pt x="25549" y="192790"/>
                  <a:pt x="25549" y="192986"/>
                </a:cubicBezTo>
                <a:cubicBezTo>
                  <a:pt x="25549" y="193211"/>
                  <a:pt x="25717" y="193379"/>
                  <a:pt x="25942" y="193379"/>
                </a:cubicBezTo>
                <a:cubicBezTo>
                  <a:pt x="26138" y="193379"/>
                  <a:pt x="26335" y="193211"/>
                  <a:pt x="26335" y="192986"/>
                </a:cubicBezTo>
                <a:cubicBezTo>
                  <a:pt x="26335" y="192790"/>
                  <a:pt x="26138" y="192593"/>
                  <a:pt x="25942" y="192593"/>
                </a:cubicBezTo>
                <a:close/>
                <a:moveTo>
                  <a:pt x="27907" y="192593"/>
                </a:moveTo>
                <a:cubicBezTo>
                  <a:pt x="27682" y="192593"/>
                  <a:pt x="27514" y="192790"/>
                  <a:pt x="27514" y="192986"/>
                </a:cubicBezTo>
                <a:cubicBezTo>
                  <a:pt x="27514" y="193211"/>
                  <a:pt x="27682" y="193379"/>
                  <a:pt x="27907" y="193379"/>
                </a:cubicBezTo>
                <a:cubicBezTo>
                  <a:pt x="28103" y="193379"/>
                  <a:pt x="28300" y="193211"/>
                  <a:pt x="28300" y="192986"/>
                </a:cubicBezTo>
                <a:cubicBezTo>
                  <a:pt x="28300" y="192790"/>
                  <a:pt x="28103" y="192593"/>
                  <a:pt x="27907" y="192593"/>
                </a:cubicBezTo>
                <a:close/>
                <a:moveTo>
                  <a:pt x="29872" y="192593"/>
                </a:moveTo>
                <a:cubicBezTo>
                  <a:pt x="29647" y="192593"/>
                  <a:pt x="29479" y="192790"/>
                  <a:pt x="29479" y="192986"/>
                </a:cubicBezTo>
                <a:cubicBezTo>
                  <a:pt x="29479" y="193211"/>
                  <a:pt x="29647" y="193379"/>
                  <a:pt x="29872" y="193379"/>
                </a:cubicBezTo>
                <a:cubicBezTo>
                  <a:pt x="30069" y="193379"/>
                  <a:pt x="30265" y="193211"/>
                  <a:pt x="30265" y="192986"/>
                </a:cubicBezTo>
                <a:cubicBezTo>
                  <a:pt x="30265" y="192790"/>
                  <a:pt x="30069" y="192593"/>
                  <a:pt x="29872" y="192593"/>
                </a:cubicBezTo>
                <a:close/>
                <a:moveTo>
                  <a:pt x="31837" y="192593"/>
                </a:moveTo>
                <a:cubicBezTo>
                  <a:pt x="31613" y="192593"/>
                  <a:pt x="31444" y="192790"/>
                  <a:pt x="31444" y="192986"/>
                </a:cubicBezTo>
                <a:cubicBezTo>
                  <a:pt x="31444" y="193211"/>
                  <a:pt x="31613" y="193379"/>
                  <a:pt x="31837" y="193379"/>
                </a:cubicBezTo>
                <a:cubicBezTo>
                  <a:pt x="32034" y="193379"/>
                  <a:pt x="32230" y="193211"/>
                  <a:pt x="32230" y="192986"/>
                </a:cubicBezTo>
                <a:cubicBezTo>
                  <a:pt x="32230" y="192790"/>
                  <a:pt x="32034" y="192593"/>
                  <a:pt x="31837" y="192593"/>
                </a:cubicBezTo>
                <a:close/>
                <a:moveTo>
                  <a:pt x="33802" y="192593"/>
                </a:moveTo>
                <a:cubicBezTo>
                  <a:pt x="33578" y="192593"/>
                  <a:pt x="33409" y="192790"/>
                  <a:pt x="33409" y="192986"/>
                </a:cubicBezTo>
                <a:cubicBezTo>
                  <a:pt x="33409" y="193211"/>
                  <a:pt x="33578" y="193379"/>
                  <a:pt x="33802" y="193379"/>
                </a:cubicBezTo>
                <a:cubicBezTo>
                  <a:pt x="33999" y="193379"/>
                  <a:pt x="34195" y="193211"/>
                  <a:pt x="34195" y="192986"/>
                </a:cubicBezTo>
                <a:cubicBezTo>
                  <a:pt x="34195" y="192790"/>
                  <a:pt x="33999" y="192593"/>
                  <a:pt x="33802" y="192593"/>
                </a:cubicBezTo>
                <a:close/>
                <a:moveTo>
                  <a:pt x="22011" y="194586"/>
                </a:moveTo>
                <a:cubicBezTo>
                  <a:pt x="21787" y="194586"/>
                  <a:pt x="21618" y="194755"/>
                  <a:pt x="21618" y="194951"/>
                </a:cubicBezTo>
                <a:cubicBezTo>
                  <a:pt x="21618" y="195176"/>
                  <a:pt x="21787" y="195344"/>
                  <a:pt x="22011" y="195344"/>
                </a:cubicBezTo>
                <a:cubicBezTo>
                  <a:pt x="22208" y="195344"/>
                  <a:pt x="22404" y="195176"/>
                  <a:pt x="22404" y="194951"/>
                </a:cubicBezTo>
                <a:cubicBezTo>
                  <a:pt x="22404" y="194755"/>
                  <a:pt x="22208" y="194586"/>
                  <a:pt x="22011" y="194586"/>
                </a:cubicBezTo>
                <a:close/>
                <a:moveTo>
                  <a:pt x="23976" y="194586"/>
                </a:moveTo>
                <a:cubicBezTo>
                  <a:pt x="23752" y="194586"/>
                  <a:pt x="23583" y="194755"/>
                  <a:pt x="23583" y="194951"/>
                </a:cubicBezTo>
                <a:cubicBezTo>
                  <a:pt x="23583" y="195176"/>
                  <a:pt x="23752" y="195344"/>
                  <a:pt x="23976" y="195344"/>
                </a:cubicBezTo>
                <a:cubicBezTo>
                  <a:pt x="24173" y="195344"/>
                  <a:pt x="24369" y="195176"/>
                  <a:pt x="24369" y="194951"/>
                </a:cubicBezTo>
                <a:cubicBezTo>
                  <a:pt x="24369" y="194755"/>
                  <a:pt x="24173" y="194586"/>
                  <a:pt x="23976" y="194586"/>
                </a:cubicBezTo>
                <a:close/>
                <a:moveTo>
                  <a:pt x="25942" y="194586"/>
                </a:moveTo>
                <a:cubicBezTo>
                  <a:pt x="25717" y="194586"/>
                  <a:pt x="25549" y="194755"/>
                  <a:pt x="25549" y="194951"/>
                </a:cubicBezTo>
                <a:cubicBezTo>
                  <a:pt x="25549" y="195176"/>
                  <a:pt x="25717" y="195344"/>
                  <a:pt x="25942" y="195344"/>
                </a:cubicBezTo>
                <a:cubicBezTo>
                  <a:pt x="26138" y="195344"/>
                  <a:pt x="26335" y="195176"/>
                  <a:pt x="26335" y="194951"/>
                </a:cubicBezTo>
                <a:cubicBezTo>
                  <a:pt x="26335" y="194755"/>
                  <a:pt x="26138" y="194586"/>
                  <a:pt x="25942" y="194586"/>
                </a:cubicBezTo>
                <a:close/>
                <a:moveTo>
                  <a:pt x="27907" y="194586"/>
                </a:moveTo>
                <a:cubicBezTo>
                  <a:pt x="27682" y="194586"/>
                  <a:pt x="27514" y="194755"/>
                  <a:pt x="27514" y="194951"/>
                </a:cubicBezTo>
                <a:cubicBezTo>
                  <a:pt x="27514" y="195176"/>
                  <a:pt x="27682" y="195344"/>
                  <a:pt x="27907" y="195344"/>
                </a:cubicBezTo>
                <a:cubicBezTo>
                  <a:pt x="28103" y="195344"/>
                  <a:pt x="28300" y="195176"/>
                  <a:pt x="28300" y="194951"/>
                </a:cubicBezTo>
                <a:cubicBezTo>
                  <a:pt x="28300" y="194755"/>
                  <a:pt x="28103" y="194586"/>
                  <a:pt x="27907" y="194586"/>
                </a:cubicBezTo>
                <a:close/>
                <a:moveTo>
                  <a:pt x="29872" y="194586"/>
                </a:moveTo>
                <a:cubicBezTo>
                  <a:pt x="29647" y="194586"/>
                  <a:pt x="29479" y="194755"/>
                  <a:pt x="29479" y="194951"/>
                </a:cubicBezTo>
                <a:cubicBezTo>
                  <a:pt x="29479" y="195176"/>
                  <a:pt x="29647" y="195344"/>
                  <a:pt x="29872" y="195344"/>
                </a:cubicBezTo>
                <a:cubicBezTo>
                  <a:pt x="30069" y="195344"/>
                  <a:pt x="30265" y="195176"/>
                  <a:pt x="30265" y="194951"/>
                </a:cubicBezTo>
                <a:cubicBezTo>
                  <a:pt x="30265" y="194755"/>
                  <a:pt x="30069" y="194586"/>
                  <a:pt x="29872" y="194586"/>
                </a:cubicBezTo>
                <a:close/>
                <a:moveTo>
                  <a:pt x="31837" y="194586"/>
                </a:moveTo>
                <a:cubicBezTo>
                  <a:pt x="31613" y="194586"/>
                  <a:pt x="31444" y="194755"/>
                  <a:pt x="31444" y="194951"/>
                </a:cubicBezTo>
                <a:cubicBezTo>
                  <a:pt x="31444" y="195176"/>
                  <a:pt x="31613" y="195344"/>
                  <a:pt x="31837" y="195344"/>
                </a:cubicBezTo>
                <a:cubicBezTo>
                  <a:pt x="32034" y="195344"/>
                  <a:pt x="32230" y="195176"/>
                  <a:pt x="32230" y="194951"/>
                </a:cubicBezTo>
                <a:cubicBezTo>
                  <a:pt x="32230" y="194755"/>
                  <a:pt x="32034" y="194586"/>
                  <a:pt x="31837" y="194586"/>
                </a:cubicBezTo>
                <a:close/>
                <a:moveTo>
                  <a:pt x="20046" y="196552"/>
                </a:moveTo>
                <a:cubicBezTo>
                  <a:pt x="19821" y="196552"/>
                  <a:pt x="19653" y="196720"/>
                  <a:pt x="19653" y="196917"/>
                </a:cubicBezTo>
                <a:cubicBezTo>
                  <a:pt x="19653" y="197141"/>
                  <a:pt x="19821" y="197310"/>
                  <a:pt x="20046" y="197310"/>
                </a:cubicBezTo>
                <a:cubicBezTo>
                  <a:pt x="20242" y="197310"/>
                  <a:pt x="20411" y="197141"/>
                  <a:pt x="20411" y="196917"/>
                </a:cubicBezTo>
                <a:cubicBezTo>
                  <a:pt x="20411" y="196720"/>
                  <a:pt x="20242" y="196552"/>
                  <a:pt x="20046" y="196552"/>
                </a:cubicBezTo>
                <a:close/>
                <a:moveTo>
                  <a:pt x="22011" y="196552"/>
                </a:moveTo>
                <a:cubicBezTo>
                  <a:pt x="21787" y="196552"/>
                  <a:pt x="21618" y="196720"/>
                  <a:pt x="21618" y="196917"/>
                </a:cubicBezTo>
                <a:cubicBezTo>
                  <a:pt x="21618" y="197141"/>
                  <a:pt x="21787" y="197310"/>
                  <a:pt x="22011" y="197310"/>
                </a:cubicBezTo>
                <a:cubicBezTo>
                  <a:pt x="22208" y="197310"/>
                  <a:pt x="22404" y="197141"/>
                  <a:pt x="22404" y="196917"/>
                </a:cubicBezTo>
                <a:cubicBezTo>
                  <a:pt x="22404" y="196720"/>
                  <a:pt x="22208" y="196552"/>
                  <a:pt x="22011" y="196552"/>
                </a:cubicBezTo>
                <a:close/>
                <a:moveTo>
                  <a:pt x="23976" y="196552"/>
                </a:moveTo>
                <a:cubicBezTo>
                  <a:pt x="23752" y="196552"/>
                  <a:pt x="23583" y="196720"/>
                  <a:pt x="23583" y="196917"/>
                </a:cubicBezTo>
                <a:cubicBezTo>
                  <a:pt x="23583" y="197141"/>
                  <a:pt x="23752" y="197310"/>
                  <a:pt x="23976" y="197310"/>
                </a:cubicBezTo>
                <a:cubicBezTo>
                  <a:pt x="24173" y="197310"/>
                  <a:pt x="24369" y="197141"/>
                  <a:pt x="24369" y="196917"/>
                </a:cubicBezTo>
                <a:cubicBezTo>
                  <a:pt x="24369" y="196720"/>
                  <a:pt x="24173" y="196552"/>
                  <a:pt x="23976" y="196552"/>
                </a:cubicBezTo>
                <a:close/>
                <a:moveTo>
                  <a:pt x="25942" y="196552"/>
                </a:moveTo>
                <a:cubicBezTo>
                  <a:pt x="25717" y="196552"/>
                  <a:pt x="25549" y="196720"/>
                  <a:pt x="25549" y="196917"/>
                </a:cubicBezTo>
                <a:cubicBezTo>
                  <a:pt x="25549" y="197141"/>
                  <a:pt x="25717" y="197310"/>
                  <a:pt x="25942" y="197310"/>
                </a:cubicBezTo>
                <a:cubicBezTo>
                  <a:pt x="26138" y="197310"/>
                  <a:pt x="26335" y="197141"/>
                  <a:pt x="26335" y="196917"/>
                </a:cubicBezTo>
                <a:cubicBezTo>
                  <a:pt x="26335" y="196720"/>
                  <a:pt x="26138" y="196552"/>
                  <a:pt x="25942" y="196552"/>
                </a:cubicBezTo>
                <a:close/>
                <a:moveTo>
                  <a:pt x="27907" y="196552"/>
                </a:moveTo>
                <a:cubicBezTo>
                  <a:pt x="27682" y="196552"/>
                  <a:pt x="27514" y="196720"/>
                  <a:pt x="27514" y="196917"/>
                </a:cubicBezTo>
                <a:cubicBezTo>
                  <a:pt x="27514" y="197141"/>
                  <a:pt x="27682" y="197310"/>
                  <a:pt x="27907" y="197310"/>
                </a:cubicBezTo>
                <a:cubicBezTo>
                  <a:pt x="28103" y="197310"/>
                  <a:pt x="28300" y="197141"/>
                  <a:pt x="28300" y="196917"/>
                </a:cubicBezTo>
                <a:cubicBezTo>
                  <a:pt x="28300" y="196720"/>
                  <a:pt x="28103" y="196552"/>
                  <a:pt x="27907" y="196552"/>
                </a:cubicBezTo>
                <a:close/>
                <a:moveTo>
                  <a:pt x="29872" y="196552"/>
                </a:moveTo>
                <a:cubicBezTo>
                  <a:pt x="29647" y="196552"/>
                  <a:pt x="29479" y="196720"/>
                  <a:pt x="29479" y="196917"/>
                </a:cubicBezTo>
                <a:cubicBezTo>
                  <a:pt x="29479" y="197141"/>
                  <a:pt x="29647" y="197310"/>
                  <a:pt x="29872" y="197310"/>
                </a:cubicBezTo>
                <a:cubicBezTo>
                  <a:pt x="30069" y="197310"/>
                  <a:pt x="30265" y="197141"/>
                  <a:pt x="30265" y="196917"/>
                </a:cubicBezTo>
                <a:cubicBezTo>
                  <a:pt x="30265" y="196720"/>
                  <a:pt x="30069" y="196552"/>
                  <a:pt x="29872" y="196552"/>
                </a:cubicBezTo>
                <a:close/>
                <a:moveTo>
                  <a:pt x="18081" y="198517"/>
                </a:moveTo>
                <a:cubicBezTo>
                  <a:pt x="17856" y="198517"/>
                  <a:pt x="17688" y="198685"/>
                  <a:pt x="17688" y="198882"/>
                </a:cubicBezTo>
                <a:cubicBezTo>
                  <a:pt x="17688" y="199106"/>
                  <a:pt x="17856" y="199275"/>
                  <a:pt x="18081" y="199275"/>
                </a:cubicBezTo>
                <a:cubicBezTo>
                  <a:pt x="18277" y="199275"/>
                  <a:pt x="18474" y="199106"/>
                  <a:pt x="18474" y="198882"/>
                </a:cubicBezTo>
                <a:cubicBezTo>
                  <a:pt x="18474" y="198685"/>
                  <a:pt x="18277" y="198517"/>
                  <a:pt x="18081" y="198517"/>
                </a:cubicBezTo>
                <a:close/>
                <a:moveTo>
                  <a:pt x="20046" y="198517"/>
                </a:moveTo>
                <a:cubicBezTo>
                  <a:pt x="19821" y="198517"/>
                  <a:pt x="19653" y="198685"/>
                  <a:pt x="19653" y="198882"/>
                </a:cubicBezTo>
                <a:cubicBezTo>
                  <a:pt x="19653" y="199106"/>
                  <a:pt x="19821" y="199275"/>
                  <a:pt x="20046" y="199275"/>
                </a:cubicBezTo>
                <a:cubicBezTo>
                  <a:pt x="20242" y="199275"/>
                  <a:pt x="20411" y="199106"/>
                  <a:pt x="20411" y="198882"/>
                </a:cubicBezTo>
                <a:cubicBezTo>
                  <a:pt x="20411" y="198685"/>
                  <a:pt x="20242" y="198517"/>
                  <a:pt x="20046" y="198517"/>
                </a:cubicBezTo>
                <a:close/>
                <a:moveTo>
                  <a:pt x="22011" y="198517"/>
                </a:moveTo>
                <a:cubicBezTo>
                  <a:pt x="21787" y="198517"/>
                  <a:pt x="21618" y="198685"/>
                  <a:pt x="21618" y="198882"/>
                </a:cubicBezTo>
                <a:cubicBezTo>
                  <a:pt x="21618" y="199106"/>
                  <a:pt x="21787" y="199275"/>
                  <a:pt x="22011" y="199275"/>
                </a:cubicBezTo>
                <a:cubicBezTo>
                  <a:pt x="22208" y="199275"/>
                  <a:pt x="22404" y="199106"/>
                  <a:pt x="22404" y="198882"/>
                </a:cubicBezTo>
                <a:cubicBezTo>
                  <a:pt x="22404" y="198685"/>
                  <a:pt x="22208" y="198517"/>
                  <a:pt x="22011" y="198517"/>
                </a:cubicBezTo>
                <a:close/>
                <a:moveTo>
                  <a:pt x="23976" y="198517"/>
                </a:moveTo>
                <a:cubicBezTo>
                  <a:pt x="23752" y="198517"/>
                  <a:pt x="23583" y="198685"/>
                  <a:pt x="23583" y="198882"/>
                </a:cubicBezTo>
                <a:cubicBezTo>
                  <a:pt x="23583" y="199106"/>
                  <a:pt x="23752" y="199275"/>
                  <a:pt x="23976" y="199275"/>
                </a:cubicBezTo>
                <a:cubicBezTo>
                  <a:pt x="24173" y="199275"/>
                  <a:pt x="24369" y="199106"/>
                  <a:pt x="24369" y="198882"/>
                </a:cubicBezTo>
                <a:cubicBezTo>
                  <a:pt x="24369" y="198685"/>
                  <a:pt x="24173" y="198517"/>
                  <a:pt x="23976" y="198517"/>
                </a:cubicBezTo>
                <a:close/>
                <a:moveTo>
                  <a:pt x="25942" y="198517"/>
                </a:moveTo>
                <a:cubicBezTo>
                  <a:pt x="25717" y="198517"/>
                  <a:pt x="25549" y="198685"/>
                  <a:pt x="25549" y="198882"/>
                </a:cubicBezTo>
                <a:cubicBezTo>
                  <a:pt x="25549" y="199106"/>
                  <a:pt x="25717" y="199275"/>
                  <a:pt x="25942" y="199275"/>
                </a:cubicBezTo>
                <a:cubicBezTo>
                  <a:pt x="26138" y="199275"/>
                  <a:pt x="26335" y="199106"/>
                  <a:pt x="26335" y="198882"/>
                </a:cubicBezTo>
                <a:cubicBezTo>
                  <a:pt x="26335" y="198685"/>
                  <a:pt x="26138" y="198517"/>
                  <a:pt x="25942" y="198517"/>
                </a:cubicBezTo>
                <a:close/>
                <a:moveTo>
                  <a:pt x="27907" y="198517"/>
                </a:moveTo>
                <a:cubicBezTo>
                  <a:pt x="27682" y="198517"/>
                  <a:pt x="27514" y="198685"/>
                  <a:pt x="27514" y="198882"/>
                </a:cubicBezTo>
                <a:cubicBezTo>
                  <a:pt x="27514" y="199106"/>
                  <a:pt x="27682" y="199275"/>
                  <a:pt x="27907" y="199275"/>
                </a:cubicBezTo>
                <a:cubicBezTo>
                  <a:pt x="28103" y="199275"/>
                  <a:pt x="28300" y="199106"/>
                  <a:pt x="28300" y="198882"/>
                </a:cubicBezTo>
                <a:cubicBezTo>
                  <a:pt x="28300" y="198685"/>
                  <a:pt x="28103" y="198517"/>
                  <a:pt x="27907" y="198517"/>
                </a:cubicBezTo>
                <a:close/>
                <a:moveTo>
                  <a:pt x="29872" y="198517"/>
                </a:moveTo>
                <a:cubicBezTo>
                  <a:pt x="29647" y="198517"/>
                  <a:pt x="29479" y="198685"/>
                  <a:pt x="29479" y="198882"/>
                </a:cubicBezTo>
                <a:cubicBezTo>
                  <a:pt x="29479" y="199106"/>
                  <a:pt x="29647" y="199275"/>
                  <a:pt x="29872" y="199275"/>
                </a:cubicBezTo>
                <a:cubicBezTo>
                  <a:pt x="30069" y="199275"/>
                  <a:pt x="30265" y="199106"/>
                  <a:pt x="30265" y="198882"/>
                </a:cubicBezTo>
                <a:cubicBezTo>
                  <a:pt x="30265" y="198685"/>
                  <a:pt x="30069" y="198517"/>
                  <a:pt x="29872" y="198517"/>
                </a:cubicBezTo>
                <a:close/>
                <a:moveTo>
                  <a:pt x="16115" y="200454"/>
                </a:moveTo>
                <a:cubicBezTo>
                  <a:pt x="15891" y="200454"/>
                  <a:pt x="15722" y="200651"/>
                  <a:pt x="15722" y="200847"/>
                </a:cubicBezTo>
                <a:cubicBezTo>
                  <a:pt x="15722" y="201072"/>
                  <a:pt x="15891" y="201240"/>
                  <a:pt x="16115" y="201240"/>
                </a:cubicBezTo>
                <a:cubicBezTo>
                  <a:pt x="16312" y="201240"/>
                  <a:pt x="16509" y="201072"/>
                  <a:pt x="16509" y="200847"/>
                </a:cubicBezTo>
                <a:cubicBezTo>
                  <a:pt x="16509" y="200651"/>
                  <a:pt x="16312" y="200454"/>
                  <a:pt x="16115" y="200454"/>
                </a:cubicBezTo>
                <a:close/>
                <a:moveTo>
                  <a:pt x="18081" y="200454"/>
                </a:moveTo>
                <a:cubicBezTo>
                  <a:pt x="17856" y="200454"/>
                  <a:pt x="17688" y="200651"/>
                  <a:pt x="17688" y="200847"/>
                </a:cubicBezTo>
                <a:cubicBezTo>
                  <a:pt x="17688" y="201072"/>
                  <a:pt x="17856" y="201240"/>
                  <a:pt x="18081" y="201240"/>
                </a:cubicBezTo>
                <a:cubicBezTo>
                  <a:pt x="18277" y="201240"/>
                  <a:pt x="18474" y="201072"/>
                  <a:pt x="18474" y="200847"/>
                </a:cubicBezTo>
                <a:cubicBezTo>
                  <a:pt x="18474" y="200651"/>
                  <a:pt x="18277" y="200454"/>
                  <a:pt x="18081" y="200454"/>
                </a:cubicBezTo>
                <a:close/>
                <a:moveTo>
                  <a:pt x="20046" y="200454"/>
                </a:moveTo>
                <a:cubicBezTo>
                  <a:pt x="19821" y="200454"/>
                  <a:pt x="19653" y="200651"/>
                  <a:pt x="19653" y="200847"/>
                </a:cubicBezTo>
                <a:cubicBezTo>
                  <a:pt x="19653" y="201072"/>
                  <a:pt x="19821" y="201240"/>
                  <a:pt x="20046" y="201240"/>
                </a:cubicBezTo>
                <a:cubicBezTo>
                  <a:pt x="20242" y="201240"/>
                  <a:pt x="20411" y="201072"/>
                  <a:pt x="20411" y="200847"/>
                </a:cubicBezTo>
                <a:cubicBezTo>
                  <a:pt x="20411" y="200651"/>
                  <a:pt x="20242" y="200454"/>
                  <a:pt x="20046" y="200454"/>
                </a:cubicBezTo>
                <a:close/>
                <a:moveTo>
                  <a:pt x="22011" y="200454"/>
                </a:moveTo>
                <a:cubicBezTo>
                  <a:pt x="21787" y="200482"/>
                  <a:pt x="21618" y="200651"/>
                  <a:pt x="21618" y="200847"/>
                </a:cubicBezTo>
                <a:cubicBezTo>
                  <a:pt x="21618" y="201072"/>
                  <a:pt x="21787" y="201240"/>
                  <a:pt x="22011" y="201240"/>
                </a:cubicBezTo>
                <a:cubicBezTo>
                  <a:pt x="22208" y="201240"/>
                  <a:pt x="22404" y="201072"/>
                  <a:pt x="22404" y="200847"/>
                </a:cubicBezTo>
                <a:cubicBezTo>
                  <a:pt x="22404" y="200651"/>
                  <a:pt x="22208" y="200454"/>
                  <a:pt x="22011" y="200454"/>
                </a:cubicBezTo>
                <a:close/>
                <a:moveTo>
                  <a:pt x="23976" y="200454"/>
                </a:moveTo>
                <a:cubicBezTo>
                  <a:pt x="23752" y="200482"/>
                  <a:pt x="23583" y="200651"/>
                  <a:pt x="23583" y="200847"/>
                </a:cubicBezTo>
                <a:cubicBezTo>
                  <a:pt x="23583" y="201072"/>
                  <a:pt x="23752" y="201240"/>
                  <a:pt x="23976" y="201240"/>
                </a:cubicBezTo>
                <a:cubicBezTo>
                  <a:pt x="24173" y="201240"/>
                  <a:pt x="24369" y="201072"/>
                  <a:pt x="24369" y="200847"/>
                </a:cubicBezTo>
                <a:cubicBezTo>
                  <a:pt x="24369" y="200651"/>
                  <a:pt x="24173" y="200454"/>
                  <a:pt x="23976" y="200454"/>
                </a:cubicBezTo>
                <a:close/>
                <a:moveTo>
                  <a:pt x="25942" y="200454"/>
                </a:moveTo>
                <a:cubicBezTo>
                  <a:pt x="25717" y="200482"/>
                  <a:pt x="25549" y="200651"/>
                  <a:pt x="25549" y="200847"/>
                </a:cubicBezTo>
                <a:cubicBezTo>
                  <a:pt x="25549" y="201072"/>
                  <a:pt x="25717" y="201240"/>
                  <a:pt x="25942" y="201240"/>
                </a:cubicBezTo>
                <a:cubicBezTo>
                  <a:pt x="26138" y="201240"/>
                  <a:pt x="26335" y="201072"/>
                  <a:pt x="26335" y="200847"/>
                </a:cubicBezTo>
                <a:cubicBezTo>
                  <a:pt x="26335" y="200651"/>
                  <a:pt x="26138" y="200454"/>
                  <a:pt x="25942" y="200454"/>
                </a:cubicBezTo>
                <a:close/>
                <a:moveTo>
                  <a:pt x="27907" y="200454"/>
                </a:moveTo>
                <a:cubicBezTo>
                  <a:pt x="27682" y="200482"/>
                  <a:pt x="27514" y="200651"/>
                  <a:pt x="27514" y="200847"/>
                </a:cubicBezTo>
                <a:cubicBezTo>
                  <a:pt x="27514" y="201072"/>
                  <a:pt x="27682" y="201240"/>
                  <a:pt x="27907" y="201240"/>
                </a:cubicBezTo>
                <a:cubicBezTo>
                  <a:pt x="28103" y="201240"/>
                  <a:pt x="28300" y="201072"/>
                  <a:pt x="28300" y="200847"/>
                </a:cubicBezTo>
                <a:cubicBezTo>
                  <a:pt x="28300" y="200651"/>
                  <a:pt x="28103" y="200454"/>
                  <a:pt x="27907" y="200454"/>
                </a:cubicBezTo>
                <a:close/>
                <a:moveTo>
                  <a:pt x="16115" y="202419"/>
                </a:moveTo>
                <a:cubicBezTo>
                  <a:pt x="15891" y="202419"/>
                  <a:pt x="15722" y="202616"/>
                  <a:pt x="15722" y="202812"/>
                </a:cubicBezTo>
                <a:cubicBezTo>
                  <a:pt x="15722" y="203037"/>
                  <a:pt x="15891" y="203205"/>
                  <a:pt x="16115" y="203205"/>
                </a:cubicBezTo>
                <a:cubicBezTo>
                  <a:pt x="16312" y="203205"/>
                  <a:pt x="16509" y="203037"/>
                  <a:pt x="16509" y="202812"/>
                </a:cubicBezTo>
                <a:cubicBezTo>
                  <a:pt x="16509" y="202616"/>
                  <a:pt x="16312" y="202419"/>
                  <a:pt x="16115" y="202419"/>
                </a:cubicBezTo>
                <a:close/>
                <a:moveTo>
                  <a:pt x="18081" y="202419"/>
                </a:moveTo>
                <a:cubicBezTo>
                  <a:pt x="17856" y="202419"/>
                  <a:pt x="17688" y="202616"/>
                  <a:pt x="17688" y="202812"/>
                </a:cubicBezTo>
                <a:cubicBezTo>
                  <a:pt x="17688" y="203037"/>
                  <a:pt x="17856" y="203205"/>
                  <a:pt x="18081" y="203205"/>
                </a:cubicBezTo>
                <a:cubicBezTo>
                  <a:pt x="18277" y="203205"/>
                  <a:pt x="18474" y="203037"/>
                  <a:pt x="18474" y="202812"/>
                </a:cubicBezTo>
                <a:cubicBezTo>
                  <a:pt x="18474" y="202616"/>
                  <a:pt x="18277" y="202419"/>
                  <a:pt x="18081" y="202419"/>
                </a:cubicBezTo>
                <a:close/>
                <a:moveTo>
                  <a:pt x="20046" y="202419"/>
                </a:moveTo>
                <a:cubicBezTo>
                  <a:pt x="19821" y="202419"/>
                  <a:pt x="19653" y="202616"/>
                  <a:pt x="19653" y="202812"/>
                </a:cubicBezTo>
                <a:cubicBezTo>
                  <a:pt x="19653" y="203037"/>
                  <a:pt x="19821" y="203205"/>
                  <a:pt x="20046" y="203205"/>
                </a:cubicBezTo>
                <a:cubicBezTo>
                  <a:pt x="20242" y="203205"/>
                  <a:pt x="20411" y="203037"/>
                  <a:pt x="20411" y="202812"/>
                </a:cubicBezTo>
                <a:cubicBezTo>
                  <a:pt x="20411" y="202616"/>
                  <a:pt x="20242" y="202419"/>
                  <a:pt x="20046" y="202419"/>
                </a:cubicBezTo>
                <a:close/>
                <a:moveTo>
                  <a:pt x="22011" y="202419"/>
                </a:moveTo>
                <a:cubicBezTo>
                  <a:pt x="21787" y="202419"/>
                  <a:pt x="21618" y="202616"/>
                  <a:pt x="21618" y="202812"/>
                </a:cubicBezTo>
                <a:cubicBezTo>
                  <a:pt x="21618" y="203037"/>
                  <a:pt x="21787" y="203205"/>
                  <a:pt x="22011" y="203205"/>
                </a:cubicBezTo>
                <a:cubicBezTo>
                  <a:pt x="22208" y="203205"/>
                  <a:pt x="22404" y="203037"/>
                  <a:pt x="22404" y="202812"/>
                </a:cubicBezTo>
                <a:cubicBezTo>
                  <a:pt x="22404" y="202616"/>
                  <a:pt x="22208" y="202419"/>
                  <a:pt x="22011" y="202419"/>
                </a:cubicBezTo>
                <a:close/>
                <a:moveTo>
                  <a:pt x="23976" y="202419"/>
                </a:moveTo>
                <a:cubicBezTo>
                  <a:pt x="23752" y="202419"/>
                  <a:pt x="23583" y="202616"/>
                  <a:pt x="23583" y="202812"/>
                </a:cubicBezTo>
                <a:cubicBezTo>
                  <a:pt x="23583" y="203037"/>
                  <a:pt x="23752" y="203205"/>
                  <a:pt x="23976" y="203205"/>
                </a:cubicBezTo>
                <a:cubicBezTo>
                  <a:pt x="24173" y="203205"/>
                  <a:pt x="24369" y="203037"/>
                  <a:pt x="24369" y="202812"/>
                </a:cubicBezTo>
                <a:cubicBezTo>
                  <a:pt x="24369" y="202616"/>
                  <a:pt x="24173" y="202419"/>
                  <a:pt x="23976" y="202419"/>
                </a:cubicBezTo>
                <a:close/>
                <a:moveTo>
                  <a:pt x="25942" y="202419"/>
                </a:moveTo>
                <a:cubicBezTo>
                  <a:pt x="25717" y="202419"/>
                  <a:pt x="25549" y="202616"/>
                  <a:pt x="25549" y="202812"/>
                </a:cubicBezTo>
                <a:cubicBezTo>
                  <a:pt x="25549" y="203037"/>
                  <a:pt x="25717" y="203205"/>
                  <a:pt x="25942" y="203205"/>
                </a:cubicBezTo>
                <a:cubicBezTo>
                  <a:pt x="26138" y="203205"/>
                  <a:pt x="26335" y="203037"/>
                  <a:pt x="26335" y="202812"/>
                </a:cubicBezTo>
                <a:cubicBezTo>
                  <a:pt x="26335" y="202616"/>
                  <a:pt x="26138" y="202419"/>
                  <a:pt x="25942" y="202419"/>
                </a:cubicBezTo>
                <a:close/>
                <a:moveTo>
                  <a:pt x="12185" y="204413"/>
                </a:moveTo>
                <a:cubicBezTo>
                  <a:pt x="11960" y="204413"/>
                  <a:pt x="11792" y="204581"/>
                  <a:pt x="11792" y="204778"/>
                </a:cubicBezTo>
                <a:cubicBezTo>
                  <a:pt x="11792" y="205002"/>
                  <a:pt x="11960" y="205171"/>
                  <a:pt x="12185" y="205171"/>
                </a:cubicBezTo>
                <a:cubicBezTo>
                  <a:pt x="12382" y="205171"/>
                  <a:pt x="12578" y="205002"/>
                  <a:pt x="12578" y="204778"/>
                </a:cubicBezTo>
                <a:cubicBezTo>
                  <a:pt x="12578" y="204581"/>
                  <a:pt x="12382" y="204413"/>
                  <a:pt x="12185" y="204413"/>
                </a:cubicBezTo>
                <a:close/>
                <a:moveTo>
                  <a:pt x="14150" y="204413"/>
                </a:moveTo>
                <a:cubicBezTo>
                  <a:pt x="13926" y="204413"/>
                  <a:pt x="13757" y="204581"/>
                  <a:pt x="13757" y="204778"/>
                </a:cubicBezTo>
                <a:cubicBezTo>
                  <a:pt x="13757" y="205002"/>
                  <a:pt x="13926" y="205171"/>
                  <a:pt x="14150" y="205171"/>
                </a:cubicBezTo>
                <a:cubicBezTo>
                  <a:pt x="14347" y="205171"/>
                  <a:pt x="14543" y="205002"/>
                  <a:pt x="14543" y="204778"/>
                </a:cubicBezTo>
                <a:cubicBezTo>
                  <a:pt x="14543" y="204581"/>
                  <a:pt x="14347" y="204413"/>
                  <a:pt x="14150" y="204413"/>
                </a:cubicBezTo>
                <a:close/>
                <a:moveTo>
                  <a:pt x="16115" y="204413"/>
                </a:moveTo>
                <a:cubicBezTo>
                  <a:pt x="15891" y="204413"/>
                  <a:pt x="15722" y="204581"/>
                  <a:pt x="15722" y="204778"/>
                </a:cubicBezTo>
                <a:cubicBezTo>
                  <a:pt x="15722" y="205002"/>
                  <a:pt x="15891" y="205171"/>
                  <a:pt x="16115" y="205171"/>
                </a:cubicBezTo>
                <a:cubicBezTo>
                  <a:pt x="16312" y="205171"/>
                  <a:pt x="16509" y="205002"/>
                  <a:pt x="16509" y="204778"/>
                </a:cubicBezTo>
                <a:cubicBezTo>
                  <a:pt x="16509" y="204581"/>
                  <a:pt x="16312" y="204413"/>
                  <a:pt x="16115" y="204413"/>
                </a:cubicBezTo>
                <a:close/>
                <a:moveTo>
                  <a:pt x="18081" y="204413"/>
                </a:moveTo>
                <a:cubicBezTo>
                  <a:pt x="17856" y="204413"/>
                  <a:pt x="17688" y="204581"/>
                  <a:pt x="17688" y="204778"/>
                </a:cubicBezTo>
                <a:cubicBezTo>
                  <a:pt x="17688" y="205002"/>
                  <a:pt x="17856" y="205171"/>
                  <a:pt x="18081" y="205171"/>
                </a:cubicBezTo>
                <a:cubicBezTo>
                  <a:pt x="18277" y="205171"/>
                  <a:pt x="18474" y="205002"/>
                  <a:pt x="18474" y="204778"/>
                </a:cubicBezTo>
                <a:cubicBezTo>
                  <a:pt x="18474" y="204581"/>
                  <a:pt x="18277" y="204413"/>
                  <a:pt x="18081" y="204413"/>
                </a:cubicBezTo>
                <a:close/>
                <a:moveTo>
                  <a:pt x="20046" y="204413"/>
                </a:moveTo>
                <a:cubicBezTo>
                  <a:pt x="19821" y="204413"/>
                  <a:pt x="19653" y="204581"/>
                  <a:pt x="19653" y="204778"/>
                </a:cubicBezTo>
                <a:cubicBezTo>
                  <a:pt x="19653" y="205002"/>
                  <a:pt x="19821" y="205171"/>
                  <a:pt x="20046" y="205171"/>
                </a:cubicBezTo>
                <a:cubicBezTo>
                  <a:pt x="20242" y="205171"/>
                  <a:pt x="20411" y="205002"/>
                  <a:pt x="20411" y="204778"/>
                </a:cubicBezTo>
                <a:cubicBezTo>
                  <a:pt x="20411" y="204581"/>
                  <a:pt x="20242" y="204413"/>
                  <a:pt x="20046" y="204413"/>
                </a:cubicBezTo>
                <a:close/>
                <a:moveTo>
                  <a:pt x="22011" y="204413"/>
                </a:moveTo>
                <a:cubicBezTo>
                  <a:pt x="21787" y="204413"/>
                  <a:pt x="21618" y="204581"/>
                  <a:pt x="21618" y="204778"/>
                </a:cubicBezTo>
                <a:cubicBezTo>
                  <a:pt x="21618" y="205002"/>
                  <a:pt x="21787" y="205171"/>
                  <a:pt x="22011" y="205171"/>
                </a:cubicBezTo>
                <a:cubicBezTo>
                  <a:pt x="22208" y="205171"/>
                  <a:pt x="22404" y="205002"/>
                  <a:pt x="22404" y="204778"/>
                </a:cubicBezTo>
                <a:cubicBezTo>
                  <a:pt x="22404" y="204581"/>
                  <a:pt x="22208" y="204413"/>
                  <a:pt x="22011" y="204413"/>
                </a:cubicBezTo>
                <a:close/>
                <a:moveTo>
                  <a:pt x="23976" y="204413"/>
                </a:moveTo>
                <a:cubicBezTo>
                  <a:pt x="23752" y="204413"/>
                  <a:pt x="23583" y="204581"/>
                  <a:pt x="23583" y="204778"/>
                </a:cubicBezTo>
                <a:cubicBezTo>
                  <a:pt x="23583" y="205002"/>
                  <a:pt x="23752" y="205171"/>
                  <a:pt x="23976" y="205171"/>
                </a:cubicBezTo>
                <a:cubicBezTo>
                  <a:pt x="24173" y="205171"/>
                  <a:pt x="24369" y="205002"/>
                  <a:pt x="24369" y="204778"/>
                </a:cubicBezTo>
                <a:cubicBezTo>
                  <a:pt x="24369" y="204581"/>
                  <a:pt x="24173" y="204413"/>
                  <a:pt x="23976" y="204413"/>
                </a:cubicBezTo>
                <a:close/>
                <a:moveTo>
                  <a:pt x="10220" y="206378"/>
                </a:moveTo>
                <a:cubicBezTo>
                  <a:pt x="9995" y="206378"/>
                  <a:pt x="9827" y="206546"/>
                  <a:pt x="9827" y="206743"/>
                </a:cubicBezTo>
                <a:cubicBezTo>
                  <a:pt x="9827" y="206967"/>
                  <a:pt x="9995" y="207136"/>
                  <a:pt x="10220" y="207136"/>
                </a:cubicBezTo>
                <a:cubicBezTo>
                  <a:pt x="10416" y="207136"/>
                  <a:pt x="10585" y="206967"/>
                  <a:pt x="10585" y="206743"/>
                </a:cubicBezTo>
                <a:cubicBezTo>
                  <a:pt x="10585" y="206546"/>
                  <a:pt x="10416" y="206378"/>
                  <a:pt x="10220" y="206378"/>
                </a:cubicBezTo>
                <a:close/>
                <a:moveTo>
                  <a:pt x="12185" y="206378"/>
                </a:moveTo>
                <a:cubicBezTo>
                  <a:pt x="11960" y="206378"/>
                  <a:pt x="11792" y="206546"/>
                  <a:pt x="11792" y="206743"/>
                </a:cubicBezTo>
                <a:cubicBezTo>
                  <a:pt x="11792" y="206967"/>
                  <a:pt x="11960" y="207136"/>
                  <a:pt x="12185" y="207136"/>
                </a:cubicBezTo>
                <a:cubicBezTo>
                  <a:pt x="12382" y="207136"/>
                  <a:pt x="12578" y="206967"/>
                  <a:pt x="12578" y="206743"/>
                </a:cubicBezTo>
                <a:cubicBezTo>
                  <a:pt x="12578" y="206546"/>
                  <a:pt x="12382" y="206378"/>
                  <a:pt x="12185" y="206378"/>
                </a:cubicBezTo>
                <a:close/>
                <a:moveTo>
                  <a:pt x="14150" y="206378"/>
                </a:moveTo>
                <a:cubicBezTo>
                  <a:pt x="13926" y="206378"/>
                  <a:pt x="13757" y="206546"/>
                  <a:pt x="13757" y="206743"/>
                </a:cubicBezTo>
                <a:cubicBezTo>
                  <a:pt x="13757" y="206967"/>
                  <a:pt x="13926" y="207136"/>
                  <a:pt x="14150" y="207136"/>
                </a:cubicBezTo>
                <a:cubicBezTo>
                  <a:pt x="14347" y="207136"/>
                  <a:pt x="14543" y="206967"/>
                  <a:pt x="14543" y="206743"/>
                </a:cubicBezTo>
                <a:cubicBezTo>
                  <a:pt x="14543" y="206546"/>
                  <a:pt x="14347" y="206378"/>
                  <a:pt x="14150" y="206378"/>
                </a:cubicBezTo>
                <a:close/>
                <a:moveTo>
                  <a:pt x="16115" y="206378"/>
                </a:moveTo>
                <a:cubicBezTo>
                  <a:pt x="15891" y="206378"/>
                  <a:pt x="15722" y="206546"/>
                  <a:pt x="15722" y="206743"/>
                </a:cubicBezTo>
                <a:cubicBezTo>
                  <a:pt x="15722" y="206967"/>
                  <a:pt x="15891" y="207136"/>
                  <a:pt x="16115" y="207136"/>
                </a:cubicBezTo>
                <a:cubicBezTo>
                  <a:pt x="16312" y="207136"/>
                  <a:pt x="16509" y="206967"/>
                  <a:pt x="16509" y="206743"/>
                </a:cubicBezTo>
                <a:cubicBezTo>
                  <a:pt x="16509" y="206546"/>
                  <a:pt x="16312" y="206378"/>
                  <a:pt x="16115" y="206378"/>
                </a:cubicBezTo>
                <a:close/>
                <a:moveTo>
                  <a:pt x="18081" y="206378"/>
                </a:moveTo>
                <a:cubicBezTo>
                  <a:pt x="17856" y="206378"/>
                  <a:pt x="17688" y="206546"/>
                  <a:pt x="17688" y="206743"/>
                </a:cubicBezTo>
                <a:cubicBezTo>
                  <a:pt x="17688" y="206967"/>
                  <a:pt x="17856" y="207136"/>
                  <a:pt x="18081" y="207136"/>
                </a:cubicBezTo>
                <a:cubicBezTo>
                  <a:pt x="18277" y="207136"/>
                  <a:pt x="18474" y="206967"/>
                  <a:pt x="18474" y="206743"/>
                </a:cubicBezTo>
                <a:cubicBezTo>
                  <a:pt x="18474" y="206546"/>
                  <a:pt x="18277" y="206378"/>
                  <a:pt x="18081" y="206378"/>
                </a:cubicBezTo>
                <a:close/>
                <a:moveTo>
                  <a:pt x="20046" y="206378"/>
                </a:moveTo>
                <a:cubicBezTo>
                  <a:pt x="19821" y="206378"/>
                  <a:pt x="19653" y="206546"/>
                  <a:pt x="19653" y="206743"/>
                </a:cubicBezTo>
                <a:cubicBezTo>
                  <a:pt x="19653" y="206967"/>
                  <a:pt x="19821" y="207136"/>
                  <a:pt x="20046" y="207136"/>
                </a:cubicBezTo>
                <a:cubicBezTo>
                  <a:pt x="20242" y="207136"/>
                  <a:pt x="20411" y="206967"/>
                  <a:pt x="20411" y="206743"/>
                </a:cubicBezTo>
                <a:cubicBezTo>
                  <a:pt x="20411" y="206546"/>
                  <a:pt x="20242" y="206378"/>
                  <a:pt x="20046" y="206378"/>
                </a:cubicBezTo>
                <a:close/>
                <a:moveTo>
                  <a:pt x="22011" y="206378"/>
                </a:moveTo>
                <a:cubicBezTo>
                  <a:pt x="21787" y="206378"/>
                  <a:pt x="21618" y="206546"/>
                  <a:pt x="21618" y="206743"/>
                </a:cubicBezTo>
                <a:cubicBezTo>
                  <a:pt x="21618" y="206967"/>
                  <a:pt x="21787" y="207136"/>
                  <a:pt x="22011" y="207136"/>
                </a:cubicBezTo>
                <a:cubicBezTo>
                  <a:pt x="22208" y="207136"/>
                  <a:pt x="22404" y="206967"/>
                  <a:pt x="22404" y="206743"/>
                </a:cubicBezTo>
                <a:cubicBezTo>
                  <a:pt x="22404" y="206546"/>
                  <a:pt x="22208" y="206378"/>
                  <a:pt x="22011" y="206378"/>
                </a:cubicBezTo>
                <a:close/>
                <a:moveTo>
                  <a:pt x="8255" y="208343"/>
                </a:moveTo>
                <a:cubicBezTo>
                  <a:pt x="8030" y="208343"/>
                  <a:pt x="7862" y="208511"/>
                  <a:pt x="7862" y="208708"/>
                </a:cubicBezTo>
                <a:cubicBezTo>
                  <a:pt x="7862" y="208933"/>
                  <a:pt x="8030" y="209101"/>
                  <a:pt x="8255" y="209101"/>
                </a:cubicBezTo>
                <a:cubicBezTo>
                  <a:pt x="8451" y="209101"/>
                  <a:pt x="8648" y="208933"/>
                  <a:pt x="8648" y="208708"/>
                </a:cubicBezTo>
                <a:cubicBezTo>
                  <a:pt x="8648" y="208511"/>
                  <a:pt x="8451" y="208343"/>
                  <a:pt x="8255" y="208343"/>
                </a:cubicBezTo>
                <a:close/>
                <a:moveTo>
                  <a:pt x="10220" y="208343"/>
                </a:moveTo>
                <a:cubicBezTo>
                  <a:pt x="9995" y="208343"/>
                  <a:pt x="9827" y="208511"/>
                  <a:pt x="9827" y="208708"/>
                </a:cubicBezTo>
                <a:cubicBezTo>
                  <a:pt x="9827" y="208933"/>
                  <a:pt x="9995" y="209101"/>
                  <a:pt x="10220" y="209101"/>
                </a:cubicBezTo>
                <a:cubicBezTo>
                  <a:pt x="10416" y="209101"/>
                  <a:pt x="10585" y="208933"/>
                  <a:pt x="10585" y="208708"/>
                </a:cubicBezTo>
                <a:cubicBezTo>
                  <a:pt x="10585" y="208511"/>
                  <a:pt x="10416" y="208343"/>
                  <a:pt x="10220" y="208343"/>
                </a:cubicBezTo>
                <a:close/>
                <a:moveTo>
                  <a:pt x="12185" y="208343"/>
                </a:moveTo>
                <a:cubicBezTo>
                  <a:pt x="11960" y="208343"/>
                  <a:pt x="11792" y="208511"/>
                  <a:pt x="11792" y="208708"/>
                </a:cubicBezTo>
                <a:cubicBezTo>
                  <a:pt x="11792" y="208933"/>
                  <a:pt x="11960" y="209101"/>
                  <a:pt x="12185" y="209101"/>
                </a:cubicBezTo>
                <a:cubicBezTo>
                  <a:pt x="12382" y="209101"/>
                  <a:pt x="12578" y="208933"/>
                  <a:pt x="12578" y="208708"/>
                </a:cubicBezTo>
                <a:cubicBezTo>
                  <a:pt x="12578" y="208511"/>
                  <a:pt x="12382" y="208343"/>
                  <a:pt x="12185" y="208343"/>
                </a:cubicBezTo>
                <a:close/>
                <a:moveTo>
                  <a:pt x="14150" y="208343"/>
                </a:moveTo>
                <a:cubicBezTo>
                  <a:pt x="13926" y="208343"/>
                  <a:pt x="13757" y="208511"/>
                  <a:pt x="13757" y="208708"/>
                </a:cubicBezTo>
                <a:cubicBezTo>
                  <a:pt x="13757" y="208933"/>
                  <a:pt x="13926" y="209101"/>
                  <a:pt x="14150" y="209101"/>
                </a:cubicBezTo>
                <a:cubicBezTo>
                  <a:pt x="14347" y="209101"/>
                  <a:pt x="14543" y="208933"/>
                  <a:pt x="14543" y="208708"/>
                </a:cubicBezTo>
                <a:cubicBezTo>
                  <a:pt x="14543" y="208511"/>
                  <a:pt x="14347" y="208343"/>
                  <a:pt x="14150" y="208343"/>
                </a:cubicBezTo>
                <a:close/>
                <a:moveTo>
                  <a:pt x="16115" y="208343"/>
                </a:moveTo>
                <a:cubicBezTo>
                  <a:pt x="15891" y="208343"/>
                  <a:pt x="15722" y="208511"/>
                  <a:pt x="15722" y="208708"/>
                </a:cubicBezTo>
                <a:cubicBezTo>
                  <a:pt x="15722" y="208933"/>
                  <a:pt x="15891" y="209101"/>
                  <a:pt x="16115" y="209101"/>
                </a:cubicBezTo>
                <a:cubicBezTo>
                  <a:pt x="16312" y="209101"/>
                  <a:pt x="16509" y="208933"/>
                  <a:pt x="16509" y="208708"/>
                </a:cubicBezTo>
                <a:cubicBezTo>
                  <a:pt x="16509" y="208511"/>
                  <a:pt x="16312" y="208343"/>
                  <a:pt x="16115" y="208343"/>
                </a:cubicBezTo>
                <a:close/>
                <a:moveTo>
                  <a:pt x="18081" y="208343"/>
                </a:moveTo>
                <a:cubicBezTo>
                  <a:pt x="17856" y="208343"/>
                  <a:pt x="17688" y="208511"/>
                  <a:pt x="17688" y="208708"/>
                </a:cubicBezTo>
                <a:cubicBezTo>
                  <a:pt x="17688" y="208933"/>
                  <a:pt x="17856" y="209101"/>
                  <a:pt x="18081" y="209101"/>
                </a:cubicBezTo>
                <a:cubicBezTo>
                  <a:pt x="18277" y="209101"/>
                  <a:pt x="18474" y="208933"/>
                  <a:pt x="18474" y="208708"/>
                </a:cubicBezTo>
                <a:cubicBezTo>
                  <a:pt x="18474" y="208511"/>
                  <a:pt x="18277" y="208343"/>
                  <a:pt x="18081" y="208343"/>
                </a:cubicBezTo>
                <a:close/>
                <a:moveTo>
                  <a:pt x="20046" y="208343"/>
                </a:moveTo>
                <a:cubicBezTo>
                  <a:pt x="19821" y="208343"/>
                  <a:pt x="19653" y="208511"/>
                  <a:pt x="19653" y="208708"/>
                </a:cubicBezTo>
                <a:cubicBezTo>
                  <a:pt x="19653" y="208933"/>
                  <a:pt x="19821" y="209101"/>
                  <a:pt x="20046" y="209101"/>
                </a:cubicBezTo>
                <a:cubicBezTo>
                  <a:pt x="20242" y="209101"/>
                  <a:pt x="20411" y="208933"/>
                  <a:pt x="20411" y="208708"/>
                </a:cubicBezTo>
                <a:cubicBezTo>
                  <a:pt x="20411" y="208511"/>
                  <a:pt x="20242" y="208343"/>
                  <a:pt x="20046" y="208343"/>
                </a:cubicBezTo>
                <a:close/>
                <a:moveTo>
                  <a:pt x="6289" y="210280"/>
                </a:moveTo>
                <a:cubicBezTo>
                  <a:pt x="6065" y="210308"/>
                  <a:pt x="5896" y="210477"/>
                  <a:pt x="5896" y="210673"/>
                </a:cubicBezTo>
                <a:cubicBezTo>
                  <a:pt x="5896" y="210898"/>
                  <a:pt x="6065" y="211066"/>
                  <a:pt x="6289" y="211066"/>
                </a:cubicBezTo>
                <a:cubicBezTo>
                  <a:pt x="6486" y="211066"/>
                  <a:pt x="6682" y="210898"/>
                  <a:pt x="6682" y="210673"/>
                </a:cubicBezTo>
                <a:cubicBezTo>
                  <a:pt x="6682" y="210477"/>
                  <a:pt x="6486" y="210280"/>
                  <a:pt x="6289" y="210280"/>
                </a:cubicBezTo>
                <a:close/>
                <a:moveTo>
                  <a:pt x="8255" y="210280"/>
                </a:moveTo>
                <a:cubicBezTo>
                  <a:pt x="8030" y="210308"/>
                  <a:pt x="7862" y="210477"/>
                  <a:pt x="7862" y="210673"/>
                </a:cubicBezTo>
                <a:cubicBezTo>
                  <a:pt x="7862" y="210898"/>
                  <a:pt x="8030" y="211066"/>
                  <a:pt x="8255" y="211066"/>
                </a:cubicBezTo>
                <a:cubicBezTo>
                  <a:pt x="8451" y="211066"/>
                  <a:pt x="8648" y="210898"/>
                  <a:pt x="8648" y="210673"/>
                </a:cubicBezTo>
                <a:cubicBezTo>
                  <a:pt x="8648" y="210477"/>
                  <a:pt x="8451" y="210280"/>
                  <a:pt x="8255" y="210280"/>
                </a:cubicBezTo>
                <a:close/>
                <a:moveTo>
                  <a:pt x="10220" y="210280"/>
                </a:moveTo>
                <a:cubicBezTo>
                  <a:pt x="9995" y="210308"/>
                  <a:pt x="9827" y="210477"/>
                  <a:pt x="9827" y="210673"/>
                </a:cubicBezTo>
                <a:cubicBezTo>
                  <a:pt x="9827" y="210898"/>
                  <a:pt x="9995" y="211066"/>
                  <a:pt x="10220" y="211066"/>
                </a:cubicBezTo>
                <a:cubicBezTo>
                  <a:pt x="10416" y="211066"/>
                  <a:pt x="10585" y="210898"/>
                  <a:pt x="10585" y="210673"/>
                </a:cubicBezTo>
                <a:cubicBezTo>
                  <a:pt x="10585" y="210477"/>
                  <a:pt x="10416" y="210280"/>
                  <a:pt x="10220" y="210280"/>
                </a:cubicBezTo>
                <a:close/>
                <a:moveTo>
                  <a:pt x="12185" y="210280"/>
                </a:moveTo>
                <a:cubicBezTo>
                  <a:pt x="11960" y="210280"/>
                  <a:pt x="11792" y="210477"/>
                  <a:pt x="11792" y="210673"/>
                </a:cubicBezTo>
                <a:cubicBezTo>
                  <a:pt x="11792" y="210898"/>
                  <a:pt x="11960" y="211066"/>
                  <a:pt x="12185" y="211066"/>
                </a:cubicBezTo>
                <a:cubicBezTo>
                  <a:pt x="12382" y="211066"/>
                  <a:pt x="12578" y="210898"/>
                  <a:pt x="12578" y="210673"/>
                </a:cubicBezTo>
                <a:cubicBezTo>
                  <a:pt x="12578" y="210477"/>
                  <a:pt x="12382" y="210280"/>
                  <a:pt x="12185" y="210280"/>
                </a:cubicBezTo>
                <a:close/>
                <a:moveTo>
                  <a:pt x="14150" y="210280"/>
                </a:moveTo>
                <a:cubicBezTo>
                  <a:pt x="13926" y="210308"/>
                  <a:pt x="13757" y="210477"/>
                  <a:pt x="13757" y="210673"/>
                </a:cubicBezTo>
                <a:cubicBezTo>
                  <a:pt x="13757" y="210898"/>
                  <a:pt x="13926" y="211066"/>
                  <a:pt x="14150" y="211066"/>
                </a:cubicBezTo>
                <a:cubicBezTo>
                  <a:pt x="14347" y="211066"/>
                  <a:pt x="14543" y="210898"/>
                  <a:pt x="14543" y="210673"/>
                </a:cubicBezTo>
                <a:cubicBezTo>
                  <a:pt x="14543" y="210477"/>
                  <a:pt x="14347" y="210280"/>
                  <a:pt x="14150" y="210280"/>
                </a:cubicBezTo>
                <a:close/>
                <a:moveTo>
                  <a:pt x="16115" y="210280"/>
                </a:moveTo>
                <a:cubicBezTo>
                  <a:pt x="15891" y="210280"/>
                  <a:pt x="15722" y="210477"/>
                  <a:pt x="15722" y="210673"/>
                </a:cubicBezTo>
                <a:cubicBezTo>
                  <a:pt x="15722" y="210898"/>
                  <a:pt x="15891" y="211066"/>
                  <a:pt x="16115" y="211066"/>
                </a:cubicBezTo>
                <a:cubicBezTo>
                  <a:pt x="16312" y="211066"/>
                  <a:pt x="16509" y="210898"/>
                  <a:pt x="16509" y="210673"/>
                </a:cubicBezTo>
                <a:cubicBezTo>
                  <a:pt x="16509" y="210477"/>
                  <a:pt x="16312" y="210280"/>
                  <a:pt x="16115" y="210280"/>
                </a:cubicBezTo>
                <a:close/>
                <a:moveTo>
                  <a:pt x="18081" y="210280"/>
                </a:moveTo>
                <a:cubicBezTo>
                  <a:pt x="17856" y="210280"/>
                  <a:pt x="17688" y="210477"/>
                  <a:pt x="17688" y="210673"/>
                </a:cubicBezTo>
                <a:cubicBezTo>
                  <a:pt x="17688" y="210898"/>
                  <a:pt x="17856" y="211066"/>
                  <a:pt x="18081" y="211066"/>
                </a:cubicBezTo>
                <a:cubicBezTo>
                  <a:pt x="18277" y="211066"/>
                  <a:pt x="18474" y="210898"/>
                  <a:pt x="18474" y="210673"/>
                </a:cubicBezTo>
                <a:cubicBezTo>
                  <a:pt x="18474" y="210477"/>
                  <a:pt x="18277" y="210280"/>
                  <a:pt x="18081" y="210280"/>
                </a:cubicBezTo>
                <a:close/>
                <a:moveTo>
                  <a:pt x="2359" y="212245"/>
                </a:moveTo>
                <a:cubicBezTo>
                  <a:pt x="2134" y="212245"/>
                  <a:pt x="1966" y="212442"/>
                  <a:pt x="1966" y="212638"/>
                </a:cubicBezTo>
                <a:cubicBezTo>
                  <a:pt x="1966" y="212863"/>
                  <a:pt x="2134" y="213031"/>
                  <a:pt x="2359" y="213031"/>
                </a:cubicBezTo>
                <a:cubicBezTo>
                  <a:pt x="2555" y="213031"/>
                  <a:pt x="2752" y="212863"/>
                  <a:pt x="2752" y="212638"/>
                </a:cubicBezTo>
                <a:cubicBezTo>
                  <a:pt x="2752" y="212442"/>
                  <a:pt x="2555" y="212245"/>
                  <a:pt x="2359" y="212245"/>
                </a:cubicBezTo>
                <a:close/>
                <a:moveTo>
                  <a:pt x="4324" y="212245"/>
                </a:moveTo>
                <a:cubicBezTo>
                  <a:pt x="4100" y="212245"/>
                  <a:pt x="3931" y="212442"/>
                  <a:pt x="3931" y="212638"/>
                </a:cubicBezTo>
                <a:cubicBezTo>
                  <a:pt x="3931" y="212863"/>
                  <a:pt x="4100" y="213031"/>
                  <a:pt x="4324" y="213031"/>
                </a:cubicBezTo>
                <a:cubicBezTo>
                  <a:pt x="4521" y="213031"/>
                  <a:pt x="4717" y="212863"/>
                  <a:pt x="4717" y="212638"/>
                </a:cubicBezTo>
                <a:cubicBezTo>
                  <a:pt x="4717" y="212442"/>
                  <a:pt x="4521" y="212245"/>
                  <a:pt x="4324" y="212245"/>
                </a:cubicBezTo>
                <a:close/>
                <a:moveTo>
                  <a:pt x="6289" y="212245"/>
                </a:moveTo>
                <a:cubicBezTo>
                  <a:pt x="6065" y="212245"/>
                  <a:pt x="5896" y="212442"/>
                  <a:pt x="5896" y="212638"/>
                </a:cubicBezTo>
                <a:cubicBezTo>
                  <a:pt x="5896" y="212863"/>
                  <a:pt x="6065" y="213031"/>
                  <a:pt x="6289" y="213031"/>
                </a:cubicBezTo>
                <a:cubicBezTo>
                  <a:pt x="6486" y="213031"/>
                  <a:pt x="6682" y="212863"/>
                  <a:pt x="6682" y="212638"/>
                </a:cubicBezTo>
                <a:cubicBezTo>
                  <a:pt x="6682" y="212442"/>
                  <a:pt x="6486" y="212245"/>
                  <a:pt x="6289" y="212245"/>
                </a:cubicBezTo>
                <a:close/>
                <a:moveTo>
                  <a:pt x="8255" y="212245"/>
                </a:moveTo>
                <a:cubicBezTo>
                  <a:pt x="8030" y="212245"/>
                  <a:pt x="7862" y="212442"/>
                  <a:pt x="7862" y="212638"/>
                </a:cubicBezTo>
                <a:cubicBezTo>
                  <a:pt x="7862" y="212863"/>
                  <a:pt x="8030" y="213031"/>
                  <a:pt x="8255" y="213031"/>
                </a:cubicBezTo>
                <a:cubicBezTo>
                  <a:pt x="8451" y="213031"/>
                  <a:pt x="8648" y="212863"/>
                  <a:pt x="8648" y="212638"/>
                </a:cubicBezTo>
                <a:cubicBezTo>
                  <a:pt x="8648" y="212442"/>
                  <a:pt x="8451" y="212245"/>
                  <a:pt x="8255" y="212245"/>
                </a:cubicBezTo>
                <a:close/>
                <a:moveTo>
                  <a:pt x="10220" y="212245"/>
                </a:moveTo>
                <a:cubicBezTo>
                  <a:pt x="9995" y="212245"/>
                  <a:pt x="9827" y="212442"/>
                  <a:pt x="9827" y="212638"/>
                </a:cubicBezTo>
                <a:cubicBezTo>
                  <a:pt x="9827" y="212863"/>
                  <a:pt x="9995" y="213031"/>
                  <a:pt x="10220" y="213031"/>
                </a:cubicBezTo>
                <a:cubicBezTo>
                  <a:pt x="10416" y="213031"/>
                  <a:pt x="10585" y="212863"/>
                  <a:pt x="10585" y="212638"/>
                </a:cubicBezTo>
                <a:cubicBezTo>
                  <a:pt x="10585" y="212442"/>
                  <a:pt x="10416" y="212245"/>
                  <a:pt x="10220" y="212245"/>
                </a:cubicBezTo>
                <a:close/>
                <a:moveTo>
                  <a:pt x="12185" y="212245"/>
                </a:moveTo>
                <a:cubicBezTo>
                  <a:pt x="11960" y="212245"/>
                  <a:pt x="11792" y="212442"/>
                  <a:pt x="11792" y="212638"/>
                </a:cubicBezTo>
                <a:cubicBezTo>
                  <a:pt x="11792" y="212863"/>
                  <a:pt x="11960" y="213031"/>
                  <a:pt x="12185" y="213031"/>
                </a:cubicBezTo>
                <a:cubicBezTo>
                  <a:pt x="12382" y="213031"/>
                  <a:pt x="12578" y="212863"/>
                  <a:pt x="12578" y="212638"/>
                </a:cubicBezTo>
                <a:cubicBezTo>
                  <a:pt x="12578" y="212442"/>
                  <a:pt x="12382" y="212245"/>
                  <a:pt x="12185" y="212245"/>
                </a:cubicBezTo>
                <a:close/>
                <a:moveTo>
                  <a:pt x="14150" y="212245"/>
                </a:moveTo>
                <a:cubicBezTo>
                  <a:pt x="13926" y="212245"/>
                  <a:pt x="13757" y="212442"/>
                  <a:pt x="13757" y="212638"/>
                </a:cubicBezTo>
                <a:cubicBezTo>
                  <a:pt x="13757" y="212863"/>
                  <a:pt x="13926" y="213031"/>
                  <a:pt x="14150" y="213031"/>
                </a:cubicBezTo>
                <a:cubicBezTo>
                  <a:pt x="14347" y="213031"/>
                  <a:pt x="14543" y="212863"/>
                  <a:pt x="14543" y="212638"/>
                </a:cubicBezTo>
                <a:cubicBezTo>
                  <a:pt x="14543" y="212442"/>
                  <a:pt x="14347" y="212245"/>
                  <a:pt x="14150" y="212245"/>
                </a:cubicBezTo>
                <a:close/>
                <a:moveTo>
                  <a:pt x="394" y="214239"/>
                </a:moveTo>
                <a:cubicBezTo>
                  <a:pt x="169" y="214239"/>
                  <a:pt x="1" y="214407"/>
                  <a:pt x="1" y="214604"/>
                </a:cubicBezTo>
                <a:cubicBezTo>
                  <a:pt x="1" y="214828"/>
                  <a:pt x="169" y="214997"/>
                  <a:pt x="394" y="214997"/>
                </a:cubicBezTo>
                <a:cubicBezTo>
                  <a:pt x="590" y="214997"/>
                  <a:pt x="759" y="214828"/>
                  <a:pt x="759" y="214604"/>
                </a:cubicBezTo>
                <a:cubicBezTo>
                  <a:pt x="759" y="214407"/>
                  <a:pt x="590" y="214239"/>
                  <a:pt x="394" y="214239"/>
                </a:cubicBezTo>
                <a:close/>
                <a:moveTo>
                  <a:pt x="2359" y="214239"/>
                </a:moveTo>
                <a:cubicBezTo>
                  <a:pt x="2134" y="214239"/>
                  <a:pt x="1966" y="214407"/>
                  <a:pt x="1966" y="214604"/>
                </a:cubicBezTo>
                <a:cubicBezTo>
                  <a:pt x="1966" y="214828"/>
                  <a:pt x="2134" y="214997"/>
                  <a:pt x="2359" y="214997"/>
                </a:cubicBezTo>
                <a:cubicBezTo>
                  <a:pt x="2555" y="214997"/>
                  <a:pt x="2752" y="214828"/>
                  <a:pt x="2752" y="214604"/>
                </a:cubicBezTo>
                <a:cubicBezTo>
                  <a:pt x="2752" y="214407"/>
                  <a:pt x="2555" y="214239"/>
                  <a:pt x="2359" y="214239"/>
                </a:cubicBezTo>
                <a:close/>
                <a:moveTo>
                  <a:pt x="4324" y="214239"/>
                </a:moveTo>
                <a:cubicBezTo>
                  <a:pt x="4100" y="214239"/>
                  <a:pt x="3931" y="214407"/>
                  <a:pt x="3931" y="214604"/>
                </a:cubicBezTo>
                <a:cubicBezTo>
                  <a:pt x="3931" y="214828"/>
                  <a:pt x="4100" y="214997"/>
                  <a:pt x="4324" y="214997"/>
                </a:cubicBezTo>
                <a:cubicBezTo>
                  <a:pt x="4521" y="214997"/>
                  <a:pt x="4717" y="214828"/>
                  <a:pt x="4717" y="214604"/>
                </a:cubicBezTo>
                <a:cubicBezTo>
                  <a:pt x="4717" y="214407"/>
                  <a:pt x="4521" y="214239"/>
                  <a:pt x="4324" y="214239"/>
                </a:cubicBezTo>
                <a:close/>
                <a:moveTo>
                  <a:pt x="6289" y="214239"/>
                </a:moveTo>
                <a:cubicBezTo>
                  <a:pt x="6065" y="214239"/>
                  <a:pt x="5896" y="214407"/>
                  <a:pt x="5896" y="214604"/>
                </a:cubicBezTo>
                <a:cubicBezTo>
                  <a:pt x="5896" y="214828"/>
                  <a:pt x="6065" y="214997"/>
                  <a:pt x="6289" y="214997"/>
                </a:cubicBezTo>
                <a:cubicBezTo>
                  <a:pt x="6486" y="214997"/>
                  <a:pt x="6682" y="214828"/>
                  <a:pt x="6682" y="214604"/>
                </a:cubicBezTo>
                <a:cubicBezTo>
                  <a:pt x="6682" y="214407"/>
                  <a:pt x="6486" y="214239"/>
                  <a:pt x="6289" y="214239"/>
                </a:cubicBezTo>
                <a:close/>
                <a:moveTo>
                  <a:pt x="8255" y="214239"/>
                </a:moveTo>
                <a:cubicBezTo>
                  <a:pt x="8030" y="214239"/>
                  <a:pt x="7862" y="214407"/>
                  <a:pt x="7862" y="214604"/>
                </a:cubicBezTo>
                <a:cubicBezTo>
                  <a:pt x="7862" y="214828"/>
                  <a:pt x="8030" y="214997"/>
                  <a:pt x="8255" y="214997"/>
                </a:cubicBezTo>
                <a:cubicBezTo>
                  <a:pt x="8451" y="214997"/>
                  <a:pt x="8648" y="214828"/>
                  <a:pt x="8648" y="214604"/>
                </a:cubicBezTo>
                <a:cubicBezTo>
                  <a:pt x="8648" y="214407"/>
                  <a:pt x="8451" y="214239"/>
                  <a:pt x="8255" y="214239"/>
                </a:cubicBezTo>
                <a:close/>
                <a:moveTo>
                  <a:pt x="10220" y="214239"/>
                </a:moveTo>
                <a:cubicBezTo>
                  <a:pt x="9995" y="214239"/>
                  <a:pt x="9827" y="214407"/>
                  <a:pt x="9827" y="214604"/>
                </a:cubicBezTo>
                <a:cubicBezTo>
                  <a:pt x="9827" y="214828"/>
                  <a:pt x="9995" y="214997"/>
                  <a:pt x="10220" y="214997"/>
                </a:cubicBezTo>
                <a:cubicBezTo>
                  <a:pt x="10416" y="214997"/>
                  <a:pt x="10585" y="214828"/>
                  <a:pt x="10585" y="214604"/>
                </a:cubicBezTo>
                <a:cubicBezTo>
                  <a:pt x="10585" y="214407"/>
                  <a:pt x="10416" y="214239"/>
                  <a:pt x="10220" y="214239"/>
                </a:cubicBezTo>
                <a:close/>
                <a:moveTo>
                  <a:pt x="12185" y="214239"/>
                </a:moveTo>
                <a:cubicBezTo>
                  <a:pt x="11960" y="214239"/>
                  <a:pt x="11792" y="214407"/>
                  <a:pt x="11792" y="214604"/>
                </a:cubicBezTo>
                <a:cubicBezTo>
                  <a:pt x="11792" y="214828"/>
                  <a:pt x="11960" y="214997"/>
                  <a:pt x="12185" y="214997"/>
                </a:cubicBezTo>
                <a:cubicBezTo>
                  <a:pt x="12382" y="214997"/>
                  <a:pt x="12578" y="214828"/>
                  <a:pt x="12578" y="214604"/>
                </a:cubicBezTo>
                <a:cubicBezTo>
                  <a:pt x="12578" y="214407"/>
                  <a:pt x="12382" y="214239"/>
                  <a:pt x="12185" y="214239"/>
                </a:cubicBezTo>
                <a:close/>
                <a:moveTo>
                  <a:pt x="394" y="216204"/>
                </a:moveTo>
                <a:cubicBezTo>
                  <a:pt x="169" y="216204"/>
                  <a:pt x="1" y="216372"/>
                  <a:pt x="1" y="216569"/>
                </a:cubicBezTo>
                <a:cubicBezTo>
                  <a:pt x="1" y="216794"/>
                  <a:pt x="169" y="216962"/>
                  <a:pt x="394" y="216962"/>
                </a:cubicBezTo>
                <a:cubicBezTo>
                  <a:pt x="590" y="216962"/>
                  <a:pt x="759" y="216794"/>
                  <a:pt x="759" y="216569"/>
                </a:cubicBezTo>
                <a:cubicBezTo>
                  <a:pt x="759" y="216372"/>
                  <a:pt x="590" y="216204"/>
                  <a:pt x="394" y="216204"/>
                </a:cubicBezTo>
                <a:close/>
                <a:moveTo>
                  <a:pt x="2359" y="216204"/>
                </a:moveTo>
                <a:cubicBezTo>
                  <a:pt x="2134" y="216204"/>
                  <a:pt x="1966" y="216372"/>
                  <a:pt x="1966" y="216569"/>
                </a:cubicBezTo>
                <a:cubicBezTo>
                  <a:pt x="1966" y="216794"/>
                  <a:pt x="2134" y="216962"/>
                  <a:pt x="2359" y="216962"/>
                </a:cubicBezTo>
                <a:cubicBezTo>
                  <a:pt x="2555" y="216962"/>
                  <a:pt x="2752" y="216794"/>
                  <a:pt x="2752" y="216569"/>
                </a:cubicBezTo>
                <a:cubicBezTo>
                  <a:pt x="2752" y="216372"/>
                  <a:pt x="2555" y="216204"/>
                  <a:pt x="2359" y="216204"/>
                </a:cubicBezTo>
                <a:close/>
                <a:moveTo>
                  <a:pt x="4324" y="216204"/>
                </a:moveTo>
                <a:cubicBezTo>
                  <a:pt x="4100" y="216204"/>
                  <a:pt x="3931" y="216372"/>
                  <a:pt x="3931" y="216569"/>
                </a:cubicBezTo>
                <a:cubicBezTo>
                  <a:pt x="3931" y="216794"/>
                  <a:pt x="4100" y="216962"/>
                  <a:pt x="4324" y="216962"/>
                </a:cubicBezTo>
                <a:cubicBezTo>
                  <a:pt x="4521" y="216962"/>
                  <a:pt x="4717" y="216794"/>
                  <a:pt x="4717" y="216569"/>
                </a:cubicBezTo>
                <a:cubicBezTo>
                  <a:pt x="4717" y="216372"/>
                  <a:pt x="4521" y="216204"/>
                  <a:pt x="4324" y="216204"/>
                </a:cubicBezTo>
                <a:close/>
                <a:moveTo>
                  <a:pt x="6289" y="216204"/>
                </a:moveTo>
                <a:cubicBezTo>
                  <a:pt x="6065" y="216204"/>
                  <a:pt x="5896" y="216372"/>
                  <a:pt x="5896" y="216569"/>
                </a:cubicBezTo>
                <a:cubicBezTo>
                  <a:pt x="5896" y="216794"/>
                  <a:pt x="6065" y="216962"/>
                  <a:pt x="6289" y="216962"/>
                </a:cubicBezTo>
                <a:cubicBezTo>
                  <a:pt x="6486" y="216962"/>
                  <a:pt x="6682" y="216794"/>
                  <a:pt x="6682" y="216569"/>
                </a:cubicBezTo>
                <a:cubicBezTo>
                  <a:pt x="6682" y="216372"/>
                  <a:pt x="6486" y="216204"/>
                  <a:pt x="6289" y="216204"/>
                </a:cubicBezTo>
                <a:close/>
                <a:moveTo>
                  <a:pt x="8255" y="216204"/>
                </a:moveTo>
                <a:cubicBezTo>
                  <a:pt x="8030" y="216204"/>
                  <a:pt x="7862" y="216372"/>
                  <a:pt x="7862" y="216569"/>
                </a:cubicBezTo>
                <a:cubicBezTo>
                  <a:pt x="7862" y="216794"/>
                  <a:pt x="8030" y="216962"/>
                  <a:pt x="8255" y="216962"/>
                </a:cubicBezTo>
                <a:cubicBezTo>
                  <a:pt x="8451" y="216962"/>
                  <a:pt x="8648" y="216794"/>
                  <a:pt x="8648" y="216569"/>
                </a:cubicBezTo>
                <a:cubicBezTo>
                  <a:pt x="8648" y="216372"/>
                  <a:pt x="8451" y="216204"/>
                  <a:pt x="8255" y="216204"/>
                </a:cubicBezTo>
                <a:close/>
                <a:moveTo>
                  <a:pt x="10220" y="216204"/>
                </a:moveTo>
                <a:cubicBezTo>
                  <a:pt x="9995" y="216204"/>
                  <a:pt x="9827" y="216372"/>
                  <a:pt x="9827" y="216569"/>
                </a:cubicBezTo>
                <a:cubicBezTo>
                  <a:pt x="9827" y="216794"/>
                  <a:pt x="9995" y="216962"/>
                  <a:pt x="10220" y="216962"/>
                </a:cubicBezTo>
                <a:cubicBezTo>
                  <a:pt x="10416" y="216962"/>
                  <a:pt x="10585" y="216794"/>
                  <a:pt x="10585" y="216569"/>
                </a:cubicBezTo>
                <a:cubicBezTo>
                  <a:pt x="10585" y="216372"/>
                  <a:pt x="10416" y="216204"/>
                  <a:pt x="10220" y="216204"/>
                </a:cubicBezTo>
                <a:close/>
                <a:moveTo>
                  <a:pt x="394" y="218169"/>
                </a:moveTo>
                <a:cubicBezTo>
                  <a:pt x="169" y="218169"/>
                  <a:pt x="1" y="218338"/>
                  <a:pt x="1" y="218534"/>
                </a:cubicBezTo>
                <a:cubicBezTo>
                  <a:pt x="1" y="218759"/>
                  <a:pt x="169" y="218927"/>
                  <a:pt x="394" y="218927"/>
                </a:cubicBezTo>
                <a:cubicBezTo>
                  <a:pt x="590" y="218927"/>
                  <a:pt x="759" y="218759"/>
                  <a:pt x="759" y="218534"/>
                </a:cubicBezTo>
                <a:cubicBezTo>
                  <a:pt x="759" y="218338"/>
                  <a:pt x="590" y="218169"/>
                  <a:pt x="394" y="218169"/>
                </a:cubicBezTo>
                <a:close/>
                <a:moveTo>
                  <a:pt x="2359" y="218169"/>
                </a:moveTo>
                <a:cubicBezTo>
                  <a:pt x="2134" y="218169"/>
                  <a:pt x="1966" y="218338"/>
                  <a:pt x="1966" y="218534"/>
                </a:cubicBezTo>
                <a:cubicBezTo>
                  <a:pt x="1966" y="218759"/>
                  <a:pt x="2134" y="218927"/>
                  <a:pt x="2359" y="218927"/>
                </a:cubicBezTo>
                <a:cubicBezTo>
                  <a:pt x="2555" y="218927"/>
                  <a:pt x="2752" y="218759"/>
                  <a:pt x="2752" y="218534"/>
                </a:cubicBezTo>
                <a:cubicBezTo>
                  <a:pt x="2752" y="218338"/>
                  <a:pt x="2555" y="218169"/>
                  <a:pt x="2359" y="218169"/>
                </a:cubicBezTo>
                <a:close/>
                <a:moveTo>
                  <a:pt x="4324" y="218169"/>
                </a:moveTo>
                <a:cubicBezTo>
                  <a:pt x="4100" y="218169"/>
                  <a:pt x="3931" y="218338"/>
                  <a:pt x="3931" y="218534"/>
                </a:cubicBezTo>
                <a:cubicBezTo>
                  <a:pt x="3931" y="218759"/>
                  <a:pt x="4100" y="218927"/>
                  <a:pt x="4324" y="218927"/>
                </a:cubicBezTo>
                <a:cubicBezTo>
                  <a:pt x="4521" y="218927"/>
                  <a:pt x="4717" y="218759"/>
                  <a:pt x="4717" y="218534"/>
                </a:cubicBezTo>
                <a:cubicBezTo>
                  <a:pt x="4717" y="218338"/>
                  <a:pt x="4521" y="218169"/>
                  <a:pt x="4324" y="218169"/>
                </a:cubicBezTo>
                <a:close/>
                <a:moveTo>
                  <a:pt x="6289" y="218169"/>
                </a:moveTo>
                <a:cubicBezTo>
                  <a:pt x="6065" y="218169"/>
                  <a:pt x="5896" y="218338"/>
                  <a:pt x="5896" y="218534"/>
                </a:cubicBezTo>
                <a:cubicBezTo>
                  <a:pt x="5896" y="218759"/>
                  <a:pt x="6065" y="218927"/>
                  <a:pt x="6289" y="218927"/>
                </a:cubicBezTo>
                <a:cubicBezTo>
                  <a:pt x="6486" y="218927"/>
                  <a:pt x="6682" y="218759"/>
                  <a:pt x="6682" y="218534"/>
                </a:cubicBezTo>
                <a:cubicBezTo>
                  <a:pt x="6682" y="218338"/>
                  <a:pt x="6486" y="218169"/>
                  <a:pt x="6289" y="218169"/>
                </a:cubicBezTo>
                <a:close/>
                <a:moveTo>
                  <a:pt x="394" y="220106"/>
                </a:moveTo>
                <a:cubicBezTo>
                  <a:pt x="169" y="220134"/>
                  <a:pt x="1" y="220303"/>
                  <a:pt x="1" y="220499"/>
                </a:cubicBezTo>
                <a:cubicBezTo>
                  <a:pt x="1" y="220724"/>
                  <a:pt x="169" y="220892"/>
                  <a:pt x="394" y="220892"/>
                </a:cubicBezTo>
                <a:cubicBezTo>
                  <a:pt x="590" y="220892"/>
                  <a:pt x="759" y="220724"/>
                  <a:pt x="759" y="220499"/>
                </a:cubicBezTo>
                <a:cubicBezTo>
                  <a:pt x="759" y="220303"/>
                  <a:pt x="590" y="220106"/>
                  <a:pt x="394" y="220106"/>
                </a:cubicBezTo>
                <a:close/>
                <a:moveTo>
                  <a:pt x="2359" y="220106"/>
                </a:moveTo>
                <a:cubicBezTo>
                  <a:pt x="2134" y="220134"/>
                  <a:pt x="1966" y="220303"/>
                  <a:pt x="1966" y="220499"/>
                </a:cubicBezTo>
                <a:cubicBezTo>
                  <a:pt x="1966" y="220724"/>
                  <a:pt x="2134" y="220892"/>
                  <a:pt x="2359" y="220892"/>
                </a:cubicBezTo>
                <a:cubicBezTo>
                  <a:pt x="2555" y="220892"/>
                  <a:pt x="2752" y="220724"/>
                  <a:pt x="2752" y="220499"/>
                </a:cubicBezTo>
                <a:cubicBezTo>
                  <a:pt x="2752" y="220303"/>
                  <a:pt x="2555" y="220106"/>
                  <a:pt x="2359" y="220106"/>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986050" y="1584874"/>
            <a:ext cx="47403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4" name="Google Shape;54;p9"/>
          <p:cNvSpPr txBox="1">
            <a:spLocks noGrp="1"/>
          </p:cNvSpPr>
          <p:nvPr>
            <p:ph type="subTitle" idx="1"/>
          </p:nvPr>
        </p:nvSpPr>
        <p:spPr>
          <a:xfrm>
            <a:off x="986125" y="2427926"/>
            <a:ext cx="4740300" cy="11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5" name="Google Shape;55;p9"/>
          <p:cNvSpPr/>
          <p:nvPr/>
        </p:nvSpPr>
        <p:spPr>
          <a:xfrm rot="-159706">
            <a:off x="5600108" y="-436743"/>
            <a:ext cx="3488066" cy="8638148"/>
          </a:xfrm>
          <a:custGeom>
            <a:avLst/>
            <a:gdLst/>
            <a:ahLst/>
            <a:cxnLst/>
            <a:rect l="l" t="t" r="r" b="b"/>
            <a:pathLst>
              <a:path w="92563" h="229231" extrusionOk="0">
                <a:moveTo>
                  <a:pt x="1" y="228725"/>
                </a:moveTo>
                <a:cubicBezTo>
                  <a:pt x="226" y="228585"/>
                  <a:pt x="24763" y="214632"/>
                  <a:pt x="34617" y="195344"/>
                </a:cubicBezTo>
                <a:cubicBezTo>
                  <a:pt x="43966" y="177068"/>
                  <a:pt x="44443" y="163058"/>
                  <a:pt x="44948" y="148235"/>
                </a:cubicBezTo>
                <a:cubicBezTo>
                  <a:pt x="45566" y="129565"/>
                  <a:pt x="46240" y="110278"/>
                  <a:pt x="65836" y="81754"/>
                </a:cubicBezTo>
                <a:cubicBezTo>
                  <a:pt x="91833" y="43881"/>
                  <a:pt x="60558" y="13532"/>
                  <a:pt x="50311" y="3566"/>
                </a:cubicBezTo>
                <a:cubicBezTo>
                  <a:pt x="47980" y="1320"/>
                  <a:pt x="47222" y="506"/>
                  <a:pt x="47166" y="56"/>
                </a:cubicBezTo>
                <a:lnTo>
                  <a:pt x="47756" y="28"/>
                </a:lnTo>
                <a:lnTo>
                  <a:pt x="47447" y="28"/>
                </a:lnTo>
                <a:lnTo>
                  <a:pt x="47728" y="0"/>
                </a:lnTo>
                <a:cubicBezTo>
                  <a:pt x="47784" y="309"/>
                  <a:pt x="49188" y="1713"/>
                  <a:pt x="50704" y="3145"/>
                </a:cubicBezTo>
                <a:cubicBezTo>
                  <a:pt x="61063" y="13223"/>
                  <a:pt x="92563" y="43825"/>
                  <a:pt x="66285" y="82063"/>
                </a:cubicBezTo>
                <a:cubicBezTo>
                  <a:pt x="46801" y="110418"/>
                  <a:pt x="46128" y="129649"/>
                  <a:pt x="45510" y="148235"/>
                </a:cubicBezTo>
                <a:cubicBezTo>
                  <a:pt x="45005" y="163143"/>
                  <a:pt x="44527" y="177208"/>
                  <a:pt x="35122" y="195597"/>
                </a:cubicBezTo>
                <a:cubicBezTo>
                  <a:pt x="25184" y="214997"/>
                  <a:pt x="506" y="229090"/>
                  <a:pt x="254" y="229231"/>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rot="600360">
            <a:off x="6021441" y="-434074"/>
            <a:ext cx="2473486" cy="8323950"/>
          </a:xfrm>
          <a:custGeom>
            <a:avLst/>
            <a:gdLst/>
            <a:ahLst/>
            <a:cxnLst/>
            <a:rect l="l" t="t" r="r" b="b"/>
            <a:pathLst>
              <a:path w="65639" h="220893" extrusionOk="0">
                <a:moveTo>
                  <a:pt x="25942" y="0"/>
                </a:moveTo>
                <a:cubicBezTo>
                  <a:pt x="25717" y="0"/>
                  <a:pt x="25549" y="197"/>
                  <a:pt x="25549" y="393"/>
                </a:cubicBezTo>
                <a:cubicBezTo>
                  <a:pt x="25549" y="618"/>
                  <a:pt x="25717" y="786"/>
                  <a:pt x="25942" y="786"/>
                </a:cubicBezTo>
                <a:cubicBezTo>
                  <a:pt x="26138" y="786"/>
                  <a:pt x="26335" y="618"/>
                  <a:pt x="26335" y="393"/>
                </a:cubicBezTo>
                <a:cubicBezTo>
                  <a:pt x="26335" y="197"/>
                  <a:pt x="26138" y="0"/>
                  <a:pt x="25942" y="0"/>
                </a:cubicBezTo>
                <a:close/>
                <a:moveTo>
                  <a:pt x="27907" y="0"/>
                </a:moveTo>
                <a:cubicBezTo>
                  <a:pt x="27682" y="0"/>
                  <a:pt x="27514" y="197"/>
                  <a:pt x="27514" y="393"/>
                </a:cubicBezTo>
                <a:cubicBezTo>
                  <a:pt x="27514" y="618"/>
                  <a:pt x="27682" y="786"/>
                  <a:pt x="27907" y="786"/>
                </a:cubicBezTo>
                <a:cubicBezTo>
                  <a:pt x="28103" y="786"/>
                  <a:pt x="28300" y="618"/>
                  <a:pt x="28300" y="393"/>
                </a:cubicBezTo>
                <a:cubicBezTo>
                  <a:pt x="28300" y="197"/>
                  <a:pt x="28103" y="0"/>
                  <a:pt x="27907" y="0"/>
                </a:cubicBezTo>
                <a:close/>
                <a:moveTo>
                  <a:pt x="29872" y="0"/>
                </a:moveTo>
                <a:cubicBezTo>
                  <a:pt x="29647" y="0"/>
                  <a:pt x="29479" y="197"/>
                  <a:pt x="29479" y="393"/>
                </a:cubicBezTo>
                <a:cubicBezTo>
                  <a:pt x="29479" y="618"/>
                  <a:pt x="29647" y="786"/>
                  <a:pt x="29872" y="786"/>
                </a:cubicBezTo>
                <a:cubicBezTo>
                  <a:pt x="30069" y="786"/>
                  <a:pt x="30265" y="618"/>
                  <a:pt x="30265" y="393"/>
                </a:cubicBezTo>
                <a:cubicBezTo>
                  <a:pt x="30265" y="197"/>
                  <a:pt x="30069" y="0"/>
                  <a:pt x="29872" y="0"/>
                </a:cubicBezTo>
                <a:close/>
                <a:moveTo>
                  <a:pt x="31837" y="0"/>
                </a:moveTo>
                <a:cubicBezTo>
                  <a:pt x="31613" y="0"/>
                  <a:pt x="31444" y="197"/>
                  <a:pt x="31444" y="393"/>
                </a:cubicBezTo>
                <a:cubicBezTo>
                  <a:pt x="31444" y="618"/>
                  <a:pt x="31613" y="786"/>
                  <a:pt x="31837" y="786"/>
                </a:cubicBezTo>
                <a:cubicBezTo>
                  <a:pt x="32034" y="786"/>
                  <a:pt x="32230" y="618"/>
                  <a:pt x="32230" y="393"/>
                </a:cubicBezTo>
                <a:cubicBezTo>
                  <a:pt x="32230" y="197"/>
                  <a:pt x="32034" y="0"/>
                  <a:pt x="31837" y="0"/>
                </a:cubicBezTo>
                <a:close/>
                <a:moveTo>
                  <a:pt x="33802" y="0"/>
                </a:moveTo>
                <a:cubicBezTo>
                  <a:pt x="33578" y="0"/>
                  <a:pt x="33409" y="197"/>
                  <a:pt x="33409" y="393"/>
                </a:cubicBezTo>
                <a:cubicBezTo>
                  <a:pt x="33409" y="618"/>
                  <a:pt x="33578" y="786"/>
                  <a:pt x="33802" y="786"/>
                </a:cubicBezTo>
                <a:cubicBezTo>
                  <a:pt x="33999" y="786"/>
                  <a:pt x="34195" y="618"/>
                  <a:pt x="34195" y="393"/>
                </a:cubicBezTo>
                <a:cubicBezTo>
                  <a:pt x="34195" y="197"/>
                  <a:pt x="33999" y="0"/>
                  <a:pt x="33802" y="0"/>
                </a:cubicBezTo>
                <a:close/>
                <a:moveTo>
                  <a:pt x="35768" y="0"/>
                </a:moveTo>
                <a:cubicBezTo>
                  <a:pt x="35543" y="0"/>
                  <a:pt x="35375" y="197"/>
                  <a:pt x="35375" y="393"/>
                </a:cubicBezTo>
                <a:cubicBezTo>
                  <a:pt x="35375" y="618"/>
                  <a:pt x="35543" y="786"/>
                  <a:pt x="35768" y="786"/>
                </a:cubicBezTo>
                <a:cubicBezTo>
                  <a:pt x="35964" y="786"/>
                  <a:pt x="36161" y="618"/>
                  <a:pt x="36161" y="393"/>
                </a:cubicBezTo>
                <a:cubicBezTo>
                  <a:pt x="36161" y="197"/>
                  <a:pt x="35964" y="0"/>
                  <a:pt x="35768" y="0"/>
                </a:cubicBezTo>
                <a:close/>
                <a:moveTo>
                  <a:pt x="37733" y="0"/>
                </a:moveTo>
                <a:cubicBezTo>
                  <a:pt x="37508" y="0"/>
                  <a:pt x="37340" y="197"/>
                  <a:pt x="37340" y="393"/>
                </a:cubicBezTo>
                <a:cubicBezTo>
                  <a:pt x="37340" y="618"/>
                  <a:pt x="37508" y="786"/>
                  <a:pt x="37733" y="786"/>
                </a:cubicBezTo>
                <a:cubicBezTo>
                  <a:pt x="37929" y="786"/>
                  <a:pt x="38126" y="618"/>
                  <a:pt x="38126" y="393"/>
                </a:cubicBezTo>
                <a:cubicBezTo>
                  <a:pt x="38126" y="197"/>
                  <a:pt x="37929" y="0"/>
                  <a:pt x="37733" y="0"/>
                </a:cubicBezTo>
                <a:close/>
                <a:moveTo>
                  <a:pt x="39698" y="0"/>
                </a:moveTo>
                <a:cubicBezTo>
                  <a:pt x="39474" y="0"/>
                  <a:pt x="39305" y="197"/>
                  <a:pt x="39305" y="393"/>
                </a:cubicBezTo>
                <a:cubicBezTo>
                  <a:pt x="39305" y="618"/>
                  <a:pt x="39474" y="786"/>
                  <a:pt x="39698" y="786"/>
                </a:cubicBezTo>
                <a:cubicBezTo>
                  <a:pt x="39895" y="786"/>
                  <a:pt x="40091" y="618"/>
                  <a:pt x="40091" y="393"/>
                </a:cubicBezTo>
                <a:cubicBezTo>
                  <a:pt x="40091" y="197"/>
                  <a:pt x="39895" y="0"/>
                  <a:pt x="39698" y="0"/>
                </a:cubicBezTo>
                <a:close/>
                <a:moveTo>
                  <a:pt x="41663" y="0"/>
                </a:moveTo>
                <a:cubicBezTo>
                  <a:pt x="41439" y="0"/>
                  <a:pt x="41270" y="197"/>
                  <a:pt x="41270" y="393"/>
                </a:cubicBezTo>
                <a:cubicBezTo>
                  <a:pt x="41270" y="618"/>
                  <a:pt x="41439" y="786"/>
                  <a:pt x="41663" y="786"/>
                </a:cubicBezTo>
                <a:cubicBezTo>
                  <a:pt x="41860" y="786"/>
                  <a:pt x="42056" y="618"/>
                  <a:pt x="42056" y="393"/>
                </a:cubicBezTo>
                <a:cubicBezTo>
                  <a:pt x="42056" y="197"/>
                  <a:pt x="41860" y="0"/>
                  <a:pt x="41663" y="0"/>
                </a:cubicBezTo>
                <a:close/>
                <a:moveTo>
                  <a:pt x="43629" y="0"/>
                </a:moveTo>
                <a:cubicBezTo>
                  <a:pt x="43404" y="0"/>
                  <a:pt x="43235" y="197"/>
                  <a:pt x="43235" y="393"/>
                </a:cubicBezTo>
                <a:cubicBezTo>
                  <a:pt x="43235" y="618"/>
                  <a:pt x="43404" y="786"/>
                  <a:pt x="43629" y="786"/>
                </a:cubicBezTo>
                <a:cubicBezTo>
                  <a:pt x="43825" y="786"/>
                  <a:pt x="44022" y="618"/>
                  <a:pt x="44022" y="393"/>
                </a:cubicBezTo>
                <a:cubicBezTo>
                  <a:pt x="44022" y="197"/>
                  <a:pt x="43825" y="0"/>
                  <a:pt x="43629" y="0"/>
                </a:cubicBezTo>
                <a:close/>
                <a:moveTo>
                  <a:pt x="25942" y="1965"/>
                </a:moveTo>
                <a:cubicBezTo>
                  <a:pt x="25717" y="1965"/>
                  <a:pt x="25549" y="2162"/>
                  <a:pt x="25549" y="2358"/>
                </a:cubicBezTo>
                <a:cubicBezTo>
                  <a:pt x="25549" y="2583"/>
                  <a:pt x="25717" y="2752"/>
                  <a:pt x="25942" y="2752"/>
                </a:cubicBezTo>
                <a:cubicBezTo>
                  <a:pt x="26138" y="2752"/>
                  <a:pt x="26335" y="2583"/>
                  <a:pt x="26335" y="2358"/>
                </a:cubicBezTo>
                <a:cubicBezTo>
                  <a:pt x="26335" y="2162"/>
                  <a:pt x="26138" y="1965"/>
                  <a:pt x="25942" y="1965"/>
                </a:cubicBezTo>
                <a:close/>
                <a:moveTo>
                  <a:pt x="27907" y="1965"/>
                </a:moveTo>
                <a:cubicBezTo>
                  <a:pt x="27682" y="1965"/>
                  <a:pt x="27514" y="2162"/>
                  <a:pt x="27514" y="2358"/>
                </a:cubicBezTo>
                <a:cubicBezTo>
                  <a:pt x="27514" y="2583"/>
                  <a:pt x="27682" y="2752"/>
                  <a:pt x="27907" y="2752"/>
                </a:cubicBezTo>
                <a:cubicBezTo>
                  <a:pt x="28103" y="2752"/>
                  <a:pt x="28300" y="2583"/>
                  <a:pt x="28300" y="2358"/>
                </a:cubicBezTo>
                <a:cubicBezTo>
                  <a:pt x="28300" y="2162"/>
                  <a:pt x="28103" y="1965"/>
                  <a:pt x="27907" y="1965"/>
                </a:cubicBezTo>
                <a:close/>
                <a:moveTo>
                  <a:pt x="29872" y="1965"/>
                </a:moveTo>
                <a:cubicBezTo>
                  <a:pt x="29647" y="1965"/>
                  <a:pt x="29479" y="2162"/>
                  <a:pt x="29479" y="2358"/>
                </a:cubicBezTo>
                <a:cubicBezTo>
                  <a:pt x="29479" y="2583"/>
                  <a:pt x="29647" y="2752"/>
                  <a:pt x="29872" y="2752"/>
                </a:cubicBezTo>
                <a:cubicBezTo>
                  <a:pt x="30069" y="2752"/>
                  <a:pt x="30265" y="2583"/>
                  <a:pt x="30265" y="2358"/>
                </a:cubicBezTo>
                <a:cubicBezTo>
                  <a:pt x="30265" y="2162"/>
                  <a:pt x="30069" y="1965"/>
                  <a:pt x="29872" y="1965"/>
                </a:cubicBezTo>
                <a:close/>
                <a:moveTo>
                  <a:pt x="31837" y="1965"/>
                </a:moveTo>
                <a:cubicBezTo>
                  <a:pt x="31613" y="1965"/>
                  <a:pt x="31444" y="2162"/>
                  <a:pt x="31444" y="2358"/>
                </a:cubicBezTo>
                <a:cubicBezTo>
                  <a:pt x="31444" y="2583"/>
                  <a:pt x="31613" y="2752"/>
                  <a:pt x="31837" y="2752"/>
                </a:cubicBezTo>
                <a:cubicBezTo>
                  <a:pt x="32034" y="2752"/>
                  <a:pt x="32230" y="2583"/>
                  <a:pt x="32230" y="2358"/>
                </a:cubicBezTo>
                <a:cubicBezTo>
                  <a:pt x="32230" y="2162"/>
                  <a:pt x="32034" y="1965"/>
                  <a:pt x="31837" y="1965"/>
                </a:cubicBezTo>
                <a:close/>
                <a:moveTo>
                  <a:pt x="33802" y="1965"/>
                </a:moveTo>
                <a:cubicBezTo>
                  <a:pt x="33578" y="1965"/>
                  <a:pt x="33409" y="2162"/>
                  <a:pt x="33409" y="2358"/>
                </a:cubicBezTo>
                <a:cubicBezTo>
                  <a:pt x="33409" y="2583"/>
                  <a:pt x="33578" y="2752"/>
                  <a:pt x="33802" y="2752"/>
                </a:cubicBezTo>
                <a:cubicBezTo>
                  <a:pt x="33999" y="2752"/>
                  <a:pt x="34195" y="2583"/>
                  <a:pt x="34195" y="2358"/>
                </a:cubicBezTo>
                <a:cubicBezTo>
                  <a:pt x="34195" y="2162"/>
                  <a:pt x="33999" y="1965"/>
                  <a:pt x="33802" y="1965"/>
                </a:cubicBezTo>
                <a:close/>
                <a:moveTo>
                  <a:pt x="35768" y="1965"/>
                </a:moveTo>
                <a:cubicBezTo>
                  <a:pt x="35543" y="1965"/>
                  <a:pt x="35375" y="2162"/>
                  <a:pt x="35375" y="2358"/>
                </a:cubicBezTo>
                <a:cubicBezTo>
                  <a:pt x="35375" y="2583"/>
                  <a:pt x="35543" y="2752"/>
                  <a:pt x="35768" y="2752"/>
                </a:cubicBezTo>
                <a:cubicBezTo>
                  <a:pt x="35964" y="2752"/>
                  <a:pt x="36161" y="2583"/>
                  <a:pt x="36161" y="2358"/>
                </a:cubicBezTo>
                <a:cubicBezTo>
                  <a:pt x="36161" y="2162"/>
                  <a:pt x="35964" y="1965"/>
                  <a:pt x="35768" y="1965"/>
                </a:cubicBezTo>
                <a:close/>
                <a:moveTo>
                  <a:pt x="37733" y="1965"/>
                </a:moveTo>
                <a:cubicBezTo>
                  <a:pt x="37508" y="1965"/>
                  <a:pt x="37340" y="2162"/>
                  <a:pt x="37340" y="2358"/>
                </a:cubicBezTo>
                <a:cubicBezTo>
                  <a:pt x="37340" y="2583"/>
                  <a:pt x="37508" y="2752"/>
                  <a:pt x="37733" y="2752"/>
                </a:cubicBezTo>
                <a:cubicBezTo>
                  <a:pt x="37929" y="2752"/>
                  <a:pt x="38126" y="2583"/>
                  <a:pt x="38126" y="2358"/>
                </a:cubicBezTo>
                <a:cubicBezTo>
                  <a:pt x="38126" y="2162"/>
                  <a:pt x="37929" y="1965"/>
                  <a:pt x="37733" y="1965"/>
                </a:cubicBezTo>
                <a:close/>
                <a:moveTo>
                  <a:pt x="39698" y="1965"/>
                </a:moveTo>
                <a:cubicBezTo>
                  <a:pt x="39474" y="1965"/>
                  <a:pt x="39305" y="2162"/>
                  <a:pt x="39305" y="2358"/>
                </a:cubicBezTo>
                <a:cubicBezTo>
                  <a:pt x="39305" y="2583"/>
                  <a:pt x="39474" y="2752"/>
                  <a:pt x="39698" y="2752"/>
                </a:cubicBezTo>
                <a:cubicBezTo>
                  <a:pt x="39895" y="2752"/>
                  <a:pt x="40091" y="2583"/>
                  <a:pt x="40091" y="2358"/>
                </a:cubicBezTo>
                <a:cubicBezTo>
                  <a:pt x="40091" y="2162"/>
                  <a:pt x="39895" y="1965"/>
                  <a:pt x="39698" y="1965"/>
                </a:cubicBezTo>
                <a:close/>
                <a:moveTo>
                  <a:pt x="41663" y="1965"/>
                </a:moveTo>
                <a:cubicBezTo>
                  <a:pt x="41439" y="1965"/>
                  <a:pt x="41270" y="2162"/>
                  <a:pt x="41270" y="2358"/>
                </a:cubicBezTo>
                <a:cubicBezTo>
                  <a:pt x="41270" y="2583"/>
                  <a:pt x="41439" y="2752"/>
                  <a:pt x="41663" y="2752"/>
                </a:cubicBezTo>
                <a:cubicBezTo>
                  <a:pt x="41860" y="2752"/>
                  <a:pt x="42056" y="2583"/>
                  <a:pt x="42056" y="2358"/>
                </a:cubicBezTo>
                <a:cubicBezTo>
                  <a:pt x="42056" y="2162"/>
                  <a:pt x="41860" y="1965"/>
                  <a:pt x="41663" y="1965"/>
                </a:cubicBezTo>
                <a:close/>
                <a:moveTo>
                  <a:pt x="43629" y="1965"/>
                </a:moveTo>
                <a:cubicBezTo>
                  <a:pt x="43404" y="1965"/>
                  <a:pt x="43235" y="2162"/>
                  <a:pt x="43235" y="2358"/>
                </a:cubicBezTo>
                <a:cubicBezTo>
                  <a:pt x="43235" y="2583"/>
                  <a:pt x="43404" y="2752"/>
                  <a:pt x="43629" y="2752"/>
                </a:cubicBezTo>
                <a:cubicBezTo>
                  <a:pt x="43825" y="2752"/>
                  <a:pt x="44022" y="2583"/>
                  <a:pt x="44022" y="2358"/>
                </a:cubicBezTo>
                <a:cubicBezTo>
                  <a:pt x="44022" y="2162"/>
                  <a:pt x="43825" y="1965"/>
                  <a:pt x="43629" y="1965"/>
                </a:cubicBezTo>
                <a:close/>
                <a:moveTo>
                  <a:pt x="27864" y="3956"/>
                </a:moveTo>
                <a:cubicBezTo>
                  <a:pt x="27661" y="3956"/>
                  <a:pt x="27514" y="4140"/>
                  <a:pt x="27514" y="4324"/>
                </a:cubicBezTo>
                <a:cubicBezTo>
                  <a:pt x="27514" y="4548"/>
                  <a:pt x="27682" y="4717"/>
                  <a:pt x="27907" y="4717"/>
                </a:cubicBezTo>
                <a:cubicBezTo>
                  <a:pt x="28103" y="4717"/>
                  <a:pt x="28300" y="4548"/>
                  <a:pt x="28300" y="4324"/>
                </a:cubicBezTo>
                <a:cubicBezTo>
                  <a:pt x="28300" y="4127"/>
                  <a:pt x="28103" y="3959"/>
                  <a:pt x="27907" y="3959"/>
                </a:cubicBezTo>
                <a:cubicBezTo>
                  <a:pt x="27892" y="3957"/>
                  <a:pt x="27878" y="3956"/>
                  <a:pt x="27864" y="3956"/>
                </a:cubicBezTo>
                <a:close/>
                <a:moveTo>
                  <a:pt x="29829" y="3956"/>
                </a:moveTo>
                <a:cubicBezTo>
                  <a:pt x="29626" y="3956"/>
                  <a:pt x="29479" y="4140"/>
                  <a:pt x="29479" y="4324"/>
                </a:cubicBezTo>
                <a:cubicBezTo>
                  <a:pt x="29479" y="4548"/>
                  <a:pt x="29647" y="4717"/>
                  <a:pt x="29872" y="4717"/>
                </a:cubicBezTo>
                <a:cubicBezTo>
                  <a:pt x="30069" y="4717"/>
                  <a:pt x="30265" y="4548"/>
                  <a:pt x="30265" y="4324"/>
                </a:cubicBezTo>
                <a:cubicBezTo>
                  <a:pt x="30265" y="4127"/>
                  <a:pt x="30069" y="3959"/>
                  <a:pt x="29872" y="3959"/>
                </a:cubicBezTo>
                <a:cubicBezTo>
                  <a:pt x="29857" y="3957"/>
                  <a:pt x="29843" y="3956"/>
                  <a:pt x="29829" y="3956"/>
                </a:cubicBezTo>
                <a:close/>
                <a:moveTo>
                  <a:pt x="31794" y="3956"/>
                </a:moveTo>
                <a:cubicBezTo>
                  <a:pt x="31592" y="3956"/>
                  <a:pt x="31444" y="4140"/>
                  <a:pt x="31444" y="4324"/>
                </a:cubicBezTo>
                <a:cubicBezTo>
                  <a:pt x="31444" y="4548"/>
                  <a:pt x="31613" y="4717"/>
                  <a:pt x="31837" y="4717"/>
                </a:cubicBezTo>
                <a:cubicBezTo>
                  <a:pt x="32034" y="4717"/>
                  <a:pt x="32230" y="4548"/>
                  <a:pt x="32230" y="4324"/>
                </a:cubicBezTo>
                <a:cubicBezTo>
                  <a:pt x="32230" y="4127"/>
                  <a:pt x="32034" y="3959"/>
                  <a:pt x="31837" y="3959"/>
                </a:cubicBezTo>
                <a:cubicBezTo>
                  <a:pt x="31823" y="3957"/>
                  <a:pt x="31808" y="3956"/>
                  <a:pt x="31794" y="3956"/>
                </a:cubicBezTo>
                <a:close/>
                <a:moveTo>
                  <a:pt x="33760" y="3956"/>
                </a:moveTo>
                <a:cubicBezTo>
                  <a:pt x="33557" y="3956"/>
                  <a:pt x="33409" y="4140"/>
                  <a:pt x="33409" y="4324"/>
                </a:cubicBezTo>
                <a:cubicBezTo>
                  <a:pt x="33409" y="4548"/>
                  <a:pt x="33578" y="4717"/>
                  <a:pt x="33802" y="4717"/>
                </a:cubicBezTo>
                <a:cubicBezTo>
                  <a:pt x="33999" y="4717"/>
                  <a:pt x="34195" y="4548"/>
                  <a:pt x="34195" y="4324"/>
                </a:cubicBezTo>
                <a:cubicBezTo>
                  <a:pt x="34195" y="4127"/>
                  <a:pt x="33999" y="3959"/>
                  <a:pt x="33802" y="3959"/>
                </a:cubicBezTo>
                <a:cubicBezTo>
                  <a:pt x="33788" y="3957"/>
                  <a:pt x="33774" y="3956"/>
                  <a:pt x="33760" y="3956"/>
                </a:cubicBezTo>
                <a:close/>
                <a:moveTo>
                  <a:pt x="35725" y="3956"/>
                </a:moveTo>
                <a:cubicBezTo>
                  <a:pt x="35522" y="3956"/>
                  <a:pt x="35375" y="4140"/>
                  <a:pt x="35375" y="4324"/>
                </a:cubicBezTo>
                <a:cubicBezTo>
                  <a:pt x="35375" y="4548"/>
                  <a:pt x="35543" y="4717"/>
                  <a:pt x="35768" y="4717"/>
                </a:cubicBezTo>
                <a:cubicBezTo>
                  <a:pt x="35964" y="4717"/>
                  <a:pt x="36161" y="4548"/>
                  <a:pt x="36161" y="4324"/>
                </a:cubicBezTo>
                <a:cubicBezTo>
                  <a:pt x="36161" y="4127"/>
                  <a:pt x="35964" y="3959"/>
                  <a:pt x="35768" y="3959"/>
                </a:cubicBezTo>
                <a:cubicBezTo>
                  <a:pt x="35753" y="3957"/>
                  <a:pt x="35739" y="3956"/>
                  <a:pt x="35725" y="3956"/>
                </a:cubicBezTo>
                <a:close/>
                <a:moveTo>
                  <a:pt x="37690" y="3956"/>
                </a:moveTo>
                <a:cubicBezTo>
                  <a:pt x="37487" y="3956"/>
                  <a:pt x="37340" y="4140"/>
                  <a:pt x="37340" y="4324"/>
                </a:cubicBezTo>
                <a:cubicBezTo>
                  <a:pt x="37340" y="4548"/>
                  <a:pt x="37508" y="4717"/>
                  <a:pt x="37733" y="4717"/>
                </a:cubicBezTo>
                <a:cubicBezTo>
                  <a:pt x="37929" y="4717"/>
                  <a:pt x="38126" y="4548"/>
                  <a:pt x="38126" y="4324"/>
                </a:cubicBezTo>
                <a:cubicBezTo>
                  <a:pt x="38126" y="4127"/>
                  <a:pt x="37929" y="3959"/>
                  <a:pt x="37733" y="3959"/>
                </a:cubicBezTo>
                <a:cubicBezTo>
                  <a:pt x="37718" y="3957"/>
                  <a:pt x="37704" y="3956"/>
                  <a:pt x="37690" y="3956"/>
                </a:cubicBezTo>
                <a:close/>
                <a:moveTo>
                  <a:pt x="39655" y="3956"/>
                </a:moveTo>
                <a:cubicBezTo>
                  <a:pt x="39452" y="3956"/>
                  <a:pt x="39305" y="4140"/>
                  <a:pt x="39305" y="4324"/>
                </a:cubicBezTo>
                <a:cubicBezTo>
                  <a:pt x="39305" y="4548"/>
                  <a:pt x="39474" y="4717"/>
                  <a:pt x="39698" y="4717"/>
                </a:cubicBezTo>
                <a:cubicBezTo>
                  <a:pt x="39895" y="4717"/>
                  <a:pt x="40091" y="4548"/>
                  <a:pt x="40091" y="4324"/>
                </a:cubicBezTo>
                <a:cubicBezTo>
                  <a:pt x="40091" y="4127"/>
                  <a:pt x="39895" y="3959"/>
                  <a:pt x="39698" y="3959"/>
                </a:cubicBezTo>
                <a:cubicBezTo>
                  <a:pt x="39684" y="3957"/>
                  <a:pt x="39669" y="3956"/>
                  <a:pt x="39655" y="3956"/>
                </a:cubicBezTo>
                <a:close/>
                <a:moveTo>
                  <a:pt x="41621" y="3956"/>
                </a:moveTo>
                <a:cubicBezTo>
                  <a:pt x="41418" y="3956"/>
                  <a:pt x="41270" y="4140"/>
                  <a:pt x="41270" y="4324"/>
                </a:cubicBezTo>
                <a:cubicBezTo>
                  <a:pt x="41270" y="4548"/>
                  <a:pt x="41439" y="4717"/>
                  <a:pt x="41663" y="4717"/>
                </a:cubicBezTo>
                <a:cubicBezTo>
                  <a:pt x="41860" y="4717"/>
                  <a:pt x="42056" y="4548"/>
                  <a:pt x="42056" y="4324"/>
                </a:cubicBezTo>
                <a:cubicBezTo>
                  <a:pt x="42056" y="4127"/>
                  <a:pt x="41860" y="3959"/>
                  <a:pt x="41663" y="3959"/>
                </a:cubicBezTo>
                <a:cubicBezTo>
                  <a:pt x="41649" y="3957"/>
                  <a:pt x="41635" y="3956"/>
                  <a:pt x="41621" y="3956"/>
                </a:cubicBezTo>
                <a:close/>
                <a:moveTo>
                  <a:pt x="43586" y="3956"/>
                </a:moveTo>
                <a:cubicBezTo>
                  <a:pt x="43383" y="3956"/>
                  <a:pt x="43235" y="4140"/>
                  <a:pt x="43235" y="4324"/>
                </a:cubicBezTo>
                <a:cubicBezTo>
                  <a:pt x="43235" y="4548"/>
                  <a:pt x="43404" y="4717"/>
                  <a:pt x="43629" y="4717"/>
                </a:cubicBezTo>
                <a:cubicBezTo>
                  <a:pt x="43825" y="4717"/>
                  <a:pt x="44022" y="4548"/>
                  <a:pt x="44022" y="4324"/>
                </a:cubicBezTo>
                <a:cubicBezTo>
                  <a:pt x="44022" y="4127"/>
                  <a:pt x="43825" y="3959"/>
                  <a:pt x="43629" y="3959"/>
                </a:cubicBezTo>
                <a:cubicBezTo>
                  <a:pt x="43614" y="3957"/>
                  <a:pt x="43600" y="3956"/>
                  <a:pt x="43586" y="3956"/>
                </a:cubicBezTo>
                <a:close/>
                <a:moveTo>
                  <a:pt x="45551" y="3956"/>
                </a:moveTo>
                <a:cubicBezTo>
                  <a:pt x="45348" y="3956"/>
                  <a:pt x="45201" y="4140"/>
                  <a:pt x="45201" y="4324"/>
                </a:cubicBezTo>
                <a:cubicBezTo>
                  <a:pt x="45201" y="4548"/>
                  <a:pt x="45369" y="4717"/>
                  <a:pt x="45594" y="4717"/>
                </a:cubicBezTo>
                <a:cubicBezTo>
                  <a:pt x="45790" y="4717"/>
                  <a:pt x="45987" y="4548"/>
                  <a:pt x="45987" y="4324"/>
                </a:cubicBezTo>
                <a:cubicBezTo>
                  <a:pt x="45987" y="4127"/>
                  <a:pt x="45790" y="3959"/>
                  <a:pt x="45594" y="3959"/>
                </a:cubicBezTo>
                <a:cubicBezTo>
                  <a:pt x="45579" y="3957"/>
                  <a:pt x="45565" y="3956"/>
                  <a:pt x="45551" y="3956"/>
                </a:cubicBezTo>
                <a:close/>
                <a:moveTo>
                  <a:pt x="29872" y="5896"/>
                </a:moveTo>
                <a:cubicBezTo>
                  <a:pt x="29647" y="5896"/>
                  <a:pt x="29479" y="6092"/>
                  <a:pt x="29479" y="6289"/>
                </a:cubicBezTo>
                <a:cubicBezTo>
                  <a:pt x="29479" y="6514"/>
                  <a:pt x="29647" y="6682"/>
                  <a:pt x="29872" y="6682"/>
                </a:cubicBezTo>
                <a:cubicBezTo>
                  <a:pt x="30069" y="6682"/>
                  <a:pt x="30265" y="6514"/>
                  <a:pt x="30265" y="6289"/>
                </a:cubicBezTo>
                <a:cubicBezTo>
                  <a:pt x="30265" y="6092"/>
                  <a:pt x="30069" y="5896"/>
                  <a:pt x="29872" y="5896"/>
                </a:cubicBezTo>
                <a:close/>
                <a:moveTo>
                  <a:pt x="31837" y="5896"/>
                </a:moveTo>
                <a:cubicBezTo>
                  <a:pt x="31613" y="5896"/>
                  <a:pt x="31444" y="6092"/>
                  <a:pt x="31444" y="6289"/>
                </a:cubicBezTo>
                <a:cubicBezTo>
                  <a:pt x="31444" y="6514"/>
                  <a:pt x="31613" y="6682"/>
                  <a:pt x="31837" y="6682"/>
                </a:cubicBezTo>
                <a:cubicBezTo>
                  <a:pt x="32034" y="6682"/>
                  <a:pt x="32230" y="6514"/>
                  <a:pt x="32230" y="6289"/>
                </a:cubicBezTo>
                <a:cubicBezTo>
                  <a:pt x="32230" y="6092"/>
                  <a:pt x="32034" y="5896"/>
                  <a:pt x="31837" y="5896"/>
                </a:cubicBezTo>
                <a:close/>
                <a:moveTo>
                  <a:pt x="33802" y="5896"/>
                </a:moveTo>
                <a:cubicBezTo>
                  <a:pt x="33578" y="5896"/>
                  <a:pt x="33409" y="6092"/>
                  <a:pt x="33409" y="6289"/>
                </a:cubicBezTo>
                <a:cubicBezTo>
                  <a:pt x="33409" y="6514"/>
                  <a:pt x="33578" y="6682"/>
                  <a:pt x="33802" y="6682"/>
                </a:cubicBezTo>
                <a:cubicBezTo>
                  <a:pt x="33999" y="6682"/>
                  <a:pt x="34195" y="6514"/>
                  <a:pt x="34195" y="6289"/>
                </a:cubicBezTo>
                <a:cubicBezTo>
                  <a:pt x="34195" y="6092"/>
                  <a:pt x="33999" y="5896"/>
                  <a:pt x="33802" y="5896"/>
                </a:cubicBezTo>
                <a:close/>
                <a:moveTo>
                  <a:pt x="35768" y="5896"/>
                </a:moveTo>
                <a:cubicBezTo>
                  <a:pt x="35543" y="5896"/>
                  <a:pt x="35375" y="6092"/>
                  <a:pt x="35375" y="6289"/>
                </a:cubicBezTo>
                <a:cubicBezTo>
                  <a:pt x="35375" y="6514"/>
                  <a:pt x="35543" y="6682"/>
                  <a:pt x="35768" y="6682"/>
                </a:cubicBezTo>
                <a:cubicBezTo>
                  <a:pt x="35964" y="6682"/>
                  <a:pt x="36161" y="6514"/>
                  <a:pt x="36161" y="6289"/>
                </a:cubicBezTo>
                <a:cubicBezTo>
                  <a:pt x="36161" y="6092"/>
                  <a:pt x="35964" y="5896"/>
                  <a:pt x="35768" y="5896"/>
                </a:cubicBezTo>
                <a:close/>
                <a:moveTo>
                  <a:pt x="37733" y="5896"/>
                </a:moveTo>
                <a:cubicBezTo>
                  <a:pt x="37508" y="5896"/>
                  <a:pt x="37340" y="6092"/>
                  <a:pt x="37340" y="6289"/>
                </a:cubicBezTo>
                <a:cubicBezTo>
                  <a:pt x="37340" y="6514"/>
                  <a:pt x="37508" y="6682"/>
                  <a:pt x="37733" y="6682"/>
                </a:cubicBezTo>
                <a:cubicBezTo>
                  <a:pt x="37929" y="6682"/>
                  <a:pt x="38126" y="6514"/>
                  <a:pt x="38126" y="6289"/>
                </a:cubicBezTo>
                <a:cubicBezTo>
                  <a:pt x="38126" y="6092"/>
                  <a:pt x="37929" y="5896"/>
                  <a:pt x="37733" y="5896"/>
                </a:cubicBezTo>
                <a:close/>
                <a:moveTo>
                  <a:pt x="39698" y="5896"/>
                </a:moveTo>
                <a:cubicBezTo>
                  <a:pt x="39474" y="5896"/>
                  <a:pt x="39305" y="6092"/>
                  <a:pt x="39305" y="6289"/>
                </a:cubicBezTo>
                <a:cubicBezTo>
                  <a:pt x="39305" y="6514"/>
                  <a:pt x="39474" y="6682"/>
                  <a:pt x="39698" y="6682"/>
                </a:cubicBezTo>
                <a:cubicBezTo>
                  <a:pt x="39895" y="6682"/>
                  <a:pt x="40091" y="6514"/>
                  <a:pt x="40091" y="6289"/>
                </a:cubicBezTo>
                <a:cubicBezTo>
                  <a:pt x="40091" y="6092"/>
                  <a:pt x="39895" y="5896"/>
                  <a:pt x="39698" y="5896"/>
                </a:cubicBezTo>
                <a:close/>
                <a:moveTo>
                  <a:pt x="41663" y="5896"/>
                </a:moveTo>
                <a:cubicBezTo>
                  <a:pt x="41439" y="5896"/>
                  <a:pt x="41270" y="6092"/>
                  <a:pt x="41270" y="6289"/>
                </a:cubicBezTo>
                <a:cubicBezTo>
                  <a:pt x="41270" y="6514"/>
                  <a:pt x="41439" y="6682"/>
                  <a:pt x="41663" y="6682"/>
                </a:cubicBezTo>
                <a:cubicBezTo>
                  <a:pt x="41860" y="6682"/>
                  <a:pt x="42056" y="6514"/>
                  <a:pt x="42056" y="6289"/>
                </a:cubicBezTo>
                <a:cubicBezTo>
                  <a:pt x="42056" y="6092"/>
                  <a:pt x="41860" y="5896"/>
                  <a:pt x="41663" y="5896"/>
                </a:cubicBezTo>
                <a:close/>
                <a:moveTo>
                  <a:pt x="43629" y="5896"/>
                </a:moveTo>
                <a:cubicBezTo>
                  <a:pt x="43404" y="5896"/>
                  <a:pt x="43235" y="6092"/>
                  <a:pt x="43235" y="6289"/>
                </a:cubicBezTo>
                <a:cubicBezTo>
                  <a:pt x="43235" y="6514"/>
                  <a:pt x="43404" y="6682"/>
                  <a:pt x="43629" y="6682"/>
                </a:cubicBezTo>
                <a:cubicBezTo>
                  <a:pt x="43825" y="6682"/>
                  <a:pt x="44022" y="6514"/>
                  <a:pt x="44022" y="6289"/>
                </a:cubicBezTo>
                <a:cubicBezTo>
                  <a:pt x="44022" y="6092"/>
                  <a:pt x="43825" y="5896"/>
                  <a:pt x="43629" y="5896"/>
                </a:cubicBezTo>
                <a:close/>
                <a:moveTo>
                  <a:pt x="45594" y="5896"/>
                </a:moveTo>
                <a:cubicBezTo>
                  <a:pt x="45369" y="5896"/>
                  <a:pt x="45201" y="6092"/>
                  <a:pt x="45201" y="6289"/>
                </a:cubicBezTo>
                <a:cubicBezTo>
                  <a:pt x="45201" y="6514"/>
                  <a:pt x="45369" y="6682"/>
                  <a:pt x="45594" y="6682"/>
                </a:cubicBezTo>
                <a:cubicBezTo>
                  <a:pt x="45790" y="6682"/>
                  <a:pt x="45987" y="6514"/>
                  <a:pt x="45987" y="6289"/>
                </a:cubicBezTo>
                <a:cubicBezTo>
                  <a:pt x="45987" y="6092"/>
                  <a:pt x="45790" y="5896"/>
                  <a:pt x="45594" y="5896"/>
                </a:cubicBezTo>
                <a:close/>
                <a:moveTo>
                  <a:pt x="31837" y="7889"/>
                </a:moveTo>
                <a:cubicBezTo>
                  <a:pt x="31613" y="7889"/>
                  <a:pt x="31444" y="8058"/>
                  <a:pt x="31444" y="8254"/>
                </a:cubicBezTo>
                <a:cubicBezTo>
                  <a:pt x="31444" y="8479"/>
                  <a:pt x="31613" y="8647"/>
                  <a:pt x="31837" y="8647"/>
                </a:cubicBezTo>
                <a:cubicBezTo>
                  <a:pt x="32034" y="8647"/>
                  <a:pt x="32230" y="8479"/>
                  <a:pt x="32230" y="8254"/>
                </a:cubicBezTo>
                <a:cubicBezTo>
                  <a:pt x="32230" y="8058"/>
                  <a:pt x="32034" y="7889"/>
                  <a:pt x="31837" y="7889"/>
                </a:cubicBezTo>
                <a:close/>
                <a:moveTo>
                  <a:pt x="33802" y="7889"/>
                </a:moveTo>
                <a:cubicBezTo>
                  <a:pt x="33578" y="7889"/>
                  <a:pt x="33409" y="8058"/>
                  <a:pt x="33409" y="8254"/>
                </a:cubicBezTo>
                <a:cubicBezTo>
                  <a:pt x="33409" y="8479"/>
                  <a:pt x="33578" y="8647"/>
                  <a:pt x="33802" y="8647"/>
                </a:cubicBezTo>
                <a:cubicBezTo>
                  <a:pt x="33999" y="8647"/>
                  <a:pt x="34195" y="8479"/>
                  <a:pt x="34195" y="8254"/>
                </a:cubicBezTo>
                <a:cubicBezTo>
                  <a:pt x="34195" y="8058"/>
                  <a:pt x="33999" y="7889"/>
                  <a:pt x="33802" y="7889"/>
                </a:cubicBezTo>
                <a:close/>
                <a:moveTo>
                  <a:pt x="35768" y="7889"/>
                </a:moveTo>
                <a:cubicBezTo>
                  <a:pt x="35543" y="7889"/>
                  <a:pt x="35375" y="8058"/>
                  <a:pt x="35375" y="8254"/>
                </a:cubicBezTo>
                <a:cubicBezTo>
                  <a:pt x="35375" y="8479"/>
                  <a:pt x="35543" y="8647"/>
                  <a:pt x="35768" y="8647"/>
                </a:cubicBezTo>
                <a:cubicBezTo>
                  <a:pt x="35964" y="8647"/>
                  <a:pt x="36161" y="8479"/>
                  <a:pt x="36161" y="8254"/>
                </a:cubicBezTo>
                <a:cubicBezTo>
                  <a:pt x="36161" y="8058"/>
                  <a:pt x="35964" y="7889"/>
                  <a:pt x="35768" y="7889"/>
                </a:cubicBezTo>
                <a:close/>
                <a:moveTo>
                  <a:pt x="37733" y="7889"/>
                </a:moveTo>
                <a:cubicBezTo>
                  <a:pt x="37508" y="7889"/>
                  <a:pt x="37340" y="8058"/>
                  <a:pt x="37340" y="8254"/>
                </a:cubicBezTo>
                <a:cubicBezTo>
                  <a:pt x="37340" y="8479"/>
                  <a:pt x="37508" y="8647"/>
                  <a:pt x="37733" y="8647"/>
                </a:cubicBezTo>
                <a:cubicBezTo>
                  <a:pt x="37929" y="8647"/>
                  <a:pt x="38126" y="8479"/>
                  <a:pt x="38126" y="8254"/>
                </a:cubicBezTo>
                <a:cubicBezTo>
                  <a:pt x="38126" y="8058"/>
                  <a:pt x="37929" y="7889"/>
                  <a:pt x="37733" y="7889"/>
                </a:cubicBezTo>
                <a:close/>
                <a:moveTo>
                  <a:pt x="39698" y="7889"/>
                </a:moveTo>
                <a:cubicBezTo>
                  <a:pt x="39474" y="7889"/>
                  <a:pt x="39305" y="8058"/>
                  <a:pt x="39305" y="8254"/>
                </a:cubicBezTo>
                <a:cubicBezTo>
                  <a:pt x="39305" y="8479"/>
                  <a:pt x="39474" y="8647"/>
                  <a:pt x="39698" y="8647"/>
                </a:cubicBezTo>
                <a:cubicBezTo>
                  <a:pt x="39895" y="8647"/>
                  <a:pt x="40091" y="8479"/>
                  <a:pt x="40091" y="8254"/>
                </a:cubicBezTo>
                <a:cubicBezTo>
                  <a:pt x="40091" y="8058"/>
                  <a:pt x="39895" y="7889"/>
                  <a:pt x="39698" y="7889"/>
                </a:cubicBezTo>
                <a:close/>
                <a:moveTo>
                  <a:pt x="41663" y="7889"/>
                </a:moveTo>
                <a:cubicBezTo>
                  <a:pt x="41439" y="7889"/>
                  <a:pt x="41270" y="8058"/>
                  <a:pt x="41270" y="8254"/>
                </a:cubicBezTo>
                <a:cubicBezTo>
                  <a:pt x="41270" y="8479"/>
                  <a:pt x="41439" y="8647"/>
                  <a:pt x="41663" y="8647"/>
                </a:cubicBezTo>
                <a:cubicBezTo>
                  <a:pt x="41860" y="8647"/>
                  <a:pt x="42056" y="8479"/>
                  <a:pt x="42056" y="8254"/>
                </a:cubicBezTo>
                <a:cubicBezTo>
                  <a:pt x="42056" y="8058"/>
                  <a:pt x="41860" y="7889"/>
                  <a:pt x="41663" y="7889"/>
                </a:cubicBezTo>
                <a:close/>
                <a:moveTo>
                  <a:pt x="43629" y="7889"/>
                </a:moveTo>
                <a:cubicBezTo>
                  <a:pt x="43404" y="7889"/>
                  <a:pt x="43235" y="8058"/>
                  <a:pt x="43235" y="8254"/>
                </a:cubicBezTo>
                <a:cubicBezTo>
                  <a:pt x="43235" y="8479"/>
                  <a:pt x="43404" y="8647"/>
                  <a:pt x="43629" y="8647"/>
                </a:cubicBezTo>
                <a:cubicBezTo>
                  <a:pt x="43825" y="8647"/>
                  <a:pt x="44022" y="8479"/>
                  <a:pt x="44022" y="8254"/>
                </a:cubicBezTo>
                <a:cubicBezTo>
                  <a:pt x="44022" y="8058"/>
                  <a:pt x="43825" y="7889"/>
                  <a:pt x="43629" y="7889"/>
                </a:cubicBezTo>
                <a:close/>
                <a:moveTo>
                  <a:pt x="45594" y="7889"/>
                </a:moveTo>
                <a:cubicBezTo>
                  <a:pt x="45369" y="7889"/>
                  <a:pt x="45201" y="8058"/>
                  <a:pt x="45201" y="8254"/>
                </a:cubicBezTo>
                <a:cubicBezTo>
                  <a:pt x="45201" y="8479"/>
                  <a:pt x="45369" y="8647"/>
                  <a:pt x="45594" y="8647"/>
                </a:cubicBezTo>
                <a:cubicBezTo>
                  <a:pt x="45790" y="8647"/>
                  <a:pt x="45987" y="8479"/>
                  <a:pt x="45987" y="8254"/>
                </a:cubicBezTo>
                <a:cubicBezTo>
                  <a:pt x="45987" y="8058"/>
                  <a:pt x="45790" y="7889"/>
                  <a:pt x="45594" y="7889"/>
                </a:cubicBezTo>
                <a:close/>
                <a:moveTo>
                  <a:pt x="47559" y="7889"/>
                </a:moveTo>
                <a:cubicBezTo>
                  <a:pt x="47334" y="7889"/>
                  <a:pt x="47166" y="8058"/>
                  <a:pt x="47166" y="8254"/>
                </a:cubicBezTo>
                <a:cubicBezTo>
                  <a:pt x="47166" y="8479"/>
                  <a:pt x="47334" y="8647"/>
                  <a:pt x="47559" y="8647"/>
                </a:cubicBezTo>
                <a:cubicBezTo>
                  <a:pt x="47756" y="8647"/>
                  <a:pt x="47952" y="8479"/>
                  <a:pt x="47952" y="8254"/>
                </a:cubicBezTo>
                <a:cubicBezTo>
                  <a:pt x="47952" y="8058"/>
                  <a:pt x="47756" y="7889"/>
                  <a:pt x="47559" y="7889"/>
                </a:cubicBezTo>
                <a:close/>
                <a:moveTo>
                  <a:pt x="31837" y="9854"/>
                </a:moveTo>
                <a:cubicBezTo>
                  <a:pt x="31613" y="9854"/>
                  <a:pt x="31444" y="10023"/>
                  <a:pt x="31444" y="10219"/>
                </a:cubicBezTo>
                <a:cubicBezTo>
                  <a:pt x="31444" y="10444"/>
                  <a:pt x="31613" y="10612"/>
                  <a:pt x="31837" y="10612"/>
                </a:cubicBezTo>
                <a:cubicBezTo>
                  <a:pt x="32034" y="10612"/>
                  <a:pt x="32230" y="10444"/>
                  <a:pt x="32230" y="10219"/>
                </a:cubicBezTo>
                <a:cubicBezTo>
                  <a:pt x="32230" y="10023"/>
                  <a:pt x="32034" y="9854"/>
                  <a:pt x="31837" y="9854"/>
                </a:cubicBezTo>
                <a:close/>
                <a:moveTo>
                  <a:pt x="33802" y="9854"/>
                </a:moveTo>
                <a:cubicBezTo>
                  <a:pt x="33578" y="9854"/>
                  <a:pt x="33409" y="10023"/>
                  <a:pt x="33409" y="10219"/>
                </a:cubicBezTo>
                <a:cubicBezTo>
                  <a:pt x="33409" y="10444"/>
                  <a:pt x="33578" y="10612"/>
                  <a:pt x="33802" y="10612"/>
                </a:cubicBezTo>
                <a:cubicBezTo>
                  <a:pt x="33999" y="10612"/>
                  <a:pt x="34195" y="10444"/>
                  <a:pt x="34195" y="10219"/>
                </a:cubicBezTo>
                <a:cubicBezTo>
                  <a:pt x="34195" y="10023"/>
                  <a:pt x="33999" y="9854"/>
                  <a:pt x="33802" y="9854"/>
                </a:cubicBezTo>
                <a:close/>
                <a:moveTo>
                  <a:pt x="35768" y="9854"/>
                </a:moveTo>
                <a:cubicBezTo>
                  <a:pt x="35543" y="9854"/>
                  <a:pt x="35375" y="10023"/>
                  <a:pt x="35375" y="10219"/>
                </a:cubicBezTo>
                <a:cubicBezTo>
                  <a:pt x="35375" y="10444"/>
                  <a:pt x="35543" y="10612"/>
                  <a:pt x="35768" y="10612"/>
                </a:cubicBezTo>
                <a:cubicBezTo>
                  <a:pt x="35964" y="10612"/>
                  <a:pt x="36161" y="10444"/>
                  <a:pt x="36161" y="10219"/>
                </a:cubicBezTo>
                <a:cubicBezTo>
                  <a:pt x="36161" y="10023"/>
                  <a:pt x="35964" y="9854"/>
                  <a:pt x="35768" y="9854"/>
                </a:cubicBezTo>
                <a:close/>
                <a:moveTo>
                  <a:pt x="37733" y="9854"/>
                </a:moveTo>
                <a:cubicBezTo>
                  <a:pt x="37508" y="9854"/>
                  <a:pt x="37340" y="10023"/>
                  <a:pt x="37340" y="10219"/>
                </a:cubicBezTo>
                <a:cubicBezTo>
                  <a:pt x="37340" y="10444"/>
                  <a:pt x="37508" y="10612"/>
                  <a:pt x="37733" y="10612"/>
                </a:cubicBezTo>
                <a:cubicBezTo>
                  <a:pt x="37929" y="10612"/>
                  <a:pt x="38126" y="10444"/>
                  <a:pt x="38126" y="10219"/>
                </a:cubicBezTo>
                <a:cubicBezTo>
                  <a:pt x="38126" y="10023"/>
                  <a:pt x="37929" y="9854"/>
                  <a:pt x="37733" y="9854"/>
                </a:cubicBezTo>
                <a:close/>
                <a:moveTo>
                  <a:pt x="39698" y="9854"/>
                </a:moveTo>
                <a:cubicBezTo>
                  <a:pt x="39474" y="9854"/>
                  <a:pt x="39305" y="10023"/>
                  <a:pt x="39305" y="10219"/>
                </a:cubicBezTo>
                <a:cubicBezTo>
                  <a:pt x="39305" y="10444"/>
                  <a:pt x="39474" y="10612"/>
                  <a:pt x="39698" y="10612"/>
                </a:cubicBezTo>
                <a:cubicBezTo>
                  <a:pt x="39895" y="10612"/>
                  <a:pt x="40091" y="10444"/>
                  <a:pt x="40091" y="10219"/>
                </a:cubicBezTo>
                <a:cubicBezTo>
                  <a:pt x="40091" y="10023"/>
                  <a:pt x="39895" y="9854"/>
                  <a:pt x="39698" y="9854"/>
                </a:cubicBezTo>
                <a:close/>
                <a:moveTo>
                  <a:pt x="41663" y="9854"/>
                </a:moveTo>
                <a:cubicBezTo>
                  <a:pt x="41439" y="9854"/>
                  <a:pt x="41270" y="10023"/>
                  <a:pt x="41270" y="10219"/>
                </a:cubicBezTo>
                <a:cubicBezTo>
                  <a:pt x="41270" y="10444"/>
                  <a:pt x="41439" y="10612"/>
                  <a:pt x="41663" y="10612"/>
                </a:cubicBezTo>
                <a:cubicBezTo>
                  <a:pt x="41860" y="10612"/>
                  <a:pt x="42056" y="10444"/>
                  <a:pt x="42056" y="10219"/>
                </a:cubicBezTo>
                <a:cubicBezTo>
                  <a:pt x="42056" y="10023"/>
                  <a:pt x="41860" y="9854"/>
                  <a:pt x="41663" y="9854"/>
                </a:cubicBezTo>
                <a:close/>
                <a:moveTo>
                  <a:pt x="43629" y="9854"/>
                </a:moveTo>
                <a:cubicBezTo>
                  <a:pt x="43404" y="9854"/>
                  <a:pt x="43235" y="10023"/>
                  <a:pt x="43235" y="10219"/>
                </a:cubicBezTo>
                <a:cubicBezTo>
                  <a:pt x="43235" y="10444"/>
                  <a:pt x="43404" y="10612"/>
                  <a:pt x="43629" y="10612"/>
                </a:cubicBezTo>
                <a:cubicBezTo>
                  <a:pt x="43825" y="10612"/>
                  <a:pt x="44022" y="10444"/>
                  <a:pt x="44022" y="10219"/>
                </a:cubicBezTo>
                <a:cubicBezTo>
                  <a:pt x="44022" y="10023"/>
                  <a:pt x="43825" y="9854"/>
                  <a:pt x="43629" y="9854"/>
                </a:cubicBezTo>
                <a:close/>
                <a:moveTo>
                  <a:pt x="45594" y="9854"/>
                </a:moveTo>
                <a:cubicBezTo>
                  <a:pt x="45369" y="9854"/>
                  <a:pt x="45201" y="10023"/>
                  <a:pt x="45201" y="10219"/>
                </a:cubicBezTo>
                <a:cubicBezTo>
                  <a:pt x="45201" y="10444"/>
                  <a:pt x="45369" y="10612"/>
                  <a:pt x="45594" y="10612"/>
                </a:cubicBezTo>
                <a:cubicBezTo>
                  <a:pt x="45790" y="10612"/>
                  <a:pt x="45987" y="10444"/>
                  <a:pt x="45987" y="10219"/>
                </a:cubicBezTo>
                <a:cubicBezTo>
                  <a:pt x="45987" y="10023"/>
                  <a:pt x="45790" y="9854"/>
                  <a:pt x="45594" y="9854"/>
                </a:cubicBezTo>
                <a:close/>
                <a:moveTo>
                  <a:pt x="47559" y="9854"/>
                </a:moveTo>
                <a:cubicBezTo>
                  <a:pt x="47334" y="9854"/>
                  <a:pt x="47166" y="10023"/>
                  <a:pt x="47166" y="10219"/>
                </a:cubicBezTo>
                <a:cubicBezTo>
                  <a:pt x="47166" y="10444"/>
                  <a:pt x="47334" y="10612"/>
                  <a:pt x="47559" y="10612"/>
                </a:cubicBezTo>
                <a:cubicBezTo>
                  <a:pt x="47756" y="10612"/>
                  <a:pt x="47952" y="10444"/>
                  <a:pt x="47952" y="10219"/>
                </a:cubicBezTo>
                <a:cubicBezTo>
                  <a:pt x="47952" y="10023"/>
                  <a:pt x="47756" y="9854"/>
                  <a:pt x="47559" y="9854"/>
                </a:cubicBezTo>
                <a:close/>
                <a:moveTo>
                  <a:pt x="49524" y="9854"/>
                </a:moveTo>
                <a:cubicBezTo>
                  <a:pt x="49300" y="9854"/>
                  <a:pt x="49131" y="10023"/>
                  <a:pt x="49131" y="10219"/>
                </a:cubicBezTo>
                <a:cubicBezTo>
                  <a:pt x="49131" y="10444"/>
                  <a:pt x="49300" y="10612"/>
                  <a:pt x="49524" y="10612"/>
                </a:cubicBezTo>
                <a:cubicBezTo>
                  <a:pt x="49721" y="10612"/>
                  <a:pt x="49917" y="10444"/>
                  <a:pt x="49917" y="10219"/>
                </a:cubicBezTo>
                <a:cubicBezTo>
                  <a:pt x="49917" y="10023"/>
                  <a:pt x="49721" y="9854"/>
                  <a:pt x="49524" y="9854"/>
                </a:cubicBezTo>
                <a:close/>
                <a:moveTo>
                  <a:pt x="33802" y="11820"/>
                </a:moveTo>
                <a:cubicBezTo>
                  <a:pt x="33578" y="11820"/>
                  <a:pt x="33409" y="11988"/>
                  <a:pt x="33409" y="12185"/>
                </a:cubicBezTo>
                <a:cubicBezTo>
                  <a:pt x="33409" y="12409"/>
                  <a:pt x="33578" y="12578"/>
                  <a:pt x="33802" y="12578"/>
                </a:cubicBezTo>
                <a:cubicBezTo>
                  <a:pt x="33999" y="12578"/>
                  <a:pt x="34195" y="12409"/>
                  <a:pt x="34195" y="12185"/>
                </a:cubicBezTo>
                <a:cubicBezTo>
                  <a:pt x="34195" y="11988"/>
                  <a:pt x="33999" y="11820"/>
                  <a:pt x="33802" y="11820"/>
                </a:cubicBezTo>
                <a:close/>
                <a:moveTo>
                  <a:pt x="35768" y="11820"/>
                </a:moveTo>
                <a:cubicBezTo>
                  <a:pt x="35543" y="11820"/>
                  <a:pt x="35375" y="11988"/>
                  <a:pt x="35375" y="12185"/>
                </a:cubicBezTo>
                <a:cubicBezTo>
                  <a:pt x="35375" y="12409"/>
                  <a:pt x="35543" y="12578"/>
                  <a:pt x="35768" y="12578"/>
                </a:cubicBezTo>
                <a:cubicBezTo>
                  <a:pt x="35964" y="12578"/>
                  <a:pt x="36161" y="12409"/>
                  <a:pt x="36161" y="12185"/>
                </a:cubicBezTo>
                <a:cubicBezTo>
                  <a:pt x="36161" y="11988"/>
                  <a:pt x="35964" y="11820"/>
                  <a:pt x="35768" y="11820"/>
                </a:cubicBezTo>
                <a:close/>
                <a:moveTo>
                  <a:pt x="37733" y="11820"/>
                </a:moveTo>
                <a:cubicBezTo>
                  <a:pt x="37508" y="11820"/>
                  <a:pt x="37340" y="11988"/>
                  <a:pt x="37340" y="12185"/>
                </a:cubicBezTo>
                <a:cubicBezTo>
                  <a:pt x="37340" y="12409"/>
                  <a:pt x="37508" y="12578"/>
                  <a:pt x="37733" y="12578"/>
                </a:cubicBezTo>
                <a:cubicBezTo>
                  <a:pt x="37929" y="12578"/>
                  <a:pt x="38126" y="12409"/>
                  <a:pt x="38126" y="12185"/>
                </a:cubicBezTo>
                <a:cubicBezTo>
                  <a:pt x="38126" y="11988"/>
                  <a:pt x="37929" y="11820"/>
                  <a:pt x="37733" y="11820"/>
                </a:cubicBezTo>
                <a:close/>
                <a:moveTo>
                  <a:pt x="39698" y="11820"/>
                </a:moveTo>
                <a:cubicBezTo>
                  <a:pt x="39474" y="11820"/>
                  <a:pt x="39305" y="11988"/>
                  <a:pt x="39305" y="12185"/>
                </a:cubicBezTo>
                <a:cubicBezTo>
                  <a:pt x="39305" y="12409"/>
                  <a:pt x="39474" y="12578"/>
                  <a:pt x="39698" y="12578"/>
                </a:cubicBezTo>
                <a:cubicBezTo>
                  <a:pt x="39895" y="12578"/>
                  <a:pt x="40091" y="12409"/>
                  <a:pt x="40091" y="12185"/>
                </a:cubicBezTo>
                <a:cubicBezTo>
                  <a:pt x="40091" y="11988"/>
                  <a:pt x="39895" y="11820"/>
                  <a:pt x="39698" y="11820"/>
                </a:cubicBezTo>
                <a:close/>
                <a:moveTo>
                  <a:pt x="41663" y="11820"/>
                </a:moveTo>
                <a:cubicBezTo>
                  <a:pt x="41439" y="11820"/>
                  <a:pt x="41270" y="11988"/>
                  <a:pt x="41270" y="12185"/>
                </a:cubicBezTo>
                <a:cubicBezTo>
                  <a:pt x="41270" y="12409"/>
                  <a:pt x="41439" y="12578"/>
                  <a:pt x="41663" y="12578"/>
                </a:cubicBezTo>
                <a:cubicBezTo>
                  <a:pt x="41860" y="12578"/>
                  <a:pt x="42056" y="12409"/>
                  <a:pt x="42056" y="12185"/>
                </a:cubicBezTo>
                <a:cubicBezTo>
                  <a:pt x="42056" y="11988"/>
                  <a:pt x="41860" y="11820"/>
                  <a:pt x="41663" y="11820"/>
                </a:cubicBezTo>
                <a:close/>
                <a:moveTo>
                  <a:pt x="43629" y="11820"/>
                </a:moveTo>
                <a:cubicBezTo>
                  <a:pt x="43404" y="11820"/>
                  <a:pt x="43235" y="11988"/>
                  <a:pt x="43235" y="12185"/>
                </a:cubicBezTo>
                <a:cubicBezTo>
                  <a:pt x="43235" y="12409"/>
                  <a:pt x="43404" y="12578"/>
                  <a:pt x="43629" y="12578"/>
                </a:cubicBezTo>
                <a:cubicBezTo>
                  <a:pt x="43825" y="12578"/>
                  <a:pt x="44022" y="12409"/>
                  <a:pt x="44022" y="12185"/>
                </a:cubicBezTo>
                <a:cubicBezTo>
                  <a:pt x="44022" y="11988"/>
                  <a:pt x="43825" y="11820"/>
                  <a:pt x="43629" y="11820"/>
                </a:cubicBezTo>
                <a:close/>
                <a:moveTo>
                  <a:pt x="45594" y="11820"/>
                </a:moveTo>
                <a:cubicBezTo>
                  <a:pt x="45369" y="11820"/>
                  <a:pt x="45201" y="11988"/>
                  <a:pt x="45201" y="12185"/>
                </a:cubicBezTo>
                <a:cubicBezTo>
                  <a:pt x="45201" y="12409"/>
                  <a:pt x="45369" y="12578"/>
                  <a:pt x="45594" y="12578"/>
                </a:cubicBezTo>
                <a:cubicBezTo>
                  <a:pt x="45790" y="12578"/>
                  <a:pt x="45987" y="12409"/>
                  <a:pt x="45987" y="12185"/>
                </a:cubicBezTo>
                <a:cubicBezTo>
                  <a:pt x="45987" y="11988"/>
                  <a:pt x="45790" y="11820"/>
                  <a:pt x="45594" y="11820"/>
                </a:cubicBezTo>
                <a:close/>
                <a:moveTo>
                  <a:pt x="47559" y="11820"/>
                </a:moveTo>
                <a:cubicBezTo>
                  <a:pt x="47334" y="11820"/>
                  <a:pt x="47166" y="11988"/>
                  <a:pt x="47166" y="12185"/>
                </a:cubicBezTo>
                <a:cubicBezTo>
                  <a:pt x="47166" y="12409"/>
                  <a:pt x="47334" y="12578"/>
                  <a:pt x="47559" y="12578"/>
                </a:cubicBezTo>
                <a:cubicBezTo>
                  <a:pt x="47756" y="12578"/>
                  <a:pt x="47952" y="12409"/>
                  <a:pt x="47952" y="12185"/>
                </a:cubicBezTo>
                <a:cubicBezTo>
                  <a:pt x="47952" y="11988"/>
                  <a:pt x="47756" y="11820"/>
                  <a:pt x="47559" y="11820"/>
                </a:cubicBezTo>
                <a:close/>
                <a:moveTo>
                  <a:pt x="49524" y="11820"/>
                </a:moveTo>
                <a:cubicBezTo>
                  <a:pt x="49300" y="11820"/>
                  <a:pt x="49131" y="11988"/>
                  <a:pt x="49131" y="12185"/>
                </a:cubicBezTo>
                <a:cubicBezTo>
                  <a:pt x="49131" y="12409"/>
                  <a:pt x="49300" y="12578"/>
                  <a:pt x="49524" y="12578"/>
                </a:cubicBezTo>
                <a:cubicBezTo>
                  <a:pt x="49721" y="12578"/>
                  <a:pt x="49917" y="12409"/>
                  <a:pt x="49917" y="12185"/>
                </a:cubicBezTo>
                <a:cubicBezTo>
                  <a:pt x="49917" y="11988"/>
                  <a:pt x="49721" y="11820"/>
                  <a:pt x="49524" y="11820"/>
                </a:cubicBezTo>
                <a:close/>
                <a:moveTo>
                  <a:pt x="35768" y="13785"/>
                </a:moveTo>
                <a:cubicBezTo>
                  <a:pt x="35543" y="13785"/>
                  <a:pt x="35375" y="13953"/>
                  <a:pt x="35375" y="14150"/>
                </a:cubicBezTo>
                <a:cubicBezTo>
                  <a:pt x="35375" y="14374"/>
                  <a:pt x="35543" y="14543"/>
                  <a:pt x="35768" y="14543"/>
                </a:cubicBezTo>
                <a:cubicBezTo>
                  <a:pt x="35964" y="14543"/>
                  <a:pt x="36161" y="14374"/>
                  <a:pt x="36161" y="14150"/>
                </a:cubicBezTo>
                <a:cubicBezTo>
                  <a:pt x="36161" y="13953"/>
                  <a:pt x="35964" y="13785"/>
                  <a:pt x="35768" y="13785"/>
                </a:cubicBezTo>
                <a:close/>
                <a:moveTo>
                  <a:pt x="37733" y="13785"/>
                </a:moveTo>
                <a:cubicBezTo>
                  <a:pt x="37508" y="13785"/>
                  <a:pt x="37340" y="13953"/>
                  <a:pt x="37340" y="14150"/>
                </a:cubicBezTo>
                <a:cubicBezTo>
                  <a:pt x="37340" y="14374"/>
                  <a:pt x="37508" y="14543"/>
                  <a:pt x="37733" y="14543"/>
                </a:cubicBezTo>
                <a:cubicBezTo>
                  <a:pt x="37929" y="14543"/>
                  <a:pt x="38126" y="14374"/>
                  <a:pt x="38126" y="14150"/>
                </a:cubicBezTo>
                <a:cubicBezTo>
                  <a:pt x="38126" y="13953"/>
                  <a:pt x="37929" y="13785"/>
                  <a:pt x="37733" y="13785"/>
                </a:cubicBezTo>
                <a:close/>
                <a:moveTo>
                  <a:pt x="39698" y="13785"/>
                </a:moveTo>
                <a:cubicBezTo>
                  <a:pt x="39474" y="13785"/>
                  <a:pt x="39305" y="13953"/>
                  <a:pt x="39305" y="14150"/>
                </a:cubicBezTo>
                <a:cubicBezTo>
                  <a:pt x="39305" y="14374"/>
                  <a:pt x="39474" y="14543"/>
                  <a:pt x="39698" y="14543"/>
                </a:cubicBezTo>
                <a:cubicBezTo>
                  <a:pt x="39895" y="14543"/>
                  <a:pt x="40091" y="14374"/>
                  <a:pt x="40091" y="14150"/>
                </a:cubicBezTo>
                <a:cubicBezTo>
                  <a:pt x="40091" y="13953"/>
                  <a:pt x="39895" y="13785"/>
                  <a:pt x="39698" y="13785"/>
                </a:cubicBezTo>
                <a:close/>
                <a:moveTo>
                  <a:pt x="41663" y="13785"/>
                </a:moveTo>
                <a:cubicBezTo>
                  <a:pt x="41439" y="13785"/>
                  <a:pt x="41270" y="13953"/>
                  <a:pt x="41270" y="14150"/>
                </a:cubicBezTo>
                <a:cubicBezTo>
                  <a:pt x="41270" y="14374"/>
                  <a:pt x="41439" y="14543"/>
                  <a:pt x="41663" y="14543"/>
                </a:cubicBezTo>
                <a:cubicBezTo>
                  <a:pt x="41860" y="14543"/>
                  <a:pt x="42056" y="14374"/>
                  <a:pt x="42056" y="14150"/>
                </a:cubicBezTo>
                <a:cubicBezTo>
                  <a:pt x="42056" y="13953"/>
                  <a:pt x="41860" y="13785"/>
                  <a:pt x="41663" y="13785"/>
                </a:cubicBezTo>
                <a:close/>
                <a:moveTo>
                  <a:pt x="43629" y="13785"/>
                </a:moveTo>
                <a:cubicBezTo>
                  <a:pt x="43404" y="13785"/>
                  <a:pt x="43235" y="13953"/>
                  <a:pt x="43235" y="14150"/>
                </a:cubicBezTo>
                <a:cubicBezTo>
                  <a:pt x="43235" y="14374"/>
                  <a:pt x="43404" y="14543"/>
                  <a:pt x="43629" y="14543"/>
                </a:cubicBezTo>
                <a:cubicBezTo>
                  <a:pt x="43825" y="14543"/>
                  <a:pt x="44022" y="14374"/>
                  <a:pt x="44022" y="14150"/>
                </a:cubicBezTo>
                <a:cubicBezTo>
                  <a:pt x="44022" y="13953"/>
                  <a:pt x="43825" y="13785"/>
                  <a:pt x="43629" y="13785"/>
                </a:cubicBezTo>
                <a:close/>
                <a:moveTo>
                  <a:pt x="45594" y="13785"/>
                </a:moveTo>
                <a:cubicBezTo>
                  <a:pt x="45369" y="13785"/>
                  <a:pt x="45201" y="13953"/>
                  <a:pt x="45201" y="14150"/>
                </a:cubicBezTo>
                <a:cubicBezTo>
                  <a:pt x="45201" y="14374"/>
                  <a:pt x="45369" y="14543"/>
                  <a:pt x="45594" y="14543"/>
                </a:cubicBezTo>
                <a:cubicBezTo>
                  <a:pt x="45790" y="14543"/>
                  <a:pt x="45987" y="14374"/>
                  <a:pt x="45987" y="14150"/>
                </a:cubicBezTo>
                <a:cubicBezTo>
                  <a:pt x="45987" y="13953"/>
                  <a:pt x="45790" y="13785"/>
                  <a:pt x="45594" y="13785"/>
                </a:cubicBezTo>
                <a:close/>
                <a:moveTo>
                  <a:pt x="47559" y="13785"/>
                </a:moveTo>
                <a:cubicBezTo>
                  <a:pt x="47334" y="13785"/>
                  <a:pt x="47166" y="13953"/>
                  <a:pt x="47166" y="14150"/>
                </a:cubicBezTo>
                <a:cubicBezTo>
                  <a:pt x="47166" y="14374"/>
                  <a:pt x="47334" y="14543"/>
                  <a:pt x="47559" y="14543"/>
                </a:cubicBezTo>
                <a:cubicBezTo>
                  <a:pt x="47756" y="14543"/>
                  <a:pt x="47952" y="14374"/>
                  <a:pt x="47952" y="14150"/>
                </a:cubicBezTo>
                <a:cubicBezTo>
                  <a:pt x="47952" y="13953"/>
                  <a:pt x="47756" y="13785"/>
                  <a:pt x="47559" y="13785"/>
                </a:cubicBezTo>
                <a:close/>
                <a:moveTo>
                  <a:pt x="49524" y="13785"/>
                </a:moveTo>
                <a:cubicBezTo>
                  <a:pt x="49300" y="13785"/>
                  <a:pt x="49131" y="13953"/>
                  <a:pt x="49131" y="14150"/>
                </a:cubicBezTo>
                <a:cubicBezTo>
                  <a:pt x="49131" y="14374"/>
                  <a:pt x="49300" y="14543"/>
                  <a:pt x="49524" y="14543"/>
                </a:cubicBezTo>
                <a:cubicBezTo>
                  <a:pt x="49721" y="14543"/>
                  <a:pt x="49917" y="14374"/>
                  <a:pt x="49917" y="14150"/>
                </a:cubicBezTo>
                <a:cubicBezTo>
                  <a:pt x="49917" y="13953"/>
                  <a:pt x="49721" y="13785"/>
                  <a:pt x="49524" y="13785"/>
                </a:cubicBezTo>
                <a:close/>
                <a:moveTo>
                  <a:pt x="51489" y="13785"/>
                </a:moveTo>
                <a:cubicBezTo>
                  <a:pt x="51265" y="13785"/>
                  <a:pt x="51096" y="13953"/>
                  <a:pt x="51096" y="14150"/>
                </a:cubicBezTo>
                <a:cubicBezTo>
                  <a:pt x="51096" y="14374"/>
                  <a:pt x="51265" y="14543"/>
                  <a:pt x="51489" y="14543"/>
                </a:cubicBezTo>
                <a:cubicBezTo>
                  <a:pt x="51686" y="14543"/>
                  <a:pt x="51882" y="14374"/>
                  <a:pt x="51882" y="14150"/>
                </a:cubicBezTo>
                <a:cubicBezTo>
                  <a:pt x="51882" y="13953"/>
                  <a:pt x="51686" y="13785"/>
                  <a:pt x="51489" y="13785"/>
                </a:cubicBezTo>
                <a:close/>
                <a:moveTo>
                  <a:pt x="35768" y="15722"/>
                </a:moveTo>
                <a:cubicBezTo>
                  <a:pt x="35543" y="15750"/>
                  <a:pt x="35375" y="15919"/>
                  <a:pt x="35375" y="16115"/>
                </a:cubicBezTo>
                <a:cubicBezTo>
                  <a:pt x="35375" y="16340"/>
                  <a:pt x="35543" y="16508"/>
                  <a:pt x="35768" y="16508"/>
                </a:cubicBezTo>
                <a:cubicBezTo>
                  <a:pt x="35964" y="16508"/>
                  <a:pt x="36161" y="16340"/>
                  <a:pt x="36161" y="16115"/>
                </a:cubicBezTo>
                <a:cubicBezTo>
                  <a:pt x="36161" y="15919"/>
                  <a:pt x="35964" y="15722"/>
                  <a:pt x="35768" y="15722"/>
                </a:cubicBezTo>
                <a:close/>
                <a:moveTo>
                  <a:pt x="37733" y="15722"/>
                </a:moveTo>
                <a:cubicBezTo>
                  <a:pt x="37508" y="15750"/>
                  <a:pt x="37340" y="15919"/>
                  <a:pt x="37340" y="16115"/>
                </a:cubicBezTo>
                <a:cubicBezTo>
                  <a:pt x="37340" y="16340"/>
                  <a:pt x="37508" y="16508"/>
                  <a:pt x="37733" y="16508"/>
                </a:cubicBezTo>
                <a:cubicBezTo>
                  <a:pt x="37929" y="16508"/>
                  <a:pt x="38126" y="16340"/>
                  <a:pt x="38126" y="16115"/>
                </a:cubicBezTo>
                <a:cubicBezTo>
                  <a:pt x="38126" y="15919"/>
                  <a:pt x="37929" y="15722"/>
                  <a:pt x="37733" y="15722"/>
                </a:cubicBezTo>
                <a:close/>
                <a:moveTo>
                  <a:pt x="39698" y="15722"/>
                </a:moveTo>
                <a:cubicBezTo>
                  <a:pt x="39474" y="15750"/>
                  <a:pt x="39305" y="15919"/>
                  <a:pt x="39305" y="16115"/>
                </a:cubicBezTo>
                <a:cubicBezTo>
                  <a:pt x="39305" y="16340"/>
                  <a:pt x="39474" y="16508"/>
                  <a:pt x="39698" y="16508"/>
                </a:cubicBezTo>
                <a:cubicBezTo>
                  <a:pt x="39895" y="16508"/>
                  <a:pt x="40091" y="16340"/>
                  <a:pt x="40091" y="16115"/>
                </a:cubicBezTo>
                <a:cubicBezTo>
                  <a:pt x="40091" y="15919"/>
                  <a:pt x="39895" y="15722"/>
                  <a:pt x="39698" y="15722"/>
                </a:cubicBezTo>
                <a:close/>
                <a:moveTo>
                  <a:pt x="41663" y="15722"/>
                </a:moveTo>
                <a:cubicBezTo>
                  <a:pt x="41439" y="15750"/>
                  <a:pt x="41270" y="15919"/>
                  <a:pt x="41270" y="16115"/>
                </a:cubicBezTo>
                <a:cubicBezTo>
                  <a:pt x="41270" y="16340"/>
                  <a:pt x="41439" y="16508"/>
                  <a:pt x="41663" y="16508"/>
                </a:cubicBezTo>
                <a:cubicBezTo>
                  <a:pt x="41860" y="16508"/>
                  <a:pt x="42056" y="16340"/>
                  <a:pt x="42056" y="16115"/>
                </a:cubicBezTo>
                <a:cubicBezTo>
                  <a:pt x="42056" y="15919"/>
                  <a:pt x="41860" y="15722"/>
                  <a:pt x="41663" y="15722"/>
                </a:cubicBezTo>
                <a:close/>
                <a:moveTo>
                  <a:pt x="43629" y="15722"/>
                </a:moveTo>
                <a:cubicBezTo>
                  <a:pt x="43404" y="15750"/>
                  <a:pt x="43235" y="15919"/>
                  <a:pt x="43235" y="16115"/>
                </a:cubicBezTo>
                <a:cubicBezTo>
                  <a:pt x="43235" y="16340"/>
                  <a:pt x="43404" y="16508"/>
                  <a:pt x="43629" y="16508"/>
                </a:cubicBezTo>
                <a:cubicBezTo>
                  <a:pt x="43825" y="16508"/>
                  <a:pt x="44022" y="16340"/>
                  <a:pt x="44022" y="16115"/>
                </a:cubicBezTo>
                <a:cubicBezTo>
                  <a:pt x="44022" y="15919"/>
                  <a:pt x="43825" y="15722"/>
                  <a:pt x="43629" y="15722"/>
                </a:cubicBezTo>
                <a:close/>
                <a:moveTo>
                  <a:pt x="45594" y="15722"/>
                </a:moveTo>
                <a:cubicBezTo>
                  <a:pt x="45369" y="15750"/>
                  <a:pt x="45201" y="15919"/>
                  <a:pt x="45201" y="16115"/>
                </a:cubicBezTo>
                <a:cubicBezTo>
                  <a:pt x="45201" y="16340"/>
                  <a:pt x="45369" y="16508"/>
                  <a:pt x="45594" y="16508"/>
                </a:cubicBezTo>
                <a:cubicBezTo>
                  <a:pt x="45790" y="16508"/>
                  <a:pt x="45987" y="16340"/>
                  <a:pt x="45987" y="16115"/>
                </a:cubicBezTo>
                <a:cubicBezTo>
                  <a:pt x="45987" y="15919"/>
                  <a:pt x="45790" y="15722"/>
                  <a:pt x="45594" y="15722"/>
                </a:cubicBezTo>
                <a:close/>
                <a:moveTo>
                  <a:pt x="47559" y="15722"/>
                </a:moveTo>
                <a:cubicBezTo>
                  <a:pt x="47334" y="15750"/>
                  <a:pt x="47166" y="15919"/>
                  <a:pt x="47166" y="16115"/>
                </a:cubicBezTo>
                <a:cubicBezTo>
                  <a:pt x="47166" y="16340"/>
                  <a:pt x="47334" y="16508"/>
                  <a:pt x="47559" y="16508"/>
                </a:cubicBezTo>
                <a:cubicBezTo>
                  <a:pt x="47756" y="16508"/>
                  <a:pt x="47952" y="16340"/>
                  <a:pt x="47952" y="16115"/>
                </a:cubicBezTo>
                <a:cubicBezTo>
                  <a:pt x="47952" y="15919"/>
                  <a:pt x="47756" y="15722"/>
                  <a:pt x="47559" y="15722"/>
                </a:cubicBezTo>
                <a:close/>
                <a:moveTo>
                  <a:pt x="49524" y="15722"/>
                </a:moveTo>
                <a:cubicBezTo>
                  <a:pt x="49300" y="15750"/>
                  <a:pt x="49131" y="15919"/>
                  <a:pt x="49131" y="16115"/>
                </a:cubicBezTo>
                <a:cubicBezTo>
                  <a:pt x="49131" y="16340"/>
                  <a:pt x="49300" y="16508"/>
                  <a:pt x="49524" y="16508"/>
                </a:cubicBezTo>
                <a:cubicBezTo>
                  <a:pt x="49721" y="16508"/>
                  <a:pt x="49917" y="16340"/>
                  <a:pt x="49917" y="16115"/>
                </a:cubicBezTo>
                <a:cubicBezTo>
                  <a:pt x="49917" y="15919"/>
                  <a:pt x="49721" y="15722"/>
                  <a:pt x="49524" y="15722"/>
                </a:cubicBezTo>
                <a:close/>
                <a:moveTo>
                  <a:pt x="51489" y="15722"/>
                </a:moveTo>
                <a:cubicBezTo>
                  <a:pt x="51265" y="15750"/>
                  <a:pt x="51096" y="15919"/>
                  <a:pt x="51096" y="16115"/>
                </a:cubicBezTo>
                <a:cubicBezTo>
                  <a:pt x="51096" y="16340"/>
                  <a:pt x="51265" y="16508"/>
                  <a:pt x="51489" y="16508"/>
                </a:cubicBezTo>
                <a:cubicBezTo>
                  <a:pt x="51686" y="16508"/>
                  <a:pt x="51882" y="16340"/>
                  <a:pt x="51882" y="16115"/>
                </a:cubicBezTo>
                <a:cubicBezTo>
                  <a:pt x="51882" y="15919"/>
                  <a:pt x="51686" y="15722"/>
                  <a:pt x="51489" y="15722"/>
                </a:cubicBezTo>
                <a:close/>
                <a:moveTo>
                  <a:pt x="37733" y="17715"/>
                </a:moveTo>
                <a:cubicBezTo>
                  <a:pt x="37508" y="17715"/>
                  <a:pt x="37340" y="17884"/>
                  <a:pt x="37340" y="18080"/>
                </a:cubicBezTo>
                <a:cubicBezTo>
                  <a:pt x="37340" y="18305"/>
                  <a:pt x="37508" y="18473"/>
                  <a:pt x="37733" y="18473"/>
                </a:cubicBezTo>
                <a:cubicBezTo>
                  <a:pt x="37929" y="18473"/>
                  <a:pt x="38126" y="18305"/>
                  <a:pt x="38126" y="18080"/>
                </a:cubicBezTo>
                <a:cubicBezTo>
                  <a:pt x="38126" y="17884"/>
                  <a:pt x="37929" y="17715"/>
                  <a:pt x="37733" y="17715"/>
                </a:cubicBezTo>
                <a:close/>
                <a:moveTo>
                  <a:pt x="39698" y="17715"/>
                </a:moveTo>
                <a:cubicBezTo>
                  <a:pt x="39474" y="17715"/>
                  <a:pt x="39305" y="17884"/>
                  <a:pt x="39305" y="18080"/>
                </a:cubicBezTo>
                <a:cubicBezTo>
                  <a:pt x="39305" y="18305"/>
                  <a:pt x="39474" y="18473"/>
                  <a:pt x="39698" y="18473"/>
                </a:cubicBezTo>
                <a:cubicBezTo>
                  <a:pt x="39895" y="18473"/>
                  <a:pt x="40091" y="18305"/>
                  <a:pt x="40091" y="18080"/>
                </a:cubicBezTo>
                <a:cubicBezTo>
                  <a:pt x="40091" y="17884"/>
                  <a:pt x="39895" y="17715"/>
                  <a:pt x="39698" y="17715"/>
                </a:cubicBezTo>
                <a:close/>
                <a:moveTo>
                  <a:pt x="41663" y="17715"/>
                </a:moveTo>
                <a:cubicBezTo>
                  <a:pt x="41439" y="17715"/>
                  <a:pt x="41270" y="17884"/>
                  <a:pt x="41270" y="18080"/>
                </a:cubicBezTo>
                <a:cubicBezTo>
                  <a:pt x="41270" y="18305"/>
                  <a:pt x="41439" y="18473"/>
                  <a:pt x="41663" y="18473"/>
                </a:cubicBezTo>
                <a:cubicBezTo>
                  <a:pt x="41860" y="18473"/>
                  <a:pt x="42056" y="18305"/>
                  <a:pt x="42056" y="18080"/>
                </a:cubicBezTo>
                <a:cubicBezTo>
                  <a:pt x="42056" y="17884"/>
                  <a:pt x="41860" y="17715"/>
                  <a:pt x="41663" y="17715"/>
                </a:cubicBezTo>
                <a:close/>
                <a:moveTo>
                  <a:pt x="43629" y="17715"/>
                </a:moveTo>
                <a:cubicBezTo>
                  <a:pt x="43404" y="17715"/>
                  <a:pt x="43235" y="17884"/>
                  <a:pt x="43235" y="18080"/>
                </a:cubicBezTo>
                <a:cubicBezTo>
                  <a:pt x="43235" y="18305"/>
                  <a:pt x="43404" y="18473"/>
                  <a:pt x="43629" y="18473"/>
                </a:cubicBezTo>
                <a:cubicBezTo>
                  <a:pt x="43825" y="18473"/>
                  <a:pt x="44022" y="18305"/>
                  <a:pt x="44022" y="18080"/>
                </a:cubicBezTo>
                <a:cubicBezTo>
                  <a:pt x="44022" y="17884"/>
                  <a:pt x="43825" y="17715"/>
                  <a:pt x="43629" y="17715"/>
                </a:cubicBezTo>
                <a:close/>
                <a:moveTo>
                  <a:pt x="45594" y="17715"/>
                </a:moveTo>
                <a:cubicBezTo>
                  <a:pt x="45369" y="17715"/>
                  <a:pt x="45201" y="17884"/>
                  <a:pt x="45201" y="18080"/>
                </a:cubicBezTo>
                <a:cubicBezTo>
                  <a:pt x="45201" y="18305"/>
                  <a:pt x="45369" y="18473"/>
                  <a:pt x="45594" y="18473"/>
                </a:cubicBezTo>
                <a:cubicBezTo>
                  <a:pt x="45790" y="18473"/>
                  <a:pt x="45987" y="18305"/>
                  <a:pt x="45987" y="18080"/>
                </a:cubicBezTo>
                <a:cubicBezTo>
                  <a:pt x="45987" y="17884"/>
                  <a:pt x="45790" y="17715"/>
                  <a:pt x="45594" y="17715"/>
                </a:cubicBezTo>
                <a:close/>
                <a:moveTo>
                  <a:pt x="47559" y="17715"/>
                </a:moveTo>
                <a:cubicBezTo>
                  <a:pt x="47334" y="17715"/>
                  <a:pt x="47166" y="17884"/>
                  <a:pt x="47166" y="18080"/>
                </a:cubicBezTo>
                <a:cubicBezTo>
                  <a:pt x="47166" y="18305"/>
                  <a:pt x="47334" y="18473"/>
                  <a:pt x="47559" y="18473"/>
                </a:cubicBezTo>
                <a:cubicBezTo>
                  <a:pt x="47756" y="18473"/>
                  <a:pt x="47952" y="18305"/>
                  <a:pt x="47952" y="18080"/>
                </a:cubicBezTo>
                <a:cubicBezTo>
                  <a:pt x="47952" y="17884"/>
                  <a:pt x="47756" y="17715"/>
                  <a:pt x="47559" y="17715"/>
                </a:cubicBezTo>
                <a:close/>
                <a:moveTo>
                  <a:pt x="49524" y="17715"/>
                </a:moveTo>
                <a:cubicBezTo>
                  <a:pt x="49300" y="17715"/>
                  <a:pt x="49131" y="17884"/>
                  <a:pt x="49131" y="18080"/>
                </a:cubicBezTo>
                <a:cubicBezTo>
                  <a:pt x="49131" y="18305"/>
                  <a:pt x="49300" y="18473"/>
                  <a:pt x="49524" y="18473"/>
                </a:cubicBezTo>
                <a:cubicBezTo>
                  <a:pt x="49721" y="18473"/>
                  <a:pt x="49917" y="18305"/>
                  <a:pt x="49917" y="18080"/>
                </a:cubicBezTo>
                <a:cubicBezTo>
                  <a:pt x="49917" y="17884"/>
                  <a:pt x="49721" y="17715"/>
                  <a:pt x="49524" y="17715"/>
                </a:cubicBezTo>
                <a:close/>
                <a:moveTo>
                  <a:pt x="51489" y="17715"/>
                </a:moveTo>
                <a:cubicBezTo>
                  <a:pt x="51265" y="17715"/>
                  <a:pt x="51096" y="17884"/>
                  <a:pt x="51096" y="18080"/>
                </a:cubicBezTo>
                <a:cubicBezTo>
                  <a:pt x="51096" y="18305"/>
                  <a:pt x="51265" y="18473"/>
                  <a:pt x="51489" y="18473"/>
                </a:cubicBezTo>
                <a:cubicBezTo>
                  <a:pt x="51686" y="18473"/>
                  <a:pt x="51882" y="18305"/>
                  <a:pt x="51882" y="18080"/>
                </a:cubicBezTo>
                <a:cubicBezTo>
                  <a:pt x="51882" y="17884"/>
                  <a:pt x="51686" y="17715"/>
                  <a:pt x="51489" y="17715"/>
                </a:cubicBezTo>
                <a:close/>
                <a:moveTo>
                  <a:pt x="53455" y="17715"/>
                </a:moveTo>
                <a:cubicBezTo>
                  <a:pt x="53230" y="17715"/>
                  <a:pt x="53062" y="17884"/>
                  <a:pt x="53062" y="18080"/>
                </a:cubicBezTo>
                <a:cubicBezTo>
                  <a:pt x="53062" y="18305"/>
                  <a:pt x="53230" y="18473"/>
                  <a:pt x="53455" y="18473"/>
                </a:cubicBezTo>
                <a:cubicBezTo>
                  <a:pt x="53651" y="18473"/>
                  <a:pt x="53848" y="18305"/>
                  <a:pt x="53848" y="18080"/>
                </a:cubicBezTo>
                <a:cubicBezTo>
                  <a:pt x="53848" y="17884"/>
                  <a:pt x="53651" y="17715"/>
                  <a:pt x="53455" y="17715"/>
                </a:cubicBezTo>
                <a:close/>
                <a:moveTo>
                  <a:pt x="37733" y="19681"/>
                </a:moveTo>
                <a:cubicBezTo>
                  <a:pt x="37508" y="19681"/>
                  <a:pt x="37340" y="19849"/>
                  <a:pt x="37340" y="20046"/>
                </a:cubicBezTo>
                <a:cubicBezTo>
                  <a:pt x="37340" y="20270"/>
                  <a:pt x="37508" y="20439"/>
                  <a:pt x="37733" y="20439"/>
                </a:cubicBezTo>
                <a:cubicBezTo>
                  <a:pt x="37929" y="20439"/>
                  <a:pt x="38126" y="20270"/>
                  <a:pt x="38126" y="20046"/>
                </a:cubicBezTo>
                <a:cubicBezTo>
                  <a:pt x="38126" y="19849"/>
                  <a:pt x="37929" y="19681"/>
                  <a:pt x="37733" y="19681"/>
                </a:cubicBezTo>
                <a:close/>
                <a:moveTo>
                  <a:pt x="39698" y="19681"/>
                </a:moveTo>
                <a:cubicBezTo>
                  <a:pt x="39474" y="19681"/>
                  <a:pt x="39305" y="19849"/>
                  <a:pt x="39305" y="20046"/>
                </a:cubicBezTo>
                <a:cubicBezTo>
                  <a:pt x="39305" y="20270"/>
                  <a:pt x="39474" y="20439"/>
                  <a:pt x="39698" y="20439"/>
                </a:cubicBezTo>
                <a:cubicBezTo>
                  <a:pt x="39895" y="20439"/>
                  <a:pt x="40091" y="20270"/>
                  <a:pt x="40091" y="20046"/>
                </a:cubicBezTo>
                <a:cubicBezTo>
                  <a:pt x="40091" y="19849"/>
                  <a:pt x="39895" y="19681"/>
                  <a:pt x="39698" y="19681"/>
                </a:cubicBezTo>
                <a:close/>
                <a:moveTo>
                  <a:pt x="41663" y="19681"/>
                </a:moveTo>
                <a:cubicBezTo>
                  <a:pt x="41439" y="19681"/>
                  <a:pt x="41270" y="19849"/>
                  <a:pt x="41270" y="20046"/>
                </a:cubicBezTo>
                <a:cubicBezTo>
                  <a:pt x="41270" y="20270"/>
                  <a:pt x="41439" y="20439"/>
                  <a:pt x="41663" y="20439"/>
                </a:cubicBezTo>
                <a:cubicBezTo>
                  <a:pt x="41860" y="20439"/>
                  <a:pt x="42056" y="20270"/>
                  <a:pt x="42056" y="20046"/>
                </a:cubicBezTo>
                <a:cubicBezTo>
                  <a:pt x="42056" y="19849"/>
                  <a:pt x="41860" y="19681"/>
                  <a:pt x="41663" y="19681"/>
                </a:cubicBezTo>
                <a:close/>
                <a:moveTo>
                  <a:pt x="43629" y="19681"/>
                </a:moveTo>
                <a:cubicBezTo>
                  <a:pt x="43404" y="19681"/>
                  <a:pt x="43235" y="19849"/>
                  <a:pt x="43235" y="20046"/>
                </a:cubicBezTo>
                <a:cubicBezTo>
                  <a:pt x="43235" y="20270"/>
                  <a:pt x="43404" y="20439"/>
                  <a:pt x="43629" y="20439"/>
                </a:cubicBezTo>
                <a:cubicBezTo>
                  <a:pt x="43825" y="20439"/>
                  <a:pt x="44022" y="20270"/>
                  <a:pt x="44022" y="20046"/>
                </a:cubicBezTo>
                <a:cubicBezTo>
                  <a:pt x="44022" y="19849"/>
                  <a:pt x="43825" y="19681"/>
                  <a:pt x="43629" y="19681"/>
                </a:cubicBezTo>
                <a:close/>
                <a:moveTo>
                  <a:pt x="45594" y="19681"/>
                </a:moveTo>
                <a:cubicBezTo>
                  <a:pt x="45369" y="19681"/>
                  <a:pt x="45201" y="19849"/>
                  <a:pt x="45201" y="20046"/>
                </a:cubicBezTo>
                <a:cubicBezTo>
                  <a:pt x="45201" y="20270"/>
                  <a:pt x="45369" y="20439"/>
                  <a:pt x="45594" y="20439"/>
                </a:cubicBezTo>
                <a:cubicBezTo>
                  <a:pt x="45790" y="20439"/>
                  <a:pt x="45987" y="20270"/>
                  <a:pt x="45987" y="20046"/>
                </a:cubicBezTo>
                <a:cubicBezTo>
                  <a:pt x="45987" y="19849"/>
                  <a:pt x="45790" y="19681"/>
                  <a:pt x="45594" y="19681"/>
                </a:cubicBezTo>
                <a:close/>
                <a:moveTo>
                  <a:pt x="47559" y="19681"/>
                </a:moveTo>
                <a:cubicBezTo>
                  <a:pt x="47334" y="19681"/>
                  <a:pt x="47166" y="19849"/>
                  <a:pt x="47166" y="20046"/>
                </a:cubicBezTo>
                <a:cubicBezTo>
                  <a:pt x="47166" y="20270"/>
                  <a:pt x="47334" y="20439"/>
                  <a:pt x="47559" y="20439"/>
                </a:cubicBezTo>
                <a:cubicBezTo>
                  <a:pt x="47756" y="20439"/>
                  <a:pt x="47952" y="20270"/>
                  <a:pt x="47952" y="20046"/>
                </a:cubicBezTo>
                <a:cubicBezTo>
                  <a:pt x="47952" y="19849"/>
                  <a:pt x="47756" y="19681"/>
                  <a:pt x="47559" y="19681"/>
                </a:cubicBezTo>
                <a:close/>
                <a:moveTo>
                  <a:pt x="49524" y="19681"/>
                </a:moveTo>
                <a:cubicBezTo>
                  <a:pt x="49300" y="19681"/>
                  <a:pt x="49131" y="19849"/>
                  <a:pt x="49131" y="20046"/>
                </a:cubicBezTo>
                <a:cubicBezTo>
                  <a:pt x="49131" y="20270"/>
                  <a:pt x="49300" y="20439"/>
                  <a:pt x="49524" y="20439"/>
                </a:cubicBezTo>
                <a:cubicBezTo>
                  <a:pt x="49721" y="20439"/>
                  <a:pt x="49917" y="20270"/>
                  <a:pt x="49917" y="20046"/>
                </a:cubicBezTo>
                <a:cubicBezTo>
                  <a:pt x="49917" y="19849"/>
                  <a:pt x="49721" y="19681"/>
                  <a:pt x="49524" y="19681"/>
                </a:cubicBezTo>
                <a:close/>
                <a:moveTo>
                  <a:pt x="51489" y="19681"/>
                </a:moveTo>
                <a:cubicBezTo>
                  <a:pt x="51265" y="19681"/>
                  <a:pt x="51096" y="19849"/>
                  <a:pt x="51096" y="20046"/>
                </a:cubicBezTo>
                <a:cubicBezTo>
                  <a:pt x="51096" y="20270"/>
                  <a:pt x="51265" y="20439"/>
                  <a:pt x="51489" y="20439"/>
                </a:cubicBezTo>
                <a:cubicBezTo>
                  <a:pt x="51686" y="20439"/>
                  <a:pt x="51882" y="20270"/>
                  <a:pt x="51882" y="20046"/>
                </a:cubicBezTo>
                <a:cubicBezTo>
                  <a:pt x="51882" y="19849"/>
                  <a:pt x="51686" y="19681"/>
                  <a:pt x="51489" y="19681"/>
                </a:cubicBezTo>
                <a:close/>
                <a:moveTo>
                  <a:pt x="53455" y="19681"/>
                </a:moveTo>
                <a:cubicBezTo>
                  <a:pt x="53230" y="19681"/>
                  <a:pt x="53062" y="19849"/>
                  <a:pt x="53062" y="20046"/>
                </a:cubicBezTo>
                <a:cubicBezTo>
                  <a:pt x="53062" y="20270"/>
                  <a:pt x="53230" y="20439"/>
                  <a:pt x="53455" y="20439"/>
                </a:cubicBezTo>
                <a:cubicBezTo>
                  <a:pt x="53651" y="20439"/>
                  <a:pt x="53848" y="20270"/>
                  <a:pt x="53848" y="20046"/>
                </a:cubicBezTo>
                <a:cubicBezTo>
                  <a:pt x="53848" y="19849"/>
                  <a:pt x="53651" y="19681"/>
                  <a:pt x="53455" y="19681"/>
                </a:cubicBezTo>
                <a:close/>
                <a:moveTo>
                  <a:pt x="39698" y="21646"/>
                </a:moveTo>
                <a:cubicBezTo>
                  <a:pt x="39474" y="21646"/>
                  <a:pt x="39305" y="21814"/>
                  <a:pt x="39305" y="22011"/>
                </a:cubicBezTo>
                <a:cubicBezTo>
                  <a:pt x="39305" y="22235"/>
                  <a:pt x="39474" y="22404"/>
                  <a:pt x="39698" y="22404"/>
                </a:cubicBezTo>
                <a:cubicBezTo>
                  <a:pt x="39895" y="22404"/>
                  <a:pt x="40091" y="22235"/>
                  <a:pt x="40091" y="22011"/>
                </a:cubicBezTo>
                <a:cubicBezTo>
                  <a:pt x="40091" y="21814"/>
                  <a:pt x="39895" y="21646"/>
                  <a:pt x="39698" y="21646"/>
                </a:cubicBezTo>
                <a:close/>
                <a:moveTo>
                  <a:pt x="41663" y="21646"/>
                </a:moveTo>
                <a:cubicBezTo>
                  <a:pt x="41439" y="21646"/>
                  <a:pt x="41270" y="21814"/>
                  <a:pt x="41270" y="22011"/>
                </a:cubicBezTo>
                <a:cubicBezTo>
                  <a:pt x="41270" y="22235"/>
                  <a:pt x="41439" y="22404"/>
                  <a:pt x="41663" y="22404"/>
                </a:cubicBezTo>
                <a:cubicBezTo>
                  <a:pt x="41860" y="22404"/>
                  <a:pt x="42056" y="22235"/>
                  <a:pt x="42056" y="22011"/>
                </a:cubicBezTo>
                <a:cubicBezTo>
                  <a:pt x="42056" y="21814"/>
                  <a:pt x="41860" y="21646"/>
                  <a:pt x="41663" y="21646"/>
                </a:cubicBezTo>
                <a:close/>
                <a:moveTo>
                  <a:pt x="43629" y="21646"/>
                </a:moveTo>
                <a:cubicBezTo>
                  <a:pt x="43404" y="21646"/>
                  <a:pt x="43235" y="21814"/>
                  <a:pt x="43235" y="22011"/>
                </a:cubicBezTo>
                <a:cubicBezTo>
                  <a:pt x="43235" y="22235"/>
                  <a:pt x="43404" y="22404"/>
                  <a:pt x="43629" y="22404"/>
                </a:cubicBezTo>
                <a:cubicBezTo>
                  <a:pt x="43825" y="22404"/>
                  <a:pt x="44022" y="22235"/>
                  <a:pt x="44022" y="22011"/>
                </a:cubicBezTo>
                <a:cubicBezTo>
                  <a:pt x="44022" y="21814"/>
                  <a:pt x="43825" y="21646"/>
                  <a:pt x="43629" y="21646"/>
                </a:cubicBezTo>
                <a:close/>
                <a:moveTo>
                  <a:pt x="45594" y="21646"/>
                </a:moveTo>
                <a:cubicBezTo>
                  <a:pt x="45369" y="21646"/>
                  <a:pt x="45201" y="21814"/>
                  <a:pt x="45201" y="22011"/>
                </a:cubicBezTo>
                <a:cubicBezTo>
                  <a:pt x="45201" y="22235"/>
                  <a:pt x="45369" y="22404"/>
                  <a:pt x="45594" y="22404"/>
                </a:cubicBezTo>
                <a:cubicBezTo>
                  <a:pt x="45790" y="22404"/>
                  <a:pt x="45987" y="22235"/>
                  <a:pt x="45987" y="22011"/>
                </a:cubicBezTo>
                <a:cubicBezTo>
                  <a:pt x="45987" y="21814"/>
                  <a:pt x="45790" y="21646"/>
                  <a:pt x="45594" y="21646"/>
                </a:cubicBezTo>
                <a:close/>
                <a:moveTo>
                  <a:pt x="47559" y="21646"/>
                </a:moveTo>
                <a:cubicBezTo>
                  <a:pt x="47334" y="21646"/>
                  <a:pt x="47166" y="21814"/>
                  <a:pt x="47166" y="22011"/>
                </a:cubicBezTo>
                <a:cubicBezTo>
                  <a:pt x="47166" y="22235"/>
                  <a:pt x="47334" y="22404"/>
                  <a:pt x="47559" y="22404"/>
                </a:cubicBezTo>
                <a:cubicBezTo>
                  <a:pt x="47756" y="22404"/>
                  <a:pt x="47952" y="22235"/>
                  <a:pt x="47952" y="22011"/>
                </a:cubicBezTo>
                <a:cubicBezTo>
                  <a:pt x="47952" y="21814"/>
                  <a:pt x="47756" y="21646"/>
                  <a:pt x="47559" y="21646"/>
                </a:cubicBezTo>
                <a:close/>
                <a:moveTo>
                  <a:pt x="49524" y="21646"/>
                </a:moveTo>
                <a:cubicBezTo>
                  <a:pt x="49300" y="21646"/>
                  <a:pt x="49131" y="21814"/>
                  <a:pt x="49131" y="22011"/>
                </a:cubicBezTo>
                <a:cubicBezTo>
                  <a:pt x="49131" y="22235"/>
                  <a:pt x="49300" y="22404"/>
                  <a:pt x="49524" y="22404"/>
                </a:cubicBezTo>
                <a:cubicBezTo>
                  <a:pt x="49721" y="22404"/>
                  <a:pt x="49917" y="22235"/>
                  <a:pt x="49917" y="22011"/>
                </a:cubicBezTo>
                <a:cubicBezTo>
                  <a:pt x="49917" y="21814"/>
                  <a:pt x="49721" y="21646"/>
                  <a:pt x="49524" y="21646"/>
                </a:cubicBezTo>
                <a:close/>
                <a:moveTo>
                  <a:pt x="51489" y="21646"/>
                </a:moveTo>
                <a:cubicBezTo>
                  <a:pt x="51265" y="21646"/>
                  <a:pt x="51096" y="21814"/>
                  <a:pt x="51096" y="22011"/>
                </a:cubicBezTo>
                <a:cubicBezTo>
                  <a:pt x="51096" y="22235"/>
                  <a:pt x="51265" y="22404"/>
                  <a:pt x="51489" y="22404"/>
                </a:cubicBezTo>
                <a:cubicBezTo>
                  <a:pt x="51686" y="22404"/>
                  <a:pt x="51882" y="22235"/>
                  <a:pt x="51882" y="22011"/>
                </a:cubicBezTo>
                <a:cubicBezTo>
                  <a:pt x="51882" y="21814"/>
                  <a:pt x="51686" y="21646"/>
                  <a:pt x="51489" y="21646"/>
                </a:cubicBezTo>
                <a:close/>
                <a:moveTo>
                  <a:pt x="53455" y="21646"/>
                </a:moveTo>
                <a:cubicBezTo>
                  <a:pt x="53230" y="21646"/>
                  <a:pt x="53062" y="21814"/>
                  <a:pt x="53062" y="22011"/>
                </a:cubicBezTo>
                <a:cubicBezTo>
                  <a:pt x="53062" y="22235"/>
                  <a:pt x="53230" y="22404"/>
                  <a:pt x="53455" y="22404"/>
                </a:cubicBezTo>
                <a:cubicBezTo>
                  <a:pt x="53651" y="22404"/>
                  <a:pt x="53848" y="22235"/>
                  <a:pt x="53848" y="22011"/>
                </a:cubicBezTo>
                <a:cubicBezTo>
                  <a:pt x="53848" y="21814"/>
                  <a:pt x="53651" y="21646"/>
                  <a:pt x="53455" y="21646"/>
                </a:cubicBezTo>
                <a:close/>
                <a:moveTo>
                  <a:pt x="55420" y="21646"/>
                </a:moveTo>
                <a:cubicBezTo>
                  <a:pt x="55195" y="21646"/>
                  <a:pt x="55027" y="21814"/>
                  <a:pt x="55027" y="22011"/>
                </a:cubicBezTo>
                <a:cubicBezTo>
                  <a:pt x="55027" y="22235"/>
                  <a:pt x="55195" y="22404"/>
                  <a:pt x="55420" y="22404"/>
                </a:cubicBezTo>
                <a:cubicBezTo>
                  <a:pt x="55616" y="22404"/>
                  <a:pt x="55813" y="22235"/>
                  <a:pt x="55813" y="22011"/>
                </a:cubicBezTo>
                <a:cubicBezTo>
                  <a:pt x="55813" y="21814"/>
                  <a:pt x="55616" y="21646"/>
                  <a:pt x="55420" y="21646"/>
                </a:cubicBezTo>
                <a:close/>
                <a:moveTo>
                  <a:pt x="39698" y="23611"/>
                </a:moveTo>
                <a:cubicBezTo>
                  <a:pt x="39474" y="23611"/>
                  <a:pt x="39305" y="23780"/>
                  <a:pt x="39305" y="23976"/>
                </a:cubicBezTo>
                <a:cubicBezTo>
                  <a:pt x="39305" y="24201"/>
                  <a:pt x="39474" y="24369"/>
                  <a:pt x="39698" y="24369"/>
                </a:cubicBezTo>
                <a:cubicBezTo>
                  <a:pt x="39895" y="24369"/>
                  <a:pt x="40091" y="24201"/>
                  <a:pt x="40091" y="23976"/>
                </a:cubicBezTo>
                <a:cubicBezTo>
                  <a:pt x="40091" y="23780"/>
                  <a:pt x="39895" y="23611"/>
                  <a:pt x="39698" y="23611"/>
                </a:cubicBezTo>
                <a:close/>
                <a:moveTo>
                  <a:pt x="41663" y="23611"/>
                </a:moveTo>
                <a:cubicBezTo>
                  <a:pt x="41439" y="23611"/>
                  <a:pt x="41270" y="23780"/>
                  <a:pt x="41270" y="23976"/>
                </a:cubicBezTo>
                <a:cubicBezTo>
                  <a:pt x="41270" y="24201"/>
                  <a:pt x="41439" y="24369"/>
                  <a:pt x="41663" y="24369"/>
                </a:cubicBezTo>
                <a:cubicBezTo>
                  <a:pt x="41860" y="24369"/>
                  <a:pt x="42056" y="24201"/>
                  <a:pt x="42056" y="23976"/>
                </a:cubicBezTo>
                <a:cubicBezTo>
                  <a:pt x="42056" y="23780"/>
                  <a:pt x="41860" y="23611"/>
                  <a:pt x="41663" y="23611"/>
                </a:cubicBezTo>
                <a:close/>
                <a:moveTo>
                  <a:pt x="43629" y="23611"/>
                </a:moveTo>
                <a:cubicBezTo>
                  <a:pt x="43404" y="23611"/>
                  <a:pt x="43235" y="23780"/>
                  <a:pt x="43235" y="23976"/>
                </a:cubicBezTo>
                <a:cubicBezTo>
                  <a:pt x="43235" y="24201"/>
                  <a:pt x="43404" y="24369"/>
                  <a:pt x="43629" y="24369"/>
                </a:cubicBezTo>
                <a:cubicBezTo>
                  <a:pt x="43825" y="24369"/>
                  <a:pt x="44022" y="24201"/>
                  <a:pt x="44022" y="23976"/>
                </a:cubicBezTo>
                <a:cubicBezTo>
                  <a:pt x="44022" y="23780"/>
                  <a:pt x="43825" y="23611"/>
                  <a:pt x="43629" y="23611"/>
                </a:cubicBezTo>
                <a:close/>
                <a:moveTo>
                  <a:pt x="45594" y="23611"/>
                </a:moveTo>
                <a:cubicBezTo>
                  <a:pt x="45369" y="23611"/>
                  <a:pt x="45201" y="23780"/>
                  <a:pt x="45201" y="23976"/>
                </a:cubicBezTo>
                <a:cubicBezTo>
                  <a:pt x="45201" y="24201"/>
                  <a:pt x="45369" y="24369"/>
                  <a:pt x="45594" y="24369"/>
                </a:cubicBezTo>
                <a:cubicBezTo>
                  <a:pt x="45790" y="24369"/>
                  <a:pt x="45987" y="24201"/>
                  <a:pt x="45987" y="23976"/>
                </a:cubicBezTo>
                <a:cubicBezTo>
                  <a:pt x="45987" y="23780"/>
                  <a:pt x="45790" y="23611"/>
                  <a:pt x="45594" y="23611"/>
                </a:cubicBezTo>
                <a:close/>
                <a:moveTo>
                  <a:pt x="47559" y="23611"/>
                </a:moveTo>
                <a:cubicBezTo>
                  <a:pt x="47334" y="23611"/>
                  <a:pt x="47166" y="23780"/>
                  <a:pt x="47166" y="23976"/>
                </a:cubicBezTo>
                <a:cubicBezTo>
                  <a:pt x="47166" y="24201"/>
                  <a:pt x="47334" y="24369"/>
                  <a:pt x="47559" y="24369"/>
                </a:cubicBezTo>
                <a:cubicBezTo>
                  <a:pt x="47756" y="24369"/>
                  <a:pt x="47952" y="24201"/>
                  <a:pt x="47952" y="23976"/>
                </a:cubicBezTo>
                <a:cubicBezTo>
                  <a:pt x="47952" y="23780"/>
                  <a:pt x="47756" y="23611"/>
                  <a:pt x="47559" y="23611"/>
                </a:cubicBezTo>
                <a:close/>
                <a:moveTo>
                  <a:pt x="49524" y="23611"/>
                </a:moveTo>
                <a:cubicBezTo>
                  <a:pt x="49300" y="23611"/>
                  <a:pt x="49131" y="23780"/>
                  <a:pt x="49131" y="23976"/>
                </a:cubicBezTo>
                <a:cubicBezTo>
                  <a:pt x="49131" y="24201"/>
                  <a:pt x="49300" y="24369"/>
                  <a:pt x="49524" y="24369"/>
                </a:cubicBezTo>
                <a:cubicBezTo>
                  <a:pt x="49721" y="24369"/>
                  <a:pt x="49917" y="24201"/>
                  <a:pt x="49917" y="23976"/>
                </a:cubicBezTo>
                <a:cubicBezTo>
                  <a:pt x="49917" y="23780"/>
                  <a:pt x="49721" y="23611"/>
                  <a:pt x="49524" y="23611"/>
                </a:cubicBezTo>
                <a:close/>
                <a:moveTo>
                  <a:pt x="51489" y="23611"/>
                </a:moveTo>
                <a:cubicBezTo>
                  <a:pt x="51265" y="23611"/>
                  <a:pt x="51096" y="23780"/>
                  <a:pt x="51096" y="23976"/>
                </a:cubicBezTo>
                <a:cubicBezTo>
                  <a:pt x="51096" y="24201"/>
                  <a:pt x="51265" y="24369"/>
                  <a:pt x="51489" y="24369"/>
                </a:cubicBezTo>
                <a:cubicBezTo>
                  <a:pt x="51686" y="24369"/>
                  <a:pt x="51882" y="24201"/>
                  <a:pt x="51882" y="23976"/>
                </a:cubicBezTo>
                <a:cubicBezTo>
                  <a:pt x="51882" y="23780"/>
                  <a:pt x="51686" y="23611"/>
                  <a:pt x="51489" y="23611"/>
                </a:cubicBezTo>
                <a:close/>
                <a:moveTo>
                  <a:pt x="53455" y="23611"/>
                </a:moveTo>
                <a:cubicBezTo>
                  <a:pt x="53230" y="23611"/>
                  <a:pt x="53062" y="23780"/>
                  <a:pt x="53062" y="23976"/>
                </a:cubicBezTo>
                <a:cubicBezTo>
                  <a:pt x="53062" y="24201"/>
                  <a:pt x="53230" y="24369"/>
                  <a:pt x="53455" y="24369"/>
                </a:cubicBezTo>
                <a:cubicBezTo>
                  <a:pt x="53651" y="24369"/>
                  <a:pt x="53848" y="24201"/>
                  <a:pt x="53848" y="23976"/>
                </a:cubicBezTo>
                <a:cubicBezTo>
                  <a:pt x="53848" y="23780"/>
                  <a:pt x="53651" y="23611"/>
                  <a:pt x="53455" y="23611"/>
                </a:cubicBezTo>
                <a:close/>
                <a:moveTo>
                  <a:pt x="55420" y="23611"/>
                </a:moveTo>
                <a:cubicBezTo>
                  <a:pt x="55195" y="23611"/>
                  <a:pt x="55027" y="23780"/>
                  <a:pt x="55027" y="23976"/>
                </a:cubicBezTo>
                <a:cubicBezTo>
                  <a:pt x="55027" y="24201"/>
                  <a:pt x="55195" y="24369"/>
                  <a:pt x="55420" y="24369"/>
                </a:cubicBezTo>
                <a:cubicBezTo>
                  <a:pt x="55616" y="24369"/>
                  <a:pt x="55813" y="24201"/>
                  <a:pt x="55813" y="23976"/>
                </a:cubicBezTo>
                <a:cubicBezTo>
                  <a:pt x="55813" y="23780"/>
                  <a:pt x="55616" y="23611"/>
                  <a:pt x="55420" y="23611"/>
                </a:cubicBezTo>
                <a:close/>
                <a:moveTo>
                  <a:pt x="41663" y="25576"/>
                </a:moveTo>
                <a:cubicBezTo>
                  <a:pt x="41439" y="25576"/>
                  <a:pt x="41270" y="25745"/>
                  <a:pt x="41270" y="25941"/>
                </a:cubicBezTo>
                <a:cubicBezTo>
                  <a:pt x="41270" y="26166"/>
                  <a:pt x="41439" y="26334"/>
                  <a:pt x="41663" y="26334"/>
                </a:cubicBezTo>
                <a:cubicBezTo>
                  <a:pt x="41860" y="26334"/>
                  <a:pt x="42056" y="26166"/>
                  <a:pt x="42056" y="25941"/>
                </a:cubicBezTo>
                <a:cubicBezTo>
                  <a:pt x="42056" y="25745"/>
                  <a:pt x="41860" y="25576"/>
                  <a:pt x="41663" y="25576"/>
                </a:cubicBezTo>
                <a:close/>
                <a:moveTo>
                  <a:pt x="43629" y="25576"/>
                </a:moveTo>
                <a:cubicBezTo>
                  <a:pt x="43404" y="25576"/>
                  <a:pt x="43235" y="25745"/>
                  <a:pt x="43235" y="25941"/>
                </a:cubicBezTo>
                <a:cubicBezTo>
                  <a:pt x="43235" y="26166"/>
                  <a:pt x="43404" y="26334"/>
                  <a:pt x="43629" y="26334"/>
                </a:cubicBezTo>
                <a:cubicBezTo>
                  <a:pt x="43825" y="26334"/>
                  <a:pt x="44022" y="26166"/>
                  <a:pt x="44022" y="25941"/>
                </a:cubicBezTo>
                <a:cubicBezTo>
                  <a:pt x="44022" y="25745"/>
                  <a:pt x="43825" y="25576"/>
                  <a:pt x="43629" y="25576"/>
                </a:cubicBezTo>
                <a:close/>
                <a:moveTo>
                  <a:pt x="45594" y="25576"/>
                </a:moveTo>
                <a:cubicBezTo>
                  <a:pt x="45369" y="25576"/>
                  <a:pt x="45201" y="25745"/>
                  <a:pt x="45201" y="25941"/>
                </a:cubicBezTo>
                <a:cubicBezTo>
                  <a:pt x="45201" y="26166"/>
                  <a:pt x="45369" y="26334"/>
                  <a:pt x="45594" y="26334"/>
                </a:cubicBezTo>
                <a:cubicBezTo>
                  <a:pt x="45790" y="26334"/>
                  <a:pt x="45987" y="26166"/>
                  <a:pt x="45987" y="25941"/>
                </a:cubicBezTo>
                <a:cubicBezTo>
                  <a:pt x="45987" y="25745"/>
                  <a:pt x="45790" y="25576"/>
                  <a:pt x="45594" y="25576"/>
                </a:cubicBezTo>
                <a:close/>
                <a:moveTo>
                  <a:pt x="47559" y="25576"/>
                </a:moveTo>
                <a:cubicBezTo>
                  <a:pt x="47334" y="25576"/>
                  <a:pt x="47166" y="25745"/>
                  <a:pt x="47166" y="25941"/>
                </a:cubicBezTo>
                <a:cubicBezTo>
                  <a:pt x="47166" y="26166"/>
                  <a:pt x="47334" y="26334"/>
                  <a:pt x="47559" y="26334"/>
                </a:cubicBezTo>
                <a:cubicBezTo>
                  <a:pt x="47756" y="26334"/>
                  <a:pt x="47952" y="26166"/>
                  <a:pt x="47952" y="25941"/>
                </a:cubicBezTo>
                <a:cubicBezTo>
                  <a:pt x="47952" y="25745"/>
                  <a:pt x="47756" y="25576"/>
                  <a:pt x="47559" y="25576"/>
                </a:cubicBezTo>
                <a:close/>
                <a:moveTo>
                  <a:pt x="49524" y="25576"/>
                </a:moveTo>
                <a:cubicBezTo>
                  <a:pt x="49300" y="25576"/>
                  <a:pt x="49131" y="25745"/>
                  <a:pt x="49131" y="25941"/>
                </a:cubicBezTo>
                <a:cubicBezTo>
                  <a:pt x="49131" y="26166"/>
                  <a:pt x="49300" y="26334"/>
                  <a:pt x="49524" y="26334"/>
                </a:cubicBezTo>
                <a:cubicBezTo>
                  <a:pt x="49721" y="26334"/>
                  <a:pt x="49917" y="26166"/>
                  <a:pt x="49917" y="25941"/>
                </a:cubicBezTo>
                <a:cubicBezTo>
                  <a:pt x="49917" y="25745"/>
                  <a:pt x="49721" y="25576"/>
                  <a:pt x="49524" y="25576"/>
                </a:cubicBezTo>
                <a:close/>
                <a:moveTo>
                  <a:pt x="51489" y="25576"/>
                </a:moveTo>
                <a:cubicBezTo>
                  <a:pt x="51265" y="25576"/>
                  <a:pt x="51096" y="25745"/>
                  <a:pt x="51096" y="25941"/>
                </a:cubicBezTo>
                <a:cubicBezTo>
                  <a:pt x="51096" y="26166"/>
                  <a:pt x="51265" y="26334"/>
                  <a:pt x="51489" y="26334"/>
                </a:cubicBezTo>
                <a:cubicBezTo>
                  <a:pt x="51686" y="26334"/>
                  <a:pt x="51882" y="26166"/>
                  <a:pt x="51882" y="25941"/>
                </a:cubicBezTo>
                <a:cubicBezTo>
                  <a:pt x="51882" y="25745"/>
                  <a:pt x="51686" y="25576"/>
                  <a:pt x="51489" y="25576"/>
                </a:cubicBezTo>
                <a:close/>
                <a:moveTo>
                  <a:pt x="53455" y="25576"/>
                </a:moveTo>
                <a:cubicBezTo>
                  <a:pt x="53230" y="25576"/>
                  <a:pt x="53062" y="25745"/>
                  <a:pt x="53062" y="25941"/>
                </a:cubicBezTo>
                <a:cubicBezTo>
                  <a:pt x="53062" y="26166"/>
                  <a:pt x="53230" y="26334"/>
                  <a:pt x="53455" y="26334"/>
                </a:cubicBezTo>
                <a:cubicBezTo>
                  <a:pt x="53651" y="26334"/>
                  <a:pt x="53848" y="26166"/>
                  <a:pt x="53848" y="25941"/>
                </a:cubicBezTo>
                <a:cubicBezTo>
                  <a:pt x="53848" y="25745"/>
                  <a:pt x="53651" y="25576"/>
                  <a:pt x="53455" y="25576"/>
                </a:cubicBezTo>
                <a:close/>
                <a:moveTo>
                  <a:pt x="55420" y="25576"/>
                </a:moveTo>
                <a:cubicBezTo>
                  <a:pt x="55195" y="25576"/>
                  <a:pt x="55027" y="25745"/>
                  <a:pt x="55027" y="25941"/>
                </a:cubicBezTo>
                <a:cubicBezTo>
                  <a:pt x="55027" y="26166"/>
                  <a:pt x="55195" y="26334"/>
                  <a:pt x="55420" y="26334"/>
                </a:cubicBezTo>
                <a:cubicBezTo>
                  <a:pt x="55616" y="26334"/>
                  <a:pt x="55813" y="26166"/>
                  <a:pt x="55813" y="25941"/>
                </a:cubicBezTo>
                <a:cubicBezTo>
                  <a:pt x="55813" y="25745"/>
                  <a:pt x="55616" y="25576"/>
                  <a:pt x="55420" y="25576"/>
                </a:cubicBezTo>
                <a:close/>
                <a:moveTo>
                  <a:pt x="57385" y="25576"/>
                </a:moveTo>
                <a:cubicBezTo>
                  <a:pt x="57160" y="25576"/>
                  <a:pt x="56992" y="25745"/>
                  <a:pt x="56992" y="25941"/>
                </a:cubicBezTo>
                <a:cubicBezTo>
                  <a:pt x="56992" y="26166"/>
                  <a:pt x="57160" y="26334"/>
                  <a:pt x="57385" y="26334"/>
                </a:cubicBezTo>
                <a:cubicBezTo>
                  <a:pt x="57582" y="26334"/>
                  <a:pt x="57778" y="26166"/>
                  <a:pt x="57778" y="25941"/>
                </a:cubicBezTo>
                <a:cubicBezTo>
                  <a:pt x="57778" y="25745"/>
                  <a:pt x="57582" y="25576"/>
                  <a:pt x="57385" y="25576"/>
                </a:cubicBezTo>
                <a:close/>
                <a:moveTo>
                  <a:pt x="41663" y="27542"/>
                </a:moveTo>
                <a:cubicBezTo>
                  <a:pt x="41439" y="27542"/>
                  <a:pt x="41270" y="27710"/>
                  <a:pt x="41270" y="27907"/>
                </a:cubicBezTo>
                <a:cubicBezTo>
                  <a:pt x="41270" y="28131"/>
                  <a:pt x="41439" y="28300"/>
                  <a:pt x="41663" y="28300"/>
                </a:cubicBezTo>
                <a:cubicBezTo>
                  <a:pt x="41860" y="28300"/>
                  <a:pt x="42056" y="28131"/>
                  <a:pt x="42056" y="27907"/>
                </a:cubicBezTo>
                <a:cubicBezTo>
                  <a:pt x="42056" y="27710"/>
                  <a:pt x="41860" y="27542"/>
                  <a:pt x="41663" y="27542"/>
                </a:cubicBezTo>
                <a:close/>
                <a:moveTo>
                  <a:pt x="43629" y="27542"/>
                </a:moveTo>
                <a:cubicBezTo>
                  <a:pt x="43404" y="27542"/>
                  <a:pt x="43235" y="27710"/>
                  <a:pt x="43235" y="27907"/>
                </a:cubicBezTo>
                <a:cubicBezTo>
                  <a:pt x="43235" y="28131"/>
                  <a:pt x="43404" y="28300"/>
                  <a:pt x="43629" y="28300"/>
                </a:cubicBezTo>
                <a:cubicBezTo>
                  <a:pt x="43825" y="28300"/>
                  <a:pt x="44022" y="28131"/>
                  <a:pt x="44022" y="27907"/>
                </a:cubicBezTo>
                <a:cubicBezTo>
                  <a:pt x="44022" y="27710"/>
                  <a:pt x="43825" y="27542"/>
                  <a:pt x="43629" y="27542"/>
                </a:cubicBezTo>
                <a:close/>
                <a:moveTo>
                  <a:pt x="45594" y="27542"/>
                </a:moveTo>
                <a:cubicBezTo>
                  <a:pt x="45369" y="27542"/>
                  <a:pt x="45201" y="27710"/>
                  <a:pt x="45201" y="27907"/>
                </a:cubicBezTo>
                <a:cubicBezTo>
                  <a:pt x="45201" y="28131"/>
                  <a:pt x="45369" y="28300"/>
                  <a:pt x="45594" y="28300"/>
                </a:cubicBezTo>
                <a:cubicBezTo>
                  <a:pt x="45790" y="28300"/>
                  <a:pt x="45987" y="28131"/>
                  <a:pt x="45987" y="27907"/>
                </a:cubicBezTo>
                <a:cubicBezTo>
                  <a:pt x="45987" y="27710"/>
                  <a:pt x="45790" y="27542"/>
                  <a:pt x="45594" y="27542"/>
                </a:cubicBezTo>
                <a:close/>
                <a:moveTo>
                  <a:pt x="47559" y="27542"/>
                </a:moveTo>
                <a:cubicBezTo>
                  <a:pt x="47334" y="27542"/>
                  <a:pt x="47166" y="27710"/>
                  <a:pt x="47166" y="27907"/>
                </a:cubicBezTo>
                <a:cubicBezTo>
                  <a:pt x="47166" y="28131"/>
                  <a:pt x="47334" y="28300"/>
                  <a:pt x="47559" y="28300"/>
                </a:cubicBezTo>
                <a:cubicBezTo>
                  <a:pt x="47756" y="28300"/>
                  <a:pt x="47952" y="28131"/>
                  <a:pt x="47952" y="27907"/>
                </a:cubicBezTo>
                <a:cubicBezTo>
                  <a:pt x="47952" y="27710"/>
                  <a:pt x="47756" y="27542"/>
                  <a:pt x="47559" y="27542"/>
                </a:cubicBezTo>
                <a:close/>
                <a:moveTo>
                  <a:pt x="49524" y="27542"/>
                </a:moveTo>
                <a:cubicBezTo>
                  <a:pt x="49300" y="27542"/>
                  <a:pt x="49131" y="27710"/>
                  <a:pt x="49131" y="27907"/>
                </a:cubicBezTo>
                <a:cubicBezTo>
                  <a:pt x="49131" y="28131"/>
                  <a:pt x="49300" y="28300"/>
                  <a:pt x="49524" y="28300"/>
                </a:cubicBezTo>
                <a:cubicBezTo>
                  <a:pt x="49721" y="28300"/>
                  <a:pt x="49917" y="28131"/>
                  <a:pt x="49917" y="27907"/>
                </a:cubicBezTo>
                <a:cubicBezTo>
                  <a:pt x="49917" y="27710"/>
                  <a:pt x="49721" y="27542"/>
                  <a:pt x="49524" y="27542"/>
                </a:cubicBezTo>
                <a:close/>
                <a:moveTo>
                  <a:pt x="51489" y="27542"/>
                </a:moveTo>
                <a:cubicBezTo>
                  <a:pt x="51265" y="27542"/>
                  <a:pt x="51096" y="27710"/>
                  <a:pt x="51096" y="27907"/>
                </a:cubicBezTo>
                <a:cubicBezTo>
                  <a:pt x="51096" y="28131"/>
                  <a:pt x="51265" y="28300"/>
                  <a:pt x="51489" y="28300"/>
                </a:cubicBezTo>
                <a:cubicBezTo>
                  <a:pt x="51686" y="28300"/>
                  <a:pt x="51882" y="28131"/>
                  <a:pt x="51882" y="27907"/>
                </a:cubicBezTo>
                <a:cubicBezTo>
                  <a:pt x="51882" y="27710"/>
                  <a:pt x="51686" y="27542"/>
                  <a:pt x="51489" y="27542"/>
                </a:cubicBezTo>
                <a:close/>
                <a:moveTo>
                  <a:pt x="53455" y="27542"/>
                </a:moveTo>
                <a:cubicBezTo>
                  <a:pt x="53230" y="27542"/>
                  <a:pt x="53062" y="27710"/>
                  <a:pt x="53062" y="27907"/>
                </a:cubicBezTo>
                <a:cubicBezTo>
                  <a:pt x="53062" y="28131"/>
                  <a:pt x="53230" y="28300"/>
                  <a:pt x="53455" y="28300"/>
                </a:cubicBezTo>
                <a:cubicBezTo>
                  <a:pt x="53651" y="28300"/>
                  <a:pt x="53848" y="28131"/>
                  <a:pt x="53848" y="27907"/>
                </a:cubicBezTo>
                <a:cubicBezTo>
                  <a:pt x="53848" y="27710"/>
                  <a:pt x="53651" y="27542"/>
                  <a:pt x="53455" y="27542"/>
                </a:cubicBezTo>
                <a:close/>
                <a:moveTo>
                  <a:pt x="55420" y="27542"/>
                </a:moveTo>
                <a:cubicBezTo>
                  <a:pt x="55195" y="27542"/>
                  <a:pt x="55027" y="27710"/>
                  <a:pt x="55027" y="27907"/>
                </a:cubicBezTo>
                <a:cubicBezTo>
                  <a:pt x="55027" y="28131"/>
                  <a:pt x="55195" y="28300"/>
                  <a:pt x="55420" y="28300"/>
                </a:cubicBezTo>
                <a:cubicBezTo>
                  <a:pt x="55616" y="28300"/>
                  <a:pt x="55813" y="28131"/>
                  <a:pt x="55813" y="27907"/>
                </a:cubicBezTo>
                <a:cubicBezTo>
                  <a:pt x="55813" y="27710"/>
                  <a:pt x="55616" y="27542"/>
                  <a:pt x="55420" y="27542"/>
                </a:cubicBezTo>
                <a:close/>
                <a:moveTo>
                  <a:pt x="57385" y="27542"/>
                </a:moveTo>
                <a:cubicBezTo>
                  <a:pt x="57160" y="27542"/>
                  <a:pt x="56992" y="27710"/>
                  <a:pt x="56992" y="27907"/>
                </a:cubicBezTo>
                <a:cubicBezTo>
                  <a:pt x="56992" y="28131"/>
                  <a:pt x="57160" y="28300"/>
                  <a:pt x="57385" y="28300"/>
                </a:cubicBezTo>
                <a:cubicBezTo>
                  <a:pt x="57582" y="28300"/>
                  <a:pt x="57778" y="28131"/>
                  <a:pt x="57778" y="27907"/>
                </a:cubicBezTo>
                <a:cubicBezTo>
                  <a:pt x="57778" y="27710"/>
                  <a:pt x="57582" y="27542"/>
                  <a:pt x="57385" y="27542"/>
                </a:cubicBezTo>
                <a:close/>
                <a:moveTo>
                  <a:pt x="43629" y="29507"/>
                </a:moveTo>
                <a:cubicBezTo>
                  <a:pt x="43404" y="29507"/>
                  <a:pt x="43235" y="29675"/>
                  <a:pt x="43235" y="29872"/>
                </a:cubicBezTo>
                <a:cubicBezTo>
                  <a:pt x="43235" y="30096"/>
                  <a:pt x="43404" y="30265"/>
                  <a:pt x="43629" y="30265"/>
                </a:cubicBezTo>
                <a:cubicBezTo>
                  <a:pt x="43825" y="30265"/>
                  <a:pt x="44022" y="30096"/>
                  <a:pt x="44022" y="29872"/>
                </a:cubicBezTo>
                <a:cubicBezTo>
                  <a:pt x="44022" y="29675"/>
                  <a:pt x="43825" y="29507"/>
                  <a:pt x="43629" y="29507"/>
                </a:cubicBezTo>
                <a:close/>
                <a:moveTo>
                  <a:pt x="45594" y="29507"/>
                </a:moveTo>
                <a:cubicBezTo>
                  <a:pt x="45369" y="29507"/>
                  <a:pt x="45201" y="29675"/>
                  <a:pt x="45201" y="29872"/>
                </a:cubicBezTo>
                <a:cubicBezTo>
                  <a:pt x="45201" y="30096"/>
                  <a:pt x="45369" y="30265"/>
                  <a:pt x="45594" y="30265"/>
                </a:cubicBezTo>
                <a:cubicBezTo>
                  <a:pt x="45790" y="30265"/>
                  <a:pt x="45987" y="30096"/>
                  <a:pt x="45987" y="29872"/>
                </a:cubicBezTo>
                <a:cubicBezTo>
                  <a:pt x="45987" y="29675"/>
                  <a:pt x="45790" y="29507"/>
                  <a:pt x="45594" y="29507"/>
                </a:cubicBezTo>
                <a:close/>
                <a:moveTo>
                  <a:pt x="47559" y="29507"/>
                </a:moveTo>
                <a:cubicBezTo>
                  <a:pt x="47334" y="29507"/>
                  <a:pt x="47166" y="29675"/>
                  <a:pt x="47166" y="29872"/>
                </a:cubicBezTo>
                <a:cubicBezTo>
                  <a:pt x="47166" y="30096"/>
                  <a:pt x="47334" y="30265"/>
                  <a:pt x="47559" y="30265"/>
                </a:cubicBezTo>
                <a:cubicBezTo>
                  <a:pt x="47756" y="30265"/>
                  <a:pt x="47952" y="30096"/>
                  <a:pt x="47952" y="29872"/>
                </a:cubicBezTo>
                <a:cubicBezTo>
                  <a:pt x="47952" y="29675"/>
                  <a:pt x="47756" y="29507"/>
                  <a:pt x="47559" y="29507"/>
                </a:cubicBezTo>
                <a:close/>
                <a:moveTo>
                  <a:pt x="49524" y="29507"/>
                </a:moveTo>
                <a:cubicBezTo>
                  <a:pt x="49300" y="29507"/>
                  <a:pt x="49131" y="29675"/>
                  <a:pt x="49131" y="29872"/>
                </a:cubicBezTo>
                <a:cubicBezTo>
                  <a:pt x="49131" y="30096"/>
                  <a:pt x="49300" y="30265"/>
                  <a:pt x="49524" y="30265"/>
                </a:cubicBezTo>
                <a:cubicBezTo>
                  <a:pt x="49721" y="30265"/>
                  <a:pt x="49917" y="30096"/>
                  <a:pt x="49917" y="29872"/>
                </a:cubicBezTo>
                <a:cubicBezTo>
                  <a:pt x="49917" y="29675"/>
                  <a:pt x="49721" y="29507"/>
                  <a:pt x="49524" y="29507"/>
                </a:cubicBezTo>
                <a:close/>
                <a:moveTo>
                  <a:pt x="51489" y="29507"/>
                </a:moveTo>
                <a:cubicBezTo>
                  <a:pt x="51265" y="29507"/>
                  <a:pt x="51096" y="29675"/>
                  <a:pt x="51096" y="29872"/>
                </a:cubicBezTo>
                <a:cubicBezTo>
                  <a:pt x="51096" y="30096"/>
                  <a:pt x="51265" y="30265"/>
                  <a:pt x="51489" y="30265"/>
                </a:cubicBezTo>
                <a:cubicBezTo>
                  <a:pt x="51686" y="30265"/>
                  <a:pt x="51882" y="30096"/>
                  <a:pt x="51882" y="29872"/>
                </a:cubicBezTo>
                <a:cubicBezTo>
                  <a:pt x="51882" y="29675"/>
                  <a:pt x="51686" y="29507"/>
                  <a:pt x="51489" y="29507"/>
                </a:cubicBezTo>
                <a:close/>
                <a:moveTo>
                  <a:pt x="53455" y="29507"/>
                </a:moveTo>
                <a:cubicBezTo>
                  <a:pt x="53230" y="29507"/>
                  <a:pt x="53062" y="29675"/>
                  <a:pt x="53062" y="29872"/>
                </a:cubicBezTo>
                <a:cubicBezTo>
                  <a:pt x="53062" y="30096"/>
                  <a:pt x="53230" y="30265"/>
                  <a:pt x="53455" y="30265"/>
                </a:cubicBezTo>
                <a:cubicBezTo>
                  <a:pt x="53651" y="30265"/>
                  <a:pt x="53848" y="30096"/>
                  <a:pt x="53848" y="29872"/>
                </a:cubicBezTo>
                <a:cubicBezTo>
                  <a:pt x="53848" y="29675"/>
                  <a:pt x="53651" y="29507"/>
                  <a:pt x="53455" y="29507"/>
                </a:cubicBezTo>
                <a:close/>
                <a:moveTo>
                  <a:pt x="55420" y="29507"/>
                </a:moveTo>
                <a:cubicBezTo>
                  <a:pt x="55195" y="29507"/>
                  <a:pt x="55027" y="29675"/>
                  <a:pt x="55027" y="29872"/>
                </a:cubicBezTo>
                <a:cubicBezTo>
                  <a:pt x="55027" y="30096"/>
                  <a:pt x="55195" y="30265"/>
                  <a:pt x="55420" y="30265"/>
                </a:cubicBezTo>
                <a:cubicBezTo>
                  <a:pt x="55616" y="30265"/>
                  <a:pt x="55813" y="30096"/>
                  <a:pt x="55813" y="29872"/>
                </a:cubicBezTo>
                <a:cubicBezTo>
                  <a:pt x="55813" y="29675"/>
                  <a:pt x="55616" y="29507"/>
                  <a:pt x="55420" y="29507"/>
                </a:cubicBezTo>
                <a:close/>
                <a:moveTo>
                  <a:pt x="57385" y="29507"/>
                </a:moveTo>
                <a:cubicBezTo>
                  <a:pt x="57160" y="29507"/>
                  <a:pt x="56992" y="29675"/>
                  <a:pt x="56992" y="29872"/>
                </a:cubicBezTo>
                <a:cubicBezTo>
                  <a:pt x="56992" y="30096"/>
                  <a:pt x="57160" y="30265"/>
                  <a:pt x="57385" y="30265"/>
                </a:cubicBezTo>
                <a:cubicBezTo>
                  <a:pt x="57582" y="30265"/>
                  <a:pt x="57778" y="30096"/>
                  <a:pt x="57778" y="29872"/>
                </a:cubicBezTo>
                <a:cubicBezTo>
                  <a:pt x="57778" y="29675"/>
                  <a:pt x="57582" y="29507"/>
                  <a:pt x="57385" y="29507"/>
                </a:cubicBezTo>
                <a:close/>
                <a:moveTo>
                  <a:pt x="59350" y="29507"/>
                </a:moveTo>
                <a:cubicBezTo>
                  <a:pt x="59126" y="29507"/>
                  <a:pt x="58957" y="29675"/>
                  <a:pt x="58957" y="29872"/>
                </a:cubicBezTo>
                <a:cubicBezTo>
                  <a:pt x="58957" y="30096"/>
                  <a:pt x="59126" y="30265"/>
                  <a:pt x="59350" y="30265"/>
                </a:cubicBezTo>
                <a:cubicBezTo>
                  <a:pt x="59547" y="30265"/>
                  <a:pt x="59743" y="30096"/>
                  <a:pt x="59743" y="29872"/>
                </a:cubicBezTo>
                <a:cubicBezTo>
                  <a:pt x="59743" y="29675"/>
                  <a:pt x="59547" y="29507"/>
                  <a:pt x="59350" y="29507"/>
                </a:cubicBezTo>
                <a:close/>
                <a:moveTo>
                  <a:pt x="43586" y="31469"/>
                </a:moveTo>
                <a:cubicBezTo>
                  <a:pt x="43383" y="31469"/>
                  <a:pt x="43235" y="31653"/>
                  <a:pt x="43235" y="31837"/>
                </a:cubicBezTo>
                <a:cubicBezTo>
                  <a:pt x="43235" y="32062"/>
                  <a:pt x="43404" y="32230"/>
                  <a:pt x="43629" y="32230"/>
                </a:cubicBezTo>
                <a:cubicBezTo>
                  <a:pt x="43825" y="32230"/>
                  <a:pt x="44022" y="32062"/>
                  <a:pt x="44022" y="31837"/>
                </a:cubicBezTo>
                <a:cubicBezTo>
                  <a:pt x="44022" y="31640"/>
                  <a:pt x="43825" y="31472"/>
                  <a:pt x="43629" y="31472"/>
                </a:cubicBezTo>
                <a:cubicBezTo>
                  <a:pt x="43614" y="31470"/>
                  <a:pt x="43600" y="31469"/>
                  <a:pt x="43586" y="31469"/>
                </a:cubicBezTo>
                <a:close/>
                <a:moveTo>
                  <a:pt x="45551" y="31469"/>
                </a:moveTo>
                <a:cubicBezTo>
                  <a:pt x="45348" y="31469"/>
                  <a:pt x="45201" y="31653"/>
                  <a:pt x="45201" y="31837"/>
                </a:cubicBezTo>
                <a:cubicBezTo>
                  <a:pt x="45201" y="32062"/>
                  <a:pt x="45369" y="32230"/>
                  <a:pt x="45594" y="32230"/>
                </a:cubicBezTo>
                <a:cubicBezTo>
                  <a:pt x="45790" y="32230"/>
                  <a:pt x="45987" y="32062"/>
                  <a:pt x="45987" y="31837"/>
                </a:cubicBezTo>
                <a:cubicBezTo>
                  <a:pt x="45987" y="31640"/>
                  <a:pt x="45790" y="31472"/>
                  <a:pt x="45594" y="31472"/>
                </a:cubicBezTo>
                <a:cubicBezTo>
                  <a:pt x="45579" y="31470"/>
                  <a:pt x="45565" y="31469"/>
                  <a:pt x="45551" y="31469"/>
                </a:cubicBezTo>
                <a:close/>
                <a:moveTo>
                  <a:pt x="47516" y="31469"/>
                </a:moveTo>
                <a:cubicBezTo>
                  <a:pt x="47313" y="31469"/>
                  <a:pt x="47166" y="31653"/>
                  <a:pt x="47166" y="31837"/>
                </a:cubicBezTo>
                <a:cubicBezTo>
                  <a:pt x="47166" y="32062"/>
                  <a:pt x="47334" y="32230"/>
                  <a:pt x="47559" y="32230"/>
                </a:cubicBezTo>
                <a:cubicBezTo>
                  <a:pt x="47756" y="32230"/>
                  <a:pt x="47952" y="32062"/>
                  <a:pt x="47952" y="31837"/>
                </a:cubicBezTo>
                <a:cubicBezTo>
                  <a:pt x="47952" y="31640"/>
                  <a:pt x="47756" y="31472"/>
                  <a:pt x="47559" y="31472"/>
                </a:cubicBezTo>
                <a:cubicBezTo>
                  <a:pt x="47544" y="31470"/>
                  <a:pt x="47530" y="31469"/>
                  <a:pt x="47516" y="31469"/>
                </a:cubicBezTo>
                <a:close/>
                <a:moveTo>
                  <a:pt x="49481" y="31469"/>
                </a:moveTo>
                <a:cubicBezTo>
                  <a:pt x="49279" y="31469"/>
                  <a:pt x="49131" y="31653"/>
                  <a:pt x="49131" y="31837"/>
                </a:cubicBezTo>
                <a:cubicBezTo>
                  <a:pt x="49131" y="32062"/>
                  <a:pt x="49300" y="32230"/>
                  <a:pt x="49524" y="32230"/>
                </a:cubicBezTo>
                <a:cubicBezTo>
                  <a:pt x="49721" y="32230"/>
                  <a:pt x="49917" y="32062"/>
                  <a:pt x="49917" y="31837"/>
                </a:cubicBezTo>
                <a:cubicBezTo>
                  <a:pt x="49917" y="31640"/>
                  <a:pt x="49721" y="31472"/>
                  <a:pt x="49524" y="31472"/>
                </a:cubicBezTo>
                <a:cubicBezTo>
                  <a:pt x="49510" y="31470"/>
                  <a:pt x="49495" y="31469"/>
                  <a:pt x="49481" y="31469"/>
                </a:cubicBezTo>
                <a:close/>
                <a:moveTo>
                  <a:pt x="51447" y="31469"/>
                </a:moveTo>
                <a:cubicBezTo>
                  <a:pt x="51244" y="31469"/>
                  <a:pt x="51096" y="31653"/>
                  <a:pt x="51096" y="31837"/>
                </a:cubicBezTo>
                <a:cubicBezTo>
                  <a:pt x="51096" y="32062"/>
                  <a:pt x="51265" y="32230"/>
                  <a:pt x="51489" y="32230"/>
                </a:cubicBezTo>
                <a:cubicBezTo>
                  <a:pt x="51686" y="32230"/>
                  <a:pt x="51882" y="32062"/>
                  <a:pt x="51882" y="31837"/>
                </a:cubicBezTo>
                <a:cubicBezTo>
                  <a:pt x="51882" y="31640"/>
                  <a:pt x="51686" y="31472"/>
                  <a:pt x="51489" y="31472"/>
                </a:cubicBezTo>
                <a:cubicBezTo>
                  <a:pt x="51475" y="31470"/>
                  <a:pt x="51461" y="31469"/>
                  <a:pt x="51447" y="31469"/>
                </a:cubicBezTo>
                <a:close/>
                <a:moveTo>
                  <a:pt x="53412" y="31469"/>
                </a:moveTo>
                <a:cubicBezTo>
                  <a:pt x="53209" y="31469"/>
                  <a:pt x="53062" y="31653"/>
                  <a:pt x="53062" y="31837"/>
                </a:cubicBezTo>
                <a:cubicBezTo>
                  <a:pt x="53062" y="32062"/>
                  <a:pt x="53230" y="32230"/>
                  <a:pt x="53455" y="32230"/>
                </a:cubicBezTo>
                <a:cubicBezTo>
                  <a:pt x="53651" y="32230"/>
                  <a:pt x="53848" y="32062"/>
                  <a:pt x="53848" y="31837"/>
                </a:cubicBezTo>
                <a:cubicBezTo>
                  <a:pt x="53848" y="31640"/>
                  <a:pt x="53651" y="31472"/>
                  <a:pt x="53455" y="31472"/>
                </a:cubicBezTo>
                <a:cubicBezTo>
                  <a:pt x="53440" y="31470"/>
                  <a:pt x="53426" y="31469"/>
                  <a:pt x="53412" y="31469"/>
                </a:cubicBezTo>
                <a:close/>
                <a:moveTo>
                  <a:pt x="55377" y="31469"/>
                </a:moveTo>
                <a:cubicBezTo>
                  <a:pt x="55174" y="31469"/>
                  <a:pt x="55027" y="31653"/>
                  <a:pt x="55027" y="31837"/>
                </a:cubicBezTo>
                <a:cubicBezTo>
                  <a:pt x="55027" y="32062"/>
                  <a:pt x="55195" y="32230"/>
                  <a:pt x="55420" y="32230"/>
                </a:cubicBezTo>
                <a:cubicBezTo>
                  <a:pt x="55616" y="32230"/>
                  <a:pt x="55813" y="32062"/>
                  <a:pt x="55813" y="31837"/>
                </a:cubicBezTo>
                <a:cubicBezTo>
                  <a:pt x="55813" y="31640"/>
                  <a:pt x="55616" y="31472"/>
                  <a:pt x="55420" y="31472"/>
                </a:cubicBezTo>
                <a:cubicBezTo>
                  <a:pt x="55405" y="31470"/>
                  <a:pt x="55391" y="31469"/>
                  <a:pt x="55377" y="31469"/>
                </a:cubicBezTo>
                <a:close/>
                <a:moveTo>
                  <a:pt x="57342" y="31469"/>
                </a:moveTo>
                <a:cubicBezTo>
                  <a:pt x="57139" y="31469"/>
                  <a:pt x="56992" y="31653"/>
                  <a:pt x="56992" y="31837"/>
                </a:cubicBezTo>
                <a:cubicBezTo>
                  <a:pt x="56992" y="32062"/>
                  <a:pt x="57160" y="32230"/>
                  <a:pt x="57385" y="32230"/>
                </a:cubicBezTo>
                <a:cubicBezTo>
                  <a:pt x="57582" y="32230"/>
                  <a:pt x="57778" y="32062"/>
                  <a:pt x="57778" y="31837"/>
                </a:cubicBezTo>
                <a:cubicBezTo>
                  <a:pt x="57778" y="31640"/>
                  <a:pt x="57582" y="31472"/>
                  <a:pt x="57385" y="31472"/>
                </a:cubicBezTo>
                <a:cubicBezTo>
                  <a:pt x="57371" y="31470"/>
                  <a:pt x="57356" y="31469"/>
                  <a:pt x="57342" y="31469"/>
                </a:cubicBezTo>
                <a:close/>
                <a:moveTo>
                  <a:pt x="59308" y="31469"/>
                </a:moveTo>
                <a:cubicBezTo>
                  <a:pt x="59105" y="31469"/>
                  <a:pt x="58957" y="31653"/>
                  <a:pt x="58957" y="31837"/>
                </a:cubicBezTo>
                <a:cubicBezTo>
                  <a:pt x="58957" y="32062"/>
                  <a:pt x="59126" y="32230"/>
                  <a:pt x="59350" y="32230"/>
                </a:cubicBezTo>
                <a:cubicBezTo>
                  <a:pt x="59547" y="32230"/>
                  <a:pt x="59743" y="32062"/>
                  <a:pt x="59743" y="31837"/>
                </a:cubicBezTo>
                <a:cubicBezTo>
                  <a:pt x="59743" y="31640"/>
                  <a:pt x="59547" y="31472"/>
                  <a:pt x="59350" y="31472"/>
                </a:cubicBezTo>
                <a:cubicBezTo>
                  <a:pt x="59336" y="31470"/>
                  <a:pt x="59322" y="31469"/>
                  <a:pt x="59308" y="31469"/>
                </a:cubicBezTo>
                <a:close/>
                <a:moveTo>
                  <a:pt x="43629" y="33437"/>
                </a:moveTo>
                <a:cubicBezTo>
                  <a:pt x="43404" y="33437"/>
                  <a:pt x="43235" y="33606"/>
                  <a:pt x="43235" y="33802"/>
                </a:cubicBezTo>
                <a:cubicBezTo>
                  <a:pt x="43235" y="34027"/>
                  <a:pt x="43404" y="34195"/>
                  <a:pt x="43629" y="34195"/>
                </a:cubicBezTo>
                <a:cubicBezTo>
                  <a:pt x="43825" y="34195"/>
                  <a:pt x="44022" y="34027"/>
                  <a:pt x="44022" y="33802"/>
                </a:cubicBezTo>
                <a:cubicBezTo>
                  <a:pt x="44022" y="33606"/>
                  <a:pt x="43825" y="33437"/>
                  <a:pt x="43629" y="33437"/>
                </a:cubicBezTo>
                <a:close/>
                <a:moveTo>
                  <a:pt x="45594" y="33437"/>
                </a:moveTo>
                <a:cubicBezTo>
                  <a:pt x="45369" y="33437"/>
                  <a:pt x="45201" y="33606"/>
                  <a:pt x="45201" y="33802"/>
                </a:cubicBezTo>
                <a:cubicBezTo>
                  <a:pt x="45201" y="34027"/>
                  <a:pt x="45369" y="34195"/>
                  <a:pt x="45594" y="34195"/>
                </a:cubicBezTo>
                <a:cubicBezTo>
                  <a:pt x="45790" y="34195"/>
                  <a:pt x="45987" y="34027"/>
                  <a:pt x="45987" y="33802"/>
                </a:cubicBezTo>
                <a:cubicBezTo>
                  <a:pt x="45987" y="33606"/>
                  <a:pt x="45790" y="33437"/>
                  <a:pt x="45594" y="33437"/>
                </a:cubicBezTo>
                <a:close/>
                <a:moveTo>
                  <a:pt x="47559" y="33437"/>
                </a:moveTo>
                <a:cubicBezTo>
                  <a:pt x="47334" y="33437"/>
                  <a:pt x="47166" y="33606"/>
                  <a:pt x="47166" y="33802"/>
                </a:cubicBezTo>
                <a:cubicBezTo>
                  <a:pt x="47166" y="34027"/>
                  <a:pt x="47334" y="34195"/>
                  <a:pt x="47559" y="34195"/>
                </a:cubicBezTo>
                <a:cubicBezTo>
                  <a:pt x="47756" y="34195"/>
                  <a:pt x="47952" y="34027"/>
                  <a:pt x="47952" y="33802"/>
                </a:cubicBezTo>
                <a:cubicBezTo>
                  <a:pt x="47952" y="33606"/>
                  <a:pt x="47756" y="33437"/>
                  <a:pt x="47559" y="33437"/>
                </a:cubicBezTo>
                <a:close/>
                <a:moveTo>
                  <a:pt x="49524" y="33437"/>
                </a:moveTo>
                <a:cubicBezTo>
                  <a:pt x="49300" y="33437"/>
                  <a:pt x="49131" y="33606"/>
                  <a:pt x="49131" y="33802"/>
                </a:cubicBezTo>
                <a:cubicBezTo>
                  <a:pt x="49131" y="34027"/>
                  <a:pt x="49300" y="34195"/>
                  <a:pt x="49524" y="34195"/>
                </a:cubicBezTo>
                <a:cubicBezTo>
                  <a:pt x="49721" y="34195"/>
                  <a:pt x="49917" y="34027"/>
                  <a:pt x="49917" y="33802"/>
                </a:cubicBezTo>
                <a:cubicBezTo>
                  <a:pt x="49917" y="33606"/>
                  <a:pt x="49721" y="33437"/>
                  <a:pt x="49524" y="33437"/>
                </a:cubicBezTo>
                <a:close/>
                <a:moveTo>
                  <a:pt x="51489" y="33437"/>
                </a:moveTo>
                <a:cubicBezTo>
                  <a:pt x="51265" y="33437"/>
                  <a:pt x="51096" y="33606"/>
                  <a:pt x="51096" y="33802"/>
                </a:cubicBezTo>
                <a:cubicBezTo>
                  <a:pt x="51096" y="34027"/>
                  <a:pt x="51265" y="34195"/>
                  <a:pt x="51489" y="34195"/>
                </a:cubicBezTo>
                <a:cubicBezTo>
                  <a:pt x="51686" y="34195"/>
                  <a:pt x="51882" y="34027"/>
                  <a:pt x="51882" y="33802"/>
                </a:cubicBezTo>
                <a:cubicBezTo>
                  <a:pt x="51882" y="33606"/>
                  <a:pt x="51686" y="33437"/>
                  <a:pt x="51489" y="33437"/>
                </a:cubicBezTo>
                <a:close/>
                <a:moveTo>
                  <a:pt x="53455" y="33437"/>
                </a:moveTo>
                <a:cubicBezTo>
                  <a:pt x="53230" y="33437"/>
                  <a:pt x="53062" y="33606"/>
                  <a:pt x="53062" y="33802"/>
                </a:cubicBezTo>
                <a:cubicBezTo>
                  <a:pt x="53062" y="34027"/>
                  <a:pt x="53230" y="34195"/>
                  <a:pt x="53455" y="34195"/>
                </a:cubicBezTo>
                <a:cubicBezTo>
                  <a:pt x="53651" y="34195"/>
                  <a:pt x="53848" y="34027"/>
                  <a:pt x="53848" y="33802"/>
                </a:cubicBezTo>
                <a:cubicBezTo>
                  <a:pt x="53848" y="33606"/>
                  <a:pt x="53651" y="33437"/>
                  <a:pt x="53455" y="33437"/>
                </a:cubicBezTo>
                <a:close/>
                <a:moveTo>
                  <a:pt x="55420" y="33437"/>
                </a:moveTo>
                <a:cubicBezTo>
                  <a:pt x="55195" y="33437"/>
                  <a:pt x="55027" y="33606"/>
                  <a:pt x="55027" y="33802"/>
                </a:cubicBezTo>
                <a:cubicBezTo>
                  <a:pt x="55027" y="34027"/>
                  <a:pt x="55195" y="34195"/>
                  <a:pt x="55420" y="34195"/>
                </a:cubicBezTo>
                <a:cubicBezTo>
                  <a:pt x="55616" y="34195"/>
                  <a:pt x="55813" y="34027"/>
                  <a:pt x="55813" y="33802"/>
                </a:cubicBezTo>
                <a:cubicBezTo>
                  <a:pt x="55813" y="33606"/>
                  <a:pt x="55616" y="33437"/>
                  <a:pt x="55420" y="33437"/>
                </a:cubicBezTo>
                <a:close/>
                <a:moveTo>
                  <a:pt x="57385" y="33437"/>
                </a:moveTo>
                <a:cubicBezTo>
                  <a:pt x="57160" y="33437"/>
                  <a:pt x="56992" y="33606"/>
                  <a:pt x="56992" y="33802"/>
                </a:cubicBezTo>
                <a:cubicBezTo>
                  <a:pt x="56992" y="34027"/>
                  <a:pt x="57160" y="34195"/>
                  <a:pt x="57385" y="34195"/>
                </a:cubicBezTo>
                <a:cubicBezTo>
                  <a:pt x="57582" y="34195"/>
                  <a:pt x="57778" y="34027"/>
                  <a:pt x="57778" y="33802"/>
                </a:cubicBezTo>
                <a:cubicBezTo>
                  <a:pt x="57778" y="33606"/>
                  <a:pt x="57582" y="33437"/>
                  <a:pt x="57385" y="33437"/>
                </a:cubicBezTo>
                <a:close/>
                <a:moveTo>
                  <a:pt x="59350" y="33437"/>
                </a:moveTo>
                <a:cubicBezTo>
                  <a:pt x="59126" y="33437"/>
                  <a:pt x="58957" y="33606"/>
                  <a:pt x="58957" y="33802"/>
                </a:cubicBezTo>
                <a:cubicBezTo>
                  <a:pt x="58957" y="34027"/>
                  <a:pt x="59126" y="34195"/>
                  <a:pt x="59350" y="34195"/>
                </a:cubicBezTo>
                <a:cubicBezTo>
                  <a:pt x="59547" y="34195"/>
                  <a:pt x="59743" y="34027"/>
                  <a:pt x="59743" y="33802"/>
                </a:cubicBezTo>
                <a:cubicBezTo>
                  <a:pt x="59743" y="33606"/>
                  <a:pt x="59547" y="33437"/>
                  <a:pt x="59350" y="33437"/>
                </a:cubicBezTo>
                <a:close/>
                <a:moveTo>
                  <a:pt x="45594" y="35402"/>
                </a:moveTo>
                <a:cubicBezTo>
                  <a:pt x="45369" y="35402"/>
                  <a:pt x="45201" y="35571"/>
                  <a:pt x="45201" y="35767"/>
                </a:cubicBezTo>
                <a:cubicBezTo>
                  <a:pt x="45201" y="35992"/>
                  <a:pt x="45369" y="36160"/>
                  <a:pt x="45594" y="36160"/>
                </a:cubicBezTo>
                <a:cubicBezTo>
                  <a:pt x="45790" y="36160"/>
                  <a:pt x="45987" y="35992"/>
                  <a:pt x="45987" y="35767"/>
                </a:cubicBezTo>
                <a:cubicBezTo>
                  <a:pt x="45987" y="35571"/>
                  <a:pt x="45790" y="35402"/>
                  <a:pt x="45594" y="35402"/>
                </a:cubicBezTo>
                <a:close/>
                <a:moveTo>
                  <a:pt x="47559" y="35402"/>
                </a:moveTo>
                <a:cubicBezTo>
                  <a:pt x="47334" y="35402"/>
                  <a:pt x="47166" y="35571"/>
                  <a:pt x="47166" y="35767"/>
                </a:cubicBezTo>
                <a:cubicBezTo>
                  <a:pt x="47166" y="35992"/>
                  <a:pt x="47334" y="36160"/>
                  <a:pt x="47559" y="36160"/>
                </a:cubicBezTo>
                <a:cubicBezTo>
                  <a:pt x="47756" y="36160"/>
                  <a:pt x="47952" y="35992"/>
                  <a:pt x="47952" y="35767"/>
                </a:cubicBezTo>
                <a:cubicBezTo>
                  <a:pt x="47952" y="35571"/>
                  <a:pt x="47756" y="35402"/>
                  <a:pt x="47559" y="35402"/>
                </a:cubicBezTo>
                <a:close/>
                <a:moveTo>
                  <a:pt x="49524" y="35402"/>
                </a:moveTo>
                <a:cubicBezTo>
                  <a:pt x="49300" y="35402"/>
                  <a:pt x="49131" y="35571"/>
                  <a:pt x="49131" y="35767"/>
                </a:cubicBezTo>
                <a:cubicBezTo>
                  <a:pt x="49131" y="35992"/>
                  <a:pt x="49300" y="36160"/>
                  <a:pt x="49524" y="36160"/>
                </a:cubicBezTo>
                <a:cubicBezTo>
                  <a:pt x="49721" y="36160"/>
                  <a:pt x="49917" y="35992"/>
                  <a:pt x="49917" y="35767"/>
                </a:cubicBezTo>
                <a:cubicBezTo>
                  <a:pt x="49917" y="35571"/>
                  <a:pt x="49721" y="35402"/>
                  <a:pt x="49524" y="35402"/>
                </a:cubicBezTo>
                <a:close/>
                <a:moveTo>
                  <a:pt x="51489" y="35402"/>
                </a:moveTo>
                <a:cubicBezTo>
                  <a:pt x="51265" y="35402"/>
                  <a:pt x="51096" y="35571"/>
                  <a:pt x="51096" y="35767"/>
                </a:cubicBezTo>
                <a:cubicBezTo>
                  <a:pt x="51096" y="35992"/>
                  <a:pt x="51265" y="36160"/>
                  <a:pt x="51489" y="36160"/>
                </a:cubicBezTo>
                <a:cubicBezTo>
                  <a:pt x="51686" y="36160"/>
                  <a:pt x="51882" y="35992"/>
                  <a:pt x="51882" y="35767"/>
                </a:cubicBezTo>
                <a:cubicBezTo>
                  <a:pt x="51882" y="35571"/>
                  <a:pt x="51686" y="35402"/>
                  <a:pt x="51489" y="35402"/>
                </a:cubicBezTo>
                <a:close/>
                <a:moveTo>
                  <a:pt x="53455" y="35402"/>
                </a:moveTo>
                <a:cubicBezTo>
                  <a:pt x="53230" y="35402"/>
                  <a:pt x="53062" y="35571"/>
                  <a:pt x="53062" y="35767"/>
                </a:cubicBezTo>
                <a:cubicBezTo>
                  <a:pt x="53062" y="35992"/>
                  <a:pt x="53230" y="36160"/>
                  <a:pt x="53455" y="36160"/>
                </a:cubicBezTo>
                <a:cubicBezTo>
                  <a:pt x="53651" y="36160"/>
                  <a:pt x="53848" y="35992"/>
                  <a:pt x="53848" y="35767"/>
                </a:cubicBezTo>
                <a:cubicBezTo>
                  <a:pt x="53848" y="35571"/>
                  <a:pt x="53651" y="35402"/>
                  <a:pt x="53455" y="35402"/>
                </a:cubicBezTo>
                <a:close/>
                <a:moveTo>
                  <a:pt x="55420" y="35402"/>
                </a:moveTo>
                <a:cubicBezTo>
                  <a:pt x="55195" y="35402"/>
                  <a:pt x="55027" y="35571"/>
                  <a:pt x="55027" y="35767"/>
                </a:cubicBezTo>
                <a:cubicBezTo>
                  <a:pt x="55027" y="35992"/>
                  <a:pt x="55195" y="36160"/>
                  <a:pt x="55420" y="36160"/>
                </a:cubicBezTo>
                <a:cubicBezTo>
                  <a:pt x="55616" y="36160"/>
                  <a:pt x="55813" y="35992"/>
                  <a:pt x="55813" y="35767"/>
                </a:cubicBezTo>
                <a:cubicBezTo>
                  <a:pt x="55813" y="35571"/>
                  <a:pt x="55616" y="35402"/>
                  <a:pt x="55420" y="35402"/>
                </a:cubicBezTo>
                <a:close/>
                <a:moveTo>
                  <a:pt x="57385" y="35402"/>
                </a:moveTo>
                <a:cubicBezTo>
                  <a:pt x="57160" y="35402"/>
                  <a:pt x="56992" y="35571"/>
                  <a:pt x="56992" y="35767"/>
                </a:cubicBezTo>
                <a:cubicBezTo>
                  <a:pt x="56992" y="35992"/>
                  <a:pt x="57160" y="36160"/>
                  <a:pt x="57385" y="36160"/>
                </a:cubicBezTo>
                <a:cubicBezTo>
                  <a:pt x="57582" y="36160"/>
                  <a:pt x="57778" y="35992"/>
                  <a:pt x="57778" y="35767"/>
                </a:cubicBezTo>
                <a:cubicBezTo>
                  <a:pt x="57778" y="35571"/>
                  <a:pt x="57582" y="35402"/>
                  <a:pt x="57385" y="35402"/>
                </a:cubicBezTo>
                <a:close/>
                <a:moveTo>
                  <a:pt x="59350" y="35402"/>
                </a:moveTo>
                <a:cubicBezTo>
                  <a:pt x="59126" y="35402"/>
                  <a:pt x="58957" y="35571"/>
                  <a:pt x="58957" y="35767"/>
                </a:cubicBezTo>
                <a:cubicBezTo>
                  <a:pt x="58957" y="35992"/>
                  <a:pt x="59126" y="36160"/>
                  <a:pt x="59350" y="36160"/>
                </a:cubicBezTo>
                <a:cubicBezTo>
                  <a:pt x="59547" y="36160"/>
                  <a:pt x="59743" y="35992"/>
                  <a:pt x="59743" y="35767"/>
                </a:cubicBezTo>
                <a:cubicBezTo>
                  <a:pt x="59743" y="35571"/>
                  <a:pt x="59547" y="35402"/>
                  <a:pt x="59350" y="35402"/>
                </a:cubicBezTo>
                <a:close/>
                <a:moveTo>
                  <a:pt x="61316" y="35402"/>
                </a:moveTo>
                <a:cubicBezTo>
                  <a:pt x="61091" y="35402"/>
                  <a:pt x="60922" y="35571"/>
                  <a:pt x="60922" y="35767"/>
                </a:cubicBezTo>
                <a:cubicBezTo>
                  <a:pt x="60922" y="35992"/>
                  <a:pt x="61091" y="36160"/>
                  <a:pt x="61316" y="36160"/>
                </a:cubicBezTo>
                <a:cubicBezTo>
                  <a:pt x="61512" y="36160"/>
                  <a:pt x="61709" y="35992"/>
                  <a:pt x="61709" y="35767"/>
                </a:cubicBezTo>
                <a:cubicBezTo>
                  <a:pt x="61709" y="35571"/>
                  <a:pt x="61512" y="35402"/>
                  <a:pt x="61316" y="35402"/>
                </a:cubicBezTo>
                <a:close/>
                <a:moveTo>
                  <a:pt x="45594" y="37368"/>
                </a:moveTo>
                <a:cubicBezTo>
                  <a:pt x="45369" y="37368"/>
                  <a:pt x="45201" y="37536"/>
                  <a:pt x="45201" y="37733"/>
                </a:cubicBezTo>
                <a:cubicBezTo>
                  <a:pt x="45201" y="37957"/>
                  <a:pt x="45369" y="38126"/>
                  <a:pt x="45594" y="38126"/>
                </a:cubicBezTo>
                <a:cubicBezTo>
                  <a:pt x="45790" y="38126"/>
                  <a:pt x="45987" y="37957"/>
                  <a:pt x="45987" y="37733"/>
                </a:cubicBezTo>
                <a:cubicBezTo>
                  <a:pt x="45987" y="37536"/>
                  <a:pt x="45790" y="37368"/>
                  <a:pt x="45594" y="37368"/>
                </a:cubicBezTo>
                <a:close/>
                <a:moveTo>
                  <a:pt x="47559" y="37368"/>
                </a:moveTo>
                <a:cubicBezTo>
                  <a:pt x="47334" y="37368"/>
                  <a:pt x="47166" y="37536"/>
                  <a:pt x="47166" y="37733"/>
                </a:cubicBezTo>
                <a:cubicBezTo>
                  <a:pt x="47166" y="37957"/>
                  <a:pt x="47334" y="38126"/>
                  <a:pt x="47559" y="38126"/>
                </a:cubicBezTo>
                <a:cubicBezTo>
                  <a:pt x="47756" y="38126"/>
                  <a:pt x="47952" y="37957"/>
                  <a:pt x="47952" y="37733"/>
                </a:cubicBezTo>
                <a:cubicBezTo>
                  <a:pt x="47952" y="37536"/>
                  <a:pt x="47756" y="37368"/>
                  <a:pt x="47559" y="37368"/>
                </a:cubicBezTo>
                <a:close/>
                <a:moveTo>
                  <a:pt x="49524" y="37368"/>
                </a:moveTo>
                <a:cubicBezTo>
                  <a:pt x="49300" y="37368"/>
                  <a:pt x="49131" y="37536"/>
                  <a:pt x="49131" y="37733"/>
                </a:cubicBezTo>
                <a:cubicBezTo>
                  <a:pt x="49131" y="37957"/>
                  <a:pt x="49300" y="38126"/>
                  <a:pt x="49524" y="38126"/>
                </a:cubicBezTo>
                <a:cubicBezTo>
                  <a:pt x="49721" y="38126"/>
                  <a:pt x="49917" y="37957"/>
                  <a:pt x="49917" y="37733"/>
                </a:cubicBezTo>
                <a:cubicBezTo>
                  <a:pt x="49917" y="37536"/>
                  <a:pt x="49721" y="37368"/>
                  <a:pt x="49524" y="37368"/>
                </a:cubicBezTo>
                <a:close/>
                <a:moveTo>
                  <a:pt x="51489" y="37368"/>
                </a:moveTo>
                <a:cubicBezTo>
                  <a:pt x="51265" y="37368"/>
                  <a:pt x="51096" y="37536"/>
                  <a:pt x="51096" y="37733"/>
                </a:cubicBezTo>
                <a:cubicBezTo>
                  <a:pt x="51096" y="37957"/>
                  <a:pt x="51265" y="38126"/>
                  <a:pt x="51489" y="38126"/>
                </a:cubicBezTo>
                <a:cubicBezTo>
                  <a:pt x="51686" y="38126"/>
                  <a:pt x="51882" y="37957"/>
                  <a:pt x="51882" y="37733"/>
                </a:cubicBezTo>
                <a:cubicBezTo>
                  <a:pt x="51882" y="37536"/>
                  <a:pt x="51686" y="37368"/>
                  <a:pt x="51489" y="37368"/>
                </a:cubicBezTo>
                <a:close/>
                <a:moveTo>
                  <a:pt x="53455" y="37368"/>
                </a:moveTo>
                <a:cubicBezTo>
                  <a:pt x="53230" y="37368"/>
                  <a:pt x="53062" y="37536"/>
                  <a:pt x="53062" y="37733"/>
                </a:cubicBezTo>
                <a:cubicBezTo>
                  <a:pt x="53062" y="37957"/>
                  <a:pt x="53230" y="38126"/>
                  <a:pt x="53455" y="38126"/>
                </a:cubicBezTo>
                <a:cubicBezTo>
                  <a:pt x="53651" y="38126"/>
                  <a:pt x="53848" y="37957"/>
                  <a:pt x="53848" y="37733"/>
                </a:cubicBezTo>
                <a:cubicBezTo>
                  <a:pt x="53848" y="37536"/>
                  <a:pt x="53651" y="37368"/>
                  <a:pt x="53455" y="37368"/>
                </a:cubicBezTo>
                <a:close/>
                <a:moveTo>
                  <a:pt x="55420" y="37368"/>
                </a:moveTo>
                <a:cubicBezTo>
                  <a:pt x="55195" y="37368"/>
                  <a:pt x="55027" y="37536"/>
                  <a:pt x="55027" y="37733"/>
                </a:cubicBezTo>
                <a:cubicBezTo>
                  <a:pt x="55027" y="37957"/>
                  <a:pt x="55195" y="38126"/>
                  <a:pt x="55420" y="38126"/>
                </a:cubicBezTo>
                <a:cubicBezTo>
                  <a:pt x="55616" y="38126"/>
                  <a:pt x="55813" y="37957"/>
                  <a:pt x="55813" y="37733"/>
                </a:cubicBezTo>
                <a:cubicBezTo>
                  <a:pt x="55813" y="37536"/>
                  <a:pt x="55616" y="37368"/>
                  <a:pt x="55420" y="37368"/>
                </a:cubicBezTo>
                <a:close/>
                <a:moveTo>
                  <a:pt x="57385" y="37368"/>
                </a:moveTo>
                <a:cubicBezTo>
                  <a:pt x="57160" y="37368"/>
                  <a:pt x="56992" y="37536"/>
                  <a:pt x="56992" y="37733"/>
                </a:cubicBezTo>
                <a:cubicBezTo>
                  <a:pt x="56992" y="37957"/>
                  <a:pt x="57160" y="38126"/>
                  <a:pt x="57385" y="38126"/>
                </a:cubicBezTo>
                <a:cubicBezTo>
                  <a:pt x="57582" y="38126"/>
                  <a:pt x="57778" y="37957"/>
                  <a:pt x="57778" y="37733"/>
                </a:cubicBezTo>
                <a:cubicBezTo>
                  <a:pt x="57778" y="37536"/>
                  <a:pt x="57582" y="37368"/>
                  <a:pt x="57385" y="37368"/>
                </a:cubicBezTo>
                <a:close/>
                <a:moveTo>
                  <a:pt x="59350" y="37368"/>
                </a:moveTo>
                <a:cubicBezTo>
                  <a:pt x="59126" y="37368"/>
                  <a:pt x="58957" y="37536"/>
                  <a:pt x="58957" y="37733"/>
                </a:cubicBezTo>
                <a:cubicBezTo>
                  <a:pt x="58957" y="37957"/>
                  <a:pt x="59126" y="38126"/>
                  <a:pt x="59350" y="38126"/>
                </a:cubicBezTo>
                <a:cubicBezTo>
                  <a:pt x="59547" y="38126"/>
                  <a:pt x="59743" y="37957"/>
                  <a:pt x="59743" y="37733"/>
                </a:cubicBezTo>
                <a:cubicBezTo>
                  <a:pt x="59743" y="37536"/>
                  <a:pt x="59547" y="37368"/>
                  <a:pt x="59350" y="37368"/>
                </a:cubicBezTo>
                <a:close/>
                <a:moveTo>
                  <a:pt x="61316" y="37368"/>
                </a:moveTo>
                <a:cubicBezTo>
                  <a:pt x="61091" y="37368"/>
                  <a:pt x="60922" y="37536"/>
                  <a:pt x="60922" y="37733"/>
                </a:cubicBezTo>
                <a:cubicBezTo>
                  <a:pt x="60922" y="37957"/>
                  <a:pt x="61091" y="38126"/>
                  <a:pt x="61316" y="38126"/>
                </a:cubicBezTo>
                <a:cubicBezTo>
                  <a:pt x="61512" y="38126"/>
                  <a:pt x="61709" y="37957"/>
                  <a:pt x="61709" y="37733"/>
                </a:cubicBezTo>
                <a:cubicBezTo>
                  <a:pt x="61709" y="37536"/>
                  <a:pt x="61512" y="37368"/>
                  <a:pt x="61316" y="37368"/>
                </a:cubicBezTo>
                <a:close/>
                <a:moveTo>
                  <a:pt x="45594" y="39333"/>
                </a:moveTo>
                <a:cubicBezTo>
                  <a:pt x="45369" y="39333"/>
                  <a:pt x="45201" y="39501"/>
                  <a:pt x="45201" y="39698"/>
                </a:cubicBezTo>
                <a:cubicBezTo>
                  <a:pt x="45201" y="39923"/>
                  <a:pt x="45369" y="40091"/>
                  <a:pt x="45594" y="40091"/>
                </a:cubicBezTo>
                <a:cubicBezTo>
                  <a:pt x="45790" y="40091"/>
                  <a:pt x="45987" y="39923"/>
                  <a:pt x="45987" y="39698"/>
                </a:cubicBezTo>
                <a:cubicBezTo>
                  <a:pt x="45987" y="39501"/>
                  <a:pt x="45790" y="39333"/>
                  <a:pt x="45594" y="39333"/>
                </a:cubicBezTo>
                <a:close/>
                <a:moveTo>
                  <a:pt x="47559" y="39333"/>
                </a:moveTo>
                <a:cubicBezTo>
                  <a:pt x="47334" y="39333"/>
                  <a:pt x="47166" y="39501"/>
                  <a:pt x="47166" y="39698"/>
                </a:cubicBezTo>
                <a:cubicBezTo>
                  <a:pt x="47166" y="39923"/>
                  <a:pt x="47334" y="40091"/>
                  <a:pt x="47559" y="40091"/>
                </a:cubicBezTo>
                <a:cubicBezTo>
                  <a:pt x="47756" y="40091"/>
                  <a:pt x="47952" y="39923"/>
                  <a:pt x="47952" y="39698"/>
                </a:cubicBezTo>
                <a:cubicBezTo>
                  <a:pt x="47952" y="39501"/>
                  <a:pt x="47756" y="39333"/>
                  <a:pt x="47559" y="39333"/>
                </a:cubicBezTo>
                <a:close/>
                <a:moveTo>
                  <a:pt x="49524" y="39333"/>
                </a:moveTo>
                <a:cubicBezTo>
                  <a:pt x="49300" y="39333"/>
                  <a:pt x="49131" y="39501"/>
                  <a:pt x="49131" y="39698"/>
                </a:cubicBezTo>
                <a:cubicBezTo>
                  <a:pt x="49131" y="39923"/>
                  <a:pt x="49300" y="40091"/>
                  <a:pt x="49524" y="40091"/>
                </a:cubicBezTo>
                <a:cubicBezTo>
                  <a:pt x="49721" y="40091"/>
                  <a:pt x="49917" y="39923"/>
                  <a:pt x="49917" y="39698"/>
                </a:cubicBezTo>
                <a:cubicBezTo>
                  <a:pt x="49917" y="39501"/>
                  <a:pt x="49721" y="39333"/>
                  <a:pt x="49524" y="39333"/>
                </a:cubicBezTo>
                <a:close/>
                <a:moveTo>
                  <a:pt x="51489" y="39333"/>
                </a:moveTo>
                <a:cubicBezTo>
                  <a:pt x="51265" y="39333"/>
                  <a:pt x="51096" y="39501"/>
                  <a:pt x="51096" y="39698"/>
                </a:cubicBezTo>
                <a:cubicBezTo>
                  <a:pt x="51096" y="39923"/>
                  <a:pt x="51265" y="40091"/>
                  <a:pt x="51489" y="40091"/>
                </a:cubicBezTo>
                <a:cubicBezTo>
                  <a:pt x="51686" y="40091"/>
                  <a:pt x="51882" y="39923"/>
                  <a:pt x="51882" y="39698"/>
                </a:cubicBezTo>
                <a:cubicBezTo>
                  <a:pt x="51882" y="39501"/>
                  <a:pt x="51686" y="39333"/>
                  <a:pt x="51489" y="39333"/>
                </a:cubicBezTo>
                <a:close/>
                <a:moveTo>
                  <a:pt x="53455" y="39333"/>
                </a:moveTo>
                <a:cubicBezTo>
                  <a:pt x="53230" y="39333"/>
                  <a:pt x="53062" y="39501"/>
                  <a:pt x="53062" y="39698"/>
                </a:cubicBezTo>
                <a:cubicBezTo>
                  <a:pt x="53062" y="39923"/>
                  <a:pt x="53230" y="40091"/>
                  <a:pt x="53455" y="40091"/>
                </a:cubicBezTo>
                <a:cubicBezTo>
                  <a:pt x="53651" y="40091"/>
                  <a:pt x="53848" y="39923"/>
                  <a:pt x="53848" y="39698"/>
                </a:cubicBezTo>
                <a:cubicBezTo>
                  <a:pt x="53848" y="39501"/>
                  <a:pt x="53651" y="39333"/>
                  <a:pt x="53455" y="39333"/>
                </a:cubicBezTo>
                <a:close/>
                <a:moveTo>
                  <a:pt x="55420" y="39333"/>
                </a:moveTo>
                <a:cubicBezTo>
                  <a:pt x="55195" y="39333"/>
                  <a:pt x="55027" y="39501"/>
                  <a:pt x="55027" y="39698"/>
                </a:cubicBezTo>
                <a:cubicBezTo>
                  <a:pt x="55027" y="39923"/>
                  <a:pt x="55195" y="40091"/>
                  <a:pt x="55420" y="40091"/>
                </a:cubicBezTo>
                <a:cubicBezTo>
                  <a:pt x="55616" y="40091"/>
                  <a:pt x="55813" y="39923"/>
                  <a:pt x="55813" y="39698"/>
                </a:cubicBezTo>
                <a:cubicBezTo>
                  <a:pt x="55813" y="39501"/>
                  <a:pt x="55616" y="39333"/>
                  <a:pt x="55420" y="39333"/>
                </a:cubicBezTo>
                <a:close/>
                <a:moveTo>
                  <a:pt x="57385" y="39333"/>
                </a:moveTo>
                <a:cubicBezTo>
                  <a:pt x="57160" y="39333"/>
                  <a:pt x="56992" y="39501"/>
                  <a:pt x="56992" y="39698"/>
                </a:cubicBezTo>
                <a:cubicBezTo>
                  <a:pt x="56992" y="39923"/>
                  <a:pt x="57160" y="40091"/>
                  <a:pt x="57385" y="40091"/>
                </a:cubicBezTo>
                <a:cubicBezTo>
                  <a:pt x="57582" y="40091"/>
                  <a:pt x="57778" y="39923"/>
                  <a:pt x="57778" y="39698"/>
                </a:cubicBezTo>
                <a:cubicBezTo>
                  <a:pt x="57778" y="39501"/>
                  <a:pt x="57582" y="39333"/>
                  <a:pt x="57385" y="39333"/>
                </a:cubicBezTo>
                <a:close/>
                <a:moveTo>
                  <a:pt x="59350" y="39333"/>
                </a:moveTo>
                <a:cubicBezTo>
                  <a:pt x="59126" y="39333"/>
                  <a:pt x="58957" y="39501"/>
                  <a:pt x="58957" y="39698"/>
                </a:cubicBezTo>
                <a:cubicBezTo>
                  <a:pt x="58957" y="39923"/>
                  <a:pt x="59126" y="40091"/>
                  <a:pt x="59350" y="40091"/>
                </a:cubicBezTo>
                <a:cubicBezTo>
                  <a:pt x="59547" y="40091"/>
                  <a:pt x="59743" y="39923"/>
                  <a:pt x="59743" y="39698"/>
                </a:cubicBezTo>
                <a:cubicBezTo>
                  <a:pt x="59743" y="39501"/>
                  <a:pt x="59547" y="39333"/>
                  <a:pt x="59350" y="39333"/>
                </a:cubicBezTo>
                <a:close/>
                <a:moveTo>
                  <a:pt x="61316" y="39333"/>
                </a:moveTo>
                <a:cubicBezTo>
                  <a:pt x="61091" y="39333"/>
                  <a:pt x="60922" y="39501"/>
                  <a:pt x="60922" y="39698"/>
                </a:cubicBezTo>
                <a:cubicBezTo>
                  <a:pt x="60922" y="39923"/>
                  <a:pt x="61091" y="40091"/>
                  <a:pt x="61316" y="40091"/>
                </a:cubicBezTo>
                <a:cubicBezTo>
                  <a:pt x="61512" y="40091"/>
                  <a:pt x="61709" y="39923"/>
                  <a:pt x="61709" y="39698"/>
                </a:cubicBezTo>
                <a:cubicBezTo>
                  <a:pt x="61709" y="39501"/>
                  <a:pt x="61512" y="39333"/>
                  <a:pt x="61316" y="39333"/>
                </a:cubicBezTo>
                <a:close/>
                <a:moveTo>
                  <a:pt x="47559" y="41298"/>
                </a:moveTo>
                <a:cubicBezTo>
                  <a:pt x="47334" y="41298"/>
                  <a:pt x="47166" y="41467"/>
                  <a:pt x="47166" y="41663"/>
                </a:cubicBezTo>
                <a:cubicBezTo>
                  <a:pt x="47166" y="41888"/>
                  <a:pt x="47334" y="42056"/>
                  <a:pt x="47559" y="42056"/>
                </a:cubicBezTo>
                <a:cubicBezTo>
                  <a:pt x="47756" y="42056"/>
                  <a:pt x="47952" y="41888"/>
                  <a:pt x="47952" y="41663"/>
                </a:cubicBezTo>
                <a:cubicBezTo>
                  <a:pt x="47952" y="41467"/>
                  <a:pt x="47756" y="41298"/>
                  <a:pt x="47559" y="41298"/>
                </a:cubicBezTo>
                <a:close/>
                <a:moveTo>
                  <a:pt x="49524" y="41298"/>
                </a:moveTo>
                <a:cubicBezTo>
                  <a:pt x="49300" y="41298"/>
                  <a:pt x="49131" y="41467"/>
                  <a:pt x="49131" y="41663"/>
                </a:cubicBezTo>
                <a:cubicBezTo>
                  <a:pt x="49131" y="41888"/>
                  <a:pt x="49300" y="42056"/>
                  <a:pt x="49524" y="42056"/>
                </a:cubicBezTo>
                <a:cubicBezTo>
                  <a:pt x="49721" y="42056"/>
                  <a:pt x="49917" y="41888"/>
                  <a:pt x="49917" y="41663"/>
                </a:cubicBezTo>
                <a:cubicBezTo>
                  <a:pt x="49917" y="41467"/>
                  <a:pt x="49721" y="41298"/>
                  <a:pt x="49524" y="41298"/>
                </a:cubicBezTo>
                <a:close/>
                <a:moveTo>
                  <a:pt x="51489" y="41298"/>
                </a:moveTo>
                <a:cubicBezTo>
                  <a:pt x="51265" y="41298"/>
                  <a:pt x="51096" y="41467"/>
                  <a:pt x="51096" y="41663"/>
                </a:cubicBezTo>
                <a:cubicBezTo>
                  <a:pt x="51096" y="41888"/>
                  <a:pt x="51265" y="42056"/>
                  <a:pt x="51489" y="42056"/>
                </a:cubicBezTo>
                <a:cubicBezTo>
                  <a:pt x="51686" y="42056"/>
                  <a:pt x="51882" y="41888"/>
                  <a:pt x="51882" y="41663"/>
                </a:cubicBezTo>
                <a:cubicBezTo>
                  <a:pt x="51882" y="41467"/>
                  <a:pt x="51686" y="41298"/>
                  <a:pt x="51489" y="41298"/>
                </a:cubicBezTo>
                <a:close/>
                <a:moveTo>
                  <a:pt x="53455" y="41298"/>
                </a:moveTo>
                <a:cubicBezTo>
                  <a:pt x="53230" y="41298"/>
                  <a:pt x="53062" y="41467"/>
                  <a:pt x="53062" y="41663"/>
                </a:cubicBezTo>
                <a:cubicBezTo>
                  <a:pt x="53062" y="41888"/>
                  <a:pt x="53230" y="42056"/>
                  <a:pt x="53455" y="42056"/>
                </a:cubicBezTo>
                <a:cubicBezTo>
                  <a:pt x="53651" y="42056"/>
                  <a:pt x="53848" y="41888"/>
                  <a:pt x="53848" y="41663"/>
                </a:cubicBezTo>
                <a:cubicBezTo>
                  <a:pt x="53848" y="41467"/>
                  <a:pt x="53651" y="41298"/>
                  <a:pt x="53455" y="41298"/>
                </a:cubicBezTo>
                <a:close/>
                <a:moveTo>
                  <a:pt x="55420" y="41298"/>
                </a:moveTo>
                <a:cubicBezTo>
                  <a:pt x="55195" y="41298"/>
                  <a:pt x="55027" y="41467"/>
                  <a:pt x="55027" y="41663"/>
                </a:cubicBezTo>
                <a:cubicBezTo>
                  <a:pt x="55027" y="41888"/>
                  <a:pt x="55195" y="42056"/>
                  <a:pt x="55420" y="42056"/>
                </a:cubicBezTo>
                <a:cubicBezTo>
                  <a:pt x="55616" y="42056"/>
                  <a:pt x="55813" y="41888"/>
                  <a:pt x="55813" y="41663"/>
                </a:cubicBezTo>
                <a:cubicBezTo>
                  <a:pt x="55813" y="41467"/>
                  <a:pt x="55616" y="41298"/>
                  <a:pt x="55420" y="41298"/>
                </a:cubicBezTo>
                <a:close/>
                <a:moveTo>
                  <a:pt x="57385" y="41298"/>
                </a:moveTo>
                <a:cubicBezTo>
                  <a:pt x="57160" y="41298"/>
                  <a:pt x="56992" y="41467"/>
                  <a:pt x="56992" y="41663"/>
                </a:cubicBezTo>
                <a:cubicBezTo>
                  <a:pt x="56992" y="41888"/>
                  <a:pt x="57160" y="42056"/>
                  <a:pt x="57385" y="42056"/>
                </a:cubicBezTo>
                <a:cubicBezTo>
                  <a:pt x="57582" y="42056"/>
                  <a:pt x="57778" y="41888"/>
                  <a:pt x="57778" y="41663"/>
                </a:cubicBezTo>
                <a:cubicBezTo>
                  <a:pt x="57778" y="41467"/>
                  <a:pt x="57582" y="41298"/>
                  <a:pt x="57385" y="41298"/>
                </a:cubicBezTo>
                <a:close/>
                <a:moveTo>
                  <a:pt x="59350" y="41298"/>
                </a:moveTo>
                <a:cubicBezTo>
                  <a:pt x="59126" y="41298"/>
                  <a:pt x="58957" y="41467"/>
                  <a:pt x="58957" y="41663"/>
                </a:cubicBezTo>
                <a:cubicBezTo>
                  <a:pt x="58957" y="41888"/>
                  <a:pt x="59126" y="42056"/>
                  <a:pt x="59350" y="42056"/>
                </a:cubicBezTo>
                <a:cubicBezTo>
                  <a:pt x="59547" y="42056"/>
                  <a:pt x="59743" y="41888"/>
                  <a:pt x="59743" y="41663"/>
                </a:cubicBezTo>
                <a:cubicBezTo>
                  <a:pt x="59743" y="41467"/>
                  <a:pt x="59547" y="41298"/>
                  <a:pt x="59350" y="41298"/>
                </a:cubicBezTo>
                <a:close/>
                <a:moveTo>
                  <a:pt x="61316" y="41298"/>
                </a:moveTo>
                <a:cubicBezTo>
                  <a:pt x="61091" y="41298"/>
                  <a:pt x="60922" y="41467"/>
                  <a:pt x="60922" y="41663"/>
                </a:cubicBezTo>
                <a:cubicBezTo>
                  <a:pt x="60922" y="41888"/>
                  <a:pt x="61091" y="42056"/>
                  <a:pt x="61316" y="42056"/>
                </a:cubicBezTo>
                <a:cubicBezTo>
                  <a:pt x="61512" y="42056"/>
                  <a:pt x="61709" y="41888"/>
                  <a:pt x="61709" y="41663"/>
                </a:cubicBezTo>
                <a:cubicBezTo>
                  <a:pt x="61709" y="41467"/>
                  <a:pt x="61512" y="41298"/>
                  <a:pt x="61316" y="41298"/>
                </a:cubicBezTo>
                <a:close/>
                <a:moveTo>
                  <a:pt x="47559" y="43263"/>
                </a:moveTo>
                <a:cubicBezTo>
                  <a:pt x="47334" y="43263"/>
                  <a:pt x="47166" y="43432"/>
                  <a:pt x="47166" y="43628"/>
                </a:cubicBezTo>
                <a:cubicBezTo>
                  <a:pt x="47166" y="43853"/>
                  <a:pt x="47334" y="44021"/>
                  <a:pt x="47559" y="44021"/>
                </a:cubicBezTo>
                <a:cubicBezTo>
                  <a:pt x="47756" y="44021"/>
                  <a:pt x="47952" y="43853"/>
                  <a:pt x="47952" y="43628"/>
                </a:cubicBezTo>
                <a:cubicBezTo>
                  <a:pt x="47952" y="43432"/>
                  <a:pt x="47756" y="43263"/>
                  <a:pt x="47559" y="43263"/>
                </a:cubicBezTo>
                <a:close/>
                <a:moveTo>
                  <a:pt x="49524" y="43263"/>
                </a:moveTo>
                <a:cubicBezTo>
                  <a:pt x="49300" y="43263"/>
                  <a:pt x="49131" y="43432"/>
                  <a:pt x="49131" y="43628"/>
                </a:cubicBezTo>
                <a:cubicBezTo>
                  <a:pt x="49131" y="43853"/>
                  <a:pt x="49300" y="44021"/>
                  <a:pt x="49524" y="44021"/>
                </a:cubicBezTo>
                <a:cubicBezTo>
                  <a:pt x="49721" y="44021"/>
                  <a:pt x="49917" y="43853"/>
                  <a:pt x="49917" y="43628"/>
                </a:cubicBezTo>
                <a:cubicBezTo>
                  <a:pt x="49917" y="43432"/>
                  <a:pt x="49721" y="43263"/>
                  <a:pt x="49524" y="43263"/>
                </a:cubicBezTo>
                <a:close/>
                <a:moveTo>
                  <a:pt x="51489" y="43263"/>
                </a:moveTo>
                <a:cubicBezTo>
                  <a:pt x="51265" y="43263"/>
                  <a:pt x="51096" y="43432"/>
                  <a:pt x="51096" y="43628"/>
                </a:cubicBezTo>
                <a:cubicBezTo>
                  <a:pt x="51096" y="43853"/>
                  <a:pt x="51265" y="44021"/>
                  <a:pt x="51489" y="44021"/>
                </a:cubicBezTo>
                <a:cubicBezTo>
                  <a:pt x="51686" y="44021"/>
                  <a:pt x="51882" y="43853"/>
                  <a:pt x="51882" y="43628"/>
                </a:cubicBezTo>
                <a:cubicBezTo>
                  <a:pt x="51882" y="43432"/>
                  <a:pt x="51686" y="43263"/>
                  <a:pt x="51489" y="43263"/>
                </a:cubicBezTo>
                <a:close/>
                <a:moveTo>
                  <a:pt x="53455" y="43263"/>
                </a:moveTo>
                <a:cubicBezTo>
                  <a:pt x="53230" y="43263"/>
                  <a:pt x="53062" y="43432"/>
                  <a:pt x="53062" y="43628"/>
                </a:cubicBezTo>
                <a:cubicBezTo>
                  <a:pt x="53062" y="43853"/>
                  <a:pt x="53230" y="44021"/>
                  <a:pt x="53455" y="44021"/>
                </a:cubicBezTo>
                <a:cubicBezTo>
                  <a:pt x="53651" y="44021"/>
                  <a:pt x="53848" y="43853"/>
                  <a:pt x="53848" y="43628"/>
                </a:cubicBezTo>
                <a:cubicBezTo>
                  <a:pt x="53848" y="43432"/>
                  <a:pt x="53651" y="43263"/>
                  <a:pt x="53455" y="43263"/>
                </a:cubicBezTo>
                <a:close/>
                <a:moveTo>
                  <a:pt x="55420" y="43263"/>
                </a:moveTo>
                <a:cubicBezTo>
                  <a:pt x="55195" y="43263"/>
                  <a:pt x="55027" y="43432"/>
                  <a:pt x="55027" y="43628"/>
                </a:cubicBezTo>
                <a:cubicBezTo>
                  <a:pt x="55027" y="43853"/>
                  <a:pt x="55195" y="44021"/>
                  <a:pt x="55420" y="44021"/>
                </a:cubicBezTo>
                <a:cubicBezTo>
                  <a:pt x="55616" y="44021"/>
                  <a:pt x="55813" y="43853"/>
                  <a:pt x="55813" y="43628"/>
                </a:cubicBezTo>
                <a:cubicBezTo>
                  <a:pt x="55813" y="43432"/>
                  <a:pt x="55616" y="43263"/>
                  <a:pt x="55420" y="43263"/>
                </a:cubicBezTo>
                <a:close/>
                <a:moveTo>
                  <a:pt x="57385" y="43263"/>
                </a:moveTo>
                <a:cubicBezTo>
                  <a:pt x="57160" y="43263"/>
                  <a:pt x="56992" y="43432"/>
                  <a:pt x="56992" y="43628"/>
                </a:cubicBezTo>
                <a:cubicBezTo>
                  <a:pt x="56992" y="43853"/>
                  <a:pt x="57160" y="44021"/>
                  <a:pt x="57385" y="44021"/>
                </a:cubicBezTo>
                <a:cubicBezTo>
                  <a:pt x="57582" y="44021"/>
                  <a:pt x="57778" y="43853"/>
                  <a:pt x="57778" y="43628"/>
                </a:cubicBezTo>
                <a:cubicBezTo>
                  <a:pt x="57778" y="43432"/>
                  <a:pt x="57582" y="43263"/>
                  <a:pt x="57385" y="43263"/>
                </a:cubicBezTo>
                <a:close/>
                <a:moveTo>
                  <a:pt x="59350" y="43263"/>
                </a:moveTo>
                <a:cubicBezTo>
                  <a:pt x="59126" y="43263"/>
                  <a:pt x="58957" y="43432"/>
                  <a:pt x="58957" y="43628"/>
                </a:cubicBezTo>
                <a:cubicBezTo>
                  <a:pt x="58957" y="43853"/>
                  <a:pt x="59126" y="44021"/>
                  <a:pt x="59350" y="44021"/>
                </a:cubicBezTo>
                <a:cubicBezTo>
                  <a:pt x="59547" y="44021"/>
                  <a:pt x="59743" y="43853"/>
                  <a:pt x="59743" y="43628"/>
                </a:cubicBezTo>
                <a:cubicBezTo>
                  <a:pt x="59743" y="43432"/>
                  <a:pt x="59547" y="43263"/>
                  <a:pt x="59350" y="43263"/>
                </a:cubicBezTo>
                <a:close/>
                <a:moveTo>
                  <a:pt x="61316" y="43263"/>
                </a:moveTo>
                <a:cubicBezTo>
                  <a:pt x="61091" y="43263"/>
                  <a:pt x="60922" y="43432"/>
                  <a:pt x="60922" y="43628"/>
                </a:cubicBezTo>
                <a:cubicBezTo>
                  <a:pt x="60922" y="43853"/>
                  <a:pt x="61091" y="44021"/>
                  <a:pt x="61316" y="44021"/>
                </a:cubicBezTo>
                <a:cubicBezTo>
                  <a:pt x="61512" y="44021"/>
                  <a:pt x="61709" y="43853"/>
                  <a:pt x="61709" y="43628"/>
                </a:cubicBezTo>
                <a:cubicBezTo>
                  <a:pt x="61709" y="43432"/>
                  <a:pt x="61512" y="43263"/>
                  <a:pt x="61316" y="43263"/>
                </a:cubicBezTo>
                <a:close/>
                <a:moveTo>
                  <a:pt x="63281" y="43263"/>
                </a:moveTo>
                <a:cubicBezTo>
                  <a:pt x="63056" y="43263"/>
                  <a:pt x="62888" y="43432"/>
                  <a:pt x="62888" y="43628"/>
                </a:cubicBezTo>
                <a:cubicBezTo>
                  <a:pt x="62888" y="43853"/>
                  <a:pt x="63056" y="44021"/>
                  <a:pt x="63281" y="44021"/>
                </a:cubicBezTo>
                <a:cubicBezTo>
                  <a:pt x="63477" y="44021"/>
                  <a:pt x="63674" y="43853"/>
                  <a:pt x="63674" y="43628"/>
                </a:cubicBezTo>
                <a:cubicBezTo>
                  <a:pt x="63674" y="43432"/>
                  <a:pt x="63477" y="43263"/>
                  <a:pt x="63281" y="43263"/>
                </a:cubicBezTo>
                <a:close/>
                <a:moveTo>
                  <a:pt x="65246" y="43263"/>
                </a:moveTo>
                <a:cubicBezTo>
                  <a:pt x="65021" y="43263"/>
                  <a:pt x="64853" y="43432"/>
                  <a:pt x="64853" y="43628"/>
                </a:cubicBezTo>
                <a:cubicBezTo>
                  <a:pt x="64853" y="43853"/>
                  <a:pt x="65021" y="44021"/>
                  <a:pt x="65246" y="44021"/>
                </a:cubicBezTo>
                <a:cubicBezTo>
                  <a:pt x="65442" y="44021"/>
                  <a:pt x="65639" y="43853"/>
                  <a:pt x="65639" y="43628"/>
                </a:cubicBezTo>
                <a:cubicBezTo>
                  <a:pt x="65639" y="43432"/>
                  <a:pt x="65442" y="43263"/>
                  <a:pt x="65246" y="43263"/>
                </a:cubicBezTo>
                <a:close/>
                <a:moveTo>
                  <a:pt x="47559" y="45229"/>
                </a:moveTo>
                <a:cubicBezTo>
                  <a:pt x="47334" y="45229"/>
                  <a:pt x="47166" y="45397"/>
                  <a:pt x="47166" y="45594"/>
                </a:cubicBezTo>
                <a:cubicBezTo>
                  <a:pt x="47166" y="45818"/>
                  <a:pt x="47334" y="45987"/>
                  <a:pt x="47559" y="45987"/>
                </a:cubicBezTo>
                <a:cubicBezTo>
                  <a:pt x="47756" y="45987"/>
                  <a:pt x="47952" y="45818"/>
                  <a:pt x="47952" y="45594"/>
                </a:cubicBezTo>
                <a:cubicBezTo>
                  <a:pt x="47952" y="45397"/>
                  <a:pt x="47756" y="45229"/>
                  <a:pt x="47559" y="45229"/>
                </a:cubicBezTo>
                <a:close/>
                <a:moveTo>
                  <a:pt x="49524" y="45229"/>
                </a:moveTo>
                <a:cubicBezTo>
                  <a:pt x="49300" y="45229"/>
                  <a:pt x="49131" y="45397"/>
                  <a:pt x="49131" y="45594"/>
                </a:cubicBezTo>
                <a:cubicBezTo>
                  <a:pt x="49131" y="45818"/>
                  <a:pt x="49300" y="45987"/>
                  <a:pt x="49524" y="45987"/>
                </a:cubicBezTo>
                <a:cubicBezTo>
                  <a:pt x="49721" y="45987"/>
                  <a:pt x="49917" y="45818"/>
                  <a:pt x="49917" y="45594"/>
                </a:cubicBezTo>
                <a:cubicBezTo>
                  <a:pt x="49917" y="45397"/>
                  <a:pt x="49721" y="45229"/>
                  <a:pt x="49524" y="45229"/>
                </a:cubicBezTo>
                <a:close/>
                <a:moveTo>
                  <a:pt x="51489" y="45229"/>
                </a:moveTo>
                <a:cubicBezTo>
                  <a:pt x="51265" y="45229"/>
                  <a:pt x="51096" y="45397"/>
                  <a:pt x="51096" y="45594"/>
                </a:cubicBezTo>
                <a:cubicBezTo>
                  <a:pt x="51096" y="45818"/>
                  <a:pt x="51265" y="45987"/>
                  <a:pt x="51489" y="45987"/>
                </a:cubicBezTo>
                <a:cubicBezTo>
                  <a:pt x="51686" y="45987"/>
                  <a:pt x="51882" y="45818"/>
                  <a:pt x="51882" y="45594"/>
                </a:cubicBezTo>
                <a:cubicBezTo>
                  <a:pt x="51882" y="45397"/>
                  <a:pt x="51686" y="45229"/>
                  <a:pt x="51489" y="45229"/>
                </a:cubicBezTo>
                <a:close/>
                <a:moveTo>
                  <a:pt x="53455" y="45229"/>
                </a:moveTo>
                <a:cubicBezTo>
                  <a:pt x="53230" y="45229"/>
                  <a:pt x="53062" y="45397"/>
                  <a:pt x="53062" y="45594"/>
                </a:cubicBezTo>
                <a:cubicBezTo>
                  <a:pt x="53062" y="45818"/>
                  <a:pt x="53230" y="45987"/>
                  <a:pt x="53455" y="45987"/>
                </a:cubicBezTo>
                <a:cubicBezTo>
                  <a:pt x="53651" y="45987"/>
                  <a:pt x="53848" y="45818"/>
                  <a:pt x="53848" y="45594"/>
                </a:cubicBezTo>
                <a:cubicBezTo>
                  <a:pt x="53848" y="45397"/>
                  <a:pt x="53651" y="45229"/>
                  <a:pt x="53455" y="45229"/>
                </a:cubicBezTo>
                <a:close/>
                <a:moveTo>
                  <a:pt x="55420" y="45229"/>
                </a:moveTo>
                <a:cubicBezTo>
                  <a:pt x="55195" y="45229"/>
                  <a:pt x="55027" y="45397"/>
                  <a:pt x="55027" y="45594"/>
                </a:cubicBezTo>
                <a:cubicBezTo>
                  <a:pt x="55027" y="45818"/>
                  <a:pt x="55195" y="45987"/>
                  <a:pt x="55420" y="45987"/>
                </a:cubicBezTo>
                <a:cubicBezTo>
                  <a:pt x="55616" y="45987"/>
                  <a:pt x="55813" y="45818"/>
                  <a:pt x="55813" y="45594"/>
                </a:cubicBezTo>
                <a:cubicBezTo>
                  <a:pt x="55813" y="45397"/>
                  <a:pt x="55616" y="45229"/>
                  <a:pt x="55420" y="45229"/>
                </a:cubicBezTo>
                <a:close/>
                <a:moveTo>
                  <a:pt x="57385" y="45229"/>
                </a:moveTo>
                <a:cubicBezTo>
                  <a:pt x="57160" y="45229"/>
                  <a:pt x="56992" y="45397"/>
                  <a:pt x="56992" y="45594"/>
                </a:cubicBezTo>
                <a:cubicBezTo>
                  <a:pt x="56992" y="45818"/>
                  <a:pt x="57160" y="45987"/>
                  <a:pt x="57385" y="45987"/>
                </a:cubicBezTo>
                <a:cubicBezTo>
                  <a:pt x="57582" y="45987"/>
                  <a:pt x="57778" y="45818"/>
                  <a:pt x="57778" y="45594"/>
                </a:cubicBezTo>
                <a:cubicBezTo>
                  <a:pt x="57778" y="45397"/>
                  <a:pt x="57582" y="45229"/>
                  <a:pt x="57385" y="45229"/>
                </a:cubicBezTo>
                <a:close/>
                <a:moveTo>
                  <a:pt x="59350" y="45229"/>
                </a:moveTo>
                <a:cubicBezTo>
                  <a:pt x="59126" y="45229"/>
                  <a:pt x="58957" y="45397"/>
                  <a:pt x="58957" y="45594"/>
                </a:cubicBezTo>
                <a:cubicBezTo>
                  <a:pt x="58957" y="45818"/>
                  <a:pt x="59126" y="45987"/>
                  <a:pt x="59350" y="45987"/>
                </a:cubicBezTo>
                <a:cubicBezTo>
                  <a:pt x="59547" y="45987"/>
                  <a:pt x="59743" y="45818"/>
                  <a:pt x="59743" y="45594"/>
                </a:cubicBezTo>
                <a:cubicBezTo>
                  <a:pt x="59743" y="45397"/>
                  <a:pt x="59547" y="45229"/>
                  <a:pt x="59350" y="45229"/>
                </a:cubicBezTo>
                <a:close/>
                <a:moveTo>
                  <a:pt x="61316" y="45229"/>
                </a:moveTo>
                <a:cubicBezTo>
                  <a:pt x="61091" y="45229"/>
                  <a:pt x="60922" y="45397"/>
                  <a:pt x="60922" y="45594"/>
                </a:cubicBezTo>
                <a:cubicBezTo>
                  <a:pt x="60922" y="45818"/>
                  <a:pt x="61091" y="45987"/>
                  <a:pt x="61316" y="45987"/>
                </a:cubicBezTo>
                <a:cubicBezTo>
                  <a:pt x="61512" y="45987"/>
                  <a:pt x="61709" y="45818"/>
                  <a:pt x="61709" y="45594"/>
                </a:cubicBezTo>
                <a:cubicBezTo>
                  <a:pt x="61709" y="45397"/>
                  <a:pt x="61512" y="45229"/>
                  <a:pt x="61316" y="45229"/>
                </a:cubicBezTo>
                <a:close/>
                <a:moveTo>
                  <a:pt x="63281" y="45229"/>
                </a:moveTo>
                <a:cubicBezTo>
                  <a:pt x="63056" y="45229"/>
                  <a:pt x="62888" y="45397"/>
                  <a:pt x="62888" y="45594"/>
                </a:cubicBezTo>
                <a:cubicBezTo>
                  <a:pt x="62888" y="45818"/>
                  <a:pt x="63056" y="45987"/>
                  <a:pt x="63281" y="45987"/>
                </a:cubicBezTo>
                <a:cubicBezTo>
                  <a:pt x="63477" y="45987"/>
                  <a:pt x="63674" y="45818"/>
                  <a:pt x="63674" y="45594"/>
                </a:cubicBezTo>
                <a:cubicBezTo>
                  <a:pt x="63674" y="45397"/>
                  <a:pt x="63477" y="45229"/>
                  <a:pt x="63281" y="45229"/>
                </a:cubicBezTo>
                <a:close/>
                <a:moveTo>
                  <a:pt x="65246" y="45229"/>
                </a:moveTo>
                <a:cubicBezTo>
                  <a:pt x="65021" y="45229"/>
                  <a:pt x="64853" y="45397"/>
                  <a:pt x="64853" y="45594"/>
                </a:cubicBezTo>
                <a:cubicBezTo>
                  <a:pt x="64853" y="45818"/>
                  <a:pt x="65021" y="45987"/>
                  <a:pt x="65246" y="45987"/>
                </a:cubicBezTo>
                <a:cubicBezTo>
                  <a:pt x="65442" y="45987"/>
                  <a:pt x="65639" y="45818"/>
                  <a:pt x="65639" y="45594"/>
                </a:cubicBezTo>
                <a:cubicBezTo>
                  <a:pt x="65639" y="45397"/>
                  <a:pt x="65442" y="45229"/>
                  <a:pt x="65246" y="45229"/>
                </a:cubicBezTo>
                <a:close/>
                <a:moveTo>
                  <a:pt x="47559" y="47194"/>
                </a:moveTo>
                <a:cubicBezTo>
                  <a:pt x="47334" y="47194"/>
                  <a:pt x="47166" y="47362"/>
                  <a:pt x="47166" y="47559"/>
                </a:cubicBezTo>
                <a:cubicBezTo>
                  <a:pt x="47166" y="47783"/>
                  <a:pt x="47334" y="47952"/>
                  <a:pt x="47559" y="47952"/>
                </a:cubicBezTo>
                <a:cubicBezTo>
                  <a:pt x="47756" y="47952"/>
                  <a:pt x="47952" y="47783"/>
                  <a:pt x="47952" y="47559"/>
                </a:cubicBezTo>
                <a:cubicBezTo>
                  <a:pt x="47952" y="47362"/>
                  <a:pt x="47756" y="47194"/>
                  <a:pt x="47559" y="47194"/>
                </a:cubicBezTo>
                <a:close/>
                <a:moveTo>
                  <a:pt x="49524" y="47194"/>
                </a:moveTo>
                <a:cubicBezTo>
                  <a:pt x="49300" y="47194"/>
                  <a:pt x="49131" y="47362"/>
                  <a:pt x="49131" y="47559"/>
                </a:cubicBezTo>
                <a:cubicBezTo>
                  <a:pt x="49131" y="47783"/>
                  <a:pt x="49300" y="47952"/>
                  <a:pt x="49524" y="47952"/>
                </a:cubicBezTo>
                <a:cubicBezTo>
                  <a:pt x="49721" y="47952"/>
                  <a:pt x="49917" y="47783"/>
                  <a:pt x="49917" y="47559"/>
                </a:cubicBezTo>
                <a:cubicBezTo>
                  <a:pt x="49917" y="47362"/>
                  <a:pt x="49721" y="47194"/>
                  <a:pt x="49524" y="47194"/>
                </a:cubicBezTo>
                <a:close/>
                <a:moveTo>
                  <a:pt x="51489" y="47194"/>
                </a:moveTo>
                <a:cubicBezTo>
                  <a:pt x="51265" y="47194"/>
                  <a:pt x="51096" y="47362"/>
                  <a:pt x="51096" y="47559"/>
                </a:cubicBezTo>
                <a:cubicBezTo>
                  <a:pt x="51096" y="47783"/>
                  <a:pt x="51265" y="47952"/>
                  <a:pt x="51489" y="47952"/>
                </a:cubicBezTo>
                <a:cubicBezTo>
                  <a:pt x="51686" y="47952"/>
                  <a:pt x="51882" y="47783"/>
                  <a:pt x="51882" y="47559"/>
                </a:cubicBezTo>
                <a:cubicBezTo>
                  <a:pt x="51882" y="47362"/>
                  <a:pt x="51686" y="47194"/>
                  <a:pt x="51489" y="47194"/>
                </a:cubicBezTo>
                <a:close/>
                <a:moveTo>
                  <a:pt x="53455" y="47194"/>
                </a:moveTo>
                <a:cubicBezTo>
                  <a:pt x="53230" y="47194"/>
                  <a:pt x="53062" y="47362"/>
                  <a:pt x="53062" y="47559"/>
                </a:cubicBezTo>
                <a:cubicBezTo>
                  <a:pt x="53062" y="47783"/>
                  <a:pt x="53230" y="47952"/>
                  <a:pt x="53455" y="47952"/>
                </a:cubicBezTo>
                <a:cubicBezTo>
                  <a:pt x="53651" y="47952"/>
                  <a:pt x="53848" y="47783"/>
                  <a:pt x="53848" y="47559"/>
                </a:cubicBezTo>
                <a:cubicBezTo>
                  <a:pt x="53848" y="47362"/>
                  <a:pt x="53651" y="47194"/>
                  <a:pt x="53455" y="47194"/>
                </a:cubicBezTo>
                <a:close/>
                <a:moveTo>
                  <a:pt x="55420" y="47194"/>
                </a:moveTo>
                <a:cubicBezTo>
                  <a:pt x="55195" y="47194"/>
                  <a:pt x="55027" y="47362"/>
                  <a:pt x="55027" y="47559"/>
                </a:cubicBezTo>
                <a:cubicBezTo>
                  <a:pt x="55027" y="47783"/>
                  <a:pt x="55195" y="47952"/>
                  <a:pt x="55420" y="47952"/>
                </a:cubicBezTo>
                <a:cubicBezTo>
                  <a:pt x="55616" y="47952"/>
                  <a:pt x="55813" y="47783"/>
                  <a:pt x="55813" y="47559"/>
                </a:cubicBezTo>
                <a:cubicBezTo>
                  <a:pt x="55813" y="47362"/>
                  <a:pt x="55616" y="47194"/>
                  <a:pt x="55420" y="47194"/>
                </a:cubicBezTo>
                <a:close/>
                <a:moveTo>
                  <a:pt x="57385" y="47194"/>
                </a:moveTo>
                <a:cubicBezTo>
                  <a:pt x="57160" y="47194"/>
                  <a:pt x="56992" y="47362"/>
                  <a:pt x="56992" y="47559"/>
                </a:cubicBezTo>
                <a:cubicBezTo>
                  <a:pt x="56992" y="47783"/>
                  <a:pt x="57160" y="47952"/>
                  <a:pt x="57385" y="47952"/>
                </a:cubicBezTo>
                <a:cubicBezTo>
                  <a:pt x="57582" y="47952"/>
                  <a:pt x="57778" y="47783"/>
                  <a:pt x="57778" y="47559"/>
                </a:cubicBezTo>
                <a:cubicBezTo>
                  <a:pt x="57778" y="47362"/>
                  <a:pt x="57582" y="47194"/>
                  <a:pt x="57385" y="47194"/>
                </a:cubicBezTo>
                <a:close/>
                <a:moveTo>
                  <a:pt x="59350" y="47194"/>
                </a:moveTo>
                <a:cubicBezTo>
                  <a:pt x="59126" y="47194"/>
                  <a:pt x="58957" y="47362"/>
                  <a:pt x="58957" y="47559"/>
                </a:cubicBezTo>
                <a:cubicBezTo>
                  <a:pt x="58957" y="47783"/>
                  <a:pt x="59126" y="47952"/>
                  <a:pt x="59350" y="47952"/>
                </a:cubicBezTo>
                <a:cubicBezTo>
                  <a:pt x="59547" y="47952"/>
                  <a:pt x="59743" y="47783"/>
                  <a:pt x="59743" y="47559"/>
                </a:cubicBezTo>
                <a:cubicBezTo>
                  <a:pt x="59743" y="47362"/>
                  <a:pt x="59547" y="47194"/>
                  <a:pt x="59350" y="47194"/>
                </a:cubicBezTo>
                <a:close/>
                <a:moveTo>
                  <a:pt x="61316" y="47194"/>
                </a:moveTo>
                <a:cubicBezTo>
                  <a:pt x="61091" y="47194"/>
                  <a:pt x="60922" y="47362"/>
                  <a:pt x="60922" y="47559"/>
                </a:cubicBezTo>
                <a:cubicBezTo>
                  <a:pt x="60922" y="47783"/>
                  <a:pt x="61091" y="47952"/>
                  <a:pt x="61316" y="47952"/>
                </a:cubicBezTo>
                <a:cubicBezTo>
                  <a:pt x="61512" y="47952"/>
                  <a:pt x="61709" y="47783"/>
                  <a:pt x="61709" y="47559"/>
                </a:cubicBezTo>
                <a:cubicBezTo>
                  <a:pt x="61709" y="47362"/>
                  <a:pt x="61512" y="47194"/>
                  <a:pt x="61316" y="47194"/>
                </a:cubicBezTo>
                <a:close/>
                <a:moveTo>
                  <a:pt x="63281" y="47194"/>
                </a:moveTo>
                <a:cubicBezTo>
                  <a:pt x="63056" y="47194"/>
                  <a:pt x="62888" y="47362"/>
                  <a:pt x="62888" y="47559"/>
                </a:cubicBezTo>
                <a:cubicBezTo>
                  <a:pt x="62888" y="47783"/>
                  <a:pt x="63056" y="47952"/>
                  <a:pt x="63281" y="47952"/>
                </a:cubicBezTo>
                <a:cubicBezTo>
                  <a:pt x="63477" y="47952"/>
                  <a:pt x="63674" y="47783"/>
                  <a:pt x="63674" y="47559"/>
                </a:cubicBezTo>
                <a:cubicBezTo>
                  <a:pt x="63674" y="47362"/>
                  <a:pt x="63477" y="47194"/>
                  <a:pt x="63281" y="47194"/>
                </a:cubicBezTo>
                <a:close/>
                <a:moveTo>
                  <a:pt x="65246" y="47194"/>
                </a:moveTo>
                <a:cubicBezTo>
                  <a:pt x="65021" y="47194"/>
                  <a:pt x="64853" y="47362"/>
                  <a:pt x="64853" y="47559"/>
                </a:cubicBezTo>
                <a:cubicBezTo>
                  <a:pt x="64853" y="47783"/>
                  <a:pt x="65021" y="47952"/>
                  <a:pt x="65246" y="47952"/>
                </a:cubicBezTo>
                <a:cubicBezTo>
                  <a:pt x="65442" y="47952"/>
                  <a:pt x="65639" y="47783"/>
                  <a:pt x="65639" y="47559"/>
                </a:cubicBezTo>
                <a:cubicBezTo>
                  <a:pt x="65639" y="47362"/>
                  <a:pt x="65442" y="47194"/>
                  <a:pt x="65246" y="47194"/>
                </a:cubicBezTo>
                <a:close/>
                <a:moveTo>
                  <a:pt x="49524" y="49159"/>
                </a:moveTo>
                <a:cubicBezTo>
                  <a:pt x="49300" y="49159"/>
                  <a:pt x="49131" y="49328"/>
                  <a:pt x="49131" y="49524"/>
                </a:cubicBezTo>
                <a:cubicBezTo>
                  <a:pt x="49131" y="49749"/>
                  <a:pt x="49300" y="49917"/>
                  <a:pt x="49524" y="49917"/>
                </a:cubicBezTo>
                <a:cubicBezTo>
                  <a:pt x="49721" y="49917"/>
                  <a:pt x="49917" y="49749"/>
                  <a:pt x="49917" y="49524"/>
                </a:cubicBezTo>
                <a:cubicBezTo>
                  <a:pt x="49917" y="49328"/>
                  <a:pt x="49721" y="49159"/>
                  <a:pt x="49524" y="49159"/>
                </a:cubicBezTo>
                <a:close/>
                <a:moveTo>
                  <a:pt x="51489" y="49159"/>
                </a:moveTo>
                <a:cubicBezTo>
                  <a:pt x="51265" y="49159"/>
                  <a:pt x="51096" y="49328"/>
                  <a:pt x="51096" y="49524"/>
                </a:cubicBezTo>
                <a:cubicBezTo>
                  <a:pt x="51096" y="49749"/>
                  <a:pt x="51265" y="49917"/>
                  <a:pt x="51489" y="49917"/>
                </a:cubicBezTo>
                <a:cubicBezTo>
                  <a:pt x="51686" y="49917"/>
                  <a:pt x="51882" y="49749"/>
                  <a:pt x="51882" y="49524"/>
                </a:cubicBezTo>
                <a:cubicBezTo>
                  <a:pt x="51882" y="49328"/>
                  <a:pt x="51686" y="49159"/>
                  <a:pt x="51489" y="49159"/>
                </a:cubicBezTo>
                <a:close/>
                <a:moveTo>
                  <a:pt x="53455" y="49159"/>
                </a:moveTo>
                <a:cubicBezTo>
                  <a:pt x="53230" y="49159"/>
                  <a:pt x="53062" y="49328"/>
                  <a:pt x="53062" y="49524"/>
                </a:cubicBezTo>
                <a:cubicBezTo>
                  <a:pt x="53062" y="49749"/>
                  <a:pt x="53230" y="49917"/>
                  <a:pt x="53455" y="49917"/>
                </a:cubicBezTo>
                <a:cubicBezTo>
                  <a:pt x="53651" y="49917"/>
                  <a:pt x="53848" y="49749"/>
                  <a:pt x="53848" y="49524"/>
                </a:cubicBezTo>
                <a:cubicBezTo>
                  <a:pt x="53848" y="49328"/>
                  <a:pt x="53651" y="49159"/>
                  <a:pt x="53455" y="49159"/>
                </a:cubicBezTo>
                <a:close/>
                <a:moveTo>
                  <a:pt x="55420" y="49159"/>
                </a:moveTo>
                <a:cubicBezTo>
                  <a:pt x="55195" y="49159"/>
                  <a:pt x="55027" y="49328"/>
                  <a:pt x="55027" y="49524"/>
                </a:cubicBezTo>
                <a:cubicBezTo>
                  <a:pt x="55027" y="49749"/>
                  <a:pt x="55195" y="49917"/>
                  <a:pt x="55420" y="49917"/>
                </a:cubicBezTo>
                <a:cubicBezTo>
                  <a:pt x="55616" y="49917"/>
                  <a:pt x="55813" y="49749"/>
                  <a:pt x="55813" y="49524"/>
                </a:cubicBezTo>
                <a:cubicBezTo>
                  <a:pt x="55813" y="49328"/>
                  <a:pt x="55616" y="49159"/>
                  <a:pt x="55420" y="49159"/>
                </a:cubicBezTo>
                <a:close/>
                <a:moveTo>
                  <a:pt x="57385" y="49159"/>
                </a:moveTo>
                <a:cubicBezTo>
                  <a:pt x="57160" y="49159"/>
                  <a:pt x="56992" y="49328"/>
                  <a:pt x="56992" y="49524"/>
                </a:cubicBezTo>
                <a:cubicBezTo>
                  <a:pt x="56992" y="49749"/>
                  <a:pt x="57160" y="49917"/>
                  <a:pt x="57385" y="49917"/>
                </a:cubicBezTo>
                <a:cubicBezTo>
                  <a:pt x="57582" y="49917"/>
                  <a:pt x="57778" y="49749"/>
                  <a:pt x="57778" y="49524"/>
                </a:cubicBezTo>
                <a:cubicBezTo>
                  <a:pt x="57778" y="49328"/>
                  <a:pt x="57582" y="49159"/>
                  <a:pt x="57385" y="49159"/>
                </a:cubicBezTo>
                <a:close/>
                <a:moveTo>
                  <a:pt x="59350" y="49159"/>
                </a:moveTo>
                <a:cubicBezTo>
                  <a:pt x="59126" y="49159"/>
                  <a:pt x="58957" y="49328"/>
                  <a:pt x="58957" y="49524"/>
                </a:cubicBezTo>
                <a:cubicBezTo>
                  <a:pt x="58957" y="49749"/>
                  <a:pt x="59126" y="49917"/>
                  <a:pt x="59350" y="49917"/>
                </a:cubicBezTo>
                <a:cubicBezTo>
                  <a:pt x="59547" y="49917"/>
                  <a:pt x="59743" y="49749"/>
                  <a:pt x="59743" y="49524"/>
                </a:cubicBezTo>
                <a:cubicBezTo>
                  <a:pt x="59743" y="49328"/>
                  <a:pt x="59547" y="49159"/>
                  <a:pt x="59350" y="49159"/>
                </a:cubicBezTo>
                <a:close/>
                <a:moveTo>
                  <a:pt x="61316" y="49159"/>
                </a:moveTo>
                <a:cubicBezTo>
                  <a:pt x="61091" y="49159"/>
                  <a:pt x="60922" y="49328"/>
                  <a:pt x="60922" y="49524"/>
                </a:cubicBezTo>
                <a:cubicBezTo>
                  <a:pt x="60922" y="49749"/>
                  <a:pt x="61091" y="49917"/>
                  <a:pt x="61316" y="49917"/>
                </a:cubicBezTo>
                <a:cubicBezTo>
                  <a:pt x="61512" y="49917"/>
                  <a:pt x="61709" y="49749"/>
                  <a:pt x="61709" y="49524"/>
                </a:cubicBezTo>
                <a:cubicBezTo>
                  <a:pt x="61709" y="49328"/>
                  <a:pt x="61512" y="49159"/>
                  <a:pt x="61316" y="49159"/>
                </a:cubicBezTo>
                <a:close/>
                <a:moveTo>
                  <a:pt x="63281" y="49159"/>
                </a:moveTo>
                <a:cubicBezTo>
                  <a:pt x="63056" y="49159"/>
                  <a:pt x="62888" y="49328"/>
                  <a:pt x="62888" y="49524"/>
                </a:cubicBezTo>
                <a:cubicBezTo>
                  <a:pt x="62888" y="49749"/>
                  <a:pt x="63056" y="49917"/>
                  <a:pt x="63281" y="49917"/>
                </a:cubicBezTo>
                <a:cubicBezTo>
                  <a:pt x="63477" y="49917"/>
                  <a:pt x="63674" y="49749"/>
                  <a:pt x="63674" y="49524"/>
                </a:cubicBezTo>
                <a:cubicBezTo>
                  <a:pt x="63674" y="49328"/>
                  <a:pt x="63477" y="49159"/>
                  <a:pt x="63281" y="49159"/>
                </a:cubicBezTo>
                <a:close/>
                <a:moveTo>
                  <a:pt x="65246" y="49159"/>
                </a:moveTo>
                <a:cubicBezTo>
                  <a:pt x="65021" y="49159"/>
                  <a:pt x="64853" y="49328"/>
                  <a:pt x="64853" y="49524"/>
                </a:cubicBezTo>
                <a:cubicBezTo>
                  <a:pt x="64853" y="49749"/>
                  <a:pt x="65021" y="49917"/>
                  <a:pt x="65246" y="49917"/>
                </a:cubicBezTo>
                <a:cubicBezTo>
                  <a:pt x="65442" y="49917"/>
                  <a:pt x="65639" y="49749"/>
                  <a:pt x="65639" y="49524"/>
                </a:cubicBezTo>
                <a:cubicBezTo>
                  <a:pt x="65639" y="49328"/>
                  <a:pt x="65442" y="49159"/>
                  <a:pt x="65246" y="49159"/>
                </a:cubicBezTo>
                <a:close/>
                <a:moveTo>
                  <a:pt x="49524" y="51124"/>
                </a:moveTo>
                <a:cubicBezTo>
                  <a:pt x="49300" y="51124"/>
                  <a:pt x="49131" y="51293"/>
                  <a:pt x="49131" y="51489"/>
                </a:cubicBezTo>
                <a:cubicBezTo>
                  <a:pt x="49131" y="51714"/>
                  <a:pt x="49300" y="51882"/>
                  <a:pt x="49524" y="51882"/>
                </a:cubicBezTo>
                <a:cubicBezTo>
                  <a:pt x="49721" y="51882"/>
                  <a:pt x="49917" y="51714"/>
                  <a:pt x="49917" y="51489"/>
                </a:cubicBezTo>
                <a:cubicBezTo>
                  <a:pt x="49917" y="51293"/>
                  <a:pt x="49721" y="51124"/>
                  <a:pt x="49524" y="51124"/>
                </a:cubicBezTo>
                <a:close/>
                <a:moveTo>
                  <a:pt x="51489" y="51124"/>
                </a:moveTo>
                <a:cubicBezTo>
                  <a:pt x="51265" y="51124"/>
                  <a:pt x="51096" y="51293"/>
                  <a:pt x="51096" y="51489"/>
                </a:cubicBezTo>
                <a:cubicBezTo>
                  <a:pt x="51096" y="51714"/>
                  <a:pt x="51265" y="51882"/>
                  <a:pt x="51489" y="51882"/>
                </a:cubicBezTo>
                <a:cubicBezTo>
                  <a:pt x="51686" y="51882"/>
                  <a:pt x="51882" y="51714"/>
                  <a:pt x="51882" y="51489"/>
                </a:cubicBezTo>
                <a:cubicBezTo>
                  <a:pt x="51882" y="51293"/>
                  <a:pt x="51686" y="51124"/>
                  <a:pt x="51489" y="51124"/>
                </a:cubicBezTo>
                <a:close/>
                <a:moveTo>
                  <a:pt x="53455" y="51124"/>
                </a:moveTo>
                <a:cubicBezTo>
                  <a:pt x="53230" y="51124"/>
                  <a:pt x="53062" y="51293"/>
                  <a:pt x="53062" y="51489"/>
                </a:cubicBezTo>
                <a:cubicBezTo>
                  <a:pt x="53062" y="51714"/>
                  <a:pt x="53230" y="51882"/>
                  <a:pt x="53455" y="51882"/>
                </a:cubicBezTo>
                <a:cubicBezTo>
                  <a:pt x="53651" y="51882"/>
                  <a:pt x="53848" y="51714"/>
                  <a:pt x="53848" y="51489"/>
                </a:cubicBezTo>
                <a:cubicBezTo>
                  <a:pt x="53848" y="51293"/>
                  <a:pt x="53651" y="51124"/>
                  <a:pt x="53455" y="51124"/>
                </a:cubicBezTo>
                <a:close/>
                <a:moveTo>
                  <a:pt x="55420" y="51124"/>
                </a:moveTo>
                <a:cubicBezTo>
                  <a:pt x="55195" y="51124"/>
                  <a:pt x="55027" y="51293"/>
                  <a:pt x="55027" y="51489"/>
                </a:cubicBezTo>
                <a:cubicBezTo>
                  <a:pt x="55027" y="51714"/>
                  <a:pt x="55195" y="51882"/>
                  <a:pt x="55420" y="51882"/>
                </a:cubicBezTo>
                <a:cubicBezTo>
                  <a:pt x="55616" y="51882"/>
                  <a:pt x="55813" y="51714"/>
                  <a:pt x="55813" y="51489"/>
                </a:cubicBezTo>
                <a:cubicBezTo>
                  <a:pt x="55813" y="51293"/>
                  <a:pt x="55616" y="51124"/>
                  <a:pt x="55420" y="51124"/>
                </a:cubicBezTo>
                <a:close/>
                <a:moveTo>
                  <a:pt x="57385" y="51124"/>
                </a:moveTo>
                <a:cubicBezTo>
                  <a:pt x="57160" y="51124"/>
                  <a:pt x="56992" y="51293"/>
                  <a:pt x="56992" y="51489"/>
                </a:cubicBezTo>
                <a:cubicBezTo>
                  <a:pt x="56992" y="51714"/>
                  <a:pt x="57160" y="51882"/>
                  <a:pt x="57385" y="51882"/>
                </a:cubicBezTo>
                <a:cubicBezTo>
                  <a:pt x="57582" y="51882"/>
                  <a:pt x="57778" y="51714"/>
                  <a:pt x="57778" y="51489"/>
                </a:cubicBezTo>
                <a:cubicBezTo>
                  <a:pt x="57778" y="51293"/>
                  <a:pt x="57582" y="51124"/>
                  <a:pt x="57385" y="51124"/>
                </a:cubicBezTo>
                <a:close/>
                <a:moveTo>
                  <a:pt x="59350" y="51124"/>
                </a:moveTo>
                <a:cubicBezTo>
                  <a:pt x="59126" y="51124"/>
                  <a:pt x="58957" y="51293"/>
                  <a:pt x="58957" y="51489"/>
                </a:cubicBezTo>
                <a:cubicBezTo>
                  <a:pt x="58957" y="51714"/>
                  <a:pt x="59126" y="51882"/>
                  <a:pt x="59350" y="51882"/>
                </a:cubicBezTo>
                <a:cubicBezTo>
                  <a:pt x="59547" y="51882"/>
                  <a:pt x="59743" y="51714"/>
                  <a:pt x="59743" y="51489"/>
                </a:cubicBezTo>
                <a:cubicBezTo>
                  <a:pt x="59743" y="51293"/>
                  <a:pt x="59547" y="51124"/>
                  <a:pt x="59350" y="51124"/>
                </a:cubicBezTo>
                <a:close/>
                <a:moveTo>
                  <a:pt x="61316" y="51124"/>
                </a:moveTo>
                <a:cubicBezTo>
                  <a:pt x="61091" y="51124"/>
                  <a:pt x="60922" y="51293"/>
                  <a:pt x="60922" y="51489"/>
                </a:cubicBezTo>
                <a:cubicBezTo>
                  <a:pt x="60922" y="51714"/>
                  <a:pt x="61091" y="51882"/>
                  <a:pt x="61316" y="51882"/>
                </a:cubicBezTo>
                <a:cubicBezTo>
                  <a:pt x="61512" y="51882"/>
                  <a:pt x="61709" y="51714"/>
                  <a:pt x="61709" y="51489"/>
                </a:cubicBezTo>
                <a:cubicBezTo>
                  <a:pt x="61709" y="51293"/>
                  <a:pt x="61512" y="51124"/>
                  <a:pt x="61316" y="51124"/>
                </a:cubicBezTo>
                <a:close/>
                <a:moveTo>
                  <a:pt x="63281" y="51124"/>
                </a:moveTo>
                <a:cubicBezTo>
                  <a:pt x="63056" y="51124"/>
                  <a:pt x="62888" y="51293"/>
                  <a:pt x="62888" y="51489"/>
                </a:cubicBezTo>
                <a:cubicBezTo>
                  <a:pt x="62888" y="51714"/>
                  <a:pt x="63056" y="51882"/>
                  <a:pt x="63281" y="51882"/>
                </a:cubicBezTo>
                <a:cubicBezTo>
                  <a:pt x="63477" y="51882"/>
                  <a:pt x="63674" y="51714"/>
                  <a:pt x="63674" y="51489"/>
                </a:cubicBezTo>
                <a:cubicBezTo>
                  <a:pt x="63674" y="51293"/>
                  <a:pt x="63477" y="51124"/>
                  <a:pt x="63281" y="51124"/>
                </a:cubicBezTo>
                <a:close/>
                <a:moveTo>
                  <a:pt x="65246" y="51124"/>
                </a:moveTo>
                <a:cubicBezTo>
                  <a:pt x="65021" y="51124"/>
                  <a:pt x="64853" y="51293"/>
                  <a:pt x="64853" y="51489"/>
                </a:cubicBezTo>
                <a:cubicBezTo>
                  <a:pt x="64853" y="51714"/>
                  <a:pt x="65021" y="51882"/>
                  <a:pt x="65246" y="51882"/>
                </a:cubicBezTo>
                <a:cubicBezTo>
                  <a:pt x="65442" y="51882"/>
                  <a:pt x="65639" y="51714"/>
                  <a:pt x="65639" y="51489"/>
                </a:cubicBezTo>
                <a:cubicBezTo>
                  <a:pt x="65639" y="51293"/>
                  <a:pt x="65442" y="51124"/>
                  <a:pt x="65246" y="51124"/>
                </a:cubicBezTo>
                <a:close/>
                <a:moveTo>
                  <a:pt x="49481" y="53087"/>
                </a:moveTo>
                <a:cubicBezTo>
                  <a:pt x="49279" y="53087"/>
                  <a:pt x="49131" y="53271"/>
                  <a:pt x="49131" y="53455"/>
                </a:cubicBezTo>
                <a:cubicBezTo>
                  <a:pt x="49131" y="53679"/>
                  <a:pt x="49300" y="53848"/>
                  <a:pt x="49524" y="53848"/>
                </a:cubicBezTo>
                <a:cubicBezTo>
                  <a:pt x="49721" y="53848"/>
                  <a:pt x="49917" y="53679"/>
                  <a:pt x="49917" y="53455"/>
                </a:cubicBezTo>
                <a:cubicBezTo>
                  <a:pt x="49917" y="53258"/>
                  <a:pt x="49721" y="53090"/>
                  <a:pt x="49524" y="53090"/>
                </a:cubicBezTo>
                <a:cubicBezTo>
                  <a:pt x="49510" y="53088"/>
                  <a:pt x="49495" y="53087"/>
                  <a:pt x="49481" y="53087"/>
                </a:cubicBezTo>
                <a:close/>
                <a:moveTo>
                  <a:pt x="51447" y="53087"/>
                </a:moveTo>
                <a:cubicBezTo>
                  <a:pt x="51244" y="53087"/>
                  <a:pt x="51096" y="53271"/>
                  <a:pt x="51096" y="53455"/>
                </a:cubicBezTo>
                <a:cubicBezTo>
                  <a:pt x="51096" y="53679"/>
                  <a:pt x="51265" y="53848"/>
                  <a:pt x="51489" y="53848"/>
                </a:cubicBezTo>
                <a:cubicBezTo>
                  <a:pt x="51686" y="53848"/>
                  <a:pt x="51882" y="53679"/>
                  <a:pt x="51882" y="53455"/>
                </a:cubicBezTo>
                <a:cubicBezTo>
                  <a:pt x="51882" y="53258"/>
                  <a:pt x="51686" y="53090"/>
                  <a:pt x="51489" y="53090"/>
                </a:cubicBezTo>
                <a:cubicBezTo>
                  <a:pt x="51475" y="53088"/>
                  <a:pt x="51461" y="53087"/>
                  <a:pt x="51447" y="53087"/>
                </a:cubicBezTo>
                <a:close/>
                <a:moveTo>
                  <a:pt x="53412" y="53087"/>
                </a:moveTo>
                <a:cubicBezTo>
                  <a:pt x="53209" y="53087"/>
                  <a:pt x="53062" y="53271"/>
                  <a:pt x="53062" y="53455"/>
                </a:cubicBezTo>
                <a:cubicBezTo>
                  <a:pt x="53062" y="53679"/>
                  <a:pt x="53230" y="53848"/>
                  <a:pt x="53455" y="53848"/>
                </a:cubicBezTo>
                <a:cubicBezTo>
                  <a:pt x="53651" y="53848"/>
                  <a:pt x="53848" y="53679"/>
                  <a:pt x="53848" y="53455"/>
                </a:cubicBezTo>
                <a:cubicBezTo>
                  <a:pt x="53848" y="53258"/>
                  <a:pt x="53651" y="53090"/>
                  <a:pt x="53455" y="53090"/>
                </a:cubicBezTo>
                <a:cubicBezTo>
                  <a:pt x="53440" y="53088"/>
                  <a:pt x="53426" y="53087"/>
                  <a:pt x="53412" y="53087"/>
                </a:cubicBezTo>
                <a:close/>
                <a:moveTo>
                  <a:pt x="55377" y="53087"/>
                </a:moveTo>
                <a:cubicBezTo>
                  <a:pt x="55174" y="53087"/>
                  <a:pt x="55027" y="53271"/>
                  <a:pt x="55027" y="53455"/>
                </a:cubicBezTo>
                <a:cubicBezTo>
                  <a:pt x="55027" y="53679"/>
                  <a:pt x="55195" y="53848"/>
                  <a:pt x="55420" y="53848"/>
                </a:cubicBezTo>
                <a:cubicBezTo>
                  <a:pt x="55616" y="53848"/>
                  <a:pt x="55813" y="53679"/>
                  <a:pt x="55813" y="53455"/>
                </a:cubicBezTo>
                <a:cubicBezTo>
                  <a:pt x="55813" y="53258"/>
                  <a:pt x="55616" y="53090"/>
                  <a:pt x="55420" y="53090"/>
                </a:cubicBezTo>
                <a:cubicBezTo>
                  <a:pt x="55405" y="53088"/>
                  <a:pt x="55391" y="53087"/>
                  <a:pt x="55377" y="53087"/>
                </a:cubicBezTo>
                <a:close/>
                <a:moveTo>
                  <a:pt x="57342" y="53087"/>
                </a:moveTo>
                <a:cubicBezTo>
                  <a:pt x="57139" y="53087"/>
                  <a:pt x="56992" y="53271"/>
                  <a:pt x="56992" y="53455"/>
                </a:cubicBezTo>
                <a:cubicBezTo>
                  <a:pt x="56992" y="53679"/>
                  <a:pt x="57160" y="53848"/>
                  <a:pt x="57385" y="53848"/>
                </a:cubicBezTo>
                <a:cubicBezTo>
                  <a:pt x="57582" y="53848"/>
                  <a:pt x="57778" y="53679"/>
                  <a:pt x="57778" y="53455"/>
                </a:cubicBezTo>
                <a:cubicBezTo>
                  <a:pt x="57778" y="53258"/>
                  <a:pt x="57582" y="53090"/>
                  <a:pt x="57385" y="53090"/>
                </a:cubicBezTo>
                <a:cubicBezTo>
                  <a:pt x="57371" y="53088"/>
                  <a:pt x="57356" y="53087"/>
                  <a:pt x="57342" y="53087"/>
                </a:cubicBezTo>
                <a:close/>
                <a:moveTo>
                  <a:pt x="59308" y="53087"/>
                </a:moveTo>
                <a:cubicBezTo>
                  <a:pt x="59105" y="53087"/>
                  <a:pt x="58957" y="53271"/>
                  <a:pt x="58957" y="53455"/>
                </a:cubicBezTo>
                <a:cubicBezTo>
                  <a:pt x="58957" y="53679"/>
                  <a:pt x="59126" y="53848"/>
                  <a:pt x="59350" y="53848"/>
                </a:cubicBezTo>
                <a:cubicBezTo>
                  <a:pt x="59547" y="53848"/>
                  <a:pt x="59743" y="53679"/>
                  <a:pt x="59743" y="53455"/>
                </a:cubicBezTo>
                <a:cubicBezTo>
                  <a:pt x="59743" y="53258"/>
                  <a:pt x="59547" y="53090"/>
                  <a:pt x="59350" y="53090"/>
                </a:cubicBezTo>
                <a:cubicBezTo>
                  <a:pt x="59336" y="53088"/>
                  <a:pt x="59322" y="53087"/>
                  <a:pt x="59308" y="53087"/>
                </a:cubicBezTo>
                <a:close/>
                <a:moveTo>
                  <a:pt x="61273" y="53087"/>
                </a:moveTo>
                <a:cubicBezTo>
                  <a:pt x="61070" y="53087"/>
                  <a:pt x="60922" y="53271"/>
                  <a:pt x="60922" y="53455"/>
                </a:cubicBezTo>
                <a:cubicBezTo>
                  <a:pt x="60922" y="53679"/>
                  <a:pt x="61091" y="53848"/>
                  <a:pt x="61316" y="53848"/>
                </a:cubicBezTo>
                <a:cubicBezTo>
                  <a:pt x="61512" y="53848"/>
                  <a:pt x="61709" y="53679"/>
                  <a:pt x="61709" y="53455"/>
                </a:cubicBezTo>
                <a:cubicBezTo>
                  <a:pt x="61709" y="53258"/>
                  <a:pt x="61512" y="53090"/>
                  <a:pt x="61316" y="53090"/>
                </a:cubicBezTo>
                <a:cubicBezTo>
                  <a:pt x="61301" y="53088"/>
                  <a:pt x="61287" y="53087"/>
                  <a:pt x="61273" y="53087"/>
                </a:cubicBezTo>
                <a:close/>
                <a:moveTo>
                  <a:pt x="63238" y="53087"/>
                </a:moveTo>
                <a:cubicBezTo>
                  <a:pt x="63035" y="53087"/>
                  <a:pt x="62888" y="53271"/>
                  <a:pt x="62888" y="53455"/>
                </a:cubicBezTo>
                <a:cubicBezTo>
                  <a:pt x="62888" y="53679"/>
                  <a:pt x="63056" y="53848"/>
                  <a:pt x="63281" y="53848"/>
                </a:cubicBezTo>
                <a:cubicBezTo>
                  <a:pt x="63477" y="53848"/>
                  <a:pt x="63674" y="53679"/>
                  <a:pt x="63674" y="53455"/>
                </a:cubicBezTo>
                <a:cubicBezTo>
                  <a:pt x="63674" y="53258"/>
                  <a:pt x="63477" y="53090"/>
                  <a:pt x="63281" y="53090"/>
                </a:cubicBezTo>
                <a:cubicBezTo>
                  <a:pt x="63266" y="53088"/>
                  <a:pt x="63252" y="53087"/>
                  <a:pt x="63238" y="53087"/>
                </a:cubicBezTo>
                <a:close/>
                <a:moveTo>
                  <a:pt x="65203" y="53087"/>
                </a:moveTo>
                <a:cubicBezTo>
                  <a:pt x="65000" y="53087"/>
                  <a:pt x="64853" y="53271"/>
                  <a:pt x="64853" y="53455"/>
                </a:cubicBezTo>
                <a:cubicBezTo>
                  <a:pt x="64853" y="53679"/>
                  <a:pt x="65021" y="53848"/>
                  <a:pt x="65246" y="53848"/>
                </a:cubicBezTo>
                <a:cubicBezTo>
                  <a:pt x="65442" y="53848"/>
                  <a:pt x="65639" y="53679"/>
                  <a:pt x="65639" y="53455"/>
                </a:cubicBezTo>
                <a:cubicBezTo>
                  <a:pt x="65639" y="53258"/>
                  <a:pt x="65442" y="53090"/>
                  <a:pt x="65246" y="53090"/>
                </a:cubicBezTo>
                <a:cubicBezTo>
                  <a:pt x="65231" y="53088"/>
                  <a:pt x="65217" y="53087"/>
                  <a:pt x="65203" y="53087"/>
                </a:cubicBezTo>
                <a:close/>
                <a:moveTo>
                  <a:pt x="49524" y="55055"/>
                </a:moveTo>
                <a:cubicBezTo>
                  <a:pt x="49300" y="55055"/>
                  <a:pt x="49131" y="55223"/>
                  <a:pt x="49131" y="55420"/>
                </a:cubicBezTo>
                <a:cubicBezTo>
                  <a:pt x="49131" y="55644"/>
                  <a:pt x="49300" y="55813"/>
                  <a:pt x="49524" y="55813"/>
                </a:cubicBezTo>
                <a:cubicBezTo>
                  <a:pt x="49721" y="55813"/>
                  <a:pt x="49917" y="55644"/>
                  <a:pt x="49917" y="55420"/>
                </a:cubicBezTo>
                <a:cubicBezTo>
                  <a:pt x="49917" y="55223"/>
                  <a:pt x="49721" y="55055"/>
                  <a:pt x="49524" y="55055"/>
                </a:cubicBezTo>
                <a:close/>
                <a:moveTo>
                  <a:pt x="51489" y="55055"/>
                </a:moveTo>
                <a:cubicBezTo>
                  <a:pt x="51265" y="55055"/>
                  <a:pt x="51096" y="55223"/>
                  <a:pt x="51096" y="55420"/>
                </a:cubicBezTo>
                <a:cubicBezTo>
                  <a:pt x="51096" y="55644"/>
                  <a:pt x="51265" y="55813"/>
                  <a:pt x="51489" y="55813"/>
                </a:cubicBezTo>
                <a:cubicBezTo>
                  <a:pt x="51686" y="55813"/>
                  <a:pt x="51882" y="55644"/>
                  <a:pt x="51882" y="55420"/>
                </a:cubicBezTo>
                <a:cubicBezTo>
                  <a:pt x="51882" y="55223"/>
                  <a:pt x="51686" y="55055"/>
                  <a:pt x="51489" y="55055"/>
                </a:cubicBezTo>
                <a:close/>
                <a:moveTo>
                  <a:pt x="53455" y="55055"/>
                </a:moveTo>
                <a:cubicBezTo>
                  <a:pt x="53230" y="55055"/>
                  <a:pt x="53062" y="55223"/>
                  <a:pt x="53062" y="55420"/>
                </a:cubicBezTo>
                <a:cubicBezTo>
                  <a:pt x="53062" y="55644"/>
                  <a:pt x="53230" y="55813"/>
                  <a:pt x="53455" y="55813"/>
                </a:cubicBezTo>
                <a:cubicBezTo>
                  <a:pt x="53651" y="55813"/>
                  <a:pt x="53848" y="55644"/>
                  <a:pt x="53848" y="55420"/>
                </a:cubicBezTo>
                <a:cubicBezTo>
                  <a:pt x="53848" y="55223"/>
                  <a:pt x="53651" y="55055"/>
                  <a:pt x="53455" y="55055"/>
                </a:cubicBezTo>
                <a:close/>
                <a:moveTo>
                  <a:pt x="55420" y="55055"/>
                </a:moveTo>
                <a:cubicBezTo>
                  <a:pt x="55195" y="55055"/>
                  <a:pt x="55027" y="55223"/>
                  <a:pt x="55027" y="55420"/>
                </a:cubicBezTo>
                <a:cubicBezTo>
                  <a:pt x="55027" y="55644"/>
                  <a:pt x="55195" y="55813"/>
                  <a:pt x="55420" y="55813"/>
                </a:cubicBezTo>
                <a:cubicBezTo>
                  <a:pt x="55616" y="55813"/>
                  <a:pt x="55813" y="55644"/>
                  <a:pt x="55813" y="55420"/>
                </a:cubicBezTo>
                <a:cubicBezTo>
                  <a:pt x="55813" y="55223"/>
                  <a:pt x="55616" y="55055"/>
                  <a:pt x="55420" y="55055"/>
                </a:cubicBezTo>
                <a:close/>
                <a:moveTo>
                  <a:pt x="57385" y="55055"/>
                </a:moveTo>
                <a:cubicBezTo>
                  <a:pt x="57160" y="55055"/>
                  <a:pt x="56992" y="55223"/>
                  <a:pt x="56992" y="55420"/>
                </a:cubicBezTo>
                <a:cubicBezTo>
                  <a:pt x="56992" y="55644"/>
                  <a:pt x="57160" y="55813"/>
                  <a:pt x="57385" y="55813"/>
                </a:cubicBezTo>
                <a:cubicBezTo>
                  <a:pt x="57582" y="55813"/>
                  <a:pt x="57778" y="55644"/>
                  <a:pt x="57778" y="55420"/>
                </a:cubicBezTo>
                <a:cubicBezTo>
                  <a:pt x="57778" y="55223"/>
                  <a:pt x="57582" y="55055"/>
                  <a:pt x="57385" y="55055"/>
                </a:cubicBezTo>
                <a:close/>
                <a:moveTo>
                  <a:pt x="59350" y="55055"/>
                </a:moveTo>
                <a:cubicBezTo>
                  <a:pt x="59126" y="55055"/>
                  <a:pt x="58957" y="55223"/>
                  <a:pt x="58957" y="55420"/>
                </a:cubicBezTo>
                <a:cubicBezTo>
                  <a:pt x="58957" y="55644"/>
                  <a:pt x="59126" y="55813"/>
                  <a:pt x="59350" y="55813"/>
                </a:cubicBezTo>
                <a:cubicBezTo>
                  <a:pt x="59547" y="55813"/>
                  <a:pt x="59743" y="55644"/>
                  <a:pt x="59743" y="55420"/>
                </a:cubicBezTo>
                <a:cubicBezTo>
                  <a:pt x="59743" y="55223"/>
                  <a:pt x="59547" y="55055"/>
                  <a:pt x="59350" y="55055"/>
                </a:cubicBezTo>
                <a:close/>
                <a:moveTo>
                  <a:pt x="61316" y="55055"/>
                </a:moveTo>
                <a:cubicBezTo>
                  <a:pt x="61091" y="55055"/>
                  <a:pt x="60922" y="55223"/>
                  <a:pt x="60922" y="55420"/>
                </a:cubicBezTo>
                <a:cubicBezTo>
                  <a:pt x="60922" y="55644"/>
                  <a:pt x="61091" y="55813"/>
                  <a:pt x="61316" y="55813"/>
                </a:cubicBezTo>
                <a:cubicBezTo>
                  <a:pt x="61512" y="55813"/>
                  <a:pt x="61709" y="55644"/>
                  <a:pt x="61709" y="55420"/>
                </a:cubicBezTo>
                <a:cubicBezTo>
                  <a:pt x="61709" y="55223"/>
                  <a:pt x="61512" y="55055"/>
                  <a:pt x="61316" y="55055"/>
                </a:cubicBezTo>
                <a:close/>
                <a:moveTo>
                  <a:pt x="63281" y="55055"/>
                </a:moveTo>
                <a:cubicBezTo>
                  <a:pt x="63056" y="55055"/>
                  <a:pt x="62888" y="55223"/>
                  <a:pt x="62888" y="55420"/>
                </a:cubicBezTo>
                <a:cubicBezTo>
                  <a:pt x="62888" y="55644"/>
                  <a:pt x="63056" y="55813"/>
                  <a:pt x="63281" y="55813"/>
                </a:cubicBezTo>
                <a:cubicBezTo>
                  <a:pt x="63477" y="55813"/>
                  <a:pt x="63674" y="55644"/>
                  <a:pt x="63674" y="55420"/>
                </a:cubicBezTo>
                <a:cubicBezTo>
                  <a:pt x="63674" y="55223"/>
                  <a:pt x="63477" y="55055"/>
                  <a:pt x="63281" y="55055"/>
                </a:cubicBezTo>
                <a:close/>
                <a:moveTo>
                  <a:pt x="65246" y="55055"/>
                </a:moveTo>
                <a:cubicBezTo>
                  <a:pt x="65021" y="55055"/>
                  <a:pt x="64853" y="55223"/>
                  <a:pt x="64853" y="55420"/>
                </a:cubicBezTo>
                <a:cubicBezTo>
                  <a:pt x="64853" y="55644"/>
                  <a:pt x="65021" y="55813"/>
                  <a:pt x="65246" y="55813"/>
                </a:cubicBezTo>
                <a:cubicBezTo>
                  <a:pt x="65442" y="55813"/>
                  <a:pt x="65639" y="55644"/>
                  <a:pt x="65639" y="55420"/>
                </a:cubicBezTo>
                <a:cubicBezTo>
                  <a:pt x="65639" y="55223"/>
                  <a:pt x="65442" y="55055"/>
                  <a:pt x="65246" y="55055"/>
                </a:cubicBezTo>
                <a:close/>
                <a:moveTo>
                  <a:pt x="49524" y="57020"/>
                </a:moveTo>
                <a:cubicBezTo>
                  <a:pt x="49300" y="57020"/>
                  <a:pt x="49131" y="57188"/>
                  <a:pt x="49131" y="57385"/>
                </a:cubicBezTo>
                <a:cubicBezTo>
                  <a:pt x="49131" y="57610"/>
                  <a:pt x="49300" y="57778"/>
                  <a:pt x="49524" y="57778"/>
                </a:cubicBezTo>
                <a:cubicBezTo>
                  <a:pt x="49721" y="57778"/>
                  <a:pt x="49917" y="57610"/>
                  <a:pt x="49917" y="57385"/>
                </a:cubicBezTo>
                <a:cubicBezTo>
                  <a:pt x="49917" y="57188"/>
                  <a:pt x="49721" y="57020"/>
                  <a:pt x="49524" y="57020"/>
                </a:cubicBezTo>
                <a:close/>
                <a:moveTo>
                  <a:pt x="51489" y="57020"/>
                </a:moveTo>
                <a:cubicBezTo>
                  <a:pt x="51265" y="57020"/>
                  <a:pt x="51096" y="57188"/>
                  <a:pt x="51096" y="57385"/>
                </a:cubicBezTo>
                <a:cubicBezTo>
                  <a:pt x="51096" y="57610"/>
                  <a:pt x="51265" y="57778"/>
                  <a:pt x="51489" y="57778"/>
                </a:cubicBezTo>
                <a:cubicBezTo>
                  <a:pt x="51686" y="57778"/>
                  <a:pt x="51882" y="57610"/>
                  <a:pt x="51882" y="57385"/>
                </a:cubicBezTo>
                <a:cubicBezTo>
                  <a:pt x="51882" y="57188"/>
                  <a:pt x="51686" y="57020"/>
                  <a:pt x="51489" y="57020"/>
                </a:cubicBezTo>
                <a:close/>
                <a:moveTo>
                  <a:pt x="53455" y="57020"/>
                </a:moveTo>
                <a:cubicBezTo>
                  <a:pt x="53230" y="57020"/>
                  <a:pt x="53062" y="57188"/>
                  <a:pt x="53062" y="57385"/>
                </a:cubicBezTo>
                <a:cubicBezTo>
                  <a:pt x="53062" y="57610"/>
                  <a:pt x="53230" y="57778"/>
                  <a:pt x="53455" y="57778"/>
                </a:cubicBezTo>
                <a:cubicBezTo>
                  <a:pt x="53651" y="57778"/>
                  <a:pt x="53848" y="57610"/>
                  <a:pt x="53848" y="57385"/>
                </a:cubicBezTo>
                <a:cubicBezTo>
                  <a:pt x="53848" y="57188"/>
                  <a:pt x="53651" y="57020"/>
                  <a:pt x="53455" y="57020"/>
                </a:cubicBezTo>
                <a:close/>
                <a:moveTo>
                  <a:pt x="55420" y="57020"/>
                </a:moveTo>
                <a:cubicBezTo>
                  <a:pt x="55195" y="57020"/>
                  <a:pt x="55027" y="57188"/>
                  <a:pt x="55027" y="57385"/>
                </a:cubicBezTo>
                <a:cubicBezTo>
                  <a:pt x="55027" y="57610"/>
                  <a:pt x="55195" y="57778"/>
                  <a:pt x="55420" y="57778"/>
                </a:cubicBezTo>
                <a:cubicBezTo>
                  <a:pt x="55616" y="57778"/>
                  <a:pt x="55813" y="57610"/>
                  <a:pt x="55813" y="57385"/>
                </a:cubicBezTo>
                <a:cubicBezTo>
                  <a:pt x="55813" y="57188"/>
                  <a:pt x="55616" y="57020"/>
                  <a:pt x="55420" y="57020"/>
                </a:cubicBezTo>
                <a:close/>
                <a:moveTo>
                  <a:pt x="57385" y="57020"/>
                </a:moveTo>
                <a:cubicBezTo>
                  <a:pt x="57160" y="57020"/>
                  <a:pt x="56992" y="57188"/>
                  <a:pt x="56992" y="57385"/>
                </a:cubicBezTo>
                <a:cubicBezTo>
                  <a:pt x="56992" y="57610"/>
                  <a:pt x="57160" y="57778"/>
                  <a:pt x="57385" y="57778"/>
                </a:cubicBezTo>
                <a:cubicBezTo>
                  <a:pt x="57582" y="57778"/>
                  <a:pt x="57778" y="57610"/>
                  <a:pt x="57778" y="57385"/>
                </a:cubicBezTo>
                <a:cubicBezTo>
                  <a:pt x="57778" y="57188"/>
                  <a:pt x="57582" y="57020"/>
                  <a:pt x="57385" y="57020"/>
                </a:cubicBezTo>
                <a:close/>
                <a:moveTo>
                  <a:pt x="59350" y="57020"/>
                </a:moveTo>
                <a:cubicBezTo>
                  <a:pt x="59126" y="57020"/>
                  <a:pt x="58957" y="57188"/>
                  <a:pt x="58957" y="57385"/>
                </a:cubicBezTo>
                <a:cubicBezTo>
                  <a:pt x="58957" y="57610"/>
                  <a:pt x="59126" y="57778"/>
                  <a:pt x="59350" y="57778"/>
                </a:cubicBezTo>
                <a:cubicBezTo>
                  <a:pt x="59547" y="57778"/>
                  <a:pt x="59743" y="57610"/>
                  <a:pt x="59743" y="57385"/>
                </a:cubicBezTo>
                <a:cubicBezTo>
                  <a:pt x="59743" y="57188"/>
                  <a:pt x="59547" y="57020"/>
                  <a:pt x="59350" y="57020"/>
                </a:cubicBezTo>
                <a:close/>
                <a:moveTo>
                  <a:pt x="61316" y="57020"/>
                </a:moveTo>
                <a:cubicBezTo>
                  <a:pt x="61091" y="57020"/>
                  <a:pt x="60922" y="57188"/>
                  <a:pt x="60922" y="57385"/>
                </a:cubicBezTo>
                <a:cubicBezTo>
                  <a:pt x="60922" y="57610"/>
                  <a:pt x="61091" y="57778"/>
                  <a:pt x="61316" y="57778"/>
                </a:cubicBezTo>
                <a:cubicBezTo>
                  <a:pt x="61512" y="57778"/>
                  <a:pt x="61709" y="57610"/>
                  <a:pt x="61709" y="57385"/>
                </a:cubicBezTo>
                <a:cubicBezTo>
                  <a:pt x="61709" y="57188"/>
                  <a:pt x="61512" y="57020"/>
                  <a:pt x="61316" y="57020"/>
                </a:cubicBezTo>
                <a:close/>
                <a:moveTo>
                  <a:pt x="63281" y="57020"/>
                </a:moveTo>
                <a:cubicBezTo>
                  <a:pt x="63056" y="57020"/>
                  <a:pt x="62888" y="57188"/>
                  <a:pt x="62888" y="57385"/>
                </a:cubicBezTo>
                <a:cubicBezTo>
                  <a:pt x="62888" y="57610"/>
                  <a:pt x="63056" y="57778"/>
                  <a:pt x="63281" y="57778"/>
                </a:cubicBezTo>
                <a:cubicBezTo>
                  <a:pt x="63477" y="57778"/>
                  <a:pt x="63674" y="57610"/>
                  <a:pt x="63674" y="57385"/>
                </a:cubicBezTo>
                <a:cubicBezTo>
                  <a:pt x="63674" y="57188"/>
                  <a:pt x="63477" y="57020"/>
                  <a:pt x="63281" y="57020"/>
                </a:cubicBezTo>
                <a:close/>
                <a:moveTo>
                  <a:pt x="65246" y="57020"/>
                </a:moveTo>
                <a:cubicBezTo>
                  <a:pt x="65021" y="57020"/>
                  <a:pt x="64853" y="57188"/>
                  <a:pt x="64853" y="57385"/>
                </a:cubicBezTo>
                <a:cubicBezTo>
                  <a:pt x="64853" y="57610"/>
                  <a:pt x="65021" y="57778"/>
                  <a:pt x="65246" y="57778"/>
                </a:cubicBezTo>
                <a:cubicBezTo>
                  <a:pt x="65442" y="57778"/>
                  <a:pt x="65639" y="57610"/>
                  <a:pt x="65639" y="57385"/>
                </a:cubicBezTo>
                <a:cubicBezTo>
                  <a:pt x="65639" y="57188"/>
                  <a:pt x="65442" y="57020"/>
                  <a:pt x="65246" y="57020"/>
                </a:cubicBezTo>
                <a:close/>
                <a:moveTo>
                  <a:pt x="49524" y="58985"/>
                </a:moveTo>
                <a:cubicBezTo>
                  <a:pt x="49300" y="58985"/>
                  <a:pt x="49131" y="59154"/>
                  <a:pt x="49131" y="59350"/>
                </a:cubicBezTo>
                <a:cubicBezTo>
                  <a:pt x="49131" y="59575"/>
                  <a:pt x="49300" y="59743"/>
                  <a:pt x="49524" y="59743"/>
                </a:cubicBezTo>
                <a:cubicBezTo>
                  <a:pt x="49721" y="59743"/>
                  <a:pt x="49917" y="59575"/>
                  <a:pt x="49917" y="59350"/>
                </a:cubicBezTo>
                <a:cubicBezTo>
                  <a:pt x="49917" y="59154"/>
                  <a:pt x="49721" y="58985"/>
                  <a:pt x="49524" y="58985"/>
                </a:cubicBezTo>
                <a:close/>
                <a:moveTo>
                  <a:pt x="51489" y="58985"/>
                </a:moveTo>
                <a:cubicBezTo>
                  <a:pt x="51265" y="58985"/>
                  <a:pt x="51096" y="59154"/>
                  <a:pt x="51096" y="59350"/>
                </a:cubicBezTo>
                <a:cubicBezTo>
                  <a:pt x="51096" y="59575"/>
                  <a:pt x="51265" y="59743"/>
                  <a:pt x="51489" y="59743"/>
                </a:cubicBezTo>
                <a:cubicBezTo>
                  <a:pt x="51686" y="59743"/>
                  <a:pt x="51882" y="59575"/>
                  <a:pt x="51882" y="59350"/>
                </a:cubicBezTo>
                <a:cubicBezTo>
                  <a:pt x="51882" y="59154"/>
                  <a:pt x="51686" y="58985"/>
                  <a:pt x="51489" y="58985"/>
                </a:cubicBezTo>
                <a:close/>
                <a:moveTo>
                  <a:pt x="53455" y="58985"/>
                </a:moveTo>
                <a:cubicBezTo>
                  <a:pt x="53230" y="58985"/>
                  <a:pt x="53062" y="59154"/>
                  <a:pt x="53062" y="59350"/>
                </a:cubicBezTo>
                <a:cubicBezTo>
                  <a:pt x="53062" y="59575"/>
                  <a:pt x="53230" y="59743"/>
                  <a:pt x="53455" y="59743"/>
                </a:cubicBezTo>
                <a:cubicBezTo>
                  <a:pt x="53651" y="59743"/>
                  <a:pt x="53848" y="59575"/>
                  <a:pt x="53848" y="59350"/>
                </a:cubicBezTo>
                <a:cubicBezTo>
                  <a:pt x="53848" y="59154"/>
                  <a:pt x="53651" y="58985"/>
                  <a:pt x="53455" y="58985"/>
                </a:cubicBezTo>
                <a:close/>
                <a:moveTo>
                  <a:pt x="55420" y="58985"/>
                </a:moveTo>
                <a:cubicBezTo>
                  <a:pt x="55195" y="58985"/>
                  <a:pt x="55027" y="59154"/>
                  <a:pt x="55027" y="59350"/>
                </a:cubicBezTo>
                <a:cubicBezTo>
                  <a:pt x="55027" y="59575"/>
                  <a:pt x="55195" y="59743"/>
                  <a:pt x="55420" y="59743"/>
                </a:cubicBezTo>
                <a:cubicBezTo>
                  <a:pt x="55616" y="59743"/>
                  <a:pt x="55813" y="59575"/>
                  <a:pt x="55813" y="59350"/>
                </a:cubicBezTo>
                <a:cubicBezTo>
                  <a:pt x="55813" y="59154"/>
                  <a:pt x="55616" y="58985"/>
                  <a:pt x="55420" y="58985"/>
                </a:cubicBezTo>
                <a:close/>
                <a:moveTo>
                  <a:pt x="57385" y="58985"/>
                </a:moveTo>
                <a:cubicBezTo>
                  <a:pt x="57160" y="58985"/>
                  <a:pt x="56992" y="59154"/>
                  <a:pt x="56992" y="59350"/>
                </a:cubicBezTo>
                <a:cubicBezTo>
                  <a:pt x="56992" y="59575"/>
                  <a:pt x="57160" y="59743"/>
                  <a:pt x="57385" y="59743"/>
                </a:cubicBezTo>
                <a:cubicBezTo>
                  <a:pt x="57582" y="59743"/>
                  <a:pt x="57778" y="59575"/>
                  <a:pt x="57778" y="59350"/>
                </a:cubicBezTo>
                <a:cubicBezTo>
                  <a:pt x="57778" y="59154"/>
                  <a:pt x="57582" y="58985"/>
                  <a:pt x="57385" y="58985"/>
                </a:cubicBezTo>
                <a:close/>
                <a:moveTo>
                  <a:pt x="59350" y="58985"/>
                </a:moveTo>
                <a:cubicBezTo>
                  <a:pt x="59126" y="58985"/>
                  <a:pt x="58957" y="59154"/>
                  <a:pt x="58957" y="59350"/>
                </a:cubicBezTo>
                <a:cubicBezTo>
                  <a:pt x="58957" y="59575"/>
                  <a:pt x="59126" y="59743"/>
                  <a:pt x="59350" y="59743"/>
                </a:cubicBezTo>
                <a:cubicBezTo>
                  <a:pt x="59547" y="59743"/>
                  <a:pt x="59743" y="59575"/>
                  <a:pt x="59743" y="59350"/>
                </a:cubicBezTo>
                <a:cubicBezTo>
                  <a:pt x="59743" y="59154"/>
                  <a:pt x="59547" y="58985"/>
                  <a:pt x="59350" y="58985"/>
                </a:cubicBezTo>
                <a:close/>
                <a:moveTo>
                  <a:pt x="61316" y="58985"/>
                </a:moveTo>
                <a:cubicBezTo>
                  <a:pt x="61091" y="58985"/>
                  <a:pt x="60922" y="59154"/>
                  <a:pt x="60922" y="59350"/>
                </a:cubicBezTo>
                <a:cubicBezTo>
                  <a:pt x="60922" y="59575"/>
                  <a:pt x="61091" y="59743"/>
                  <a:pt x="61316" y="59743"/>
                </a:cubicBezTo>
                <a:cubicBezTo>
                  <a:pt x="61512" y="59743"/>
                  <a:pt x="61709" y="59575"/>
                  <a:pt x="61709" y="59350"/>
                </a:cubicBezTo>
                <a:cubicBezTo>
                  <a:pt x="61709" y="59154"/>
                  <a:pt x="61512" y="58985"/>
                  <a:pt x="61316" y="58985"/>
                </a:cubicBezTo>
                <a:close/>
                <a:moveTo>
                  <a:pt x="63281" y="58985"/>
                </a:moveTo>
                <a:cubicBezTo>
                  <a:pt x="63056" y="58985"/>
                  <a:pt x="62888" y="59154"/>
                  <a:pt x="62888" y="59350"/>
                </a:cubicBezTo>
                <a:cubicBezTo>
                  <a:pt x="62888" y="59575"/>
                  <a:pt x="63056" y="59743"/>
                  <a:pt x="63281" y="59743"/>
                </a:cubicBezTo>
                <a:cubicBezTo>
                  <a:pt x="63477" y="59743"/>
                  <a:pt x="63674" y="59575"/>
                  <a:pt x="63674" y="59350"/>
                </a:cubicBezTo>
                <a:cubicBezTo>
                  <a:pt x="63674" y="59154"/>
                  <a:pt x="63477" y="58985"/>
                  <a:pt x="63281" y="58985"/>
                </a:cubicBezTo>
                <a:close/>
                <a:moveTo>
                  <a:pt x="65246" y="58985"/>
                </a:moveTo>
                <a:cubicBezTo>
                  <a:pt x="65021" y="58985"/>
                  <a:pt x="64853" y="59154"/>
                  <a:pt x="64853" y="59350"/>
                </a:cubicBezTo>
                <a:cubicBezTo>
                  <a:pt x="64853" y="59575"/>
                  <a:pt x="65021" y="59743"/>
                  <a:pt x="65246" y="59743"/>
                </a:cubicBezTo>
                <a:cubicBezTo>
                  <a:pt x="65442" y="59743"/>
                  <a:pt x="65639" y="59575"/>
                  <a:pt x="65639" y="59350"/>
                </a:cubicBezTo>
                <a:cubicBezTo>
                  <a:pt x="65639" y="59154"/>
                  <a:pt x="65442" y="58985"/>
                  <a:pt x="65246" y="58985"/>
                </a:cubicBezTo>
                <a:close/>
                <a:moveTo>
                  <a:pt x="49524" y="60951"/>
                </a:moveTo>
                <a:cubicBezTo>
                  <a:pt x="49300" y="60951"/>
                  <a:pt x="49131" y="61119"/>
                  <a:pt x="49131" y="61315"/>
                </a:cubicBezTo>
                <a:cubicBezTo>
                  <a:pt x="49131" y="61540"/>
                  <a:pt x="49300" y="61709"/>
                  <a:pt x="49524" y="61709"/>
                </a:cubicBezTo>
                <a:cubicBezTo>
                  <a:pt x="49721" y="61709"/>
                  <a:pt x="49917" y="61540"/>
                  <a:pt x="49917" y="61315"/>
                </a:cubicBezTo>
                <a:cubicBezTo>
                  <a:pt x="49917" y="61119"/>
                  <a:pt x="49721" y="60951"/>
                  <a:pt x="49524" y="60951"/>
                </a:cubicBezTo>
                <a:close/>
                <a:moveTo>
                  <a:pt x="51489" y="60951"/>
                </a:moveTo>
                <a:cubicBezTo>
                  <a:pt x="51265" y="60951"/>
                  <a:pt x="51096" y="61119"/>
                  <a:pt x="51096" y="61315"/>
                </a:cubicBezTo>
                <a:cubicBezTo>
                  <a:pt x="51096" y="61540"/>
                  <a:pt x="51265" y="61709"/>
                  <a:pt x="51489" y="61709"/>
                </a:cubicBezTo>
                <a:cubicBezTo>
                  <a:pt x="51686" y="61709"/>
                  <a:pt x="51882" y="61540"/>
                  <a:pt x="51882" y="61315"/>
                </a:cubicBezTo>
                <a:cubicBezTo>
                  <a:pt x="51882" y="61119"/>
                  <a:pt x="51686" y="60951"/>
                  <a:pt x="51489" y="60951"/>
                </a:cubicBezTo>
                <a:close/>
                <a:moveTo>
                  <a:pt x="53455" y="60951"/>
                </a:moveTo>
                <a:cubicBezTo>
                  <a:pt x="53230" y="60951"/>
                  <a:pt x="53062" y="61119"/>
                  <a:pt x="53062" y="61315"/>
                </a:cubicBezTo>
                <a:cubicBezTo>
                  <a:pt x="53062" y="61540"/>
                  <a:pt x="53230" y="61709"/>
                  <a:pt x="53455" y="61709"/>
                </a:cubicBezTo>
                <a:cubicBezTo>
                  <a:pt x="53651" y="61709"/>
                  <a:pt x="53848" y="61540"/>
                  <a:pt x="53848" y="61315"/>
                </a:cubicBezTo>
                <a:cubicBezTo>
                  <a:pt x="53848" y="61119"/>
                  <a:pt x="53651" y="60951"/>
                  <a:pt x="53455" y="60951"/>
                </a:cubicBezTo>
                <a:close/>
                <a:moveTo>
                  <a:pt x="55420" y="60951"/>
                </a:moveTo>
                <a:cubicBezTo>
                  <a:pt x="55195" y="60951"/>
                  <a:pt x="55027" y="61119"/>
                  <a:pt x="55027" y="61315"/>
                </a:cubicBezTo>
                <a:cubicBezTo>
                  <a:pt x="55027" y="61540"/>
                  <a:pt x="55195" y="61709"/>
                  <a:pt x="55420" y="61709"/>
                </a:cubicBezTo>
                <a:cubicBezTo>
                  <a:pt x="55616" y="61709"/>
                  <a:pt x="55813" y="61540"/>
                  <a:pt x="55813" y="61315"/>
                </a:cubicBezTo>
                <a:cubicBezTo>
                  <a:pt x="55813" y="61119"/>
                  <a:pt x="55616" y="60951"/>
                  <a:pt x="55420" y="60951"/>
                </a:cubicBezTo>
                <a:close/>
                <a:moveTo>
                  <a:pt x="57385" y="60951"/>
                </a:moveTo>
                <a:cubicBezTo>
                  <a:pt x="57160" y="60951"/>
                  <a:pt x="56992" y="61119"/>
                  <a:pt x="56992" y="61315"/>
                </a:cubicBezTo>
                <a:cubicBezTo>
                  <a:pt x="56992" y="61540"/>
                  <a:pt x="57160" y="61709"/>
                  <a:pt x="57385" y="61709"/>
                </a:cubicBezTo>
                <a:cubicBezTo>
                  <a:pt x="57582" y="61709"/>
                  <a:pt x="57778" y="61540"/>
                  <a:pt x="57778" y="61315"/>
                </a:cubicBezTo>
                <a:cubicBezTo>
                  <a:pt x="57778" y="61119"/>
                  <a:pt x="57582" y="60951"/>
                  <a:pt x="57385" y="60951"/>
                </a:cubicBezTo>
                <a:close/>
                <a:moveTo>
                  <a:pt x="59350" y="60951"/>
                </a:moveTo>
                <a:cubicBezTo>
                  <a:pt x="59126" y="60951"/>
                  <a:pt x="58957" y="61119"/>
                  <a:pt x="58957" y="61315"/>
                </a:cubicBezTo>
                <a:cubicBezTo>
                  <a:pt x="58957" y="61540"/>
                  <a:pt x="59126" y="61709"/>
                  <a:pt x="59350" y="61709"/>
                </a:cubicBezTo>
                <a:cubicBezTo>
                  <a:pt x="59547" y="61709"/>
                  <a:pt x="59743" y="61540"/>
                  <a:pt x="59743" y="61315"/>
                </a:cubicBezTo>
                <a:cubicBezTo>
                  <a:pt x="59743" y="61119"/>
                  <a:pt x="59547" y="60951"/>
                  <a:pt x="59350" y="60951"/>
                </a:cubicBezTo>
                <a:close/>
                <a:moveTo>
                  <a:pt x="61316" y="60951"/>
                </a:moveTo>
                <a:cubicBezTo>
                  <a:pt x="61091" y="60951"/>
                  <a:pt x="60922" y="61119"/>
                  <a:pt x="60922" y="61315"/>
                </a:cubicBezTo>
                <a:cubicBezTo>
                  <a:pt x="60922" y="61540"/>
                  <a:pt x="61091" y="61709"/>
                  <a:pt x="61316" y="61709"/>
                </a:cubicBezTo>
                <a:cubicBezTo>
                  <a:pt x="61512" y="61709"/>
                  <a:pt x="61709" y="61540"/>
                  <a:pt x="61709" y="61315"/>
                </a:cubicBezTo>
                <a:cubicBezTo>
                  <a:pt x="61709" y="61119"/>
                  <a:pt x="61512" y="60951"/>
                  <a:pt x="61316" y="60951"/>
                </a:cubicBezTo>
                <a:close/>
                <a:moveTo>
                  <a:pt x="63281" y="60951"/>
                </a:moveTo>
                <a:cubicBezTo>
                  <a:pt x="63056" y="60951"/>
                  <a:pt x="62888" y="61119"/>
                  <a:pt x="62888" y="61315"/>
                </a:cubicBezTo>
                <a:cubicBezTo>
                  <a:pt x="62888" y="61540"/>
                  <a:pt x="63056" y="61709"/>
                  <a:pt x="63281" y="61709"/>
                </a:cubicBezTo>
                <a:cubicBezTo>
                  <a:pt x="63477" y="61709"/>
                  <a:pt x="63674" y="61540"/>
                  <a:pt x="63674" y="61315"/>
                </a:cubicBezTo>
                <a:cubicBezTo>
                  <a:pt x="63674" y="61119"/>
                  <a:pt x="63477" y="60951"/>
                  <a:pt x="63281" y="60951"/>
                </a:cubicBezTo>
                <a:close/>
                <a:moveTo>
                  <a:pt x="65246" y="60951"/>
                </a:moveTo>
                <a:cubicBezTo>
                  <a:pt x="65021" y="60951"/>
                  <a:pt x="64853" y="61119"/>
                  <a:pt x="64853" y="61315"/>
                </a:cubicBezTo>
                <a:cubicBezTo>
                  <a:pt x="64853" y="61540"/>
                  <a:pt x="65021" y="61709"/>
                  <a:pt x="65246" y="61709"/>
                </a:cubicBezTo>
                <a:cubicBezTo>
                  <a:pt x="65442" y="61709"/>
                  <a:pt x="65639" y="61540"/>
                  <a:pt x="65639" y="61315"/>
                </a:cubicBezTo>
                <a:cubicBezTo>
                  <a:pt x="65639" y="61119"/>
                  <a:pt x="65442" y="60951"/>
                  <a:pt x="65246" y="60951"/>
                </a:cubicBezTo>
                <a:close/>
                <a:moveTo>
                  <a:pt x="49481" y="62913"/>
                </a:moveTo>
                <a:cubicBezTo>
                  <a:pt x="49279" y="62913"/>
                  <a:pt x="49131" y="63097"/>
                  <a:pt x="49131" y="63281"/>
                </a:cubicBezTo>
                <a:cubicBezTo>
                  <a:pt x="49131" y="63505"/>
                  <a:pt x="49300" y="63674"/>
                  <a:pt x="49524" y="63674"/>
                </a:cubicBezTo>
                <a:cubicBezTo>
                  <a:pt x="49721" y="63674"/>
                  <a:pt x="49917" y="63505"/>
                  <a:pt x="49917" y="63281"/>
                </a:cubicBezTo>
                <a:cubicBezTo>
                  <a:pt x="49917" y="63084"/>
                  <a:pt x="49721" y="62916"/>
                  <a:pt x="49524" y="62916"/>
                </a:cubicBezTo>
                <a:cubicBezTo>
                  <a:pt x="49510" y="62914"/>
                  <a:pt x="49495" y="62913"/>
                  <a:pt x="49481" y="62913"/>
                </a:cubicBezTo>
                <a:close/>
                <a:moveTo>
                  <a:pt x="51447" y="62913"/>
                </a:moveTo>
                <a:cubicBezTo>
                  <a:pt x="51244" y="62913"/>
                  <a:pt x="51096" y="63097"/>
                  <a:pt x="51096" y="63281"/>
                </a:cubicBezTo>
                <a:cubicBezTo>
                  <a:pt x="51096" y="63505"/>
                  <a:pt x="51265" y="63674"/>
                  <a:pt x="51489" y="63674"/>
                </a:cubicBezTo>
                <a:cubicBezTo>
                  <a:pt x="51686" y="63674"/>
                  <a:pt x="51882" y="63505"/>
                  <a:pt x="51882" y="63281"/>
                </a:cubicBezTo>
                <a:cubicBezTo>
                  <a:pt x="51882" y="63084"/>
                  <a:pt x="51686" y="62916"/>
                  <a:pt x="51489" y="62916"/>
                </a:cubicBezTo>
                <a:cubicBezTo>
                  <a:pt x="51475" y="62914"/>
                  <a:pt x="51461" y="62913"/>
                  <a:pt x="51447" y="62913"/>
                </a:cubicBezTo>
                <a:close/>
                <a:moveTo>
                  <a:pt x="53412" y="62913"/>
                </a:moveTo>
                <a:cubicBezTo>
                  <a:pt x="53209" y="62913"/>
                  <a:pt x="53062" y="63097"/>
                  <a:pt x="53062" y="63281"/>
                </a:cubicBezTo>
                <a:cubicBezTo>
                  <a:pt x="53062" y="63505"/>
                  <a:pt x="53230" y="63674"/>
                  <a:pt x="53455" y="63674"/>
                </a:cubicBezTo>
                <a:cubicBezTo>
                  <a:pt x="53651" y="63674"/>
                  <a:pt x="53848" y="63505"/>
                  <a:pt x="53848" y="63281"/>
                </a:cubicBezTo>
                <a:cubicBezTo>
                  <a:pt x="53848" y="63084"/>
                  <a:pt x="53651" y="62916"/>
                  <a:pt x="53455" y="62916"/>
                </a:cubicBezTo>
                <a:cubicBezTo>
                  <a:pt x="53440" y="62914"/>
                  <a:pt x="53426" y="62913"/>
                  <a:pt x="53412" y="62913"/>
                </a:cubicBezTo>
                <a:close/>
                <a:moveTo>
                  <a:pt x="55377" y="62913"/>
                </a:moveTo>
                <a:cubicBezTo>
                  <a:pt x="55174" y="62913"/>
                  <a:pt x="55027" y="63097"/>
                  <a:pt x="55027" y="63281"/>
                </a:cubicBezTo>
                <a:cubicBezTo>
                  <a:pt x="55027" y="63505"/>
                  <a:pt x="55195" y="63674"/>
                  <a:pt x="55420" y="63674"/>
                </a:cubicBezTo>
                <a:cubicBezTo>
                  <a:pt x="55616" y="63674"/>
                  <a:pt x="55813" y="63505"/>
                  <a:pt x="55813" y="63281"/>
                </a:cubicBezTo>
                <a:cubicBezTo>
                  <a:pt x="55813" y="63084"/>
                  <a:pt x="55616" y="62916"/>
                  <a:pt x="55420" y="62916"/>
                </a:cubicBezTo>
                <a:cubicBezTo>
                  <a:pt x="55405" y="62914"/>
                  <a:pt x="55391" y="62913"/>
                  <a:pt x="55377" y="62913"/>
                </a:cubicBezTo>
                <a:close/>
                <a:moveTo>
                  <a:pt x="57342" y="62913"/>
                </a:moveTo>
                <a:cubicBezTo>
                  <a:pt x="57139" y="62913"/>
                  <a:pt x="56992" y="63097"/>
                  <a:pt x="56992" y="63281"/>
                </a:cubicBezTo>
                <a:cubicBezTo>
                  <a:pt x="56992" y="63505"/>
                  <a:pt x="57160" y="63674"/>
                  <a:pt x="57385" y="63674"/>
                </a:cubicBezTo>
                <a:cubicBezTo>
                  <a:pt x="57582" y="63674"/>
                  <a:pt x="57778" y="63505"/>
                  <a:pt x="57778" y="63281"/>
                </a:cubicBezTo>
                <a:cubicBezTo>
                  <a:pt x="57778" y="63084"/>
                  <a:pt x="57582" y="62916"/>
                  <a:pt x="57385" y="62916"/>
                </a:cubicBezTo>
                <a:cubicBezTo>
                  <a:pt x="57371" y="62914"/>
                  <a:pt x="57356" y="62913"/>
                  <a:pt x="57342" y="62913"/>
                </a:cubicBezTo>
                <a:close/>
                <a:moveTo>
                  <a:pt x="59308" y="62913"/>
                </a:moveTo>
                <a:cubicBezTo>
                  <a:pt x="59105" y="62913"/>
                  <a:pt x="58957" y="63097"/>
                  <a:pt x="58957" y="63281"/>
                </a:cubicBezTo>
                <a:cubicBezTo>
                  <a:pt x="58957" y="63505"/>
                  <a:pt x="59126" y="63674"/>
                  <a:pt x="59350" y="63674"/>
                </a:cubicBezTo>
                <a:cubicBezTo>
                  <a:pt x="59547" y="63674"/>
                  <a:pt x="59743" y="63505"/>
                  <a:pt x="59743" y="63281"/>
                </a:cubicBezTo>
                <a:cubicBezTo>
                  <a:pt x="59743" y="63084"/>
                  <a:pt x="59547" y="62916"/>
                  <a:pt x="59350" y="62916"/>
                </a:cubicBezTo>
                <a:cubicBezTo>
                  <a:pt x="59336" y="62914"/>
                  <a:pt x="59322" y="62913"/>
                  <a:pt x="59308" y="62913"/>
                </a:cubicBezTo>
                <a:close/>
                <a:moveTo>
                  <a:pt x="61273" y="62913"/>
                </a:moveTo>
                <a:cubicBezTo>
                  <a:pt x="61070" y="62913"/>
                  <a:pt x="60922" y="63097"/>
                  <a:pt x="60922" y="63281"/>
                </a:cubicBezTo>
                <a:cubicBezTo>
                  <a:pt x="60922" y="63505"/>
                  <a:pt x="61091" y="63674"/>
                  <a:pt x="61316" y="63674"/>
                </a:cubicBezTo>
                <a:cubicBezTo>
                  <a:pt x="61512" y="63674"/>
                  <a:pt x="61709" y="63505"/>
                  <a:pt x="61709" y="63281"/>
                </a:cubicBezTo>
                <a:cubicBezTo>
                  <a:pt x="61709" y="63084"/>
                  <a:pt x="61512" y="62916"/>
                  <a:pt x="61316" y="62916"/>
                </a:cubicBezTo>
                <a:cubicBezTo>
                  <a:pt x="61301" y="62914"/>
                  <a:pt x="61287" y="62913"/>
                  <a:pt x="61273" y="62913"/>
                </a:cubicBezTo>
                <a:close/>
                <a:moveTo>
                  <a:pt x="63238" y="62913"/>
                </a:moveTo>
                <a:cubicBezTo>
                  <a:pt x="63035" y="62913"/>
                  <a:pt x="62888" y="63097"/>
                  <a:pt x="62888" y="63281"/>
                </a:cubicBezTo>
                <a:cubicBezTo>
                  <a:pt x="62888" y="63505"/>
                  <a:pt x="63056" y="63674"/>
                  <a:pt x="63281" y="63674"/>
                </a:cubicBezTo>
                <a:cubicBezTo>
                  <a:pt x="63477" y="63674"/>
                  <a:pt x="63674" y="63505"/>
                  <a:pt x="63674" y="63281"/>
                </a:cubicBezTo>
                <a:cubicBezTo>
                  <a:pt x="63674" y="63084"/>
                  <a:pt x="63477" y="62916"/>
                  <a:pt x="63281" y="62916"/>
                </a:cubicBezTo>
                <a:cubicBezTo>
                  <a:pt x="63266" y="62914"/>
                  <a:pt x="63252" y="62913"/>
                  <a:pt x="63238" y="62913"/>
                </a:cubicBezTo>
                <a:close/>
                <a:moveTo>
                  <a:pt x="65203" y="62913"/>
                </a:moveTo>
                <a:cubicBezTo>
                  <a:pt x="65000" y="62913"/>
                  <a:pt x="64853" y="63097"/>
                  <a:pt x="64853" y="63281"/>
                </a:cubicBezTo>
                <a:cubicBezTo>
                  <a:pt x="64853" y="63505"/>
                  <a:pt x="65021" y="63674"/>
                  <a:pt x="65246" y="63674"/>
                </a:cubicBezTo>
                <a:cubicBezTo>
                  <a:pt x="65442" y="63674"/>
                  <a:pt x="65639" y="63505"/>
                  <a:pt x="65639" y="63281"/>
                </a:cubicBezTo>
                <a:cubicBezTo>
                  <a:pt x="65639" y="63084"/>
                  <a:pt x="65442" y="62916"/>
                  <a:pt x="65246" y="62916"/>
                </a:cubicBezTo>
                <a:cubicBezTo>
                  <a:pt x="65231" y="62914"/>
                  <a:pt x="65217" y="62913"/>
                  <a:pt x="65203" y="62913"/>
                </a:cubicBezTo>
                <a:close/>
                <a:moveTo>
                  <a:pt x="49524" y="64881"/>
                </a:moveTo>
                <a:cubicBezTo>
                  <a:pt x="49300" y="64881"/>
                  <a:pt x="49131" y="65049"/>
                  <a:pt x="49131" y="65246"/>
                </a:cubicBezTo>
                <a:cubicBezTo>
                  <a:pt x="49131" y="65471"/>
                  <a:pt x="49300" y="65639"/>
                  <a:pt x="49524" y="65639"/>
                </a:cubicBezTo>
                <a:cubicBezTo>
                  <a:pt x="49721" y="65639"/>
                  <a:pt x="49917" y="65471"/>
                  <a:pt x="49917" y="65246"/>
                </a:cubicBezTo>
                <a:cubicBezTo>
                  <a:pt x="49917" y="65049"/>
                  <a:pt x="49721" y="64881"/>
                  <a:pt x="49524" y="64881"/>
                </a:cubicBezTo>
                <a:close/>
                <a:moveTo>
                  <a:pt x="51489" y="64881"/>
                </a:moveTo>
                <a:cubicBezTo>
                  <a:pt x="51265" y="64881"/>
                  <a:pt x="51096" y="65049"/>
                  <a:pt x="51096" y="65246"/>
                </a:cubicBezTo>
                <a:cubicBezTo>
                  <a:pt x="51096" y="65471"/>
                  <a:pt x="51265" y="65639"/>
                  <a:pt x="51489" y="65639"/>
                </a:cubicBezTo>
                <a:cubicBezTo>
                  <a:pt x="51686" y="65639"/>
                  <a:pt x="51882" y="65471"/>
                  <a:pt x="51882" y="65246"/>
                </a:cubicBezTo>
                <a:cubicBezTo>
                  <a:pt x="51882" y="65049"/>
                  <a:pt x="51686" y="64881"/>
                  <a:pt x="51489" y="64881"/>
                </a:cubicBezTo>
                <a:close/>
                <a:moveTo>
                  <a:pt x="53455" y="64881"/>
                </a:moveTo>
                <a:cubicBezTo>
                  <a:pt x="53230" y="64881"/>
                  <a:pt x="53062" y="65049"/>
                  <a:pt x="53062" y="65246"/>
                </a:cubicBezTo>
                <a:cubicBezTo>
                  <a:pt x="53062" y="65471"/>
                  <a:pt x="53230" y="65639"/>
                  <a:pt x="53455" y="65639"/>
                </a:cubicBezTo>
                <a:cubicBezTo>
                  <a:pt x="53651" y="65639"/>
                  <a:pt x="53848" y="65471"/>
                  <a:pt x="53848" y="65246"/>
                </a:cubicBezTo>
                <a:cubicBezTo>
                  <a:pt x="53848" y="65049"/>
                  <a:pt x="53651" y="64881"/>
                  <a:pt x="53455" y="64881"/>
                </a:cubicBezTo>
                <a:close/>
                <a:moveTo>
                  <a:pt x="55420" y="64881"/>
                </a:moveTo>
                <a:cubicBezTo>
                  <a:pt x="55195" y="64881"/>
                  <a:pt x="55027" y="65049"/>
                  <a:pt x="55027" y="65246"/>
                </a:cubicBezTo>
                <a:cubicBezTo>
                  <a:pt x="55027" y="65471"/>
                  <a:pt x="55195" y="65639"/>
                  <a:pt x="55420" y="65639"/>
                </a:cubicBezTo>
                <a:cubicBezTo>
                  <a:pt x="55616" y="65639"/>
                  <a:pt x="55813" y="65471"/>
                  <a:pt x="55813" y="65246"/>
                </a:cubicBezTo>
                <a:cubicBezTo>
                  <a:pt x="55813" y="65049"/>
                  <a:pt x="55616" y="64881"/>
                  <a:pt x="55420" y="64881"/>
                </a:cubicBezTo>
                <a:close/>
                <a:moveTo>
                  <a:pt x="57385" y="64881"/>
                </a:moveTo>
                <a:cubicBezTo>
                  <a:pt x="57160" y="64881"/>
                  <a:pt x="56992" y="65049"/>
                  <a:pt x="56992" y="65246"/>
                </a:cubicBezTo>
                <a:cubicBezTo>
                  <a:pt x="56992" y="65471"/>
                  <a:pt x="57160" y="65639"/>
                  <a:pt x="57385" y="65639"/>
                </a:cubicBezTo>
                <a:cubicBezTo>
                  <a:pt x="57582" y="65639"/>
                  <a:pt x="57778" y="65471"/>
                  <a:pt x="57778" y="65246"/>
                </a:cubicBezTo>
                <a:cubicBezTo>
                  <a:pt x="57778" y="65049"/>
                  <a:pt x="57582" y="64881"/>
                  <a:pt x="57385" y="64881"/>
                </a:cubicBezTo>
                <a:close/>
                <a:moveTo>
                  <a:pt x="59350" y="64881"/>
                </a:moveTo>
                <a:cubicBezTo>
                  <a:pt x="59126" y="64881"/>
                  <a:pt x="58957" y="65049"/>
                  <a:pt x="58957" y="65246"/>
                </a:cubicBezTo>
                <a:cubicBezTo>
                  <a:pt x="58957" y="65471"/>
                  <a:pt x="59126" y="65639"/>
                  <a:pt x="59350" y="65639"/>
                </a:cubicBezTo>
                <a:cubicBezTo>
                  <a:pt x="59547" y="65639"/>
                  <a:pt x="59743" y="65471"/>
                  <a:pt x="59743" y="65246"/>
                </a:cubicBezTo>
                <a:cubicBezTo>
                  <a:pt x="59743" y="65049"/>
                  <a:pt x="59547" y="64881"/>
                  <a:pt x="59350" y="64881"/>
                </a:cubicBezTo>
                <a:close/>
                <a:moveTo>
                  <a:pt x="61316" y="64881"/>
                </a:moveTo>
                <a:cubicBezTo>
                  <a:pt x="61091" y="64881"/>
                  <a:pt x="60922" y="65049"/>
                  <a:pt x="60922" y="65246"/>
                </a:cubicBezTo>
                <a:cubicBezTo>
                  <a:pt x="60922" y="65471"/>
                  <a:pt x="61091" y="65639"/>
                  <a:pt x="61316" y="65639"/>
                </a:cubicBezTo>
                <a:cubicBezTo>
                  <a:pt x="61512" y="65639"/>
                  <a:pt x="61709" y="65471"/>
                  <a:pt x="61709" y="65246"/>
                </a:cubicBezTo>
                <a:cubicBezTo>
                  <a:pt x="61709" y="65049"/>
                  <a:pt x="61512" y="64881"/>
                  <a:pt x="61316" y="64881"/>
                </a:cubicBezTo>
                <a:close/>
                <a:moveTo>
                  <a:pt x="63281" y="64881"/>
                </a:moveTo>
                <a:cubicBezTo>
                  <a:pt x="63056" y="64881"/>
                  <a:pt x="62888" y="65049"/>
                  <a:pt x="62888" y="65246"/>
                </a:cubicBezTo>
                <a:cubicBezTo>
                  <a:pt x="62888" y="65471"/>
                  <a:pt x="63056" y="65639"/>
                  <a:pt x="63281" y="65639"/>
                </a:cubicBezTo>
                <a:cubicBezTo>
                  <a:pt x="63477" y="65639"/>
                  <a:pt x="63674" y="65471"/>
                  <a:pt x="63674" y="65246"/>
                </a:cubicBezTo>
                <a:cubicBezTo>
                  <a:pt x="63674" y="65049"/>
                  <a:pt x="63477" y="64881"/>
                  <a:pt x="63281" y="64881"/>
                </a:cubicBezTo>
                <a:close/>
                <a:moveTo>
                  <a:pt x="65246" y="64881"/>
                </a:moveTo>
                <a:cubicBezTo>
                  <a:pt x="65021" y="64881"/>
                  <a:pt x="64853" y="65049"/>
                  <a:pt x="64853" y="65246"/>
                </a:cubicBezTo>
                <a:cubicBezTo>
                  <a:pt x="64853" y="65471"/>
                  <a:pt x="65021" y="65639"/>
                  <a:pt x="65246" y="65639"/>
                </a:cubicBezTo>
                <a:cubicBezTo>
                  <a:pt x="65442" y="65639"/>
                  <a:pt x="65639" y="65471"/>
                  <a:pt x="65639" y="65246"/>
                </a:cubicBezTo>
                <a:cubicBezTo>
                  <a:pt x="65639" y="65049"/>
                  <a:pt x="65442" y="64881"/>
                  <a:pt x="65246" y="64881"/>
                </a:cubicBezTo>
                <a:close/>
                <a:moveTo>
                  <a:pt x="49524" y="66846"/>
                </a:moveTo>
                <a:cubicBezTo>
                  <a:pt x="49300" y="66846"/>
                  <a:pt x="49131" y="67015"/>
                  <a:pt x="49131" y="67211"/>
                </a:cubicBezTo>
                <a:cubicBezTo>
                  <a:pt x="49131" y="67436"/>
                  <a:pt x="49300" y="67604"/>
                  <a:pt x="49524" y="67604"/>
                </a:cubicBezTo>
                <a:cubicBezTo>
                  <a:pt x="49721" y="67604"/>
                  <a:pt x="49917" y="67436"/>
                  <a:pt x="49917" y="67211"/>
                </a:cubicBezTo>
                <a:cubicBezTo>
                  <a:pt x="49917" y="67015"/>
                  <a:pt x="49721" y="66846"/>
                  <a:pt x="49524" y="66846"/>
                </a:cubicBezTo>
                <a:close/>
                <a:moveTo>
                  <a:pt x="51489" y="66846"/>
                </a:moveTo>
                <a:cubicBezTo>
                  <a:pt x="51265" y="66846"/>
                  <a:pt x="51096" y="67015"/>
                  <a:pt x="51096" y="67211"/>
                </a:cubicBezTo>
                <a:cubicBezTo>
                  <a:pt x="51096" y="67436"/>
                  <a:pt x="51265" y="67604"/>
                  <a:pt x="51489" y="67604"/>
                </a:cubicBezTo>
                <a:cubicBezTo>
                  <a:pt x="51686" y="67604"/>
                  <a:pt x="51882" y="67436"/>
                  <a:pt x="51882" y="67211"/>
                </a:cubicBezTo>
                <a:cubicBezTo>
                  <a:pt x="51882" y="67015"/>
                  <a:pt x="51686" y="66846"/>
                  <a:pt x="51489" y="66846"/>
                </a:cubicBezTo>
                <a:close/>
                <a:moveTo>
                  <a:pt x="53455" y="66846"/>
                </a:moveTo>
                <a:cubicBezTo>
                  <a:pt x="53230" y="66846"/>
                  <a:pt x="53062" y="67015"/>
                  <a:pt x="53062" y="67211"/>
                </a:cubicBezTo>
                <a:cubicBezTo>
                  <a:pt x="53062" y="67436"/>
                  <a:pt x="53230" y="67604"/>
                  <a:pt x="53455" y="67604"/>
                </a:cubicBezTo>
                <a:cubicBezTo>
                  <a:pt x="53651" y="67604"/>
                  <a:pt x="53848" y="67436"/>
                  <a:pt x="53848" y="67211"/>
                </a:cubicBezTo>
                <a:cubicBezTo>
                  <a:pt x="53848" y="67015"/>
                  <a:pt x="53651" y="66846"/>
                  <a:pt x="53455" y="66846"/>
                </a:cubicBezTo>
                <a:close/>
                <a:moveTo>
                  <a:pt x="55420" y="66846"/>
                </a:moveTo>
                <a:cubicBezTo>
                  <a:pt x="55195" y="66846"/>
                  <a:pt x="55027" y="67015"/>
                  <a:pt x="55027" y="67211"/>
                </a:cubicBezTo>
                <a:cubicBezTo>
                  <a:pt x="55027" y="67436"/>
                  <a:pt x="55195" y="67604"/>
                  <a:pt x="55420" y="67604"/>
                </a:cubicBezTo>
                <a:cubicBezTo>
                  <a:pt x="55616" y="67604"/>
                  <a:pt x="55813" y="67436"/>
                  <a:pt x="55813" y="67211"/>
                </a:cubicBezTo>
                <a:cubicBezTo>
                  <a:pt x="55813" y="67015"/>
                  <a:pt x="55616" y="66846"/>
                  <a:pt x="55420" y="66846"/>
                </a:cubicBezTo>
                <a:close/>
                <a:moveTo>
                  <a:pt x="57385" y="66846"/>
                </a:moveTo>
                <a:cubicBezTo>
                  <a:pt x="57160" y="66846"/>
                  <a:pt x="56992" y="67015"/>
                  <a:pt x="56992" y="67211"/>
                </a:cubicBezTo>
                <a:cubicBezTo>
                  <a:pt x="56992" y="67436"/>
                  <a:pt x="57160" y="67604"/>
                  <a:pt x="57385" y="67604"/>
                </a:cubicBezTo>
                <a:cubicBezTo>
                  <a:pt x="57582" y="67604"/>
                  <a:pt x="57778" y="67436"/>
                  <a:pt x="57778" y="67211"/>
                </a:cubicBezTo>
                <a:cubicBezTo>
                  <a:pt x="57778" y="67015"/>
                  <a:pt x="57582" y="66846"/>
                  <a:pt x="57385" y="66846"/>
                </a:cubicBezTo>
                <a:close/>
                <a:moveTo>
                  <a:pt x="59350" y="66846"/>
                </a:moveTo>
                <a:cubicBezTo>
                  <a:pt x="59126" y="66846"/>
                  <a:pt x="58957" y="67015"/>
                  <a:pt x="58957" y="67211"/>
                </a:cubicBezTo>
                <a:cubicBezTo>
                  <a:pt x="58957" y="67436"/>
                  <a:pt x="59126" y="67604"/>
                  <a:pt x="59350" y="67604"/>
                </a:cubicBezTo>
                <a:cubicBezTo>
                  <a:pt x="59547" y="67604"/>
                  <a:pt x="59743" y="67436"/>
                  <a:pt x="59743" y="67211"/>
                </a:cubicBezTo>
                <a:cubicBezTo>
                  <a:pt x="59743" y="67015"/>
                  <a:pt x="59547" y="66846"/>
                  <a:pt x="59350" y="66846"/>
                </a:cubicBezTo>
                <a:close/>
                <a:moveTo>
                  <a:pt x="61316" y="66846"/>
                </a:moveTo>
                <a:cubicBezTo>
                  <a:pt x="61091" y="66846"/>
                  <a:pt x="60922" y="67015"/>
                  <a:pt x="60922" y="67211"/>
                </a:cubicBezTo>
                <a:cubicBezTo>
                  <a:pt x="60922" y="67436"/>
                  <a:pt x="61091" y="67604"/>
                  <a:pt x="61316" y="67604"/>
                </a:cubicBezTo>
                <a:cubicBezTo>
                  <a:pt x="61512" y="67604"/>
                  <a:pt x="61709" y="67436"/>
                  <a:pt x="61709" y="67211"/>
                </a:cubicBezTo>
                <a:cubicBezTo>
                  <a:pt x="61709" y="67015"/>
                  <a:pt x="61512" y="66846"/>
                  <a:pt x="61316" y="66846"/>
                </a:cubicBezTo>
                <a:close/>
                <a:moveTo>
                  <a:pt x="63281" y="66846"/>
                </a:moveTo>
                <a:cubicBezTo>
                  <a:pt x="63056" y="66846"/>
                  <a:pt x="62888" y="67015"/>
                  <a:pt x="62888" y="67211"/>
                </a:cubicBezTo>
                <a:cubicBezTo>
                  <a:pt x="62888" y="67436"/>
                  <a:pt x="63056" y="67604"/>
                  <a:pt x="63281" y="67604"/>
                </a:cubicBezTo>
                <a:cubicBezTo>
                  <a:pt x="63477" y="67604"/>
                  <a:pt x="63674" y="67436"/>
                  <a:pt x="63674" y="67211"/>
                </a:cubicBezTo>
                <a:cubicBezTo>
                  <a:pt x="63674" y="67015"/>
                  <a:pt x="63477" y="66846"/>
                  <a:pt x="63281" y="66846"/>
                </a:cubicBezTo>
                <a:close/>
                <a:moveTo>
                  <a:pt x="65246" y="66846"/>
                </a:moveTo>
                <a:cubicBezTo>
                  <a:pt x="65021" y="66846"/>
                  <a:pt x="64853" y="67015"/>
                  <a:pt x="64853" y="67211"/>
                </a:cubicBezTo>
                <a:cubicBezTo>
                  <a:pt x="64853" y="67436"/>
                  <a:pt x="65021" y="67604"/>
                  <a:pt x="65246" y="67604"/>
                </a:cubicBezTo>
                <a:cubicBezTo>
                  <a:pt x="65442" y="67604"/>
                  <a:pt x="65639" y="67436"/>
                  <a:pt x="65639" y="67211"/>
                </a:cubicBezTo>
                <a:cubicBezTo>
                  <a:pt x="65639" y="67015"/>
                  <a:pt x="65442" y="66846"/>
                  <a:pt x="65246" y="66846"/>
                </a:cubicBezTo>
                <a:close/>
                <a:moveTo>
                  <a:pt x="49524" y="68811"/>
                </a:moveTo>
                <a:cubicBezTo>
                  <a:pt x="49300" y="68811"/>
                  <a:pt x="49131" y="68980"/>
                  <a:pt x="49131" y="69176"/>
                </a:cubicBezTo>
                <a:cubicBezTo>
                  <a:pt x="49131" y="69401"/>
                  <a:pt x="49300" y="69569"/>
                  <a:pt x="49524" y="69569"/>
                </a:cubicBezTo>
                <a:cubicBezTo>
                  <a:pt x="49721" y="69569"/>
                  <a:pt x="49917" y="69401"/>
                  <a:pt x="49917" y="69176"/>
                </a:cubicBezTo>
                <a:cubicBezTo>
                  <a:pt x="49917" y="68980"/>
                  <a:pt x="49721" y="68811"/>
                  <a:pt x="49524" y="68811"/>
                </a:cubicBezTo>
                <a:close/>
                <a:moveTo>
                  <a:pt x="51489" y="68811"/>
                </a:moveTo>
                <a:cubicBezTo>
                  <a:pt x="51265" y="68811"/>
                  <a:pt x="51096" y="68980"/>
                  <a:pt x="51096" y="69176"/>
                </a:cubicBezTo>
                <a:cubicBezTo>
                  <a:pt x="51096" y="69401"/>
                  <a:pt x="51265" y="69569"/>
                  <a:pt x="51489" y="69569"/>
                </a:cubicBezTo>
                <a:cubicBezTo>
                  <a:pt x="51686" y="69569"/>
                  <a:pt x="51882" y="69401"/>
                  <a:pt x="51882" y="69176"/>
                </a:cubicBezTo>
                <a:cubicBezTo>
                  <a:pt x="51882" y="68980"/>
                  <a:pt x="51686" y="68811"/>
                  <a:pt x="51489" y="68811"/>
                </a:cubicBezTo>
                <a:close/>
                <a:moveTo>
                  <a:pt x="53455" y="68811"/>
                </a:moveTo>
                <a:cubicBezTo>
                  <a:pt x="53230" y="68811"/>
                  <a:pt x="53062" y="68980"/>
                  <a:pt x="53062" y="69176"/>
                </a:cubicBezTo>
                <a:cubicBezTo>
                  <a:pt x="53062" y="69401"/>
                  <a:pt x="53230" y="69569"/>
                  <a:pt x="53455" y="69569"/>
                </a:cubicBezTo>
                <a:cubicBezTo>
                  <a:pt x="53651" y="69569"/>
                  <a:pt x="53848" y="69401"/>
                  <a:pt x="53848" y="69176"/>
                </a:cubicBezTo>
                <a:cubicBezTo>
                  <a:pt x="53848" y="68980"/>
                  <a:pt x="53651" y="68811"/>
                  <a:pt x="53455" y="68811"/>
                </a:cubicBezTo>
                <a:close/>
                <a:moveTo>
                  <a:pt x="55420" y="68811"/>
                </a:moveTo>
                <a:cubicBezTo>
                  <a:pt x="55195" y="68811"/>
                  <a:pt x="55027" y="68980"/>
                  <a:pt x="55027" y="69176"/>
                </a:cubicBezTo>
                <a:cubicBezTo>
                  <a:pt x="55027" y="69401"/>
                  <a:pt x="55195" y="69569"/>
                  <a:pt x="55420" y="69569"/>
                </a:cubicBezTo>
                <a:cubicBezTo>
                  <a:pt x="55616" y="69569"/>
                  <a:pt x="55813" y="69401"/>
                  <a:pt x="55813" y="69176"/>
                </a:cubicBezTo>
                <a:cubicBezTo>
                  <a:pt x="55813" y="68980"/>
                  <a:pt x="55616" y="68811"/>
                  <a:pt x="55420" y="68811"/>
                </a:cubicBezTo>
                <a:close/>
                <a:moveTo>
                  <a:pt x="57385" y="68811"/>
                </a:moveTo>
                <a:cubicBezTo>
                  <a:pt x="57160" y="68811"/>
                  <a:pt x="56992" y="68980"/>
                  <a:pt x="56992" y="69176"/>
                </a:cubicBezTo>
                <a:cubicBezTo>
                  <a:pt x="56992" y="69401"/>
                  <a:pt x="57160" y="69569"/>
                  <a:pt x="57385" y="69569"/>
                </a:cubicBezTo>
                <a:cubicBezTo>
                  <a:pt x="57582" y="69569"/>
                  <a:pt x="57778" y="69401"/>
                  <a:pt x="57778" y="69176"/>
                </a:cubicBezTo>
                <a:cubicBezTo>
                  <a:pt x="57778" y="68980"/>
                  <a:pt x="57582" y="68811"/>
                  <a:pt x="57385" y="68811"/>
                </a:cubicBezTo>
                <a:close/>
                <a:moveTo>
                  <a:pt x="59350" y="68811"/>
                </a:moveTo>
                <a:cubicBezTo>
                  <a:pt x="59126" y="68811"/>
                  <a:pt x="58957" y="68980"/>
                  <a:pt x="58957" y="69176"/>
                </a:cubicBezTo>
                <a:cubicBezTo>
                  <a:pt x="58957" y="69401"/>
                  <a:pt x="59126" y="69569"/>
                  <a:pt x="59350" y="69569"/>
                </a:cubicBezTo>
                <a:cubicBezTo>
                  <a:pt x="59547" y="69569"/>
                  <a:pt x="59743" y="69401"/>
                  <a:pt x="59743" y="69176"/>
                </a:cubicBezTo>
                <a:cubicBezTo>
                  <a:pt x="59743" y="68980"/>
                  <a:pt x="59547" y="68811"/>
                  <a:pt x="59350" y="68811"/>
                </a:cubicBezTo>
                <a:close/>
                <a:moveTo>
                  <a:pt x="61316" y="68811"/>
                </a:moveTo>
                <a:cubicBezTo>
                  <a:pt x="61091" y="68811"/>
                  <a:pt x="60922" y="68980"/>
                  <a:pt x="60922" y="69176"/>
                </a:cubicBezTo>
                <a:cubicBezTo>
                  <a:pt x="60922" y="69401"/>
                  <a:pt x="61091" y="69569"/>
                  <a:pt x="61316" y="69569"/>
                </a:cubicBezTo>
                <a:cubicBezTo>
                  <a:pt x="61512" y="69569"/>
                  <a:pt x="61709" y="69401"/>
                  <a:pt x="61709" y="69176"/>
                </a:cubicBezTo>
                <a:cubicBezTo>
                  <a:pt x="61709" y="68980"/>
                  <a:pt x="61512" y="68811"/>
                  <a:pt x="61316" y="68811"/>
                </a:cubicBezTo>
                <a:close/>
                <a:moveTo>
                  <a:pt x="63281" y="68811"/>
                </a:moveTo>
                <a:cubicBezTo>
                  <a:pt x="63056" y="68811"/>
                  <a:pt x="62888" y="68980"/>
                  <a:pt x="62888" y="69176"/>
                </a:cubicBezTo>
                <a:cubicBezTo>
                  <a:pt x="62888" y="69401"/>
                  <a:pt x="63056" y="69569"/>
                  <a:pt x="63281" y="69569"/>
                </a:cubicBezTo>
                <a:cubicBezTo>
                  <a:pt x="63477" y="69569"/>
                  <a:pt x="63674" y="69401"/>
                  <a:pt x="63674" y="69176"/>
                </a:cubicBezTo>
                <a:cubicBezTo>
                  <a:pt x="63674" y="68980"/>
                  <a:pt x="63477" y="68811"/>
                  <a:pt x="63281" y="68811"/>
                </a:cubicBezTo>
                <a:close/>
                <a:moveTo>
                  <a:pt x="65246" y="68811"/>
                </a:moveTo>
                <a:cubicBezTo>
                  <a:pt x="65021" y="68811"/>
                  <a:pt x="64853" y="68980"/>
                  <a:pt x="64853" y="69176"/>
                </a:cubicBezTo>
                <a:cubicBezTo>
                  <a:pt x="64853" y="69401"/>
                  <a:pt x="65021" y="69569"/>
                  <a:pt x="65246" y="69569"/>
                </a:cubicBezTo>
                <a:cubicBezTo>
                  <a:pt x="65442" y="69569"/>
                  <a:pt x="65639" y="69401"/>
                  <a:pt x="65639" y="69176"/>
                </a:cubicBezTo>
                <a:cubicBezTo>
                  <a:pt x="65639" y="68980"/>
                  <a:pt x="65442" y="68811"/>
                  <a:pt x="65246" y="68811"/>
                </a:cubicBezTo>
                <a:close/>
                <a:moveTo>
                  <a:pt x="47559" y="70777"/>
                </a:moveTo>
                <a:cubicBezTo>
                  <a:pt x="47334" y="70777"/>
                  <a:pt x="47166" y="70945"/>
                  <a:pt x="47166" y="71142"/>
                </a:cubicBezTo>
                <a:cubicBezTo>
                  <a:pt x="47166" y="71366"/>
                  <a:pt x="47334" y="71535"/>
                  <a:pt x="47559" y="71535"/>
                </a:cubicBezTo>
                <a:cubicBezTo>
                  <a:pt x="47756" y="71535"/>
                  <a:pt x="47952" y="71366"/>
                  <a:pt x="47952" y="71142"/>
                </a:cubicBezTo>
                <a:cubicBezTo>
                  <a:pt x="47952" y="70945"/>
                  <a:pt x="47756" y="70777"/>
                  <a:pt x="47559" y="70777"/>
                </a:cubicBezTo>
                <a:close/>
                <a:moveTo>
                  <a:pt x="49524" y="70777"/>
                </a:moveTo>
                <a:cubicBezTo>
                  <a:pt x="49300" y="70777"/>
                  <a:pt x="49131" y="70945"/>
                  <a:pt x="49131" y="71142"/>
                </a:cubicBezTo>
                <a:cubicBezTo>
                  <a:pt x="49131" y="71366"/>
                  <a:pt x="49300" y="71535"/>
                  <a:pt x="49524" y="71535"/>
                </a:cubicBezTo>
                <a:cubicBezTo>
                  <a:pt x="49721" y="71535"/>
                  <a:pt x="49917" y="71366"/>
                  <a:pt x="49917" y="71142"/>
                </a:cubicBezTo>
                <a:cubicBezTo>
                  <a:pt x="49917" y="70945"/>
                  <a:pt x="49721" y="70777"/>
                  <a:pt x="49524" y="70777"/>
                </a:cubicBezTo>
                <a:close/>
                <a:moveTo>
                  <a:pt x="51489" y="70777"/>
                </a:moveTo>
                <a:cubicBezTo>
                  <a:pt x="51265" y="70777"/>
                  <a:pt x="51096" y="70945"/>
                  <a:pt x="51096" y="71142"/>
                </a:cubicBezTo>
                <a:cubicBezTo>
                  <a:pt x="51096" y="71366"/>
                  <a:pt x="51265" y="71535"/>
                  <a:pt x="51489" y="71535"/>
                </a:cubicBezTo>
                <a:cubicBezTo>
                  <a:pt x="51686" y="71535"/>
                  <a:pt x="51882" y="71366"/>
                  <a:pt x="51882" y="71142"/>
                </a:cubicBezTo>
                <a:cubicBezTo>
                  <a:pt x="51882" y="70945"/>
                  <a:pt x="51686" y="70777"/>
                  <a:pt x="51489" y="70777"/>
                </a:cubicBezTo>
                <a:close/>
                <a:moveTo>
                  <a:pt x="53455" y="70777"/>
                </a:moveTo>
                <a:cubicBezTo>
                  <a:pt x="53230" y="70777"/>
                  <a:pt x="53062" y="70945"/>
                  <a:pt x="53062" y="71142"/>
                </a:cubicBezTo>
                <a:cubicBezTo>
                  <a:pt x="53062" y="71366"/>
                  <a:pt x="53230" y="71535"/>
                  <a:pt x="53455" y="71535"/>
                </a:cubicBezTo>
                <a:cubicBezTo>
                  <a:pt x="53651" y="71535"/>
                  <a:pt x="53848" y="71366"/>
                  <a:pt x="53848" y="71142"/>
                </a:cubicBezTo>
                <a:cubicBezTo>
                  <a:pt x="53848" y="70945"/>
                  <a:pt x="53651" y="70777"/>
                  <a:pt x="53455" y="70777"/>
                </a:cubicBezTo>
                <a:close/>
                <a:moveTo>
                  <a:pt x="55420" y="70777"/>
                </a:moveTo>
                <a:cubicBezTo>
                  <a:pt x="55195" y="70777"/>
                  <a:pt x="55027" y="70945"/>
                  <a:pt x="55027" y="71142"/>
                </a:cubicBezTo>
                <a:cubicBezTo>
                  <a:pt x="55027" y="71366"/>
                  <a:pt x="55195" y="71535"/>
                  <a:pt x="55420" y="71535"/>
                </a:cubicBezTo>
                <a:cubicBezTo>
                  <a:pt x="55616" y="71535"/>
                  <a:pt x="55813" y="71366"/>
                  <a:pt x="55813" y="71142"/>
                </a:cubicBezTo>
                <a:cubicBezTo>
                  <a:pt x="55813" y="70945"/>
                  <a:pt x="55616" y="70777"/>
                  <a:pt x="55420" y="70777"/>
                </a:cubicBezTo>
                <a:close/>
                <a:moveTo>
                  <a:pt x="57385" y="70777"/>
                </a:moveTo>
                <a:cubicBezTo>
                  <a:pt x="57160" y="70777"/>
                  <a:pt x="56992" y="70945"/>
                  <a:pt x="56992" y="71142"/>
                </a:cubicBezTo>
                <a:cubicBezTo>
                  <a:pt x="56992" y="71366"/>
                  <a:pt x="57160" y="71535"/>
                  <a:pt x="57385" y="71535"/>
                </a:cubicBezTo>
                <a:cubicBezTo>
                  <a:pt x="57582" y="71535"/>
                  <a:pt x="57778" y="71366"/>
                  <a:pt x="57778" y="71142"/>
                </a:cubicBezTo>
                <a:cubicBezTo>
                  <a:pt x="57778" y="70945"/>
                  <a:pt x="57582" y="70777"/>
                  <a:pt x="57385" y="70777"/>
                </a:cubicBezTo>
                <a:close/>
                <a:moveTo>
                  <a:pt x="59350" y="70777"/>
                </a:moveTo>
                <a:cubicBezTo>
                  <a:pt x="59126" y="70777"/>
                  <a:pt x="58957" y="70945"/>
                  <a:pt x="58957" y="71142"/>
                </a:cubicBezTo>
                <a:cubicBezTo>
                  <a:pt x="58957" y="71366"/>
                  <a:pt x="59126" y="71535"/>
                  <a:pt x="59350" y="71535"/>
                </a:cubicBezTo>
                <a:cubicBezTo>
                  <a:pt x="59547" y="71535"/>
                  <a:pt x="59743" y="71366"/>
                  <a:pt x="59743" y="71142"/>
                </a:cubicBezTo>
                <a:cubicBezTo>
                  <a:pt x="59743" y="70945"/>
                  <a:pt x="59547" y="70777"/>
                  <a:pt x="59350" y="70777"/>
                </a:cubicBezTo>
                <a:close/>
                <a:moveTo>
                  <a:pt x="61316" y="70777"/>
                </a:moveTo>
                <a:cubicBezTo>
                  <a:pt x="61091" y="70777"/>
                  <a:pt x="60922" y="70945"/>
                  <a:pt x="60922" y="71142"/>
                </a:cubicBezTo>
                <a:cubicBezTo>
                  <a:pt x="60922" y="71366"/>
                  <a:pt x="61091" y="71535"/>
                  <a:pt x="61316" y="71535"/>
                </a:cubicBezTo>
                <a:cubicBezTo>
                  <a:pt x="61512" y="71535"/>
                  <a:pt x="61709" y="71366"/>
                  <a:pt x="61709" y="71142"/>
                </a:cubicBezTo>
                <a:cubicBezTo>
                  <a:pt x="61709" y="70945"/>
                  <a:pt x="61512" y="70777"/>
                  <a:pt x="61316" y="70777"/>
                </a:cubicBezTo>
                <a:close/>
                <a:moveTo>
                  <a:pt x="63281" y="70777"/>
                </a:moveTo>
                <a:cubicBezTo>
                  <a:pt x="63056" y="70777"/>
                  <a:pt x="62888" y="70945"/>
                  <a:pt x="62888" y="71142"/>
                </a:cubicBezTo>
                <a:cubicBezTo>
                  <a:pt x="62888" y="71366"/>
                  <a:pt x="63056" y="71535"/>
                  <a:pt x="63281" y="71535"/>
                </a:cubicBezTo>
                <a:cubicBezTo>
                  <a:pt x="63477" y="71535"/>
                  <a:pt x="63674" y="71366"/>
                  <a:pt x="63674" y="71142"/>
                </a:cubicBezTo>
                <a:cubicBezTo>
                  <a:pt x="63674" y="70945"/>
                  <a:pt x="63477" y="70777"/>
                  <a:pt x="63281" y="70777"/>
                </a:cubicBezTo>
                <a:close/>
                <a:moveTo>
                  <a:pt x="65246" y="70777"/>
                </a:moveTo>
                <a:cubicBezTo>
                  <a:pt x="65021" y="70777"/>
                  <a:pt x="64853" y="70945"/>
                  <a:pt x="64853" y="71142"/>
                </a:cubicBezTo>
                <a:cubicBezTo>
                  <a:pt x="64853" y="71366"/>
                  <a:pt x="65021" y="71535"/>
                  <a:pt x="65246" y="71535"/>
                </a:cubicBezTo>
                <a:cubicBezTo>
                  <a:pt x="65442" y="71535"/>
                  <a:pt x="65639" y="71366"/>
                  <a:pt x="65639" y="71142"/>
                </a:cubicBezTo>
                <a:cubicBezTo>
                  <a:pt x="65639" y="70945"/>
                  <a:pt x="65442" y="70777"/>
                  <a:pt x="65246" y="70777"/>
                </a:cubicBezTo>
                <a:close/>
                <a:moveTo>
                  <a:pt x="47559" y="72742"/>
                </a:moveTo>
                <a:cubicBezTo>
                  <a:pt x="47334" y="72742"/>
                  <a:pt x="47166" y="72910"/>
                  <a:pt x="47166" y="73107"/>
                </a:cubicBezTo>
                <a:cubicBezTo>
                  <a:pt x="47166" y="73331"/>
                  <a:pt x="47334" y="73500"/>
                  <a:pt x="47559" y="73500"/>
                </a:cubicBezTo>
                <a:cubicBezTo>
                  <a:pt x="47756" y="73500"/>
                  <a:pt x="47952" y="73331"/>
                  <a:pt x="47952" y="73107"/>
                </a:cubicBezTo>
                <a:cubicBezTo>
                  <a:pt x="47952" y="72910"/>
                  <a:pt x="47756" y="72742"/>
                  <a:pt x="47559" y="72742"/>
                </a:cubicBezTo>
                <a:close/>
                <a:moveTo>
                  <a:pt x="49524" y="72742"/>
                </a:moveTo>
                <a:cubicBezTo>
                  <a:pt x="49300" y="72742"/>
                  <a:pt x="49131" y="72910"/>
                  <a:pt x="49131" y="73107"/>
                </a:cubicBezTo>
                <a:cubicBezTo>
                  <a:pt x="49131" y="73331"/>
                  <a:pt x="49300" y="73500"/>
                  <a:pt x="49524" y="73500"/>
                </a:cubicBezTo>
                <a:cubicBezTo>
                  <a:pt x="49721" y="73500"/>
                  <a:pt x="49917" y="73331"/>
                  <a:pt x="49917" y="73107"/>
                </a:cubicBezTo>
                <a:cubicBezTo>
                  <a:pt x="49917" y="72910"/>
                  <a:pt x="49721" y="72742"/>
                  <a:pt x="49524" y="72742"/>
                </a:cubicBezTo>
                <a:close/>
                <a:moveTo>
                  <a:pt x="51489" y="72742"/>
                </a:moveTo>
                <a:cubicBezTo>
                  <a:pt x="51265" y="72742"/>
                  <a:pt x="51096" y="72910"/>
                  <a:pt x="51096" y="73107"/>
                </a:cubicBezTo>
                <a:cubicBezTo>
                  <a:pt x="51096" y="73331"/>
                  <a:pt x="51265" y="73500"/>
                  <a:pt x="51489" y="73500"/>
                </a:cubicBezTo>
                <a:cubicBezTo>
                  <a:pt x="51686" y="73500"/>
                  <a:pt x="51882" y="73331"/>
                  <a:pt x="51882" y="73107"/>
                </a:cubicBezTo>
                <a:cubicBezTo>
                  <a:pt x="51882" y="72910"/>
                  <a:pt x="51686" y="72742"/>
                  <a:pt x="51489" y="72742"/>
                </a:cubicBezTo>
                <a:close/>
                <a:moveTo>
                  <a:pt x="53455" y="72742"/>
                </a:moveTo>
                <a:cubicBezTo>
                  <a:pt x="53230" y="72742"/>
                  <a:pt x="53062" y="72910"/>
                  <a:pt x="53062" y="73107"/>
                </a:cubicBezTo>
                <a:cubicBezTo>
                  <a:pt x="53062" y="73331"/>
                  <a:pt x="53230" y="73500"/>
                  <a:pt x="53455" y="73500"/>
                </a:cubicBezTo>
                <a:cubicBezTo>
                  <a:pt x="53651" y="73500"/>
                  <a:pt x="53848" y="73331"/>
                  <a:pt x="53848" y="73107"/>
                </a:cubicBezTo>
                <a:cubicBezTo>
                  <a:pt x="53848" y="72910"/>
                  <a:pt x="53651" y="72742"/>
                  <a:pt x="53455" y="72742"/>
                </a:cubicBezTo>
                <a:close/>
                <a:moveTo>
                  <a:pt x="55420" y="72742"/>
                </a:moveTo>
                <a:cubicBezTo>
                  <a:pt x="55195" y="72742"/>
                  <a:pt x="55027" y="72910"/>
                  <a:pt x="55027" y="73107"/>
                </a:cubicBezTo>
                <a:cubicBezTo>
                  <a:pt x="55027" y="73331"/>
                  <a:pt x="55195" y="73500"/>
                  <a:pt x="55420" y="73500"/>
                </a:cubicBezTo>
                <a:cubicBezTo>
                  <a:pt x="55616" y="73500"/>
                  <a:pt x="55813" y="73331"/>
                  <a:pt x="55813" y="73107"/>
                </a:cubicBezTo>
                <a:cubicBezTo>
                  <a:pt x="55813" y="72910"/>
                  <a:pt x="55616" y="72742"/>
                  <a:pt x="55420" y="72742"/>
                </a:cubicBezTo>
                <a:close/>
                <a:moveTo>
                  <a:pt x="57385" y="72742"/>
                </a:moveTo>
                <a:cubicBezTo>
                  <a:pt x="57160" y="72742"/>
                  <a:pt x="56992" y="72910"/>
                  <a:pt x="56992" y="73107"/>
                </a:cubicBezTo>
                <a:cubicBezTo>
                  <a:pt x="56992" y="73331"/>
                  <a:pt x="57160" y="73500"/>
                  <a:pt x="57385" y="73500"/>
                </a:cubicBezTo>
                <a:cubicBezTo>
                  <a:pt x="57582" y="73500"/>
                  <a:pt x="57778" y="73331"/>
                  <a:pt x="57778" y="73107"/>
                </a:cubicBezTo>
                <a:cubicBezTo>
                  <a:pt x="57778" y="72910"/>
                  <a:pt x="57582" y="72742"/>
                  <a:pt x="57385" y="72742"/>
                </a:cubicBezTo>
                <a:close/>
                <a:moveTo>
                  <a:pt x="59350" y="72742"/>
                </a:moveTo>
                <a:cubicBezTo>
                  <a:pt x="59126" y="72742"/>
                  <a:pt x="58957" y="72910"/>
                  <a:pt x="58957" y="73107"/>
                </a:cubicBezTo>
                <a:cubicBezTo>
                  <a:pt x="58957" y="73331"/>
                  <a:pt x="59126" y="73500"/>
                  <a:pt x="59350" y="73500"/>
                </a:cubicBezTo>
                <a:cubicBezTo>
                  <a:pt x="59547" y="73500"/>
                  <a:pt x="59743" y="73331"/>
                  <a:pt x="59743" y="73107"/>
                </a:cubicBezTo>
                <a:cubicBezTo>
                  <a:pt x="59743" y="72910"/>
                  <a:pt x="59547" y="72742"/>
                  <a:pt x="59350" y="72742"/>
                </a:cubicBezTo>
                <a:close/>
                <a:moveTo>
                  <a:pt x="61316" y="72742"/>
                </a:moveTo>
                <a:cubicBezTo>
                  <a:pt x="61091" y="72742"/>
                  <a:pt x="60922" y="72910"/>
                  <a:pt x="60922" y="73107"/>
                </a:cubicBezTo>
                <a:cubicBezTo>
                  <a:pt x="60922" y="73331"/>
                  <a:pt x="61091" y="73500"/>
                  <a:pt x="61316" y="73500"/>
                </a:cubicBezTo>
                <a:cubicBezTo>
                  <a:pt x="61512" y="73500"/>
                  <a:pt x="61709" y="73331"/>
                  <a:pt x="61709" y="73107"/>
                </a:cubicBezTo>
                <a:cubicBezTo>
                  <a:pt x="61709" y="72910"/>
                  <a:pt x="61512" y="72742"/>
                  <a:pt x="61316" y="72742"/>
                </a:cubicBezTo>
                <a:close/>
                <a:moveTo>
                  <a:pt x="63281" y="72742"/>
                </a:moveTo>
                <a:cubicBezTo>
                  <a:pt x="63056" y="72742"/>
                  <a:pt x="62888" y="72910"/>
                  <a:pt x="62888" y="73107"/>
                </a:cubicBezTo>
                <a:cubicBezTo>
                  <a:pt x="62888" y="73331"/>
                  <a:pt x="63056" y="73500"/>
                  <a:pt x="63281" y="73500"/>
                </a:cubicBezTo>
                <a:cubicBezTo>
                  <a:pt x="63477" y="73500"/>
                  <a:pt x="63674" y="73331"/>
                  <a:pt x="63674" y="73107"/>
                </a:cubicBezTo>
                <a:cubicBezTo>
                  <a:pt x="63674" y="72910"/>
                  <a:pt x="63477" y="72742"/>
                  <a:pt x="63281" y="72742"/>
                </a:cubicBezTo>
                <a:close/>
                <a:moveTo>
                  <a:pt x="65246" y="72742"/>
                </a:moveTo>
                <a:cubicBezTo>
                  <a:pt x="65021" y="72742"/>
                  <a:pt x="64853" y="72910"/>
                  <a:pt x="64853" y="73107"/>
                </a:cubicBezTo>
                <a:cubicBezTo>
                  <a:pt x="64853" y="73331"/>
                  <a:pt x="65021" y="73500"/>
                  <a:pt x="65246" y="73500"/>
                </a:cubicBezTo>
                <a:cubicBezTo>
                  <a:pt x="65442" y="73500"/>
                  <a:pt x="65639" y="73331"/>
                  <a:pt x="65639" y="73107"/>
                </a:cubicBezTo>
                <a:cubicBezTo>
                  <a:pt x="65639" y="72910"/>
                  <a:pt x="65442" y="72742"/>
                  <a:pt x="65246" y="72742"/>
                </a:cubicBezTo>
                <a:close/>
                <a:moveTo>
                  <a:pt x="47559" y="74707"/>
                </a:moveTo>
                <a:cubicBezTo>
                  <a:pt x="47334" y="74707"/>
                  <a:pt x="47166" y="74876"/>
                  <a:pt x="47166" y="75072"/>
                </a:cubicBezTo>
                <a:cubicBezTo>
                  <a:pt x="47166" y="75297"/>
                  <a:pt x="47334" y="75465"/>
                  <a:pt x="47559" y="75465"/>
                </a:cubicBezTo>
                <a:cubicBezTo>
                  <a:pt x="47756" y="75465"/>
                  <a:pt x="47952" y="75297"/>
                  <a:pt x="47952" y="75072"/>
                </a:cubicBezTo>
                <a:cubicBezTo>
                  <a:pt x="47952" y="74876"/>
                  <a:pt x="47756" y="74707"/>
                  <a:pt x="47559" y="74707"/>
                </a:cubicBezTo>
                <a:close/>
                <a:moveTo>
                  <a:pt x="49524" y="74707"/>
                </a:moveTo>
                <a:cubicBezTo>
                  <a:pt x="49300" y="74707"/>
                  <a:pt x="49131" y="74876"/>
                  <a:pt x="49131" y="75072"/>
                </a:cubicBezTo>
                <a:cubicBezTo>
                  <a:pt x="49131" y="75297"/>
                  <a:pt x="49300" y="75465"/>
                  <a:pt x="49524" y="75465"/>
                </a:cubicBezTo>
                <a:cubicBezTo>
                  <a:pt x="49721" y="75465"/>
                  <a:pt x="49917" y="75297"/>
                  <a:pt x="49917" y="75072"/>
                </a:cubicBezTo>
                <a:cubicBezTo>
                  <a:pt x="49917" y="74876"/>
                  <a:pt x="49721" y="74707"/>
                  <a:pt x="49524" y="74707"/>
                </a:cubicBezTo>
                <a:close/>
                <a:moveTo>
                  <a:pt x="51489" y="74707"/>
                </a:moveTo>
                <a:cubicBezTo>
                  <a:pt x="51265" y="74707"/>
                  <a:pt x="51096" y="74876"/>
                  <a:pt x="51096" y="75072"/>
                </a:cubicBezTo>
                <a:cubicBezTo>
                  <a:pt x="51096" y="75297"/>
                  <a:pt x="51265" y="75465"/>
                  <a:pt x="51489" y="75465"/>
                </a:cubicBezTo>
                <a:cubicBezTo>
                  <a:pt x="51686" y="75465"/>
                  <a:pt x="51882" y="75297"/>
                  <a:pt x="51882" y="75072"/>
                </a:cubicBezTo>
                <a:cubicBezTo>
                  <a:pt x="51882" y="74876"/>
                  <a:pt x="51686" y="74707"/>
                  <a:pt x="51489" y="74707"/>
                </a:cubicBezTo>
                <a:close/>
                <a:moveTo>
                  <a:pt x="53455" y="74707"/>
                </a:moveTo>
                <a:cubicBezTo>
                  <a:pt x="53230" y="74707"/>
                  <a:pt x="53062" y="74876"/>
                  <a:pt x="53062" y="75072"/>
                </a:cubicBezTo>
                <a:cubicBezTo>
                  <a:pt x="53062" y="75297"/>
                  <a:pt x="53230" y="75465"/>
                  <a:pt x="53455" y="75465"/>
                </a:cubicBezTo>
                <a:cubicBezTo>
                  <a:pt x="53651" y="75465"/>
                  <a:pt x="53848" y="75297"/>
                  <a:pt x="53848" y="75072"/>
                </a:cubicBezTo>
                <a:cubicBezTo>
                  <a:pt x="53848" y="74876"/>
                  <a:pt x="53651" y="74707"/>
                  <a:pt x="53455" y="74707"/>
                </a:cubicBezTo>
                <a:close/>
                <a:moveTo>
                  <a:pt x="55420" y="74707"/>
                </a:moveTo>
                <a:cubicBezTo>
                  <a:pt x="55195" y="74707"/>
                  <a:pt x="55027" y="74876"/>
                  <a:pt x="55027" y="75072"/>
                </a:cubicBezTo>
                <a:cubicBezTo>
                  <a:pt x="55027" y="75297"/>
                  <a:pt x="55195" y="75465"/>
                  <a:pt x="55420" y="75465"/>
                </a:cubicBezTo>
                <a:cubicBezTo>
                  <a:pt x="55616" y="75465"/>
                  <a:pt x="55813" y="75297"/>
                  <a:pt x="55813" y="75072"/>
                </a:cubicBezTo>
                <a:cubicBezTo>
                  <a:pt x="55813" y="74876"/>
                  <a:pt x="55616" y="74707"/>
                  <a:pt x="55420" y="74707"/>
                </a:cubicBezTo>
                <a:close/>
                <a:moveTo>
                  <a:pt x="57385" y="74707"/>
                </a:moveTo>
                <a:cubicBezTo>
                  <a:pt x="57160" y="74707"/>
                  <a:pt x="56992" y="74876"/>
                  <a:pt x="56992" y="75072"/>
                </a:cubicBezTo>
                <a:cubicBezTo>
                  <a:pt x="56992" y="75297"/>
                  <a:pt x="57160" y="75465"/>
                  <a:pt x="57385" y="75465"/>
                </a:cubicBezTo>
                <a:cubicBezTo>
                  <a:pt x="57582" y="75465"/>
                  <a:pt x="57778" y="75297"/>
                  <a:pt x="57778" y="75072"/>
                </a:cubicBezTo>
                <a:cubicBezTo>
                  <a:pt x="57778" y="74876"/>
                  <a:pt x="57582" y="74707"/>
                  <a:pt x="57385" y="74707"/>
                </a:cubicBezTo>
                <a:close/>
                <a:moveTo>
                  <a:pt x="59350" y="74707"/>
                </a:moveTo>
                <a:cubicBezTo>
                  <a:pt x="59126" y="74707"/>
                  <a:pt x="58957" y="74876"/>
                  <a:pt x="58957" y="75072"/>
                </a:cubicBezTo>
                <a:cubicBezTo>
                  <a:pt x="58957" y="75297"/>
                  <a:pt x="59126" y="75465"/>
                  <a:pt x="59350" y="75465"/>
                </a:cubicBezTo>
                <a:cubicBezTo>
                  <a:pt x="59547" y="75465"/>
                  <a:pt x="59743" y="75297"/>
                  <a:pt x="59743" y="75072"/>
                </a:cubicBezTo>
                <a:cubicBezTo>
                  <a:pt x="59743" y="74876"/>
                  <a:pt x="59547" y="74707"/>
                  <a:pt x="59350" y="74707"/>
                </a:cubicBezTo>
                <a:close/>
                <a:moveTo>
                  <a:pt x="61316" y="74707"/>
                </a:moveTo>
                <a:cubicBezTo>
                  <a:pt x="61091" y="74707"/>
                  <a:pt x="60922" y="74876"/>
                  <a:pt x="60922" y="75072"/>
                </a:cubicBezTo>
                <a:cubicBezTo>
                  <a:pt x="60922" y="75297"/>
                  <a:pt x="61091" y="75465"/>
                  <a:pt x="61316" y="75465"/>
                </a:cubicBezTo>
                <a:cubicBezTo>
                  <a:pt x="61512" y="75465"/>
                  <a:pt x="61709" y="75297"/>
                  <a:pt x="61709" y="75072"/>
                </a:cubicBezTo>
                <a:cubicBezTo>
                  <a:pt x="61709" y="74876"/>
                  <a:pt x="61512" y="74707"/>
                  <a:pt x="61316" y="74707"/>
                </a:cubicBezTo>
                <a:close/>
                <a:moveTo>
                  <a:pt x="63281" y="74707"/>
                </a:moveTo>
                <a:cubicBezTo>
                  <a:pt x="63056" y="74707"/>
                  <a:pt x="62888" y="74876"/>
                  <a:pt x="62888" y="75072"/>
                </a:cubicBezTo>
                <a:cubicBezTo>
                  <a:pt x="62888" y="75297"/>
                  <a:pt x="63056" y="75465"/>
                  <a:pt x="63281" y="75465"/>
                </a:cubicBezTo>
                <a:cubicBezTo>
                  <a:pt x="63477" y="75465"/>
                  <a:pt x="63674" y="75297"/>
                  <a:pt x="63674" y="75072"/>
                </a:cubicBezTo>
                <a:cubicBezTo>
                  <a:pt x="63674" y="74876"/>
                  <a:pt x="63477" y="74707"/>
                  <a:pt x="63281" y="74707"/>
                </a:cubicBezTo>
                <a:close/>
                <a:moveTo>
                  <a:pt x="65246" y="74707"/>
                </a:moveTo>
                <a:cubicBezTo>
                  <a:pt x="65021" y="74707"/>
                  <a:pt x="64853" y="74876"/>
                  <a:pt x="64853" y="75072"/>
                </a:cubicBezTo>
                <a:cubicBezTo>
                  <a:pt x="64853" y="75297"/>
                  <a:pt x="65021" y="75465"/>
                  <a:pt x="65246" y="75465"/>
                </a:cubicBezTo>
                <a:cubicBezTo>
                  <a:pt x="65442" y="75465"/>
                  <a:pt x="65639" y="75297"/>
                  <a:pt x="65639" y="75072"/>
                </a:cubicBezTo>
                <a:cubicBezTo>
                  <a:pt x="65639" y="74876"/>
                  <a:pt x="65442" y="74707"/>
                  <a:pt x="65246" y="74707"/>
                </a:cubicBezTo>
                <a:close/>
                <a:moveTo>
                  <a:pt x="47559" y="76672"/>
                </a:moveTo>
                <a:cubicBezTo>
                  <a:pt x="47334" y="76672"/>
                  <a:pt x="47166" y="76841"/>
                  <a:pt x="47166" y="77037"/>
                </a:cubicBezTo>
                <a:cubicBezTo>
                  <a:pt x="47166" y="77262"/>
                  <a:pt x="47334" y="77430"/>
                  <a:pt x="47559" y="77430"/>
                </a:cubicBezTo>
                <a:cubicBezTo>
                  <a:pt x="47756" y="77430"/>
                  <a:pt x="47952" y="77262"/>
                  <a:pt x="47952" y="77037"/>
                </a:cubicBezTo>
                <a:cubicBezTo>
                  <a:pt x="47952" y="76841"/>
                  <a:pt x="47756" y="76672"/>
                  <a:pt x="47559" y="76672"/>
                </a:cubicBezTo>
                <a:close/>
                <a:moveTo>
                  <a:pt x="49524" y="76672"/>
                </a:moveTo>
                <a:cubicBezTo>
                  <a:pt x="49300" y="76672"/>
                  <a:pt x="49131" y="76841"/>
                  <a:pt x="49131" y="77037"/>
                </a:cubicBezTo>
                <a:cubicBezTo>
                  <a:pt x="49131" y="77262"/>
                  <a:pt x="49300" y="77430"/>
                  <a:pt x="49524" y="77430"/>
                </a:cubicBezTo>
                <a:cubicBezTo>
                  <a:pt x="49721" y="77430"/>
                  <a:pt x="49917" y="77262"/>
                  <a:pt x="49917" y="77037"/>
                </a:cubicBezTo>
                <a:cubicBezTo>
                  <a:pt x="49917" y="76841"/>
                  <a:pt x="49721" y="76672"/>
                  <a:pt x="49524" y="76672"/>
                </a:cubicBezTo>
                <a:close/>
                <a:moveTo>
                  <a:pt x="51489" y="76672"/>
                </a:moveTo>
                <a:cubicBezTo>
                  <a:pt x="51265" y="76672"/>
                  <a:pt x="51096" y="76841"/>
                  <a:pt x="51096" y="77037"/>
                </a:cubicBezTo>
                <a:cubicBezTo>
                  <a:pt x="51096" y="77262"/>
                  <a:pt x="51265" y="77430"/>
                  <a:pt x="51489" y="77430"/>
                </a:cubicBezTo>
                <a:cubicBezTo>
                  <a:pt x="51686" y="77430"/>
                  <a:pt x="51882" y="77262"/>
                  <a:pt x="51882" y="77037"/>
                </a:cubicBezTo>
                <a:cubicBezTo>
                  <a:pt x="51882" y="76841"/>
                  <a:pt x="51686" y="76672"/>
                  <a:pt x="51489" y="76672"/>
                </a:cubicBezTo>
                <a:close/>
                <a:moveTo>
                  <a:pt x="53455" y="76672"/>
                </a:moveTo>
                <a:cubicBezTo>
                  <a:pt x="53230" y="76672"/>
                  <a:pt x="53062" y="76841"/>
                  <a:pt x="53062" y="77037"/>
                </a:cubicBezTo>
                <a:cubicBezTo>
                  <a:pt x="53062" y="77262"/>
                  <a:pt x="53230" y="77430"/>
                  <a:pt x="53455" y="77430"/>
                </a:cubicBezTo>
                <a:cubicBezTo>
                  <a:pt x="53651" y="77430"/>
                  <a:pt x="53848" y="77262"/>
                  <a:pt x="53848" y="77037"/>
                </a:cubicBezTo>
                <a:cubicBezTo>
                  <a:pt x="53848" y="76841"/>
                  <a:pt x="53651" y="76672"/>
                  <a:pt x="53455" y="76672"/>
                </a:cubicBezTo>
                <a:close/>
                <a:moveTo>
                  <a:pt x="55420" y="76672"/>
                </a:moveTo>
                <a:cubicBezTo>
                  <a:pt x="55195" y="76672"/>
                  <a:pt x="55027" y="76841"/>
                  <a:pt x="55027" y="77037"/>
                </a:cubicBezTo>
                <a:cubicBezTo>
                  <a:pt x="55027" y="77262"/>
                  <a:pt x="55195" y="77430"/>
                  <a:pt x="55420" y="77430"/>
                </a:cubicBezTo>
                <a:cubicBezTo>
                  <a:pt x="55616" y="77430"/>
                  <a:pt x="55813" y="77262"/>
                  <a:pt x="55813" y="77037"/>
                </a:cubicBezTo>
                <a:cubicBezTo>
                  <a:pt x="55813" y="76841"/>
                  <a:pt x="55616" y="76672"/>
                  <a:pt x="55420" y="76672"/>
                </a:cubicBezTo>
                <a:close/>
                <a:moveTo>
                  <a:pt x="57385" y="76672"/>
                </a:moveTo>
                <a:cubicBezTo>
                  <a:pt x="57160" y="76672"/>
                  <a:pt x="56992" y="76841"/>
                  <a:pt x="56992" y="77037"/>
                </a:cubicBezTo>
                <a:cubicBezTo>
                  <a:pt x="56992" y="77262"/>
                  <a:pt x="57160" y="77430"/>
                  <a:pt x="57385" y="77430"/>
                </a:cubicBezTo>
                <a:cubicBezTo>
                  <a:pt x="57582" y="77430"/>
                  <a:pt x="57778" y="77262"/>
                  <a:pt x="57778" y="77037"/>
                </a:cubicBezTo>
                <a:cubicBezTo>
                  <a:pt x="57778" y="76841"/>
                  <a:pt x="57582" y="76672"/>
                  <a:pt x="57385" y="76672"/>
                </a:cubicBezTo>
                <a:close/>
                <a:moveTo>
                  <a:pt x="59350" y="76672"/>
                </a:moveTo>
                <a:cubicBezTo>
                  <a:pt x="59126" y="76672"/>
                  <a:pt x="58957" y="76841"/>
                  <a:pt x="58957" y="77037"/>
                </a:cubicBezTo>
                <a:cubicBezTo>
                  <a:pt x="58957" y="77262"/>
                  <a:pt x="59126" y="77430"/>
                  <a:pt x="59350" y="77430"/>
                </a:cubicBezTo>
                <a:cubicBezTo>
                  <a:pt x="59547" y="77430"/>
                  <a:pt x="59743" y="77262"/>
                  <a:pt x="59743" y="77037"/>
                </a:cubicBezTo>
                <a:cubicBezTo>
                  <a:pt x="59743" y="76841"/>
                  <a:pt x="59547" y="76672"/>
                  <a:pt x="59350" y="76672"/>
                </a:cubicBezTo>
                <a:close/>
                <a:moveTo>
                  <a:pt x="61316" y="76672"/>
                </a:moveTo>
                <a:cubicBezTo>
                  <a:pt x="61091" y="76672"/>
                  <a:pt x="60922" y="76841"/>
                  <a:pt x="60922" y="77037"/>
                </a:cubicBezTo>
                <a:cubicBezTo>
                  <a:pt x="60922" y="77262"/>
                  <a:pt x="61091" y="77430"/>
                  <a:pt x="61316" y="77430"/>
                </a:cubicBezTo>
                <a:cubicBezTo>
                  <a:pt x="61512" y="77430"/>
                  <a:pt x="61709" y="77262"/>
                  <a:pt x="61709" y="77037"/>
                </a:cubicBezTo>
                <a:cubicBezTo>
                  <a:pt x="61709" y="76841"/>
                  <a:pt x="61512" y="76672"/>
                  <a:pt x="61316" y="76672"/>
                </a:cubicBezTo>
                <a:close/>
                <a:moveTo>
                  <a:pt x="63281" y="76672"/>
                </a:moveTo>
                <a:cubicBezTo>
                  <a:pt x="63056" y="76672"/>
                  <a:pt x="62888" y="76841"/>
                  <a:pt x="62888" y="77037"/>
                </a:cubicBezTo>
                <a:cubicBezTo>
                  <a:pt x="62888" y="77262"/>
                  <a:pt x="63056" y="77430"/>
                  <a:pt x="63281" y="77430"/>
                </a:cubicBezTo>
                <a:cubicBezTo>
                  <a:pt x="63477" y="77430"/>
                  <a:pt x="63674" y="77262"/>
                  <a:pt x="63674" y="77037"/>
                </a:cubicBezTo>
                <a:cubicBezTo>
                  <a:pt x="63674" y="76841"/>
                  <a:pt x="63477" y="76672"/>
                  <a:pt x="63281" y="76672"/>
                </a:cubicBezTo>
                <a:close/>
                <a:moveTo>
                  <a:pt x="65246" y="76672"/>
                </a:moveTo>
                <a:cubicBezTo>
                  <a:pt x="65021" y="76672"/>
                  <a:pt x="64853" y="76841"/>
                  <a:pt x="64853" y="77037"/>
                </a:cubicBezTo>
                <a:cubicBezTo>
                  <a:pt x="64853" y="77262"/>
                  <a:pt x="65021" y="77430"/>
                  <a:pt x="65246" y="77430"/>
                </a:cubicBezTo>
                <a:cubicBezTo>
                  <a:pt x="65442" y="77430"/>
                  <a:pt x="65639" y="77262"/>
                  <a:pt x="65639" y="77037"/>
                </a:cubicBezTo>
                <a:cubicBezTo>
                  <a:pt x="65639" y="76841"/>
                  <a:pt x="65442" y="76672"/>
                  <a:pt x="65246" y="76672"/>
                </a:cubicBezTo>
                <a:close/>
                <a:moveTo>
                  <a:pt x="47559" y="78638"/>
                </a:moveTo>
                <a:cubicBezTo>
                  <a:pt x="47334" y="78638"/>
                  <a:pt x="47166" y="78806"/>
                  <a:pt x="47166" y="79003"/>
                </a:cubicBezTo>
                <a:cubicBezTo>
                  <a:pt x="47166" y="79227"/>
                  <a:pt x="47334" y="79396"/>
                  <a:pt x="47559" y="79396"/>
                </a:cubicBezTo>
                <a:cubicBezTo>
                  <a:pt x="47756" y="79396"/>
                  <a:pt x="47952" y="79227"/>
                  <a:pt x="47952" y="79003"/>
                </a:cubicBezTo>
                <a:cubicBezTo>
                  <a:pt x="47952" y="78806"/>
                  <a:pt x="47756" y="78638"/>
                  <a:pt x="47559" y="78638"/>
                </a:cubicBezTo>
                <a:close/>
                <a:moveTo>
                  <a:pt x="49524" y="78638"/>
                </a:moveTo>
                <a:cubicBezTo>
                  <a:pt x="49300" y="78638"/>
                  <a:pt x="49131" y="78806"/>
                  <a:pt x="49131" y="79003"/>
                </a:cubicBezTo>
                <a:cubicBezTo>
                  <a:pt x="49131" y="79227"/>
                  <a:pt x="49300" y="79396"/>
                  <a:pt x="49524" y="79396"/>
                </a:cubicBezTo>
                <a:cubicBezTo>
                  <a:pt x="49721" y="79396"/>
                  <a:pt x="49917" y="79227"/>
                  <a:pt x="49917" y="79003"/>
                </a:cubicBezTo>
                <a:cubicBezTo>
                  <a:pt x="49917" y="78806"/>
                  <a:pt x="49721" y="78638"/>
                  <a:pt x="49524" y="78638"/>
                </a:cubicBezTo>
                <a:close/>
                <a:moveTo>
                  <a:pt x="51489" y="78638"/>
                </a:moveTo>
                <a:cubicBezTo>
                  <a:pt x="51265" y="78638"/>
                  <a:pt x="51096" y="78806"/>
                  <a:pt x="51096" y="79003"/>
                </a:cubicBezTo>
                <a:cubicBezTo>
                  <a:pt x="51096" y="79227"/>
                  <a:pt x="51265" y="79396"/>
                  <a:pt x="51489" y="79396"/>
                </a:cubicBezTo>
                <a:cubicBezTo>
                  <a:pt x="51686" y="79396"/>
                  <a:pt x="51882" y="79227"/>
                  <a:pt x="51882" y="79003"/>
                </a:cubicBezTo>
                <a:cubicBezTo>
                  <a:pt x="51882" y="78806"/>
                  <a:pt x="51686" y="78638"/>
                  <a:pt x="51489" y="78638"/>
                </a:cubicBezTo>
                <a:close/>
                <a:moveTo>
                  <a:pt x="53455" y="78638"/>
                </a:moveTo>
                <a:cubicBezTo>
                  <a:pt x="53230" y="78638"/>
                  <a:pt x="53062" y="78806"/>
                  <a:pt x="53062" y="79003"/>
                </a:cubicBezTo>
                <a:cubicBezTo>
                  <a:pt x="53062" y="79227"/>
                  <a:pt x="53230" y="79396"/>
                  <a:pt x="53455" y="79396"/>
                </a:cubicBezTo>
                <a:cubicBezTo>
                  <a:pt x="53651" y="79396"/>
                  <a:pt x="53848" y="79227"/>
                  <a:pt x="53848" y="79003"/>
                </a:cubicBezTo>
                <a:cubicBezTo>
                  <a:pt x="53848" y="78806"/>
                  <a:pt x="53651" y="78638"/>
                  <a:pt x="53455" y="78638"/>
                </a:cubicBezTo>
                <a:close/>
                <a:moveTo>
                  <a:pt x="55420" y="78638"/>
                </a:moveTo>
                <a:cubicBezTo>
                  <a:pt x="55195" y="78638"/>
                  <a:pt x="55027" y="78806"/>
                  <a:pt x="55027" y="79003"/>
                </a:cubicBezTo>
                <a:cubicBezTo>
                  <a:pt x="55027" y="79227"/>
                  <a:pt x="55195" y="79396"/>
                  <a:pt x="55420" y="79396"/>
                </a:cubicBezTo>
                <a:cubicBezTo>
                  <a:pt x="55616" y="79396"/>
                  <a:pt x="55813" y="79227"/>
                  <a:pt x="55813" y="79003"/>
                </a:cubicBezTo>
                <a:cubicBezTo>
                  <a:pt x="55813" y="78806"/>
                  <a:pt x="55616" y="78638"/>
                  <a:pt x="55420" y="78638"/>
                </a:cubicBezTo>
                <a:close/>
                <a:moveTo>
                  <a:pt x="57385" y="78638"/>
                </a:moveTo>
                <a:cubicBezTo>
                  <a:pt x="57160" y="78638"/>
                  <a:pt x="56992" y="78806"/>
                  <a:pt x="56992" y="79003"/>
                </a:cubicBezTo>
                <a:cubicBezTo>
                  <a:pt x="56992" y="79227"/>
                  <a:pt x="57160" y="79396"/>
                  <a:pt x="57385" y="79396"/>
                </a:cubicBezTo>
                <a:cubicBezTo>
                  <a:pt x="57582" y="79396"/>
                  <a:pt x="57778" y="79227"/>
                  <a:pt x="57778" y="79003"/>
                </a:cubicBezTo>
                <a:cubicBezTo>
                  <a:pt x="57778" y="78806"/>
                  <a:pt x="57582" y="78638"/>
                  <a:pt x="57385" y="78638"/>
                </a:cubicBezTo>
                <a:close/>
                <a:moveTo>
                  <a:pt x="59350" y="78638"/>
                </a:moveTo>
                <a:cubicBezTo>
                  <a:pt x="59126" y="78638"/>
                  <a:pt x="58957" y="78806"/>
                  <a:pt x="58957" y="79003"/>
                </a:cubicBezTo>
                <a:cubicBezTo>
                  <a:pt x="58957" y="79227"/>
                  <a:pt x="59126" y="79396"/>
                  <a:pt x="59350" y="79396"/>
                </a:cubicBezTo>
                <a:cubicBezTo>
                  <a:pt x="59547" y="79396"/>
                  <a:pt x="59743" y="79227"/>
                  <a:pt x="59743" y="79003"/>
                </a:cubicBezTo>
                <a:cubicBezTo>
                  <a:pt x="59743" y="78806"/>
                  <a:pt x="59547" y="78638"/>
                  <a:pt x="59350" y="78638"/>
                </a:cubicBezTo>
                <a:close/>
                <a:moveTo>
                  <a:pt x="61316" y="78638"/>
                </a:moveTo>
                <a:cubicBezTo>
                  <a:pt x="61091" y="78638"/>
                  <a:pt x="60922" y="78806"/>
                  <a:pt x="60922" y="79003"/>
                </a:cubicBezTo>
                <a:cubicBezTo>
                  <a:pt x="60922" y="79227"/>
                  <a:pt x="61091" y="79396"/>
                  <a:pt x="61316" y="79396"/>
                </a:cubicBezTo>
                <a:cubicBezTo>
                  <a:pt x="61512" y="79396"/>
                  <a:pt x="61709" y="79227"/>
                  <a:pt x="61709" y="79003"/>
                </a:cubicBezTo>
                <a:cubicBezTo>
                  <a:pt x="61709" y="78806"/>
                  <a:pt x="61512" y="78638"/>
                  <a:pt x="61316" y="78638"/>
                </a:cubicBezTo>
                <a:close/>
                <a:moveTo>
                  <a:pt x="45594" y="80603"/>
                </a:moveTo>
                <a:cubicBezTo>
                  <a:pt x="45369" y="80603"/>
                  <a:pt x="45201" y="80771"/>
                  <a:pt x="45201" y="80968"/>
                </a:cubicBezTo>
                <a:cubicBezTo>
                  <a:pt x="45201" y="81192"/>
                  <a:pt x="45369" y="81361"/>
                  <a:pt x="45594" y="81361"/>
                </a:cubicBezTo>
                <a:cubicBezTo>
                  <a:pt x="45790" y="81361"/>
                  <a:pt x="45987" y="81192"/>
                  <a:pt x="45987" y="80968"/>
                </a:cubicBezTo>
                <a:cubicBezTo>
                  <a:pt x="45987" y="80771"/>
                  <a:pt x="45790" y="80603"/>
                  <a:pt x="45594" y="80603"/>
                </a:cubicBezTo>
                <a:close/>
                <a:moveTo>
                  <a:pt x="47559" y="80603"/>
                </a:moveTo>
                <a:cubicBezTo>
                  <a:pt x="47334" y="80603"/>
                  <a:pt x="47166" y="80771"/>
                  <a:pt x="47166" y="80968"/>
                </a:cubicBezTo>
                <a:cubicBezTo>
                  <a:pt x="47166" y="81192"/>
                  <a:pt x="47334" y="81361"/>
                  <a:pt x="47559" y="81361"/>
                </a:cubicBezTo>
                <a:cubicBezTo>
                  <a:pt x="47756" y="81361"/>
                  <a:pt x="47952" y="81192"/>
                  <a:pt x="47952" y="80968"/>
                </a:cubicBezTo>
                <a:cubicBezTo>
                  <a:pt x="47952" y="80771"/>
                  <a:pt x="47756" y="80603"/>
                  <a:pt x="47559" y="80603"/>
                </a:cubicBezTo>
                <a:close/>
                <a:moveTo>
                  <a:pt x="49524" y="80603"/>
                </a:moveTo>
                <a:cubicBezTo>
                  <a:pt x="49300" y="80603"/>
                  <a:pt x="49131" y="80771"/>
                  <a:pt x="49131" y="80968"/>
                </a:cubicBezTo>
                <a:cubicBezTo>
                  <a:pt x="49131" y="81192"/>
                  <a:pt x="49300" y="81361"/>
                  <a:pt x="49524" y="81361"/>
                </a:cubicBezTo>
                <a:cubicBezTo>
                  <a:pt x="49721" y="81361"/>
                  <a:pt x="49917" y="81192"/>
                  <a:pt x="49917" y="80968"/>
                </a:cubicBezTo>
                <a:cubicBezTo>
                  <a:pt x="49917" y="80771"/>
                  <a:pt x="49721" y="80603"/>
                  <a:pt x="49524" y="80603"/>
                </a:cubicBezTo>
                <a:close/>
                <a:moveTo>
                  <a:pt x="51489" y="80603"/>
                </a:moveTo>
                <a:cubicBezTo>
                  <a:pt x="51265" y="80603"/>
                  <a:pt x="51096" y="80771"/>
                  <a:pt x="51096" y="80968"/>
                </a:cubicBezTo>
                <a:cubicBezTo>
                  <a:pt x="51096" y="81192"/>
                  <a:pt x="51265" y="81361"/>
                  <a:pt x="51489" y="81361"/>
                </a:cubicBezTo>
                <a:cubicBezTo>
                  <a:pt x="51686" y="81361"/>
                  <a:pt x="51882" y="81192"/>
                  <a:pt x="51882" y="80968"/>
                </a:cubicBezTo>
                <a:cubicBezTo>
                  <a:pt x="51882" y="80771"/>
                  <a:pt x="51686" y="80603"/>
                  <a:pt x="51489" y="80603"/>
                </a:cubicBezTo>
                <a:close/>
                <a:moveTo>
                  <a:pt x="53455" y="80603"/>
                </a:moveTo>
                <a:cubicBezTo>
                  <a:pt x="53230" y="80603"/>
                  <a:pt x="53062" y="80771"/>
                  <a:pt x="53062" y="80968"/>
                </a:cubicBezTo>
                <a:cubicBezTo>
                  <a:pt x="53062" y="81192"/>
                  <a:pt x="53230" y="81361"/>
                  <a:pt x="53455" y="81361"/>
                </a:cubicBezTo>
                <a:cubicBezTo>
                  <a:pt x="53651" y="81361"/>
                  <a:pt x="53848" y="81192"/>
                  <a:pt x="53848" y="80968"/>
                </a:cubicBezTo>
                <a:cubicBezTo>
                  <a:pt x="53848" y="80771"/>
                  <a:pt x="53651" y="80603"/>
                  <a:pt x="53455" y="80603"/>
                </a:cubicBezTo>
                <a:close/>
                <a:moveTo>
                  <a:pt x="55420" y="80603"/>
                </a:moveTo>
                <a:cubicBezTo>
                  <a:pt x="55195" y="80603"/>
                  <a:pt x="55027" y="80771"/>
                  <a:pt x="55027" y="80968"/>
                </a:cubicBezTo>
                <a:cubicBezTo>
                  <a:pt x="55027" y="81192"/>
                  <a:pt x="55195" y="81361"/>
                  <a:pt x="55420" y="81361"/>
                </a:cubicBezTo>
                <a:cubicBezTo>
                  <a:pt x="55616" y="81361"/>
                  <a:pt x="55813" y="81192"/>
                  <a:pt x="55813" y="80968"/>
                </a:cubicBezTo>
                <a:cubicBezTo>
                  <a:pt x="55813" y="80771"/>
                  <a:pt x="55616" y="80603"/>
                  <a:pt x="55420" y="80603"/>
                </a:cubicBezTo>
                <a:close/>
                <a:moveTo>
                  <a:pt x="57385" y="80603"/>
                </a:moveTo>
                <a:cubicBezTo>
                  <a:pt x="57160" y="80603"/>
                  <a:pt x="56992" y="80771"/>
                  <a:pt x="56992" y="80968"/>
                </a:cubicBezTo>
                <a:cubicBezTo>
                  <a:pt x="56992" y="81192"/>
                  <a:pt x="57160" y="81361"/>
                  <a:pt x="57385" y="81361"/>
                </a:cubicBezTo>
                <a:cubicBezTo>
                  <a:pt x="57582" y="81361"/>
                  <a:pt x="57778" y="81192"/>
                  <a:pt x="57778" y="80968"/>
                </a:cubicBezTo>
                <a:cubicBezTo>
                  <a:pt x="57778" y="80771"/>
                  <a:pt x="57582" y="80603"/>
                  <a:pt x="57385" y="80603"/>
                </a:cubicBezTo>
                <a:close/>
                <a:moveTo>
                  <a:pt x="59350" y="80603"/>
                </a:moveTo>
                <a:cubicBezTo>
                  <a:pt x="59126" y="80603"/>
                  <a:pt x="58957" y="80771"/>
                  <a:pt x="58957" y="80968"/>
                </a:cubicBezTo>
                <a:cubicBezTo>
                  <a:pt x="58957" y="81192"/>
                  <a:pt x="59126" y="81361"/>
                  <a:pt x="59350" y="81361"/>
                </a:cubicBezTo>
                <a:cubicBezTo>
                  <a:pt x="59547" y="81361"/>
                  <a:pt x="59743" y="81192"/>
                  <a:pt x="59743" y="80968"/>
                </a:cubicBezTo>
                <a:cubicBezTo>
                  <a:pt x="59743" y="80771"/>
                  <a:pt x="59547" y="80603"/>
                  <a:pt x="59350" y="80603"/>
                </a:cubicBezTo>
                <a:close/>
                <a:moveTo>
                  <a:pt x="61316" y="80603"/>
                </a:moveTo>
                <a:cubicBezTo>
                  <a:pt x="61091" y="80603"/>
                  <a:pt x="60922" y="80771"/>
                  <a:pt x="60922" y="80968"/>
                </a:cubicBezTo>
                <a:cubicBezTo>
                  <a:pt x="60922" y="81192"/>
                  <a:pt x="61091" y="81361"/>
                  <a:pt x="61316" y="81361"/>
                </a:cubicBezTo>
                <a:cubicBezTo>
                  <a:pt x="61512" y="81361"/>
                  <a:pt x="61709" y="81192"/>
                  <a:pt x="61709" y="80968"/>
                </a:cubicBezTo>
                <a:cubicBezTo>
                  <a:pt x="61709" y="80771"/>
                  <a:pt x="61512" y="80603"/>
                  <a:pt x="61316" y="80603"/>
                </a:cubicBezTo>
                <a:close/>
                <a:moveTo>
                  <a:pt x="45594" y="82568"/>
                </a:moveTo>
                <a:cubicBezTo>
                  <a:pt x="45369" y="82568"/>
                  <a:pt x="45201" y="82737"/>
                  <a:pt x="45201" y="82933"/>
                </a:cubicBezTo>
                <a:cubicBezTo>
                  <a:pt x="45201" y="83158"/>
                  <a:pt x="45369" y="83326"/>
                  <a:pt x="45594" y="83326"/>
                </a:cubicBezTo>
                <a:cubicBezTo>
                  <a:pt x="45790" y="83326"/>
                  <a:pt x="45987" y="83158"/>
                  <a:pt x="45987" y="82933"/>
                </a:cubicBezTo>
                <a:cubicBezTo>
                  <a:pt x="45987" y="82737"/>
                  <a:pt x="45790" y="82568"/>
                  <a:pt x="45594" y="82568"/>
                </a:cubicBezTo>
                <a:close/>
                <a:moveTo>
                  <a:pt x="47559" y="82568"/>
                </a:moveTo>
                <a:cubicBezTo>
                  <a:pt x="47334" y="82568"/>
                  <a:pt x="47166" y="82737"/>
                  <a:pt x="47166" y="82933"/>
                </a:cubicBezTo>
                <a:cubicBezTo>
                  <a:pt x="47166" y="83158"/>
                  <a:pt x="47334" y="83326"/>
                  <a:pt x="47559" y="83326"/>
                </a:cubicBezTo>
                <a:cubicBezTo>
                  <a:pt x="47756" y="83326"/>
                  <a:pt x="47952" y="83158"/>
                  <a:pt x="47952" y="82933"/>
                </a:cubicBezTo>
                <a:cubicBezTo>
                  <a:pt x="47952" y="82737"/>
                  <a:pt x="47756" y="82568"/>
                  <a:pt x="47559" y="82568"/>
                </a:cubicBezTo>
                <a:close/>
                <a:moveTo>
                  <a:pt x="49524" y="82568"/>
                </a:moveTo>
                <a:cubicBezTo>
                  <a:pt x="49300" y="82568"/>
                  <a:pt x="49131" y="82737"/>
                  <a:pt x="49131" y="82933"/>
                </a:cubicBezTo>
                <a:cubicBezTo>
                  <a:pt x="49131" y="83158"/>
                  <a:pt x="49300" y="83326"/>
                  <a:pt x="49524" y="83326"/>
                </a:cubicBezTo>
                <a:cubicBezTo>
                  <a:pt x="49721" y="83326"/>
                  <a:pt x="49917" y="83158"/>
                  <a:pt x="49917" y="82933"/>
                </a:cubicBezTo>
                <a:cubicBezTo>
                  <a:pt x="49917" y="82737"/>
                  <a:pt x="49721" y="82568"/>
                  <a:pt x="49524" y="82568"/>
                </a:cubicBezTo>
                <a:close/>
                <a:moveTo>
                  <a:pt x="51489" y="82568"/>
                </a:moveTo>
                <a:cubicBezTo>
                  <a:pt x="51265" y="82568"/>
                  <a:pt x="51096" y="82737"/>
                  <a:pt x="51096" y="82933"/>
                </a:cubicBezTo>
                <a:cubicBezTo>
                  <a:pt x="51096" y="83158"/>
                  <a:pt x="51265" y="83326"/>
                  <a:pt x="51489" y="83326"/>
                </a:cubicBezTo>
                <a:cubicBezTo>
                  <a:pt x="51686" y="83326"/>
                  <a:pt x="51882" y="83158"/>
                  <a:pt x="51882" y="82933"/>
                </a:cubicBezTo>
                <a:cubicBezTo>
                  <a:pt x="51882" y="82737"/>
                  <a:pt x="51686" y="82568"/>
                  <a:pt x="51489" y="82568"/>
                </a:cubicBezTo>
                <a:close/>
                <a:moveTo>
                  <a:pt x="53455" y="82568"/>
                </a:moveTo>
                <a:cubicBezTo>
                  <a:pt x="53230" y="82568"/>
                  <a:pt x="53062" y="82737"/>
                  <a:pt x="53062" y="82933"/>
                </a:cubicBezTo>
                <a:cubicBezTo>
                  <a:pt x="53062" y="83158"/>
                  <a:pt x="53230" y="83326"/>
                  <a:pt x="53455" y="83326"/>
                </a:cubicBezTo>
                <a:cubicBezTo>
                  <a:pt x="53651" y="83326"/>
                  <a:pt x="53848" y="83158"/>
                  <a:pt x="53848" y="82933"/>
                </a:cubicBezTo>
                <a:cubicBezTo>
                  <a:pt x="53848" y="82737"/>
                  <a:pt x="53651" y="82568"/>
                  <a:pt x="53455" y="82568"/>
                </a:cubicBezTo>
                <a:close/>
                <a:moveTo>
                  <a:pt x="55420" y="82568"/>
                </a:moveTo>
                <a:cubicBezTo>
                  <a:pt x="55195" y="82568"/>
                  <a:pt x="55027" y="82737"/>
                  <a:pt x="55027" y="82933"/>
                </a:cubicBezTo>
                <a:cubicBezTo>
                  <a:pt x="55027" y="83158"/>
                  <a:pt x="55195" y="83326"/>
                  <a:pt x="55420" y="83326"/>
                </a:cubicBezTo>
                <a:cubicBezTo>
                  <a:pt x="55616" y="83326"/>
                  <a:pt x="55813" y="83158"/>
                  <a:pt x="55813" y="82933"/>
                </a:cubicBezTo>
                <a:cubicBezTo>
                  <a:pt x="55813" y="82737"/>
                  <a:pt x="55616" y="82568"/>
                  <a:pt x="55420" y="82568"/>
                </a:cubicBezTo>
                <a:close/>
                <a:moveTo>
                  <a:pt x="57385" y="82568"/>
                </a:moveTo>
                <a:cubicBezTo>
                  <a:pt x="57160" y="82568"/>
                  <a:pt x="56992" y="82737"/>
                  <a:pt x="56992" y="82933"/>
                </a:cubicBezTo>
                <a:cubicBezTo>
                  <a:pt x="56992" y="83158"/>
                  <a:pt x="57160" y="83326"/>
                  <a:pt x="57385" y="83326"/>
                </a:cubicBezTo>
                <a:cubicBezTo>
                  <a:pt x="57582" y="83326"/>
                  <a:pt x="57778" y="83158"/>
                  <a:pt x="57778" y="82933"/>
                </a:cubicBezTo>
                <a:cubicBezTo>
                  <a:pt x="57778" y="82737"/>
                  <a:pt x="57582" y="82568"/>
                  <a:pt x="57385" y="82568"/>
                </a:cubicBezTo>
                <a:close/>
                <a:moveTo>
                  <a:pt x="59350" y="82568"/>
                </a:moveTo>
                <a:cubicBezTo>
                  <a:pt x="59126" y="82568"/>
                  <a:pt x="58957" y="82737"/>
                  <a:pt x="58957" y="82933"/>
                </a:cubicBezTo>
                <a:cubicBezTo>
                  <a:pt x="58957" y="83158"/>
                  <a:pt x="59126" y="83326"/>
                  <a:pt x="59350" y="83326"/>
                </a:cubicBezTo>
                <a:cubicBezTo>
                  <a:pt x="59547" y="83326"/>
                  <a:pt x="59743" y="83158"/>
                  <a:pt x="59743" y="82933"/>
                </a:cubicBezTo>
                <a:cubicBezTo>
                  <a:pt x="59743" y="82737"/>
                  <a:pt x="59547" y="82568"/>
                  <a:pt x="59350" y="82568"/>
                </a:cubicBezTo>
                <a:close/>
                <a:moveTo>
                  <a:pt x="61316" y="82568"/>
                </a:moveTo>
                <a:cubicBezTo>
                  <a:pt x="61091" y="82568"/>
                  <a:pt x="60922" y="82737"/>
                  <a:pt x="60922" y="82933"/>
                </a:cubicBezTo>
                <a:cubicBezTo>
                  <a:pt x="60922" y="83158"/>
                  <a:pt x="61091" y="83326"/>
                  <a:pt x="61316" y="83326"/>
                </a:cubicBezTo>
                <a:cubicBezTo>
                  <a:pt x="61512" y="83326"/>
                  <a:pt x="61709" y="83158"/>
                  <a:pt x="61709" y="82933"/>
                </a:cubicBezTo>
                <a:cubicBezTo>
                  <a:pt x="61709" y="82737"/>
                  <a:pt x="61512" y="82568"/>
                  <a:pt x="61316" y="82568"/>
                </a:cubicBezTo>
                <a:close/>
                <a:moveTo>
                  <a:pt x="45594" y="84533"/>
                </a:moveTo>
                <a:cubicBezTo>
                  <a:pt x="45369" y="84533"/>
                  <a:pt x="45201" y="84702"/>
                  <a:pt x="45201" y="84898"/>
                </a:cubicBezTo>
                <a:cubicBezTo>
                  <a:pt x="45201" y="85123"/>
                  <a:pt x="45369" y="85291"/>
                  <a:pt x="45594" y="85291"/>
                </a:cubicBezTo>
                <a:cubicBezTo>
                  <a:pt x="45790" y="85291"/>
                  <a:pt x="45987" y="85123"/>
                  <a:pt x="45987" y="84898"/>
                </a:cubicBezTo>
                <a:cubicBezTo>
                  <a:pt x="45987" y="84702"/>
                  <a:pt x="45790" y="84533"/>
                  <a:pt x="45594" y="84533"/>
                </a:cubicBezTo>
                <a:close/>
                <a:moveTo>
                  <a:pt x="47559" y="84533"/>
                </a:moveTo>
                <a:cubicBezTo>
                  <a:pt x="47334" y="84533"/>
                  <a:pt x="47166" y="84702"/>
                  <a:pt x="47166" y="84898"/>
                </a:cubicBezTo>
                <a:cubicBezTo>
                  <a:pt x="47166" y="85123"/>
                  <a:pt x="47334" y="85291"/>
                  <a:pt x="47559" y="85291"/>
                </a:cubicBezTo>
                <a:cubicBezTo>
                  <a:pt x="47756" y="85291"/>
                  <a:pt x="47952" y="85123"/>
                  <a:pt x="47952" y="84898"/>
                </a:cubicBezTo>
                <a:cubicBezTo>
                  <a:pt x="47952" y="84702"/>
                  <a:pt x="47756" y="84533"/>
                  <a:pt x="47559" y="84533"/>
                </a:cubicBezTo>
                <a:close/>
                <a:moveTo>
                  <a:pt x="49524" y="84533"/>
                </a:moveTo>
                <a:cubicBezTo>
                  <a:pt x="49300" y="84533"/>
                  <a:pt x="49131" y="84702"/>
                  <a:pt x="49131" y="84898"/>
                </a:cubicBezTo>
                <a:cubicBezTo>
                  <a:pt x="49131" y="85123"/>
                  <a:pt x="49300" y="85291"/>
                  <a:pt x="49524" y="85291"/>
                </a:cubicBezTo>
                <a:cubicBezTo>
                  <a:pt x="49721" y="85291"/>
                  <a:pt x="49917" y="85123"/>
                  <a:pt x="49917" y="84898"/>
                </a:cubicBezTo>
                <a:cubicBezTo>
                  <a:pt x="49917" y="84702"/>
                  <a:pt x="49721" y="84533"/>
                  <a:pt x="49524" y="84533"/>
                </a:cubicBezTo>
                <a:close/>
                <a:moveTo>
                  <a:pt x="51489" y="84533"/>
                </a:moveTo>
                <a:cubicBezTo>
                  <a:pt x="51265" y="84533"/>
                  <a:pt x="51096" y="84702"/>
                  <a:pt x="51096" y="84898"/>
                </a:cubicBezTo>
                <a:cubicBezTo>
                  <a:pt x="51096" y="85123"/>
                  <a:pt x="51265" y="85291"/>
                  <a:pt x="51489" y="85291"/>
                </a:cubicBezTo>
                <a:cubicBezTo>
                  <a:pt x="51686" y="85291"/>
                  <a:pt x="51882" y="85123"/>
                  <a:pt x="51882" y="84898"/>
                </a:cubicBezTo>
                <a:cubicBezTo>
                  <a:pt x="51882" y="84702"/>
                  <a:pt x="51686" y="84533"/>
                  <a:pt x="51489" y="84533"/>
                </a:cubicBezTo>
                <a:close/>
                <a:moveTo>
                  <a:pt x="53455" y="84533"/>
                </a:moveTo>
                <a:cubicBezTo>
                  <a:pt x="53230" y="84533"/>
                  <a:pt x="53062" y="84702"/>
                  <a:pt x="53062" y="84898"/>
                </a:cubicBezTo>
                <a:cubicBezTo>
                  <a:pt x="53062" y="85123"/>
                  <a:pt x="53230" y="85291"/>
                  <a:pt x="53455" y="85291"/>
                </a:cubicBezTo>
                <a:cubicBezTo>
                  <a:pt x="53651" y="85291"/>
                  <a:pt x="53848" y="85123"/>
                  <a:pt x="53848" y="84898"/>
                </a:cubicBezTo>
                <a:cubicBezTo>
                  <a:pt x="53848" y="84702"/>
                  <a:pt x="53651" y="84533"/>
                  <a:pt x="53455" y="84533"/>
                </a:cubicBezTo>
                <a:close/>
                <a:moveTo>
                  <a:pt x="55420" y="84533"/>
                </a:moveTo>
                <a:cubicBezTo>
                  <a:pt x="55195" y="84533"/>
                  <a:pt x="55027" y="84702"/>
                  <a:pt x="55027" y="84898"/>
                </a:cubicBezTo>
                <a:cubicBezTo>
                  <a:pt x="55027" y="85123"/>
                  <a:pt x="55195" y="85291"/>
                  <a:pt x="55420" y="85291"/>
                </a:cubicBezTo>
                <a:cubicBezTo>
                  <a:pt x="55616" y="85291"/>
                  <a:pt x="55813" y="85123"/>
                  <a:pt x="55813" y="84898"/>
                </a:cubicBezTo>
                <a:cubicBezTo>
                  <a:pt x="55813" y="84702"/>
                  <a:pt x="55616" y="84533"/>
                  <a:pt x="55420" y="84533"/>
                </a:cubicBezTo>
                <a:close/>
                <a:moveTo>
                  <a:pt x="57385" y="84533"/>
                </a:moveTo>
                <a:cubicBezTo>
                  <a:pt x="57160" y="84533"/>
                  <a:pt x="56992" y="84702"/>
                  <a:pt x="56992" y="84898"/>
                </a:cubicBezTo>
                <a:cubicBezTo>
                  <a:pt x="56992" y="85123"/>
                  <a:pt x="57160" y="85291"/>
                  <a:pt x="57385" y="85291"/>
                </a:cubicBezTo>
                <a:cubicBezTo>
                  <a:pt x="57582" y="85291"/>
                  <a:pt x="57778" y="85123"/>
                  <a:pt x="57778" y="84898"/>
                </a:cubicBezTo>
                <a:cubicBezTo>
                  <a:pt x="57778" y="84702"/>
                  <a:pt x="57582" y="84533"/>
                  <a:pt x="57385" y="84533"/>
                </a:cubicBezTo>
                <a:close/>
                <a:moveTo>
                  <a:pt x="59350" y="84533"/>
                </a:moveTo>
                <a:cubicBezTo>
                  <a:pt x="59126" y="84533"/>
                  <a:pt x="58957" y="84702"/>
                  <a:pt x="58957" y="84898"/>
                </a:cubicBezTo>
                <a:cubicBezTo>
                  <a:pt x="58957" y="85123"/>
                  <a:pt x="59126" y="85291"/>
                  <a:pt x="59350" y="85291"/>
                </a:cubicBezTo>
                <a:cubicBezTo>
                  <a:pt x="59547" y="85291"/>
                  <a:pt x="59743" y="85123"/>
                  <a:pt x="59743" y="84898"/>
                </a:cubicBezTo>
                <a:cubicBezTo>
                  <a:pt x="59743" y="84702"/>
                  <a:pt x="59547" y="84533"/>
                  <a:pt x="59350" y="84533"/>
                </a:cubicBezTo>
                <a:close/>
                <a:moveTo>
                  <a:pt x="43629" y="86499"/>
                </a:moveTo>
                <a:cubicBezTo>
                  <a:pt x="43404" y="86499"/>
                  <a:pt x="43235" y="86667"/>
                  <a:pt x="43235" y="86864"/>
                </a:cubicBezTo>
                <a:cubicBezTo>
                  <a:pt x="43235" y="87088"/>
                  <a:pt x="43404" y="87257"/>
                  <a:pt x="43629" y="87257"/>
                </a:cubicBezTo>
                <a:cubicBezTo>
                  <a:pt x="43825" y="87257"/>
                  <a:pt x="44022" y="87088"/>
                  <a:pt x="44022" y="86864"/>
                </a:cubicBezTo>
                <a:cubicBezTo>
                  <a:pt x="44022" y="86667"/>
                  <a:pt x="43825" y="86499"/>
                  <a:pt x="43629" y="86499"/>
                </a:cubicBezTo>
                <a:close/>
                <a:moveTo>
                  <a:pt x="45594" y="86499"/>
                </a:moveTo>
                <a:cubicBezTo>
                  <a:pt x="45369" y="86499"/>
                  <a:pt x="45201" y="86667"/>
                  <a:pt x="45201" y="86864"/>
                </a:cubicBezTo>
                <a:cubicBezTo>
                  <a:pt x="45201" y="87088"/>
                  <a:pt x="45369" y="87257"/>
                  <a:pt x="45594" y="87257"/>
                </a:cubicBezTo>
                <a:cubicBezTo>
                  <a:pt x="45790" y="87257"/>
                  <a:pt x="45987" y="87088"/>
                  <a:pt x="45987" y="86864"/>
                </a:cubicBezTo>
                <a:cubicBezTo>
                  <a:pt x="45987" y="86667"/>
                  <a:pt x="45790" y="86499"/>
                  <a:pt x="45594" y="86499"/>
                </a:cubicBezTo>
                <a:close/>
                <a:moveTo>
                  <a:pt x="47559" y="86499"/>
                </a:moveTo>
                <a:cubicBezTo>
                  <a:pt x="47334" y="86499"/>
                  <a:pt x="47166" y="86667"/>
                  <a:pt x="47166" y="86864"/>
                </a:cubicBezTo>
                <a:cubicBezTo>
                  <a:pt x="47166" y="87088"/>
                  <a:pt x="47334" y="87257"/>
                  <a:pt x="47559" y="87257"/>
                </a:cubicBezTo>
                <a:cubicBezTo>
                  <a:pt x="47756" y="87257"/>
                  <a:pt x="47952" y="87088"/>
                  <a:pt x="47952" y="86864"/>
                </a:cubicBezTo>
                <a:cubicBezTo>
                  <a:pt x="47952" y="86667"/>
                  <a:pt x="47756" y="86499"/>
                  <a:pt x="47559" y="86499"/>
                </a:cubicBezTo>
                <a:close/>
                <a:moveTo>
                  <a:pt x="49524" y="86499"/>
                </a:moveTo>
                <a:cubicBezTo>
                  <a:pt x="49300" y="86499"/>
                  <a:pt x="49131" y="86667"/>
                  <a:pt x="49131" y="86864"/>
                </a:cubicBezTo>
                <a:cubicBezTo>
                  <a:pt x="49131" y="87088"/>
                  <a:pt x="49300" y="87257"/>
                  <a:pt x="49524" y="87257"/>
                </a:cubicBezTo>
                <a:cubicBezTo>
                  <a:pt x="49721" y="87257"/>
                  <a:pt x="49917" y="87088"/>
                  <a:pt x="49917" y="86864"/>
                </a:cubicBezTo>
                <a:cubicBezTo>
                  <a:pt x="49917" y="86667"/>
                  <a:pt x="49721" y="86499"/>
                  <a:pt x="49524" y="86499"/>
                </a:cubicBezTo>
                <a:close/>
                <a:moveTo>
                  <a:pt x="51489" y="86499"/>
                </a:moveTo>
                <a:cubicBezTo>
                  <a:pt x="51265" y="86499"/>
                  <a:pt x="51096" y="86667"/>
                  <a:pt x="51096" y="86864"/>
                </a:cubicBezTo>
                <a:cubicBezTo>
                  <a:pt x="51096" y="87088"/>
                  <a:pt x="51265" y="87257"/>
                  <a:pt x="51489" y="87257"/>
                </a:cubicBezTo>
                <a:cubicBezTo>
                  <a:pt x="51686" y="87257"/>
                  <a:pt x="51882" y="87088"/>
                  <a:pt x="51882" y="86864"/>
                </a:cubicBezTo>
                <a:cubicBezTo>
                  <a:pt x="51882" y="86667"/>
                  <a:pt x="51686" y="86499"/>
                  <a:pt x="51489" y="86499"/>
                </a:cubicBezTo>
                <a:close/>
                <a:moveTo>
                  <a:pt x="53455" y="86499"/>
                </a:moveTo>
                <a:cubicBezTo>
                  <a:pt x="53230" y="86499"/>
                  <a:pt x="53062" y="86667"/>
                  <a:pt x="53062" y="86864"/>
                </a:cubicBezTo>
                <a:cubicBezTo>
                  <a:pt x="53062" y="87088"/>
                  <a:pt x="53230" y="87257"/>
                  <a:pt x="53455" y="87257"/>
                </a:cubicBezTo>
                <a:cubicBezTo>
                  <a:pt x="53651" y="87257"/>
                  <a:pt x="53848" y="87088"/>
                  <a:pt x="53848" y="86864"/>
                </a:cubicBezTo>
                <a:cubicBezTo>
                  <a:pt x="53848" y="86667"/>
                  <a:pt x="53651" y="86499"/>
                  <a:pt x="53455" y="86499"/>
                </a:cubicBezTo>
                <a:close/>
                <a:moveTo>
                  <a:pt x="55420" y="86499"/>
                </a:moveTo>
                <a:cubicBezTo>
                  <a:pt x="55195" y="86499"/>
                  <a:pt x="55027" y="86667"/>
                  <a:pt x="55027" y="86864"/>
                </a:cubicBezTo>
                <a:cubicBezTo>
                  <a:pt x="55027" y="87088"/>
                  <a:pt x="55195" y="87257"/>
                  <a:pt x="55420" y="87257"/>
                </a:cubicBezTo>
                <a:cubicBezTo>
                  <a:pt x="55616" y="87257"/>
                  <a:pt x="55813" y="87088"/>
                  <a:pt x="55813" y="86864"/>
                </a:cubicBezTo>
                <a:cubicBezTo>
                  <a:pt x="55813" y="86667"/>
                  <a:pt x="55616" y="86499"/>
                  <a:pt x="55420" y="86499"/>
                </a:cubicBezTo>
                <a:close/>
                <a:moveTo>
                  <a:pt x="57385" y="86499"/>
                </a:moveTo>
                <a:cubicBezTo>
                  <a:pt x="57160" y="86499"/>
                  <a:pt x="56992" y="86667"/>
                  <a:pt x="56992" y="86864"/>
                </a:cubicBezTo>
                <a:cubicBezTo>
                  <a:pt x="56992" y="87088"/>
                  <a:pt x="57160" y="87257"/>
                  <a:pt x="57385" y="87257"/>
                </a:cubicBezTo>
                <a:cubicBezTo>
                  <a:pt x="57582" y="87257"/>
                  <a:pt x="57778" y="87088"/>
                  <a:pt x="57778" y="86864"/>
                </a:cubicBezTo>
                <a:cubicBezTo>
                  <a:pt x="57778" y="86667"/>
                  <a:pt x="57582" y="86499"/>
                  <a:pt x="57385" y="86499"/>
                </a:cubicBezTo>
                <a:close/>
                <a:moveTo>
                  <a:pt x="59350" y="86499"/>
                </a:moveTo>
                <a:cubicBezTo>
                  <a:pt x="59126" y="86499"/>
                  <a:pt x="58957" y="86667"/>
                  <a:pt x="58957" y="86864"/>
                </a:cubicBezTo>
                <a:cubicBezTo>
                  <a:pt x="58957" y="87088"/>
                  <a:pt x="59126" y="87257"/>
                  <a:pt x="59350" y="87257"/>
                </a:cubicBezTo>
                <a:cubicBezTo>
                  <a:pt x="59547" y="87257"/>
                  <a:pt x="59743" y="87088"/>
                  <a:pt x="59743" y="86864"/>
                </a:cubicBezTo>
                <a:cubicBezTo>
                  <a:pt x="59743" y="86667"/>
                  <a:pt x="59547" y="86499"/>
                  <a:pt x="59350" y="86499"/>
                </a:cubicBezTo>
                <a:close/>
                <a:moveTo>
                  <a:pt x="43629" y="88464"/>
                </a:moveTo>
                <a:cubicBezTo>
                  <a:pt x="43404" y="88464"/>
                  <a:pt x="43235" y="88632"/>
                  <a:pt x="43235" y="88829"/>
                </a:cubicBezTo>
                <a:cubicBezTo>
                  <a:pt x="43235" y="89053"/>
                  <a:pt x="43404" y="89222"/>
                  <a:pt x="43629" y="89222"/>
                </a:cubicBezTo>
                <a:cubicBezTo>
                  <a:pt x="43825" y="89222"/>
                  <a:pt x="44022" y="89053"/>
                  <a:pt x="44022" y="88829"/>
                </a:cubicBezTo>
                <a:cubicBezTo>
                  <a:pt x="44022" y="88632"/>
                  <a:pt x="43825" y="88464"/>
                  <a:pt x="43629" y="88464"/>
                </a:cubicBezTo>
                <a:close/>
                <a:moveTo>
                  <a:pt x="45594" y="88464"/>
                </a:moveTo>
                <a:cubicBezTo>
                  <a:pt x="45369" y="88464"/>
                  <a:pt x="45201" y="88632"/>
                  <a:pt x="45201" y="88829"/>
                </a:cubicBezTo>
                <a:cubicBezTo>
                  <a:pt x="45201" y="89053"/>
                  <a:pt x="45369" y="89222"/>
                  <a:pt x="45594" y="89222"/>
                </a:cubicBezTo>
                <a:cubicBezTo>
                  <a:pt x="45790" y="89222"/>
                  <a:pt x="45987" y="89053"/>
                  <a:pt x="45987" y="88829"/>
                </a:cubicBezTo>
                <a:cubicBezTo>
                  <a:pt x="45987" y="88632"/>
                  <a:pt x="45790" y="88464"/>
                  <a:pt x="45594" y="88464"/>
                </a:cubicBezTo>
                <a:close/>
                <a:moveTo>
                  <a:pt x="47559" y="88464"/>
                </a:moveTo>
                <a:cubicBezTo>
                  <a:pt x="47334" y="88464"/>
                  <a:pt x="47166" y="88632"/>
                  <a:pt x="47166" y="88829"/>
                </a:cubicBezTo>
                <a:cubicBezTo>
                  <a:pt x="47166" y="89053"/>
                  <a:pt x="47334" y="89222"/>
                  <a:pt x="47559" y="89222"/>
                </a:cubicBezTo>
                <a:cubicBezTo>
                  <a:pt x="47756" y="89222"/>
                  <a:pt x="47952" y="89053"/>
                  <a:pt x="47952" y="88829"/>
                </a:cubicBezTo>
                <a:cubicBezTo>
                  <a:pt x="47952" y="88632"/>
                  <a:pt x="47756" y="88464"/>
                  <a:pt x="47559" y="88464"/>
                </a:cubicBezTo>
                <a:close/>
                <a:moveTo>
                  <a:pt x="49524" y="88464"/>
                </a:moveTo>
                <a:cubicBezTo>
                  <a:pt x="49300" y="88464"/>
                  <a:pt x="49131" y="88632"/>
                  <a:pt x="49131" y="88829"/>
                </a:cubicBezTo>
                <a:cubicBezTo>
                  <a:pt x="49131" y="89053"/>
                  <a:pt x="49300" y="89222"/>
                  <a:pt x="49524" y="89222"/>
                </a:cubicBezTo>
                <a:cubicBezTo>
                  <a:pt x="49721" y="89222"/>
                  <a:pt x="49917" y="89053"/>
                  <a:pt x="49917" y="88829"/>
                </a:cubicBezTo>
                <a:cubicBezTo>
                  <a:pt x="49917" y="88632"/>
                  <a:pt x="49721" y="88464"/>
                  <a:pt x="49524" y="88464"/>
                </a:cubicBezTo>
                <a:close/>
                <a:moveTo>
                  <a:pt x="51489" y="88464"/>
                </a:moveTo>
                <a:cubicBezTo>
                  <a:pt x="51265" y="88464"/>
                  <a:pt x="51096" y="88632"/>
                  <a:pt x="51096" y="88829"/>
                </a:cubicBezTo>
                <a:cubicBezTo>
                  <a:pt x="51096" y="89053"/>
                  <a:pt x="51265" y="89222"/>
                  <a:pt x="51489" y="89222"/>
                </a:cubicBezTo>
                <a:cubicBezTo>
                  <a:pt x="51686" y="89222"/>
                  <a:pt x="51882" y="89053"/>
                  <a:pt x="51882" y="88829"/>
                </a:cubicBezTo>
                <a:cubicBezTo>
                  <a:pt x="51882" y="88632"/>
                  <a:pt x="51686" y="88464"/>
                  <a:pt x="51489" y="88464"/>
                </a:cubicBezTo>
                <a:close/>
                <a:moveTo>
                  <a:pt x="53455" y="88464"/>
                </a:moveTo>
                <a:cubicBezTo>
                  <a:pt x="53230" y="88464"/>
                  <a:pt x="53062" y="88632"/>
                  <a:pt x="53062" y="88829"/>
                </a:cubicBezTo>
                <a:cubicBezTo>
                  <a:pt x="53062" y="89053"/>
                  <a:pt x="53230" y="89222"/>
                  <a:pt x="53455" y="89222"/>
                </a:cubicBezTo>
                <a:cubicBezTo>
                  <a:pt x="53651" y="89222"/>
                  <a:pt x="53848" y="89053"/>
                  <a:pt x="53848" y="88829"/>
                </a:cubicBezTo>
                <a:cubicBezTo>
                  <a:pt x="53848" y="88632"/>
                  <a:pt x="53651" y="88464"/>
                  <a:pt x="53455" y="88464"/>
                </a:cubicBezTo>
                <a:close/>
                <a:moveTo>
                  <a:pt x="55420" y="88464"/>
                </a:moveTo>
                <a:cubicBezTo>
                  <a:pt x="55195" y="88464"/>
                  <a:pt x="55027" y="88632"/>
                  <a:pt x="55027" y="88829"/>
                </a:cubicBezTo>
                <a:cubicBezTo>
                  <a:pt x="55027" y="89053"/>
                  <a:pt x="55195" y="89222"/>
                  <a:pt x="55420" y="89222"/>
                </a:cubicBezTo>
                <a:cubicBezTo>
                  <a:pt x="55616" y="89222"/>
                  <a:pt x="55813" y="89053"/>
                  <a:pt x="55813" y="88829"/>
                </a:cubicBezTo>
                <a:cubicBezTo>
                  <a:pt x="55813" y="88632"/>
                  <a:pt x="55616" y="88464"/>
                  <a:pt x="55420" y="88464"/>
                </a:cubicBezTo>
                <a:close/>
                <a:moveTo>
                  <a:pt x="57385" y="88464"/>
                </a:moveTo>
                <a:cubicBezTo>
                  <a:pt x="57160" y="88464"/>
                  <a:pt x="56992" y="88632"/>
                  <a:pt x="56992" y="88829"/>
                </a:cubicBezTo>
                <a:cubicBezTo>
                  <a:pt x="56992" y="89053"/>
                  <a:pt x="57160" y="89222"/>
                  <a:pt x="57385" y="89222"/>
                </a:cubicBezTo>
                <a:cubicBezTo>
                  <a:pt x="57582" y="89222"/>
                  <a:pt x="57778" y="89053"/>
                  <a:pt x="57778" y="88829"/>
                </a:cubicBezTo>
                <a:cubicBezTo>
                  <a:pt x="57778" y="88632"/>
                  <a:pt x="57582" y="88464"/>
                  <a:pt x="57385" y="88464"/>
                </a:cubicBezTo>
                <a:close/>
                <a:moveTo>
                  <a:pt x="59350" y="88464"/>
                </a:moveTo>
                <a:cubicBezTo>
                  <a:pt x="59126" y="88464"/>
                  <a:pt x="58957" y="88632"/>
                  <a:pt x="58957" y="88829"/>
                </a:cubicBezTo>
                <a:cubicBezTo>
                  <a:pt x="58957" y="89053"/>
                  <a:pt x="59126" y="89222"/>
                  <a:pt x="59350" y="89222"/>
                </a:cubicBezTo>
                <a:cubicBezTo>
                  <a:pt x="59547" y="89222"/>
                  <a:pt x="59743" y="89053"/>
                  <a:pt x="59743" y="88829"/>
                </a:cubicBezTo>
                <a:cubicBezTo>
                  <a:pt x="59743" y="88632"/>
                  <a:pt x="59547" y="88464"/>
                  <a:pt x="59350" y="88464"/>
                </a:cubicBezTo>
                <a:close/>
                <a:moveTo>
                  <a:pt x="43629" y="90429"/>
                </a:moveTo>
                <a:cubicBezTo>
                  <a:pt x="43404" y="90429"/>
                  <a:pt x="43235" y="90597"/>
                  <a:pt x="43235" y="90794"/>
                </a:cubicBezTo>
                <a:cubicBezTo>
                  <a:pt x="43235" y="91019"/>
                  <a:pt x="43404" y="91187"/>
                  <a:pt x="43629" y="91187"/>
                </a:cubicBezTo>
                <a:cubicBezTo>
                  <a:pt x="43825" y="91187"/>
                  <a:pt x="44022" y="91019"/>
                  <a:pt x="44022" y="90794"/>
                </a:cubicBezTo>
                <a:cubicBezTo>
                  <a:pt x="44022" y="90597"/>
                  <a:pt x="43825" y="90429"/>
                  <a:pt x="43629" y="90429"/>
                </a:cubicBezTo>
                <a:close/>
                <a:moveTo>
                  <a:pt x="45594" y="90429"/>
                </a:moveTo>
                <a:cubicBezTo>
                  <a:pt x="45369" y="90429"/>
                  <a:pt x="45201" y="90597"/>
                  <a:pt x="45201" y="90794"/>
                </a:cubicBezTo>
                <a:cubicBezTo>
                  <a:pt x="45201" y="91019"/>
                  <a:pt x="45369" y="91187"/>
                  <a:pt x="45594" y="91187"/>
                </a:cubicBezTo>
                <a:cubicBezTo>
                  <a:pt x="45790" y="91187"/>
                  <a:pt x="45987" y="91019"/>
                  <a:pt x="45987" y="90794"/>
                </a:cubicBezTo>
                <a:cubicBezTo>
                  <a:pt x="45987" y="90597"/>
                  <a:pt x="45790" y="90429"/>
                  <a:pt x="45594" y="90429"/>
                </a:cubicBezTo>
                <a:close/>
                <a:moveTo>
                  <a:pt x="47559" y="90429"/>
                </a:moveTo>
                <a:cubicBezTo>
                  <a:pt x="47334" y="90429"/>
                  <a:pt x="47166" y="90597"/>
                  <a:pt x="47166" y="90794"/>
                </a:cubicBezTo>
                <a:cubicBezTo>
                  <a:pt x="47166" y="91019"/>
                  <a:pt x="47334" y="91187"/>
                  <a:pt x="47559" y="91187"/>
                </a:cubicBezTo>
                <a:cubicBezTo>
                  <a:pt x="47756" y="91187"/>
                  <a:pt x="47952" y="91019"/>
                  <a:pt x="47952" y="90794"/>
                </a:cubicBezTo>
                <a:cubicBezTo>
                  <a:pt x="47952" y="90597"/>
                  <a:pt x="47756" y="90429"/>
                  <a:pt x="47559" y="90429"/>
                </a:cubicBezTo>
                <a:close/>
                <a:moveTo>
                  <a:pt x="49524" y="90429"/>
                </a:moveTo>
                <a:cubicBezTo>
                  <a:pt x="49300" y="90429"/>
                  <a:pt x="49131" y="90597"/>
                  <a:pt x="49131" y="90794"/>
                </a:cubicBezTo>
                <a:cubicBezTo>
                  <a:pt x="49131" y="91019"/>
                  <a:pt x="49300" y="91187"/>
                  <a:pt x="49524" y="91187"/>
                </a:cubicBezTo>
                <a:cubicBezTo>
                  <a:pt x="49721" y="91187"/>
                  <a:pt x="49917" y="91019"/>
                  <a:pt x="49917" y="90794"/>
                </a:cubicBezTo>
                <a:cubicBezTo>
                  <a:pt x="49917" y="90597"/>
                  <a:pt x="49721" y="90429"/>
                  <a:pt x="49524" y="90429"/>
                </a:cubicBezTo>
                <a:close/>
                <a:moveTo>
                  <a:pt x="51489" y="90429"/>
                </a:moveTo>
                <a:cubicBezTo>
                  <a:pt x="51265" y="90429"/>
                  <a:pt x="51096" y="90597"/>
                  <a:pt x="51096" y="90794"/>
                </a:cubicBezTo>
                <a:cubicBezTo>
                  <a:pt x="51096" y="91019"/>
                  <a:pt x="51265" y="91187"/>
                  <a:pt x="51489" y="91187"/>
                </a:cubicBezTo>
                <a:cubicBezTo>
                  <a:pt x="51686" y="91187"/>
                  <a:pt x="51882" y="91019"/>
                  <a:pt x="51882" y="90794"/>
                </a:cubicBezTo>
                <a:cubicBezTo>
                  <a:pt x="51882" y="90597"/>
                  <a:pt x="51686" y="90429"/>
                  <a:pt x="51489" y="90429"/>
                </a:cubicBezTo>
                <a:close/>
                <a:moveTo>
                  <a:pt x="53455" y="90429"/>
                </a:moveTo>
                <a:cubicBezTo>
                  <a:pt x="53230" y="90429"/>
                  <a:pt x="53062" y="90597"/>
                  <a:pt x="53062" y="90794"/>
                </a:cubicBezTo>
                <a:cubicBezTo>
                  <a:pt x="53062" y="91019"/>
                  <a:pt x="53230" y="91187"/>
                  <a:pt x="53455" y="91187"/>
                </a:cubicBezTo>
                <a:cubicBezTo>
                  <a:pt x="53651" y="91187"/>
                  <a:pt x="53848" y="91019"/>
                  <a:pt x="53848" y="90794"/>
                </a:cubicBezTo>
                <a:cubicBezTo>
                  <a:pt x="53848" y="90597"/>
                  <a:pt x="53651" y="90429"/>
                  <a:pt x="53455" y="90429"/>
                </a:cubicBezTo>
                <a:close/>
                <a:moveTo>
                  <a:pt x="55420" y="90429"/>
                </a:moveTo>
                <a:cubicBezTo>
                  <a:pt x="55195" y="90429"/>
                  <a:pt x="55027" y="90597"/>
                  <a:pt x="55027" y="90794"/>
                </a:cubicBezTo>
                <a:cubicBezTo>
                  <a:pt x="55027" y="91019"/>
                  <a:pt x="55195" y="91187"/>
                  <a:pt x="55420" y="91187"/>
                </a:cubicBezTo>
                <a:cubicBezTo>
                  <a:pt x="55616" y="91187"/>
                  <a:pt x="55813" y="91019"/>
                  <a:pt x="55813" y="90794"/>
                </a:cubicBezTo>
                <a:cubicBezTo>
                  <a:pt x="55813" y="90597"/>
                  <a:pt x="55616" y="90429"/>
                  <a:pt x="55420" y="90429"/>
                </a:cubicBezTo>
                <a:close/>
                <a:moveTo>
                  <a:pt x="57385" y="90429"/>
                </a:moveTo>
                <a:cubicBezTo>
                  <a:pt x="57160" y="90429"/>
                  <a:pt x="56992" y="90597"/>
                  <a:pt x="56992" y="90794"/>
                </a:cubicBezTo>
                <a:cubicBezTo>
                  <a:pt x="56992" y="91019"/>
                  <a:pt x="57160" y="91187"/>
                  <a:pt x="57385" y="91187"/>
                </a:cubicBezTo>
                <a:cubicBezTo>
                  <a:pt x="57582" y="91187"/>
                  <a:pt x="57778" y="91019"/>
                  <a:pt x="57778" y="90794"/>
                </a:cubicBezTo>
                <a:cubicBezTo>
                  <a:pt x="57778" y="90597"/>
                  <a:pt x="57582" y="90429"/>
                  <a:pt x="57385" y="90429"/>
                </a:cubicBezTo>
                <a:close/>
                <a:moveTo>
                  <a:pt x="59350" y="90429"/>
                </a:moveTo>
                <a:cubicBezTo>
                  <a:pt x="59126" y="90429"/>
                  <a:pt x="58957" y="90597"/>
                  <a:pt x="58957" y="90794"/>
                </a:cubicBezTo>
                <a:cubicBezTo>
                  <a:pt x="58957" y="91019"/>
                  <a:pt x="59126" y="91187"/>
                  <a:pt x="59350" y="91187"/>
                </a:cubicBezTo>
                <a:cubicBezTo>
                  <a:pt x="59547" y="91187"/>
                  <a:pt x="59743" y="91019"/>
                  <a:pt x="59743" y="90794"/>
                </a:cubicBezTo>
                <a:cubicBezTo>
                  <a:pt x="59743" y="90597"/>
                  <a:pt x="59547" y="90429"/>
                  <a:pt x="59350" y="90429"/>
                </a:cubicBezTo>
                <a:close/>
                <a:moveTo>
                  <a:pt x="41663" y="92394"/>
                </a:moveTo>
                <a:cubicBezTo>
                  <a:pt x="41439" y="92394"/>
                  <a:pt x="41270" y="92563"/>
                  <a:pt x="41270" y="92759"/>
                </a:cubicBezTo>
                <a:cubicBezTo>
                  <a:pt x="41270" y="92984"/>
                  <a:pt x="41439" y="93152"/>
                  <a:pt x="41663" y="93152"/>
                </a:cubicBezTo>
                <a:cubicBezTo>
                  <a:pt x="41860" y="93152"/>
                  <a:pt x="42056" y="92984"/>
                  <a:pt x="42056" y="92759"/>
                </a:cubicBezTo>
                <a:cubicBezTo>
                  <a:pt x="42056" y="92563"/>
                  <a:pt x="41860" y="92394"/>
                  <a:pt x="41663" y="92394"/>
                </a:cubicBezTo>
                <a:close/>
                <a:moveTo>
                  <a:pt x="43629" y="92394"/>
                </a:moveTo>
                <a:cubicBezTo>
                  <a:pt x="43404" y="92394"/>
                  <a:pt x="43235" y="92563"/>
                  <a:pt x="43235" y="92759"/>
                </a:cubicBezTo>
                <a:cubicBezTo>
                  <a:pt x="43235" y="92984"/>
                  <a:pt x="43404" y="93152"/>
                  <a:pt x="43629" y="93152"/>
                </a:cubicBezTo>
                <a:cubicBezTo>
                  <a:pt x="43825" y="93152"/>
                  <a:pt x="44022" y="92984"/>
                  <a:pt x="44022" y="92759"/>
                </a:cubicBezTo>
                <a:cubicBezTo>
                  <a:pt x="44022" y="92563"/>
                  <a:pt x="43825" y="92394"/>
                  <a:pt x="43629" y="92394"/>
                </a:cubicBezTo>
                <a:close/>
                <a:moveTo>
                  <a:pt x="45594" y="92394"/>
                </a:moveTo>
                <a:cubicBezTo>
                  <a:pt x="45369" y="92394"/>
                  <a:pt x="45201" y="92563"/>
                  <a:pt x="45201" y="92759"/>
                </a:cubicBezTo>
                <a:cubicBezTo>
                  <a:pt x="45201" y="92984"/>
                  <a:pt x="45369" y="93152"/>
                  <a:pt x="45594" y="93152"/>
                </a:cubicBezTo>
                <a:cubicBezTo>
                  <a:pt x="45790" y="93152"/>
                  <a:pt x="45987" y="92984"/>
                  <a:pt x="45987" y="92759"/>
                </a:cubicBezTo>
                <a:cubicBezTo>
                  <a:pt x="45987" y="92563"/>
                  <a:pt x="45790" y="92394"/>
                  <a:pt x="45594" y="92394"/>
                </a:cubicBezTo>
                <a:close/>
                <a:moveTo>
                  <a:pt x="47559" y="92394"/>
                </a:moveTo>
                <a:cubicBezTo>
                  <a:pt x="47334" y="92394"/>
                  <a:pt x="47166" y="92563"/>
                  <a:pt x="47166" y="92759"/>
                </a:cubicBezTo>
                <a:cubicBezTo>
                  <a:pt x="47166" y="92984"/>
                  <a:pt x="47334" y="93152"/>
                  <a:pt x="47559" y="93152"/>
                </a:cubicBezTo>
                <a:cubicBezTo>
                  <a:pt x="47756" y="93152"/>
                  <a:pt x="47952" y="92984"/>
                  <a:pt x="47952" y="92759"/>
                </a:cubicBezTo>
                <a:cubicBezTo>
                  <a:pt x="47952" y="92563"/>
                  <a:pt x="47756" y="92394"/>
                  <a:pt x="47559" y="92394"/>
                </a:cubicBezTo>
                <a:close/>
                <a:moveTo>
                  <a:pt x="49524" y="92394"/>
                </a:moveTo>
                <a:cubicBezTo>
                  <a:pt x="49300" y="92394"/>
                  <a:pt x="49131" y="92563"/>
                  <a:pt x="49131" y="92759"/>
                </a:cubicBezTo>
                <a:cubicBezTo>
                  <a:pt x="49131" y="92984"/>
                  <a:pt x="49300" y="93152"/>
                  <a:pt x="49524" y="93152"/>
                </a:cubicBezTo>
                <a:cubicBezTo>
                  <a:pt x="49721" y="93152"/>
                  <a:pt x="49917" y="92984"/>
                  <a:pt x="49917" y="92759"/>
                </a:cubicBezTo>
                <a:cubicBezTo>
                  <a:pt x="49917" y="92563"/>
                  <a:pt x="49721" y="92394"/>
                  <a:pt x="49524" y="92394"/>
                </a:cubicBezTo>
                <a:close/>
                <a:moveTo>
                  <a:pt x="51489" y="92394"/>
                </a:moveTo>
                <a:cubicBezTo>
                  <a:pt x="51265" y="92394"/>
                  <a:pt x="51096" y="92563"/>
                  <a:pt x="51096" y="92759"/>
                </a:cubicBezTo>
                <a:cubicBezTo>
                  <a:pt x="51096" y="92984"/>
                  <a:pt x="51265" y="93152"/>
                  <a:pt x="51489" y="93152"/>
                </a:cubicBezTo>
                <a:cubicBezTo>
                  <a:pt x="51686" y="93152"/>
                  <a:pt x="51882" y="92984"/>
                  <a:pt x="51882" y="92759"/>
                </a:cubicBezTo>
                <a:cubicBezTo>
                  <a:pt x="51882" y="92563"/>
                  <a:pt x="51686" y="92394"/>
                  <a:pt x="51489" y="92394"/>
                </a:cubicBezTo>
                <a:close/>
                <a:moveTo>
                  <a:pt x="53455" y="92394"/>
                </a:moveTo>
                <a:cubicBezTo>
                  <a:pt x="53230" y="92394"/>
                  <a:pt x="53062" y="92563"/>
                  <a:pt x="53062" y="92759"/>
                </a:cubicBezTo>
                <a:cubicBezTo>
                  <a:pt x="53062" y="92984"/>
                  <a:pt x="53230" y="93152"/>
                  <a:pt x="53455" y="93152"/>
                </a:cubicBezTo>
                <a:cubicBezTo>
                  <a:pt x="53651" y="93152"/>
                  <a:pt x="53848" y="92984"/>
                  <a:pt x="53848" y="92759"/>
                </a:cubicBezTo>
                <a:cubicBezTo>
                  <a:pt x="53848" y="92563"/>
                  <a:pt x="53651" y="92394"/>
                  <a:pt x="53455" y="92394"/>
                </a:cubicBezTo>
                <a:close/>
                <a:moveTo>
                  <a:pt x="55420" y="92394"/>
                </a:moveTo>
                <a:cubicBezTo>
                  <a:pt x="55195" y="92394"/>
                  <a:pt x="55027" y="92563"/>
                  <a:pt x="55027" y="92759"/>
                </a:cubicBezTo>
                <a:cubicBezTo>
                  <a:pt x="55027" y="92984"/>
                  <a:pt x="55195" y="93152"/>
                  <a:pt x="55420" y="93152"/>
                </a:cubicBezTo>
                <a:cubicBezTo>
                  <a:pt x="55616" y="93152"/>
                  <a:pt x="55813" y="92984"/>
                  <a:pt x="55813" y="92759"/>
                </a:cubicBezTo>
                <a:cubicBezTo>
                  <a:pt x="55813" y="92563"/>
                  <a:pt x="55616" y="92394"/>
                  <a:pt x="55420" y="92394"/>
                </a:cubicBezTo>
                <a:close/>
                <a:moveTo>
                  <a:pt x="57385" y="92394"/>
                </a:moveTo>
                <a:cubicBezTo>
                  <a:pt x="57160" y="92394"/>
                  <a:pt x="56992" y="92563"/>
                  <a:pt x="56992" y="92759"/>
                </a:cubicBezTo>
                <a:cubicBezTo>
                  <a:pt x="56992" y="92984"/>
                  <a:pt x="57160" y="93152"/>
                  <a:pt x="57385" y="93152"/>
                </a:cubicBezTo>
                <a:cubicBezTo>
                  <a:pt x="57582" y="93152"/>
                  <a:pt x="57778" y="92984"/>
                  <a:pt x="57778" y="92759"/>
                </a:cubicBezTo>
                <a:cubicBezTo>
                  <a:pt x="57778" y="92563"/>
                  <a:pt x="57582" y="92394"/>
                  <a:pt x="57385" y="92394"/>
                </a:cubicBezTo>
                <a:close/>
                <a:moveTo>
                  <a:pt x="41663" y="94359"/>
                </a:moveTo>
                <a:cubicBezTo>
                  <a:pt x="41439" y="94359"/>
                  <a:pt x="41270" y="94528"/>
                  <a:pt x="41270" y="94724"/>
                </a:cubicBezTo>
                <a:cubicBezTo>
                  <a:pt x="41270" y="94949"/>
                  <a:pt x="41439" y="95117"/>
                  <a:pt x="41663" y="95117"/>
                </a:cubicBezTo>
                <a:cubicBezTo>
                  <a:pt x="41860" y="95117"/>
                  <a:pt x="42056" y="94949"/>
                  <a:pt x="42056" y="94724"/>
                </a:cubicBezTo>
                <a:cubicBezTo>
                  <a:pt x="42056" y="94528"/>
                  <a:pt x="41860" y="94359"/>
                  <a:pt x="41663" y="94359"/>
                </a:cubicBezTo>
                <a:close/>
                <a:moveTo>
                  <a:pt x="43629" y="94359"/>
                </a:moveTo>
                <a:cubicBezTo>
                  <a:pt x="43404" y="94359"/>
                  <a:pt x="43235" y="94528"/>
                  <a:pt x="43235" y="94724"/>
                </a:cubicBezTo>
                <a:cubicBezTo>
                  <a:pt x="43235" y="94949"/>
                  <a:pt x="43404" y="95117"/>
                  <a:pt x="43629" y="95117"/>
                </a:cubicBezTo>
                <a:cubicBezTo>
                  <a:pt x="43825" y="95117"/>
                  <a:pt x="44022" y="94949"/>
                  <a:pt x="44022" y="94724"/>
                </a:cubicBezTo>
                <a:cubicBezTo>
                  <a:pt x="44022" y="94528"/>
                  <a:pt x="43825" y="94359"/>
                  <a:pt x="43629" y="94359"/>
                </a:cubicBezTo>
                <a:close/>
                <a:moveTo>
                  <a:pt x="45594" y="94359"/>
                </a:moveTo>
                <a:cubicBezTo>
                  <a:pt x="45369" y="94359"/>
                  <a:pt x="45201" y="94528"/>
                  <a:pt x="45201" y="94724"/>
                </a:cubicBezTo>
                <a:cubicBezTo>
                  <a:pt x="45201" y="94949"/>
                  <a:pt x="45369" y="95117"/>
                  <a:pt x="45594" y="95117"/>
                </a:cubicBezTo>
                <a:cubicBezTo>
                  <a:pt x="45790" y="95117"/>
                  <a:pt x="45987" y="94949"/>
                  <a:pt x="45987" y="94724"/>
                </a:cubicBezTo>
                <a:cubicBezTo>
                  <a:pt x="45987" y="94528"/>
                  <a:pt x="45790" y="94359"/>
                  <a:pt x="45594" y="94359"/>
                </a:cubicBezTo>
                <a:close/>
                <a:moveTo>
                  <a:pt x="47559" y="94359"/>
                </a:moveTo>
                <a:cubicBezTo>
                  <a:pt x="47334" y="94359"/>
                  <a:pt x="47166" y="94528"/>
                  <a:pt x="47166" y="94724"/>
                </a:cubicBezTo>
                <a:cubicBezTo>
                  <a:pt x="47166" y="94949"/>
                  <a:pt x="47334" y="95117"/>
                  <a:pt x="47559" y="95117"/>
                </a:cubicBezTo>
                <a:cubicBezTo>
                  <a:pt x="47756" y="95117"/>
                  <a:pt x="47952" y="94949"/>
                  <a:pt x="47952" y="94724"/>
                </a:cubicBezTo>
                <a:cubicBezTo>
                  <a:pt x="47952" y="94528"/>
                  <a:pt x="47756" y="94359"/>
                  <a:pt x="47559" y="94359"/>
                </a:cubicBezTo>
                <a:close/>
                <a:moveTo>
                  <a:pt x="49524" y="94359"/>
                </a:moveTo>
                <a:cubicBezTo>
                  <a:pt x="49300" y="94359"/>
                  <a:pt x="49131" y="94528"/>
                  <a:pt x="49131" y="94724"/>
                </a:cubicBezTo>
                <a:cubicBezTo>
                  <a:pt x="49131" y="94949"/>
                  <a:pt x="49300" y="95117"/>
                  <a:pt x="49524" y="95117"/>
                </a:cubicBezTo>
                <a:cubicBezTo>
                  <a:pt x="49721" y="95117"/>
                  <a:pt x="49917" y="94949"/>
                  <a:pt x="49917" y="94724"/>
                </a:cubicBezTo>
                <a:cubicBezTo>
                  <a:pt x="49917" y="94528"/>
                  <a:pt x="49721" y="94359"/>
                  <a:pt x="49524" y="94359"/>
                </a:cubicBezTo>
                <a:close/>
                <a:moveTo>
                  <a:pt x="51489" y="94359"/>
                </a:moveTo>
                <a:cubicBezTo>
                  <a:pt x="51265" y="94359"/>
                  <a:pt x="51096" y="94528"/>
                  <a:pt x="51096" y="94724"/>
                </a:cubicBezTo>
                <a:cubicBezTo>
                  <a:pt x="51096" y="94949"/>
                  <a:pt x="51265" y="95117"/>
                  <a:pt x="51489" y="95117"/>
                </a:cubicBezTo>
                <a:cubicBezTo>
                  <a:pt x="51686" y="95117"/>
                  <a:pt x="51882" y="94949"/>
                  <a:pt x="51882" y="94724"/>
                </a:cubicBezTo>
                <a:cubicBezTo>
                  <a:pt x="51882" y="94528"/>
                  <a:pt x="51686" y="94359"/>
                  <a:pt x="51489" y="94359"/>
                </a:cubicBezTo>
                <a:close/>
                <a:moveTo>
                  <a:pt x="53455" y="94359"/>
                </a:moveTo>
                <a:cubicBezTo>
                  <a:pt x="53230" y="94359"/>
                  <a:pt x="53062" y="94528"/>
                  <a:pt x="53062" y="94724"/>
                </a:cubicBezTo>
                <a:cubicBezTo>
                  <a:pt x="53062" y="94949"/>
                  <a:pt x="53230" y="95117"/>
                  <a:pt x="53455" y="95117"/>
                </a:cubicBezTo>
                <a:cubicBezTo>
                  <a:pt x="53651" y="95117"/>
                  <a:pt x="53848" y="94949"/>
                  <a:pt x="53848" y="94724"/>
                </a:cubicBezTo>
                <a:cubicBezTo>
                  <a:pt x="53848" y="94528"/>
                  <a:pt x="53651" y="94359"/>
                  <a:pt x="53455" y="94359"/>
                </a:cubicBezTo>
                <a:close/>
                <a:moveTo>
                  <a:pt x="55420" y="94359"/>
                </a:moveTo>
                <a:cubicBezTo>
                  <a:pt x="55195" y="94359"/>
                  <a:pt x="55027" y="94528"/>
                  <a:pt x="55027" y="94724"/>
                </a:cubicBezTo>
                <a:cubicBezTo>
                  <a:pt x="55027" y="94949"/>
                  <a:pt x="55195" y="95117"/>
                  <a:pt x="55420" y="95117"/>
                </a:cubicBezTo>
                <a:cubicBezTo>
                  <a:pt x="55616" y="95117"/>
                  <a:pt x="55813" y="94949"/>
                  <a:pt x="55813" y="94724"/>
                </a:cubicBezTo>
                <a:cubicBezTo>
                  <a:pt x="55813" y="94528"/>
                  <a:pt x="55616" y="94359"/>
                  <a:pt x="55420" y="94359"/>
                </a:cubicBezTo>
                <a:close/>
                <a:moveTo>
                  <a:pt x="57385" y="94359"/>
                </a:moveTo>
                <a:cubicBezTo>
                  <a:pt x="57160" y="94359"/>
                  <a:pt x="56992" y="94528"/>
                  <a:pt x="56992" y="94724"/>
                </a:cubicBezTo>
                <a:cubicBezTo>
                  <a:pt x="56992" y="94949"/>
                  <a:pt x="57160" y="95117"/>
                  <a:pt x="57385" y="95117"/>
                </a:cubicBezTo>
                <a:cubicBezTo>
                  <a:pt x="57582" y="95117"/>
                  <a:pt x="57778" y="94949"/>
                  <a:pt x="57778" y="94724"/>
                </a:cubicBezTo>
                <a:cubicBezTo>
                  <a:pt x="57778" y="94528"/>
                  <a:pt x="57582" y="94359"/>
                  <a:pt x="57385" y="94359"/>
                </a:cubicBezTo>
                <a:close/>
                <a:moveTo>
                  <a:pt x="41663" y="96325"/>
                </a:moveTo>
                <a:cubicBezTo>
                  <a:pt x="41439" y="96325"/>
                  <a:pt x="41270" y="96493"/>
                  <a:pt x="41270" y="96690"/>
                </a:cubicBezTo>
                <a:cubicBezTo>
                  <a:pt x="41270" y="96914"/>
                  <a:pt x="41439" y="97083"/>
                  <a:pt x="41663" y="97083"/>
                </a:cubicBezTo>
                <a:cubicBezTo>
                  <a:pt x="41860" y="97083"/>
                  <a:pt x="42056" y="96914"/>
                  <a:pt x="42056" y="96690"/>
                </a:cubicBezTo>
                <a:cubicBezTo>
                  <a:pt x="42056" y="96493"/>
                  <a:pt x="41860" y="96325"/>
                  <a:pt x="41663" y="96325"/>
                </a:cubicBezTo>
                <a:close/>
                <a:moveTo>
                  <a:pt x="43629" y="96325"/>
                </a:moveTo>
                <a:cubicBezTo>
                  <a:pt x="43404" y="96325"/>
                  <a:pt x="43235" y="96493"/>
                  <a:pt x="43235" y="96690"/>
                </a:cubicBezTo>
                <a:cubicBezTo>
                  <a:pt x="43235" y="96914"/>
                  <a:pt x="43404" y="97083"/>
                  <a:pt x="43629" y="97083"/>
                </a:cubicBezTo>
                <a:cubicBezTo>
                  <a:pt x="43825" y="97083"/>
                  <a:pt x="44022" y="96914"/>
                  <a:pt x="44022" y="96690"/>
                </a:cubicBezTo>
                <a:cubicBezTo>
                  <a:pt x="44022" y="96493"/>
                  <a:pt x="43825" y="96325"/>
                  <a:pt x="43629" y="96325"/>
                </a:cubicBezTo>
                <a:close/>
                <a:moveTo>
                  <a:pt x="45594" y="96325"/>
                </a:moveTo>
                <a:cubicBezTo>
                  <a:pt x="45369" y="96325"/>
                  <a:pt x="45201" y="96493"/>
                  <a:pt x="45201" y="96690"/>
                </a:cubicBezTo>
                <a:cubicBezTo>
                  <a:pt x="45201" y="96914"/>
                  <a:pt x="45369" y="97083"/>
                  <a:pt x="45594" y="97083"/>
                </a:cubicBezTo>
                <a:cubicBezTo>
                  <a:pt x="45790" y="97083"/>
                  <a:pt x="45987" y="96914"/>
                  <a:pt x="45987" y="96690"/>
                </a:cubicBezTo>
                <a:cubicBezTo>
                  <a:pt x="45987" y="96493"/>
                  <a:pt x="45790" y="96325"/>
                  <a:pt x="45594" y="96325"/>
                </a:cubicBezTo>
                <a:close/>
                <a:moveTo>
                  <a:pt x="47559" y="96325"/>
                </a:moveTo>
                <a:cubicBezTo>
                  <a:pt x="47334" y="96325"/>
                  <a:pt x="47166" y="96493"/>
                  <a:pt x="47166" y="96690"/>
                </a:cubicBezTo>
                <a:cubicBezTo>
                  <a:pt x="47166" y="96914"/>
                  <a:pt x="47334" y="97083"/>
                  <a:pt x="47559" y="97083"/>
                </a:cubicBezTo>
                <a:cubicBezTo>
                  <a:pt x="47756" y="97083"/>
                  <a:pt x="47952" y="96914"/>
                  <a:pt x="47952" y="96690"/>
                </a:cubicBezTo>
                <a:cubicBezTo>
                  <a:pt x="47952" y="96493"/>
                  <a:pt x="47756" y="96325"/>
                  <a:pt x="47559" y="96325"/>
                </a:cubicBezTo>
                <a:close/>
                <a:moveTo>
                  <a:pt x="49524" y="96325"/>
                </a:moveTo>
                <a:cubicBezTo>
                  <a:pt x="49300" y="96325"/>
                  <a:pt x="49131" y="96493"/>
                  <a:pt x="49131" y="96690"/>
                </a:cubicBezTo>
                <a:cubicBezTo>
                  <a:pt x="49131" y="96914"/>
                  <a:pt x="49300" y="97083"/>
                  <a:pt x="49524" y="97083"/>
                </a:cubicBezTo>
                <a:cubicBezTo>
                  <a:pt x="49721" y="97083"/>
                  <a:pt x="49917" y="96914"/>
                  <a:pt x="49917" y="96690"/>
                </a:cubicBezTo>
                <a:cubicBezTo>
                  <a:pt x="49917" y="96493"/>
                  <a:pt x="49721" y="96325"/>
                  <a:pt x="49524" y="96325"/>
                </a:cubicBezTo>
                <a:close/>
                <a:moveTo>
                  <a:pt x="51489" y="96325"/>
                </a:moveTo>
                <a:cubicBezTo>
                  <a:pt x="51265" y="96325"/>
                  <a:pt x="51096" y="96493"/>
                  <a:pt x="51096" y="96690"/>
                </a:cubicBezTo>
                <a:cubicBezTo>
                  <a:pt x="51096" y="96914"/>
                  <a:pt x="51265" y="97083"/>
                  <a:pt x="51489" y="97083"/>
                </a:cubicBezTo>
                <a:cubicBezTo>
                  <a:pt x="51686" y="97083"/>
                  <a:pt x="51882" y="96914"/>
                  <a:pt x="51882" y="96690"/>
                </a:cubicBezTo>
                <a:cubicBezTo>
                  <a:pt x="51882" y="96493"/>
                  <a:pt x="51686" y="96325"/>
                  <a:pt x="51489" y="96325"/>
                </a:cubicBezTo>
                <a:close/>
                <a:moveTo>
                  <a:pt x="53455" y="96325"/>
                </a:moveTo>
                <a:cubicBezTo>
                  <a:pt x="53230" y="96325"/>
                  <a:pt x="53062" y="96493"/>
                  <a:pt x="53062" y="96690"/>
                </a:cubicBezTo>
                <a:cubicBezTo>
                  <a:pt x="53062" y="96914"/>
                  <a:pt x="53230" y="97083"/>
                  <a:pt x="53455" y="97083"/>
                </a:cubicBezTo>
                <a:cubicBezTo>
                  <a:pt x="53651" y="97083"/>
                  <a:pt x="53848" y="96914"/>
                  <a:pt x="53848" y="96690"/>
                </a:cubicBezTo>
                <a:cubicBezTo>
                  <a:pt x="53848" y="96493"/>
                  <a:pt x="53651" y="96325"/>
                  <a:pt x="53455" y="96325"/>
                </a:cubicBezTo>
                <a:close/>
                <a:moveTo>
                  <a:pt x="55420" y="96325"/>
                </a:moveTo>
                <a:cubicBezTo>
                  <a:pt x="55195" y="96325"/>
                  <a:pt x="55027" y="96493"/>
                  <a:pt x="55027" y="96690"/>
                </a:cubicBezTo>
                <a:cubicBezTo>
                  <a:pt x="55027" y="96914"/>
                  <a:pt x="55195" y="97083"/>
                  <a:pt x="55420" y="97083"/>
                </a:cubicBezTo>
                <a:cubicBezTo>
                  <a:pt x="55616" y="97083"/>
                  <a:pt x="55813" y="96914"/>
                  <a:pt x="55813" y="96690"/>
                </a:cubicBezTo>
                <a:cubicBezTo>
                  <a:pt x="55813" y="96493"/>
                  <a:pt x="55616" y="96325"/>
                  <a:pt x="55420" y="96325"/>
                </a:cubicBezTo>
                <a:close/>
                <a:moveTo>
                  <a:pt x="39698" y="98290"/>
                </a:moveTo>
                <a:cubicBezTo>
                  <a:pt x="39474" y="98290"/>
                  <a:pt x="39305" y="98458"/>
                  <a:pt x="39305" y="98655"/>
                </a:cubicBezTo>
                <a:cubicBezTo>
                  <a:pt x="39305" y="98880"/>
                  <a:pt x="39474" y="99048"/>
                  <a:pt x="39698" y="99048"/>
                </a:cubicBezTo>
                <a:cubicBezTo>
                  <a:pt x="39895" y="99048"/>
                  <a:pt x="40091" y="98880"/>
                  <a:pt x="40091" y="98655"/>
                </a:cubicBezTo>
                <a:cubicBezTo>
                  <a:pt x="40091" y="98458"/>
                  <a:pt x="39895" y="98290"/>
                  <a:pt x="39698" y="98290"/>
                </a:cubicBezTo>
                <a:close/>
                <a:moveTo>
                  <a:pt x="41663" y="98290"/>
                </a:moveTo>
                <a:cubicBezTo>
                  <a:pt x="41439" y="98290"/>
                  <a:pt x="41270" y="98458"/>
                  <a:pt x="41270" y="98655"/>
                </a:cubicBezTo>
                <a:cubicBezTo>
                  <a:pt x="41270" y="98880"/>
                  <a:pt x="41439" y="99048"/>
                  <a:pt x="41663" y="99048"/>
                </a:cubicBezTo>
                <a:cubicBezTo>
                  <a:pt x="41860" y="99048"/>
                  <a:pt x="42056" y="98880"/>
                  <a:pt x="42056" y="98655"/>
                </a:cubicBezTo>
                <a:cubicBezTo>
                  <a:pt x="42056" y="98458"/>
                  <a:pt x="41860" y="98290"/>
                  <a:pt x="41663" y="98290"/>
                </a:cubicBezTo>
                <a:close/>
                <a:moveTo>
                  <a:pt x="43629" y="98290"/>
                </a:moveTo>
                <a:cubicBezTo>
                  <a:pt x="43404" y="98290"/>
                  <a:pt x="43235" y="98458"/>
                  <a:pt x="43235" y="98655"/>
                </a:cubicBezTo>
                <a:cubicBezTo>
                  <a:pt x="43235" y="98880"/>
                  <a:pt x="43404" y="99048"/>
                  <a:pt x="43629" y="99048"/>
                </a:cubicBezTo>
                <a:cubicBezTo>
                  <a:pt x="43825" y="99048"/>
                  <a:pt x="44022" y="98880"/>
                  <a:pt x="44022" y="98655"/>
                </a:cubicBezTo>
                <a:cubicBezTo>
                  <a:pt x="44022" y="98458"/>
                  <a:pt x="43825" y="98290"/>
                  <a:pt x="43629" y="98290"/>
                </a:cubicBezTo>
                <a:close/>
                <a:moveTo>
                  <a:pt x="45594" y="98290"/>
                </a:moveTo>
                <a:cubicBezTo>
                  <a:pt x="45369" y="98290"/>
                  <a:pt x="45201" y="98458"/>
                  <a:pt x="45201" y="98655"/>
                </a:cubicBezTo>
                <a:cubicBezTo>
                  <a:pt x="45201" y="98880"/>
                  <a:pt x="45369" y="99048"/>
                  <a:pt x="45594" y="99048"/>
                </a:cubicBezTo>
                <a:cubicBezTo>
                  <a:pt x="45790" y="99048"/>
                  <a:pt x="45987" y="98880"/>
                  <a:pt x="45987" y="98655"/>
                </a:cubicBezTo>
                <a:cubicBezTo>
                  <a:pt x="45987" y="98458"/>
                  <a:pt x="45790" y="98290"/>
                  <a:pt x="45594" y="98290"/>
                </a:cubicBezTo>
                <a:close/>
                <a:moveTo>
                  <a:pt x="47559" y="98290"/>
                </a:moveTo>
                <a:cubicBezTo>
                  <a:pt x="47334" y="98290"/>
                  <a:pt x="47166" y="98458"/>
                  <a:pt x="47166" y="98655"/>
                </a:cubicBezTo>
                <a:cubicBezTo>
                  <a:pt x="47166" y="98880"/>
                  <a:pt x="47334" y="99048"/>
                  <a:pt x="47559" y="99048"/>
                </a:cubicBezTo>
                <a:cubicBezTo>
                  <a:pt x="47756" y="99048"/>
                  <a:pt x="47952" y="98880"/>
                  <a:pt x="47952" y="98655"/>
                </a:cubicBezTo>
                <a:cubicBezTo>
                  <a:pt x="47952" y="98458"/>
                  <a:pt x="47756" y="98290"/>
                  <a:pt x="47559" y="98290"/>
                </a:cubicBezTo>
                <a:close/>
                <a:moveTo>
                  <a:pt x="49524" y="98290"/>
                </a:moveTo>
                <a:cubicBezTo>
                  <a:pt x="49300" y="98290"/>
                  <a:pt x="49131" y="98458"/>
                  <a:pt x="49131" y="98655"/>
                </a:cubicBezTo>
                <a:cubicBezTo>
                  <a:pt x="49131" y="98880"/>
                  <a:pt x="49300" y="99048"/>
                  <a:pt x="49524" y="99048"/>
                </a:cubicBezTo>
                <a:cubicBezTo>
                  <a:pt x="49721" y="99048"/>
                  <a:pt x="49917" y="98880"/>
                  <a:pt x="49917" y="98655"/>
                </a:cubicBezTo>
                <a:cubicBezTo>
                  <a:pt x="49917" y="98458"/>
                  <a:pt x="49721" y="98290"/>
                  <a:pt x="49524" y="98290"/>
                </a:cubicBezTo>
                <a:close/>
                <a:moveTo>
                  <a:pt x="51489" y="98290"/>
                </a:moveTo>
                <a:cubicBezTo>
                  <a:pt x="51265" y="98290"/>
                  <a:pt x="51096" y="98458"/>
                  <a:pt x="51096" y="98655"/>
                </a:cubicBezTo>
                <a:cubicBezTo>
                  <a:pt x="51096" y="98880"/>
                  <a:pt x="51265" y="99048"/>
                  <a:pt x="51489" y="99048"/>
                </a:cubicBezTo>
                <a:cubicBezTo>
                  <a:pt x="51686" y="99048"/>
                  <a:pt x="51882" y="98880"/>
                  <a:pt x="51882" y="98655"/>
                </a:cubicBezTo>
                <a:cubicBezTo>
                  <a:pt x="51882" y="98458"/>
                  <a:pt x="51686" y="98290"/>
                  <a:pt x="51489" y="98290"/>
                </a:cubicBezTo>
                <a:close/>
                <a:moveTo>
                  <a:pt x="53455" y="98290"/>
                </a:moveTo>
                <a:cubicBezTo>
                  <a:pt x="53230" y="98290"/>
                  <a:pt x="53062" y="98458"/>
                  <a:pt x="53062" y="98655"/>
                </a:cubicBezTo>
                <a:cubicBezTo>
                  <a:pt x="53062" y="98880"/>
                  <a:pt x="53230" y="99048"/>
                  <a:pt x="53455" y="99048"/>
                </a:cubicBezTo>
                <a:cubicBezTo>
                  <a:pt x="53651" y="99048"/>
                  <a:pt x="53848" y="98880"/>
                  <a:pt x="53848" y="98655"/>
                </a:cubicBezTo>
                <a:cubicBezTo>
                  <a:pt x="53848" y="98458"/>
                  <a:pt x="53651" y="98290"/>
                  <a:pt x="53455" y="98290"/>
                </a:cubicBezTo>
                <a:close/>
                <a:moveTo>
                  <a:pt x="55420" y="98290"/>
                </a:moveTo>
                <a:cubicBezTo>
                  <a:pt x="55195" y="98290"/>
                  <a:pt x="55027" y="98458"/>
                  <a:pt x="55027" y="98655"/>
                </a:cubicBezTo>
                <a:cubicBezTo>
                  <a:pt x="55027" y="98880"/>
                  <a:pt x="55195" y="99048"/>
                  <a:pt x="55420" y="99048"/>
                </a:cubicBezTo>
                <a:cubicBezTo>
                  <a:pt x="55616" y="99048"/>
                  <a:pt x="55813" y="98880"/>
                  <a:pt x="55813" y="98655"/>
                </a:cubicBezTo>
                <a:cubicBezTo>
                  <a:pt x="55813" y="98458"/>
                  <a:pt x="55616" y="98290"/>
                  <a:pt x="55420" y="98290"/>
                </a:cubicBezTo>
                <a:close/>
                <a:moveTo>
                  <a:pt x="39698" y="100227"/>
                </a:moveTo>
                <a:cubicBezTo>
                  <a:pt x="39474" y="100255"/>
                  <a:pt x="39305" y="100424"/>
                  <a:pt x="39305" y="100620"/>
                </a:cubicBezTo>
                <a:cubicBezTo>
                  <a:pt x="39305" y="100845"/>
                  <a:pt x="39474" y="101013"/>
                  <a:pt x="39698" y="101013"/>
                </a:cubicBezTo>
                <a:cubicBezTo>
                  <a:pt x="39895" y="101013"/>
                  <a:pt x="40091" y="100845"/>
                  <a:pt x="40091" y="100620"/>
                </a:cubicBezTo>
                <a:cubicBezTo>
                  <a:pt x="40091" y="100424"/>
                  <a:pt x="39895" y="100227"/>
                  <a:pt x="39698" y="100227"/>
                </a:cubicBezTo>
                <a:close/>
                <a:moveTo>
                  <a:pt x="41663" y="100227"/>
                </a:moveTo>
                <a:cubicBezTo>
                  <a:pt x="41439" y="100255"/>
                  <a:pt x="41270" y="100424"/>
                  <a:pt x="41270" y="100620"/>
                </a:cubicBezTo>
                <a:cubicBezTo>
                  <a:pt x="41270" y="100845"/>
                  <a:pt x="41439" y="101013"/>
                  <a:pt x="41663" y="101013"/>
                </a:cubicBezTo>
                <a:cubicBezTo>
                  <a:pt x="41860" y="101013"/>
                  <a:pt x="42056" y="100845"/>
                  <a:pt x="42056" y="100620"/>
                </a:cubicBezTo>
                <a:cubicBezTo>
                  <a:pt x="42056" y="100424"/>
                  <a:pt x="41860" y="100227"/>
                  <a:pt x="41663" y="100227"/>
                </a:cubicBezTo>
                <a:close/>
                <a:moveTo>
                  <a:pt x="43629" y="100227"/>
                </a:moveTo>
                <a:cubicBezTo>
                  <a:pt x="43404" y="100255"/>
                  <a:pt x="43235" y="100424"/>
                  <a:pt x="43235" y="100620"/>
                </a:cubicBezTo>
                <a:cubicBezTo>
                  <a:pt x="43235" y="100845"/>
                  <a:pt x="43404" y="101013"/>
                  <a:pt x="43629" y="101013"/>
                </a:cubicBezTo>
                <a:cubicBezTo>
                  <a:pt x="43825" y="101013"/>
                  <a:pt x="44022" y="100845"/>
                  <a:pt x="44022" y="100620"/>
                </a:cubicBezTo>
                <a:cubicBezTo>
                  <a:pt x="44022" y="100424"/>
                  <a:pt x="43825" y="100227"/>
                  <a:pt x="43629" y="100227"/>
                </a:cubicBezTo>
                <a:close/>
                <a:moveTo>
                  <a:pt x="45594" y="100227"/>
                </a:moveTo>
                <a:cubicBezTo>
                  <a:pt x="45369" y="100255"/>
                  <a:pt x="45201" y="100424"/>
                  <a:pt x="45201" y="100620"/>
                </a:cubicBezTo>
                <a:cubicBezTo>
                  <a:pt x="45201" y="100845"/>
                  <a:pt x="45369" y="101013"/>
                  <a:pt x="45594" y="101013"/>
                </a:cubicBezTo>
                <a:cubicBezTo>
                  <a:pt x="45790" y="101013"/>
                  <a:pt x="45987" y="100845"/>
                  <a:pt x="45987" y="100620"/>
                </a:cubicBezTo>
                <a:cubicBezTo>
                  <a:pt x="45987" y="100424"/>
                  <a:pt x="45790" y="100227"/>
                  <a:pt x="45594" y="100227"/>
                </a:cubicBezTo>
                <a:close/>
                <a:moveTo>
                  <a:pt x="47559" y="100227"/>
                </a:moveTo>
                <a:cubicBezTo>
                  <a:pt x="47334" y="100255"/>
                  <a:pt x="47166" y="100424"/>
                  <a:pt x="47166" y="100620"/>
                </a:cubicBezTo>
                <a:cubicBezTo>
                  <a:pt x="47166" y="100845"/>
                  <a:pt x="47334" y="101013"/>
                  <a:pt x="47559" y="101013"/>
                </a:cubicBezTo>
                <a:cubicBezTo>
                  <a:pt x="47756" y="101013"/>
                  <a:pt x="47952" y="100845"/>
                  <a:pt x="47952" y="100620"/>
                </a:cubicBezTo>
                <a:cubicBezTo>
                  <a:pt x="47952" y="100424"/>
                  <a:pt x="47756" y="100227"/>
                  <a:pt x="47559" y="100227"/>
                </a:cubicBezTo>
                <a:close/>
                <a:moveTo>
                  <a:pt x="49524" y="100227"/>
                </a:moveTo>
                <a:cubicBezTo>
                  <a:pt x="49300" y="100255"/>
                  <a:pt x="49131" y="100424"/>
                  <a:pt x="49131" y="100620"/>
                </a:cubicBezTo>
                <a:cubicBezTo>
                  <a:pt x="49131" y="100845"/>
                  <a:pt x="49300" y="101013"/>
                  <a:pt x="49524" y="101013"/>
                </a:cubicBezTo>
                <a:cubicBezTo>
                  <a:pt x="49721" y="101013"/>
                  <a:pt x="49917" y="100845"/>
                  <a:pt x="49917" y="100620"/>
                </a:cubicBezTo>
                <a:cubicBezTo>
                  <a:pt x="49917" y="100424"/>
                  <a:pt x="49721" y="100227"/>
                  <a:pt x="49524" y="100227"/>
                </a:cubicBezTo>
                <a:close/>
                <a:moveTo>
                  <a:pt x="51489" y="100227"/>
                </a:moveTo>
                <a:cubicBezTo>
                  <a:pt x="51265" y="100255"/>
                  <a:pt x="51096" y="100424"/>
                  <a:pt x="51096" y="100620"/>
                </a:cubicBezTo>
                <a:cubicBezTo>
                  <a:pt x="51096" y="100845"/>
                  <a:pt x="51265" y="101013"/>
                  <a:pt x="51489" y="101013"/>
                </a:cubicBezTo>
                <a:cubicBezTo>
                  <a:pt x="51686" y="101013"/>
                  <a:pt x="51882" y="100845"/>
                  <a:pt x="51882" y="100620"/>
                </a:cubicBezTo>
                <a:cubicBezTo>
                  <a:pt x="51882" y="100424"/>
                  <a:pt x="51686" y="100227"/>
                  <a:pt x="51489" y="100227"/>
                </a:cubicBezTo>
                <a:close/>
                <a:moveTo>
                  <a:pt x="53455" y="100227"/>
                </a:moveTo>
                <a:cubicBezTo>
                  <a:pt x="53230" y="100255"/>
                  <a:pt x="53062" y="100424"/>
                  <a:pt x="53062" y="100620"/>
                </a:cubicBezTo>
                <a:cubicBezTo>
                  <a:pt x="53062" y="100845"/>
                  <a:pt x="53230" y="101013"/>
                  <a:pt x="53455" y="101013"/>
                </a:cubicBezTo>
                <a:cubicBezTo>
                  <a:pt x="53651" y="101013"/>
                  <a:pt x="53848" y="100845"/>
                  <a:pt x="53848" y="100620"/>
                </a:cubicBezTo>
                <a:cubicBezTo>
                  <a:pt x="53848" y="100424"/>
                  <a:pt x="53651" y="100227"/>
                  <a:pt x="53455" y="100227"/>
                </a:cubicBezTo>
                <a:close/>
                <a:moveTo>
                  <a:pt x="55420" y="100227"/>
                </a:moveTo>
                <a:cubicBezTo>
                  <a:pt x="55195" y="100255"/>
                  <a:pt x="55027" y="100424"/>
                  <a:pt x="55027" y="100620"/>
                </a:cubicBezTo>
                <a:cubicBezTo>
                  <a:pt x="55027" y="100845"/>
                  <a:pt x="55195" y="101013"/>
                  <a:pt x="55420" y="101013"/>
                </a:cubicBezTo>
                <a:cubicBezTo>
                  <a:pt x="55616" y="101013"/>
                  <a:pt x="55813" y="100845"/>
                  <a:pt x="55813" y="100620"/>
                </a:cubicBezTo>
                <a:cubicBezTo>
                  <a:pt x="55813" y="100424"/>
                  <a:pt x="55616" y="100227"/>
                  <a:pt x="55420" y="100227"/>
                </a:cubicBezTo>
                <a:close/>
                <a:moveTo>
                  <a:pt x="37733" y="102220"/>
                </a:moveTo>
                <a:cubicBezTo>
                  <a:pt x="37508" y="102220"/>
                  <a:pt x="37340" y="102389"/>
                  <a:pt x="37340" y="102585"/>
                </a:cubicBezTo>
                <a:cubicBezTo>
                  <a:pt x="37340" y="102810"/>
                  <a:pt x="37508" y="102978"/>
                  <a:pt x="37733" y="102978"/>
                </a:cubicBezTo>
                <a:cubicBezTo>
                  <a:pt x="37929" y="102978"/>
                  <a:pt x="38126" y="102810"/>
                  <a:pt x="38126" y="102585"/>
                </a:cubicBezTo>
                <a:cubicBezTo>
                  <a:pt x="38126" y="102389"/>
                  <a:pt x="37929" y="102220"/>
                  <a:pt x="37733" y="102220"/>
                </a:cubicBezTo>
                <a:close/>
                <a:moveTo>
                  <a:pt x="39698" y="102220"/>
                </a:moveTo>
                <a:cubicBezTo>
                  <a:pt x="39474" y="102220"/>
                  <a:pt x="39305" y="102389"/>
                  <a:pt x="39305" y="102585"/>
                </a:cubicBezTo>
                <a:cubicBezTo>
                  <a:pt x="39305" y="102810"/>
                  <a:pt x="39474" y="102978"/>
                  <a:pt x="39698" y="102978"/>
                </a:cubicBezTo>
                <a:cubicBezTo>
                  <a:pt x="39895" y="102978"/>
                  <a:pt x="40091" y="102810"/>
                  <a:pt x="40091" y="102585"/>
                </a:cubicBezTo>
                <a:cubicBezTo>
                  <a:pt x="40091" y="102389"/>
                  <a:pt x="39895" y="102220"/>
                  <a:pt x="39698" y="102220"/>
                </a:cubicBezTo>
                <a:close/>
                <a:moveTo>
                  <a:pt x="41663" y="102220"/>
                </a:moveTo>
                <a:cubicBezTo>
                  <a:pt x="41439" y="102220"/>
                  <a:pt x="41270" y="102389"/>
                  <a:pt x="41270" y="102585"/>
                </a:cubicBezTo>
                <a:cubicBezTo>
                  <a:pt x="41270" y="102810"/>
                  <a:pt x="41439" y="102978"/>
                  <a:pt x="41663" y="102978"/>
                </a:cubicBezTo>
                <a:cubicBezTo>
                  <a:pt x="41860" y="102978"/>
                  <a:pt x="42056" y="102810"/>
                  <a:pt x="42056" y="102585"/>
                </a:cubicBezTo>
                <a:cubicBezTo>
                  <a:pt x="42056" y="102389"/>
                  <a:pt x="41860" y="102220"/>
                  <a:pt x="41663" y="102220"/>
                </a:cubicBezTo>
                <a:close/>
                <a:moveTo>
                  <a:pt x="43629" y="102220"/>
                </a:moveTo>
                <a:cubicBezTo>
                  <a:pt x="43404" y="102220"/>
                  <a:pt x="43235" y="102389"/>
                  <a:pt x="43235" y="102585"/>
                </a:cubicBezTo>
                <a:cubicBezTo>
                  <a:pt x="43235" y="102810"/>
                  <a:pt x="43404" y="102978"/>
                  <a:pt x="43629" y="102978"/>
                </a:cubicBezTo>
                <a:cubicBezTo>
                  <a:pt x="43825" y="102978"/>
                  <a:pt x="44022" y="102810"/>
                  <a:pt x="44022" y="102585"/>
                </a:cubicBezTo>
                <a:cubicBezTo>
                  <a:pt x="44022" y="102389"/>
                  <a:pt x="43825" y="102220"/>
                  <a:pt x="43629" y="102220"/>
                </a:cubicBezTo>
                <a:close/>
                <a:moveTo>
                  <a:pt x="45594" y="102220"/>
                </a:moveTo>
                <a:cubicBezTo>
                  <a:pt x="45369" y="102220"/>
                  <a:pt x="45201" y="102389"/>
                  <a:pt x="45201" y="102585"/>
                </a:cubicBezTo>
                <a:cubicBezTo>
                  <a:pt x="45201" y="102810"/>
                  <a:pt x="45369" y="102978"/>
                  <a:pt x="45594" y="102978"/>
                </a:cubicBezTo>
                <a:cubicBezTo>
                  <a:pt x="45790" y="102978"/>
                  <a:pt x="45987" y="102810"/>
                  <a:pt x="45987" y="102585"/>
                </a:cubicBezTo>
                <a:cubicBezTo>
                  <a:pt x="45987" y="102389"/>
                  <a:pt x="45790" y="102220"/>
                  <a:pt x="45594" y="102220"/>
                </a:cubicBezTo>
                <a:close/>
                <a:moveTo>
                  <a:pt x="47559" y="102220"/>
                </a:moveTo>
                <a:cubicBezTo>
                  <a:pt x="47334" y="102220"/>
                  <a:pt x="47166" y="102389"/>
                  <a:pt x="47166" y="102585"/>
                </a:cubicBezTo>
                <a:cubicBezTo>
                  <a:pt x="47166" y="102810"/>
                  <a:pt x="47334" y="102978"/>
                  <a:pt x="47559" y="102978"/>
                </a:cubicBezTo>
                <a:cubicBezTo>
                  <a:pt x="47756" y="102978"/>
                  <a:pt x="47952" y="102810"/>
                  <a:pt x="47952" y="102585"/>
                </a:cubicBezTo>
                <a:cubicBezTo>
                  <a:pt x="47952" y="102389"/>
                  <a:pt x="47756" y="102220"/>
                  <a:pt x="47559" y="102220"/>
                </a:cubicBezTo>
                <a:close/>
                <a:moveTo>
                  <a:pt x="49524" y="102220"/>
                </a:moveTo>
                <a:cubicBezTo>
                  <a:pt x="49300" y="102220"/>
                  <a:pt x="49131" y="102389"/>
                  <a:pt x="49131" y="102585"/>
                </a:cubicBezTo>
                <a:cubicBezTo>
                  <a:pt x="49131" y="102810"/>
                  <a:pt x="49300" y="102978"/>
                  <a:pt x="49524" y="102978"/>
                </a:cubicBezTo>
                <a:cubicBezTo>
                  <a:pt x="49721" y="102978"/>
                  <a:pt x="49917" y="102810"/>
                  <a:pt x="49917" y="102585"/>
                </a:cubicBezTo>
                <a:cubicBezTo>
                  <a:pt x="49917" y="102389"/>
                  <a:pt x="49721" y="102220"/>
                  <a:pt x="49524" y="102220"/>
                </a:cubicBezTo>
                <a:close/>
                <a:moveTo>
                  <a:pt x="51489" y="102220"/>
                </a:moveTo>
                <a:cubicBezTo>
                  <a:pt x="51265" y="102220"/>
                  <a:pt x="51096" y="102389"/>
                  <a:pt x="51096" y="102585"/>
                </a:cubicBezTo>
                <a:cubicBezTo>
                  <a:pt x="51096" y="102810"/>
                  <a:pt x="51265" y="102978"/>
                  <a:pt x="51489" y="102978"/>
                </a:cubicBezTo>
                <a:cubicBezTo>
                  <a:pt x="51686" y="102978"/>
                  <a:pt x="51882" y="102810"/>
                  <a:pt x="51882" y="102585"/>
                </a:cubicBezTo>
                <a:cubicBezTo>
                  <a:pt x="51882" y="102389"/>
                  <a:pt x="51686" y="102220"/>
                  <a:pt x="51489" y="102220"/>
                </a:cubicBezTo>
                <a:close/>
                <a:moveTo>
                  <a:pt x="53455" y="102220"/>
                </a:moveTo>
                <a:cubicBezTo>
                  <a:pt x="53230" y="102220"/>
                  <a:pt x="53062" y="102389"/>
                  <a:pt x="53062" y="102585"/>
                </a:cubicBezTo>
                <a:cubicBezTo>
                  <a:pt x="53062" y="102810"/>
                  <a:pt x="53230" y="102978"/>
                  <a:pt x="53455" y="102978"/>
                </a:cubicBezTo>
                <a:cubicBezTo>
                  <a:pt x="53651" y="102978"/>
                  <a:pt x="53848" y="102810"/>
                  <a:pt x="53848" y="102585"/>
                </a:cubicBezTo>
                <a:cubicBezTo>
                  <a:pt x="53848" y="102389"/>
                  <a:pt x="53651" y="102220"/>
                  <a:pt x="53455" y="102220"/>
                </a:cubicBezTo>
                <a:close/>
                <a:moveTo>
                  <a:pt x="37733" y="104158"/>
                </a:moveTo>
                <a:cubicBezTo>
                  <a:pt x="37508" y="104186"/>
                  <a:pt x="37340" y="104354"/>
                  <a:pt x="37340" y="104551"/>
                </a:cubicBezTo>
                <a:cubicBezTo>
                  <a:pt x="37340" y="104775"/>
                  <a:pt x="37508" y="104944"/>
                  <a:pt x="37733" y="104944"/>
                </a:cubicBezTo>
                <a:cubicBezTo>
                  <a:pt x="37929" y="104944"/>
                  <a:pt x="38126" y="104775"/>
                  <a:pt x="38126" y="104551"/>
                </a:cubicBezTo>
                <a:cubicBezTo>
                  <a:pt x="38126" y="104354"/>
                  <a:pt x="37929" y="104158"/>
                  <a:pt x="37733" y="104158"/>
                </a:cubicBezTo>
                <a:close/>
                <a:moveTo>
                  <a:pt x="39698" y="104158"/>
                </a:moveTo>
                <a:cubicBezTo>
                  <a:pt x="39474" y="104186"/>
                  <a:pt x="39305" y="104354"/>
                  <a:pt x="39305" y="104551"/>
                </a:cubicBezTo>
                <a:cubicBezTo>
                  <a:pt x="39305" y="104775"/>
                  <a:pt x="39474" y="104944"/>
                  <a:pt x="39698" y="104944"/>
                </a:cubicBezTo>
                <a:cubicBezTo>
                  <a:pt x="39895" y="104944"/>
                  <a:pt x="40091" y="104775"/>
                  <a:pt x="40091" y="104551"/>
                </a:cubicBezTo>
                <a:cubicBezTo>
                  <a:pt x="40091" y="104354"/>
                  <a:pt x="39895" y="104158"/>
                  <a:pt x="39698" y="104158"/>
                </a:cubicBezTo>
                <a:close/>
                <a:moveTo>
                  <a:pt x="41663" y="104158"/>
                </a:moveTo>
                <a:cubicBezTo>
                  <a:pt x="41439" y="104186"/>
                  <a:pt x="41270" y="104354"/>
                  <a:pt x="41270" y="104551"/>
                </a:cubicBezTo>
                <a:cubicBezTo>
                  <a:pt x="41270" y="104775"/>
                  <a:pt x="41439" y="104944"/>
                  <a:pt x="41663" y="104944"/>
                </a:cubicBezTo>
                <a:cubicBezTo>
                  <a:pt x="41860" y="104944"/>
                  <a:pt x="42056" y="104775"/>
                  <a:pt x="42056" y="104551"/>
                </a:cubicBezTo>
                <a:cubicBezTo>
                  <a:pt x="42056" y="104354"/>
                  <a:pt x="41860" y="104158"/>
                  <a:pt x="41663" y="104158"/>
                </a:cubicBezTo>
                <a:close/>
                <a:moveTo>
                  <a:pt x="43629" y="104158"/>
                </a:moveTo>
                <a:cubicBezTo>
                  <a:pt x="43404" y="104186"/>
                  <a:pt x="43235" y="104354"/>
                  <a:pt x="43235" y="104551"/>
                </a:cubicBezTo>
                <a:cubicBezTo>
                  <a:pt x="43235" y="104775"/>
                  <a:pt x="43404" y="104944"/>
                  <a:pt x="43629" y="104944"/>
                </a:cubicBezTo>
                <a:cubicBezTo>
                  <a:pt x="43825" y="104944"/>
                  <a:pt x="44022" y="104775"/>
                  <a:pt x="44022" y="104551"/>
                </a:cubicBezTo>
                <a:cubicBezTo>
                  <a:pt x="44022" y="104354"/>
                  <a:pt x="43825" y="104158"/>
                  <a:pt x="43629" y="104158"/>
                </a:cubicBezTo>
                <a:close/>
                <a:moveTo>
                  <a:pt x="45594" y="104158"/>
                </a:moveTo>
                <a:cubicBezTo>
                  <a:pt x="45369" y="104186"/>
                  <a:pt x="45201" y="104354"/>
                  <a:pt x="45201" y="104551"/>
                </a:cubicBezTo>
                <a:cubicBezTo>
                  <a:pt x="45201" y="104775"/>
                  <a:pt x="45369" y="104944"/>
                  <a:pt x="45594" y="104944"/>
                </a:cubicBezTo>
                <a:cubicBezTo>
                  <a:pt x="45790" y="104944"/>
                  <a:pt x="45987" y="104775"/>
                  <a:pt x="45987" y="104551"/>
                </a:cubicBezTo>
                <a:cubicBezTo>
                  <a:pt x="45987" y="104354"/>
                  <a:pt x="45790" y="104158"/>
                  <a:pt x="45594" y="104158"/>
                </a:cubicBezTo>
                <a:close/>
                <a:moveTo>
                  <a:pt x="47559" y="104158"/>
                </a:moveTo>
                <a:cubicBezTo>
                  <a:pt x="47334" y="104186"/>
                  <a:pt x="47166" y="104354"/>
                  <a:pt x="47166" y="104551"/>
                </a:cubicBezTo>
                <a:cubicBezTo>
                  <a:pt x="47166" y="104775"/>
                  <a:pt x="47334" y="104944"/>
                  <a:pt x="47559" y="104944"/>
                </a:cubicBezTo>
                <a:cubicBezTo>
                  <a:pt x="47756" y="104944"/>
                  <a:pt x="47952" y="104775"/>
                  <a:pt x="47952" y="104551"/>
                </a:cubicBezTo>
                <a:cubicBezTo>
                  <a:pt x="47952" y="104354"/>
                  <a:pt x="47756" y="104158"/>
                  <a:pt x="47559" y="104158"/>
                </a:cubicBezTo>
                <a:close/>
                <a:moveTo>
                  <a:pt x="49524" y="104158"/>
                </a:moveTo>
                <a:cubicBezTo>
                  <a:pt x="49300" y="104186"/>
                  <a:pt x="49131" y="104354"/>
                  <a:pt x="49131" y="104551"/>
                </a:cubicBezTo>
                <a:cubicBezTo>
                  <a:pt x="49131" y="104775"/>
                  <a:pt x="49300" y="104944"/>
                  <a:pt x="49524" y="104944"/>
                </a:cubicBezTo>
                <a:cubicBezTo>
                  <a:pt x="49721" y="104944"/>
                  <a:pt x="49917" y="104775"/>
                  <a:pt x="49917" y="104551"/>
                </a:cubicBezTo>
                <a:cubicBezTo>
                  <a:pt x="49917" y="104354"/>
                  <a:pt x="49721" y="104158"/>
                  <a:pt x="49524" y="104158"/>
                </a:cubicBezTo>
                <a:close/>
                <a:moveTo>
                  <a:pt x="51489" y="104158"/>
                </a:moveTo>
                <a:cubicBezTo>
                  <a:pt x="51265" y="104186"/>
                  <a:pt x="51096" y="104354"/>
                  <a:pt x="51096" y="104551"/>
                </a:cubicBezTo>
                <a:cubicBezTo>
                  <a:pt x="51096" y="104775"/>
                  <a:pt x="51265" y="104944"/>
                  <a:pt x="51489" y="104944"/>
                </a:cubicBezTo>
                <a:cubicBezTo>
                  <a:pt x="51686" y="104944"/>
                  <a:pt x="51882" y="104775"/>
                  <a:pt x="51882" y="104551"/>
                </a:cubicBezTo>
                <a:cubicBezTo>
                  <a:pt x="51882" y="104354"/>
                  <a:pt x="51686" y="104158"/>
                  <a:pt x="51489" y="104158"/>
                </a:cubicBezTo>
                <a:close/>
                <a:moveTo>
                  <a:pt x="53455" y="104158"/>
                </a:moveTo>
                <a:cubicBezTo>
                  <a:pt x="53230" y="104186"/>
                  <a:pt x="53062" y="104354"/>
                  <a:pt x="53062" y="104551"/>
                </a:cubicBezTo>
                <a:cubicBezTo>
                  <a:pt x="53062" y="104775"/>
                  <a:pt x="53230" y="104944"/>
                  <a:pt x="53455" y="104944"/>
                </a:cubicBezTo>
                <a:cubicBezTo>
                  <a:pt x="53651" y="104944"/>
                  <a:pt x="53848" y="104775"/>
                  <a:pt x="53848" y="104551"/>
                </a:cubicBezTo>
                <a:cubicBezTo>
                  <a:pt x="53848" y="104354"/>
                  <a:pt x="53651" y="104158"/>
                  <a:pt x="53455" y="104158"/>
                </a:cubicBezTo>
                <a:close/>
                <a:moveTo>
                  <a:pt x="37733" y="106123"/>
                </a:moveTo>
                <a:cubicBezTo>
                  <a:pt x="37508" y="106123"/>
                  <a:pt x="37340" y="106319"/>
                  <a:pt x="37340" y="106516"/>
                </a:cubicBezTo>
                <a:cubicBezTo>
                  <a:pt x="37340" y="106740"/>
                  <a:pt x="37508" y="106909"/>
                  <a:pt x="37733" y="106909"/>
                </a:cubicBezTo>
                <a:cubicBezTo>
                  <a:pt x="37929" y="106909"/>
                  <a:pt x="38126" y="106740"/>
                  <a:pt x="38126" y="106516"/>
                </a:cubicBezTo>
                <a:cubicBezTo>
                  <a:pt x="38126" y="106319"/>
                  <a:pt x="37929" y="106123"/>
                  <a:pt x="37733" y="106123"/>
                </a:cubicBezTo>
                <a:close/>
                <a:moveTo>
                  <a:pt x="39698" y="106123"/>
                </a:moveTo>
                <a:cubicBezTo>
                  <a:pt x="39474" y="106123"/>
                  <a:pt x="39305" y="106319"/>
                  <a:pt x="39305" y="106516"/>
                </a:cubicBezTo>
                <a:cubicBezTo>
                  <a:pt x="39305" y="106740"/>
                  <a:pt x="39474" y="106909"/>
                  <a:pt x="39698" y="106909"/>
                </a:cubicBezTo>
                <a:cubicBezTo>
                  <a:pt x="39895" y="106909"/>
                  <a:pt x="40091" y="106740"/>
                  <a:pt x="40091" y="106516"/>
                </a:cubicBezTo>
                <a:cubicBezTo>
                  <a:pt x="40091" y="106319"/>
                  <a:pt x="39895" y="106123"/>
                  <a:pt x="39698" y="106123"/>
                </a:cubicBezTo>
                <a:close/>
                <a:moveTo>
                  <a:pt x="41663" y="106123"/>
                </a:moveTo>
                <a:cubicBezTo>
                  <a:pt x="41439" y="106123"/>
                  <a:pt x="41270" y="106319"/>
                  <a:pt x="41270" y="106516"/>
                </a:cubicBezTo>
                <a:cubicBezTo>
                  <a:pt x="41270" y="106740"/>
                  <a:pt x="41439" y="106909"/>
                  <a:pt x="41663" y="106909"/>
                </a:cubicBezTo>
                <a:cubicBezTo>
                  <a:pt x="41860" y="106909"/>
                  <a:pt x="42056" y="106740"/>
                  <a:pt x="42056" y="106516"/>
                </a:cubicBezTo>
                <a:cubicBezTo>
                  <a:pt x="42056" y="106319"/>
                  <a:pt x="41860" y="106123"/>
                  <a:pt x="41663" y="106123"/>
                </a:cubicBezTo>
                <a:close/>
                <a:moveTo>
                  <a:pt x="43629" y="106123"/>
                </a:moveTo>
                <a:cubicBezTo>
                  <a:pt x="43404" y="106123"/>
                  <a:pt x="43235" y="106319"/>
                  <a:pt x="43235" y="106516"/>
                </a:cubicBezTo>
                <a:cubicBezTo>
                  <a:pt x="43235" y="106740"/>
                  <a:pt x="43404" y="106909"/>
                  <a:pt x="43629" y="106909"/>
                </a:cubicBezTo>
                <a:cubicBezTo>
                  <a:pt x="43825" y="106909"/>
                  <a:pt x="44022" y="106740"/>
                  <a:pt x="44022" y="106516"/>
                </a:cubicBezTo>
                <a:cubicBezTo>
                  <a:pt x="44022" y="106319"/>
                  <a:pt x="43825" y="106123"/>
                  <a:pt x="43629" y="106123"/>
                </a:cubicBezTo>
                <a:close/>
                <a:moveTo>
                  <a:pt x="45594" y="106123"/>
                </a:moveTo>
                <a:cubicBezTo>
                  <a:pt x="45369" y="106123"/>
                  <a:pt x="45201" y="106319"/>
                  <a:pt x="45201" y="106516"/>
                </a:cubicBezTo>
                <a:cubicBezTo>
                  <a:pt x="45201" y="106740"/>
                  <a:pt x="45369" y="106909"/>
                  <a:pt x="45594" y="106909"/>
                </a:cubicBezTo>
                <a:cubicBezTo>
                  <a:pt x="45790" y="106909"/>
                  <a:pt x="45987" y="106740"/>
                  <a:pt x="45987" y="106516"/>
                </a:cubicBezTo>
                <a:cubicBezTo>
                  <a:pt x="45987" y="106319"/>
                  <a:pt x="45790" y="106123"/>
                  <a:pt x="45594" y="106123"/>
                </a:cubicBezTo>
                <a:close/>
                <a:moveTo>
                  <a:pt x="47559" y="106123"/>
                </a:moveTo>
                <a:cubicBezTo>
                  <a:pt x="47334" y="106123"/>
                  <a:pt x="47166" y="106319"/>
                  <a:pt x="47166" y="106516"/>
                </a:cubicBezTo>
                <a:cubicBezTo>
                  <a:pt x="47166" y="106740"/>
                  <a:pt x="47334" y="106909"/>
                  <a:pt x="47559" y="106909"/>
                </a:cubicBezTo>
                <a:cubicBezTo>
                  <a:pt x="47756" y="106909"/>
                  <a:pt x="47952" y="106740"/>
                  <a:pt x="47952" y="106516"/>
                </a:cubicBezTo>
                <a:cubicBezTo>
                  <a:pt x="47952" y="106319"/>
                  <a:pt x="47756" y="106123"/>
                  <a:pt x="47559" y="106123"/>
                </a:cubicBezTo>
                <a:close/>
                <a:moveTo>
                  <a:pt x="49524" y="106123"/>
                </a:moveTo>
                <a:cubicBezTo>
                  <a:pt x="49300" y="106123"/>
                  <a:pt x="49131" y="106319"/>
                  <a:pt x="49131" y="106516"/>
                </a:cubicBezTo>
                <a:cubicBezTo>
                  <a:pt x="49131" y="106740"/>
                  <a:pt x="49300" y="106909"/>
                  <a:pt x="49524" y="106909"/>
                </a:cubicBezTo>
                <a:cubicBezTo>
                  <a:pt x="49721" y="106909"/>
                  <a:pt x="49917" y="106740"/>
                  <a:pt x="49917" y="106516"/>
                </a:cubicBezTo>
                <a:cubicBezTo>
                  <a:pt x="49917" y="106319"/>
                  <a:pt x="49721" y="106123"/>
                  <a:pt x="49524" y="106123"/>
                </a:cubicBezTo>
                <a:close/>
                <a:moveTo>
                  <a:pt x="51489" y="106123"/>
                </a:moveTo>
                <a:cubicBezTo>
                  <a:pt x="51265" y="106123"/>
                  <a:pt x="51096" y="106319"/>
                  <a:pt x="51096" y="106516"/>
                </a:cubicBezTo>
                <a:cubicBezTo>
                  <a:pt x="51096" y="106740"/>
                  <a:pt x="51265" y="106909"/>
                  <a:pt x="51489" y="106909"/>
                </a:cubicBezTo>
                <a:cubicBezTo>
                  <a:pt x="51686" y="106909"/>
                  <a:pt x="51882" y="106740"/>
                  <a:pt x="51882" y="106516"/>
                </a:cubicBezTo>
                <a:cubicBezTo>
                  <a:pt x="51882" y="106319"/>
                  <a:pt x="51686" y="106123"/>
                  <a:pt x="51489" y="106123"/>
                </a:cubicBezTo>
                <a:close/>
                <a:moveTo>
                  <a:pt x="35768" y="108116"/>
                </a:moveTo>
                <a:cubicBezTo>
                  <a:pt x="35543" y="108116"/>
                  <a:pt x="35375" y="108285"/>
                  <a:pt x="35375" y="108481"/>
                </a:cubicBezTo>
                <a:cubicBezTo>
                  <a:pt x="35375" y="108706"/>
                  <a:pt x="35543" y="108874"/>
                  <a:pt x="35768" y="108874"/>
                </a:cubicBezTo>
                <a:cubicBezTo>
                  <a:pt x="35964" y="108874"/>
                  <a:pt x="36161" y="108706"/>
                  <a:pt x="36161" y="108481"/>
                </a:cubicBezTo>
                <a:cubicBezTo>
                  <a:pt x="36161" y="108285"/>
                  <a:pt x="35964" y="108116"/>
                  <a:pt x="35768" y="108116"/>
                </a:cubicBezTo>
                <a:close/>
                <a:moveTo>
                  <a:pt x="37733" y="108116"/>
                </a:moveTo>
                <a:cubicBezTo>
                  <a:pt x="37508" y="108116"/>
                  <a:pt x="37340" y="108285"/>
                  <a:pt x="37340" y="108481"/>
                </a:cubicBezTo>
                <a:cubicBezTo>
                  <a:pt x="37340" y="108706"/>
                  <a:pt x="37508" y="108874"/>
                  <a:pt x="37733" y="108874"/>
                </a:cubicBezTo>
                <a:cubicBezTo>
                  <a:pt x="37929" y="108874"/>
                  <a:pt x="38126" y="108706"/>
                  <a:pt x="38126" y="108481"/>
                </a:cubicBezTo>
                <a:cubicBezTo>
                  <a:pt x="38126" y="108285"/>
                  <a:pt x="37929" y="108116"/>
                  <a:pt x="37733" y="108116"/>
                </a:cubicBezTo>
                <a:close/>
                <a:moveTo>
                  <a:pt x="39698" y="108116"/>
                </a:moveTo>
                <a:cubicBezTo>
                  <a:pt x="39474" y="108116"/>
                  <a:pt x="39305" y="108285"/>
                  <a:pt x="39305" y="108481"/>
                </a:cubicBezTo>
                <a:cubicBezTo>
                  <a:pt x="39305" y="108706"/>
                  <a:pt x="39474" y="108874"/>
                  <a:pt x="39698" y="108874"/>
                </a:cubicBezTo>
                <a:cubicBezTo>
                  <a:pt x="39895" y="108874"/>
                  <a:pt x="40091" y="108706"/>
                  <a:pt x="40091" y="108481"/>
                </a:cubicBezTo>
                <a:cubicBezTo>
                  <a:pt x="40091" y="108285"/>
                  <a:pt x="39895" y="108116"/>
                  <a:pt x="39698" y="108116"/>
                </a:cubicBezTo>
                <a:close/>
                <a:moveTo>
                  <a:pt x="41663" y="108116"/>
                </a:moveTo>
                <a:cubicBezTo>
                  <a:pt x="41439" y="108116"/>
                  <a:pt x="41270" y="108285"/>
                  <a:pt x="41270" y="108481"/>
                </a:cubicBezTo>
                <a:cubicBezTo>
                  <a:pt x="41270" y="108706"/>
                  <a:pt x="41439" y="108874"/>
                  <a:pt x="41663" y="108874"/>
                </a:cubicBezTo>
                <a:cubicBezTo>
                  <a:pt x="41860" y="108874"/>
                  <a:pt x="42056" y="108706"/>
                  <a:pt x="42056" y="108481"/>
                </a:cubicBezTo>
                <a:cubicBezTo>
                  <a:pt x="42056" y="108285"/>
                  <a:pt x="41860" y="108116"/>
                  <a:pt x="41663" y="108116"/>
                </a:cubicBezTo>
                <a:close/>
                <a:moveTo>
                  <a:pt x="43629" y="108116"/>
                </a:moveTo>
                <a:cubicBezTo>
                  <a:pt x="43404" y="108116"/>
                  <a:pt x="43235" y="108285"/>
                  <a:pt x="43235" y="108481"/>
                </a:cubicBezTo>
                <a:cubicBezTo>
                  <a:pt x="43235" y="108706"/>
                  <a:pt x="43404" y="108874"/>
                  <a:pt x="43629" y="108874"/>
                </a:cubicBezTo>
                <a:cubicBezTo>
                  <a:pt x="43825" y="108874"/>
                  <a:pt x="44022" y="108706"/>
                  <a:pt x="44022" y="108481"/>
                </a:cubicBezTo>
                <a:cubicBezTo>
                  <a:pt x="44022" y="108285"/>
                  <a:pt x="43825" y="108116"/>
                  <a:pt x="43629" y="108116"/>
                </a:cubicBezTo>
                <a:close/>
                <a:moveTo>
                  <a:pt x="45594" y="108116"/>
                </a:moveTo>
                <a:cubicBezTo>
                  <a:pt x="45369" y="108116"/>
                  <a:pt x="45201" y="108285"/>
                  <a:pt x="45201" y="108481"/>
                </a:cubicBezTo>
                <a:cubicBezTo>
                  <a:pt x="45201" y="108706"/>
                  <a:pt x="45369" y="108874"/>
                  <a:pt x="45594" y="108874"/>
                </a:cubicBezTo>
                <a:cubicBezTo>
                  <a:pt x="45790" y="108874"/>
                  <a:pt x="45987" y="108706"/>
                  <a:pt x="45987" y="108481"/>
                </a:cubicBezTo>
                <a:cubicBezTo>
                  <a:pt x="45987" y="108285"/>
                  <a:pt x="45790" y="108116"/>
                  <a:pt x="45594" y="108116"/>
                </a:cubicBezTo>
                <a:close/>
                <a:moveTo>
                  <a:pt x="47559" y="108116"/>
                </a:moveTo>
                <a:cubicBezTo>
                  <a:pt x="47334" y="108116"/>
                  <a:pt x="47166" y="108285"/>
                  <a:pt x="47166" y="108481"/>
                </a:cubicBezTo>
                <a:cubicBezTo>
                  <a:pt x="47166" y="108706"/>
                  <a:pt x="47334" y="108874"/>
                  <a:pt x="47559" y="108874"/>
                </a:cubicBezTo>
                <a:cubicBezTo>
                  <a:pt x="47756" y="108874"/>
                  <a:pt x="47952" y="108706"/>
                  <a:pt x="47952" y="108481"/>
                </a:cubicBezTo>
                <a:cubicBezTo>
                  <a:pt x="47952" y="108285"/>
                  <a:pt x="47756" y="108116"/>
                  <a:pt x="47559" y="108116"/>
                </a:cubicBezTo>
                <a:close/>
                <a:moveTo>
                  <a:pt x="49524" y="108116"/>
                </a:moveTo>
                <a:cubicBezTo>
                  <a:pt x="49300" y="108116"/>
                  <a:pt x="49131" y="108285"/>
                  <a:pt x="49131" y="108481"/>
                </a:cubicBezTo>
                <a:cubicBezTo>
                  <a:pt x="49131" y="108706"/>
                  <a:pt x="49300" y="108874"/>
                  <a:pt x="49524" y="108874"/>
                </a:cubicBezTo>
                <a:cubicBezTo>
                  <a:pt x="49721" y="108874"/>
                  <a:pt x="49917" y="108706"/>
                  <a:pt x="49917" y="108481"/>
                </a:cubicBezTo>
                <a:cubicBezTo>
                  <a:pt x="49917" y="108285"/>
                  <a:pt x="49721" y="108116"/>
                  <a:pt x="49524" y="108116"/>
                </a:cubicBezTo>
                <a:close/>
                <a:moveTo>
                  <a:pt x="51489" y="108116"/>
                </a:moveTo>
                <a:cubicBezTo>
                  <a:pt x="51265" y="108116"/>
                  <a:pt x="51096" y="108285"/>
                  <a:pt x="51096" y="108481"/>
                </a:cubicBezTo>
                <a:cubicBezTo>
                  <a:pt x="51096" y="108706"/>
                  <a:pt x="51265" y="108874"/>
                  <a:pt x="51489" y="108874"/>
                </a:cubicBezTo>
                <a:cubicBezTo>
                  <a:pt x="51686" y="108874"/>
                  <a:pt x="51882" y="108706"/>
                  <a:pt x="51882" y="108481"/>
                </a:cubicBezTo>
                <a:cubicBezTo>
                  <a:pt x="51882" y="108285"/>
                  <a:pt x="51686" y="108116"/>
                  <a:pt x="51489" y="108116"/>
                </a:cubicBezTo>
                <a:close/>
                <a:moveTo>
                  <a:pt x="35768" y="110053"/>
                </a:moveTo>
                <a:cubicBezTo>
                  <a:pt x="35543" y="110081"/>
                  <a:pt x="35375" y="110250"/>
                  <a:pt x="35375" y="110446"/>
                </a:cubicBezTo>
                <a:cubicBezTo>
                  <a:pt x="35375" y="110671"/>
                  <a:pt x="35543" y="110839"/>
                  <a:pt x="35768" y="110839"/>
                </a:cubicBezTo>
                <a:cubicBezTo>
                  <a:pt x="35964" y="110839"/>
                  <a:pt x="36161" y="110671"/>
                  <a:pt x="36161" y="110446"/>
                </a:cubicBezTo>
                <a:cubicBezTo>
                  <a:pt x="36161" y="110250"/>
                  <a:pt x="35964" y="110053"/>
                  <a:pt x="35768" y="110053"/>
                </a:cubicBezTo>
                <a:close/>
                <a:moveTo>
                  <a:pt x="37733" y="110053"/>
                </a:moveTo>
                <a:cubicBezTo>
                  <a:pt x="37508" y="110081"/>
                  <a:pt x="37340" y="110250"/>
                  <a:pt x="37340" y="110446"/>
                </a:cubicBezTo>
                <a:cubicBezTo>
                  <a:pt x="37340" y="110671"/>
                  <a:pt x="37508" y="110839"/>
                  <a:pt x="37733" y="110839"/>
                </a:cubicBezTo>
                <a:cubicBezTo>
                  <a:pt x="37929" y="110839"/>
                  <a:pt x="38126" y="110671"/>
                  <a:pt x="38126" y="110446"/>
                </a:cubicBezTo>
                <a:cubicBezTo>
                  <a:pt x="38126" y="110250"/>
                  <a:pt x="37929" y="110053"/>
                  <a:pt x="37733" y="110053"/>
                </a:cubicBezTo>
                <a:close/>
                <a:moveTo>
                  <a:pt x="39698" y="110053"/>
                </a:moveTo>
                <a:cubicBezTo>
                  <a:pt x="39474" y="110081"/>
                  <a:pt x="39305" y="110250"/>
                  <a:pt x="39305" y="110446"/>
                </a:cubicBezTo>
                <a:cubicBezTo>
                  <a:pt x="39305" y="110671"/>
                  <a:pt x="39474" y="110839"/>
                  <a:pt x="39698" y="110839"/>
                </a:cubicBezTo>
                <a:cubicBezTo>
                  <a:pt x="39895" y="110839"/>
                  <a:pt x="40091" y="110671"/>
                  <a:pt x="40091" y="110446"/>
                </a:cubicBezTo>
                <a:cubicBezTo>
                  <a:pt x="40091" y="110250"/>
                  <a:pt x="39895" y="110053"/>
                  <a:pt x="39698" y="110053"/>
                </a:cubicBezTo>
                <a:close/>
                <a:moveTo>
                  <a:pt x="41663" y="110053"/>
                </a:moveTo>
                <a:cubicBezTo>
                  <a:pt x="41439" y="110081"/>
                  <a:pt x="41270" y="110250"/>
                  <a:pt x="41270" y="110446"/>
                </a:cubicBezTo>
                <a:cubicBezTo>
                  <a:pt x="41270" y="110671"/>
                  <a:pt x="41439" y="110839"/>
                  <a:pt x="41663" y="110839"/>
                </a:cubicBezTo>
                <a:cubicBezTo>
                  <a:pt x="41860" y="110839"/>
                  <a:pt x="42056" y="110671"/>
                  <a:pt x="42056" y="110446"/>
                </a:cubicBezTo>
                <a:cubicBezTo>
                  <a:pt x="42056" y="110250"/>
                  <a:pt x="41860" y="110053"/>
                  <a:pt x="41663" y="110053"/>
                </a:cubicBezTo>
                <a:close/>
                <a:moveTo>
                  <a:pt x="43629" y="110053"/>
                </a:moveTo>
                <a:cubicBezTo>
                  <a:pt x="43404" y="110081"/>
                  <a:pt x="43235" y="110250"/>
                  <a:pt x="43235" y="110446"/>
                </a:cubicBezTo>
                <a:cubicBezTo>
                  <a:pt x="43235" y="110671"/>
                  <a:pt x="43404" y="110839"/>
                  <a:pt x="43629" y="110839"/>
                </a:cubicBezTo>
                <a:cubicBezTo>
                  <a:pt x="43825" y="110839"/>
                  <a:pt x="44022" y="110671"/>
                  <a:pt x="44022" y="110446"/>
                </a:cubicBezTo>
                <a:cubicBezTo>
                  <a:pt x="44022" y="110250"/>
                  <a:pt x="43825" y="110053"/>
                  <a:pt x="43629" y="110053"/>
                </a:cubicBezTo>
                <a:close/>
                <a:moveTo>
                  <a:pt x="45594" y="110053"/>
                </a:moveTo>
                <a:cubicBezTo>
                  <a:pt x="45369" y="110081"/>
                  <a:pt x="45201" y="110250"/>
                  <a:pt x="45201" y="110446"/>
                </a:cubicBezTo>
                <a:cubicBezTo>
                  <a:pt x="45201" y="110671"/>
                  <a:pt x="45369" y="110839"/>
                  <a:pt x="45594" y="110839"/>
                </a:cubicBezTo>
                <a:cubicBezTo>
                  <a:pt x="45790" y="110839"/>
                  <a:pt x="45987" y="110671"/>
                  <a:pt x="45987" y="110446"/>
                </a:cubicBezTo>
                <a:cubicBezTo>
                  <a:pt x="45987" y="110250"/>
                  <a:pt x="45790" y="110053"/>
                  <a:pt x="45594" y="110053"/>
                </a:cubicBezTo>
                <a:close/>
                <a:moveTo>
                  <a:pt x="47559" y="110053"/>
                </a:moveTo>
                <a:cubicBezTo>
                  <a:pt x="47334" y="110081"/>
                  <a:pt x="47166" y="110250"/>
                  <a:pt x="47166" y="110446"/>
                </a:cubicBezTo>
                <a:cubicBezTo>
                  <a:pt x="47166" y="110671"/>
                  <a:pt x="47334" y="110839"/>
                  <a:pt x="47559" y="110839"/>
                </a:cubicBezTo>
                <a:cubicBezTo>
                  <a:pt x="47756" y="110839"/>
                  <a:pt x="47952" y="110671"/>
                  <a:pt x="47952" y="110446"/>
                </a:cubicBezTo>
                <a:cubicBezTo>
                  <a:pt x="47952" y="110250"/>
                  <a:pt x="47756" y="110053"/>
                  <a:pt x="47559" y="110053"/>
                </a:cubicBezTo>
                <a:close/>
                <a:moveTo>
                  <a:pt x="49524" y="110053"/>
                </a:moveTo>
                <a:cubicBezTo>
                  <a:pt x="49300" y="110081"/>
                  <a:pt x="49131" y="110250"/>
                  <a:pt x="49131" y="110446"/>
                </a:cubicBezTo>
                <a:cubicBezTo>
                  <a:pt x="49131" y="110671"/>
                  <a:pt x="49300" y="110839"/>
                  <a:pt x="49524" y="110839"/>
                </a:cubicBezTo>
                <a:cubicBezTo>
                  <a:pt x="49721" y="110839"/>
                  <a:pt x="49917" y="110671"/>
                  <a:pt x="49917" y="110446"/>
                </a:cubicBezTo>
                <a:cubicBezTo>
                  <a:pt x="49917" y="110250"/>
                  <a:pt x="49721" y="110053"/>
                  <a:pt x="49524" y="110053"/>
                </a:cubicBezTo>
                <a:close/>
                <a:moveTo>
                  <a:pt x="33802" y="112047"/>
                </a:moveTo>
                <a:cubicBezTo>
                  <a:pt x="33578" y="112047"/>
                  <a:pt x="33409" y="112215"/>
                  <a:pt x="33409" y="112412"/>
                </a:cubicBezTo>
                <a:cubicBezTo>
                  <a:pt x="33409" y="112636"/>
                  <a:pt x="33578" y="112805"/>
                  <a:pt x="33802" y="112805"/>
                </a:cubicBezTo>
                <a:cubicBezTo>
                  <a:pt x="33999" y="112805"/>
                  <a:pt x="34195" y="112636"/>
                  <a:pt x="34195" y="112412"/>
                </a:cubicBezTo>
                <a:cubicBezTo>
                  <a:pt x="34195" y="112215"/>
                  <a:pt x="33999" y="112047"/>
                  <a:pt x="33802" y="112047"/>
                </a:cubicBezTo>
                <a:close/>
                <a:moveTo>
                  <a:pt x="35768" y="112047"/>
                </a:moveTo>
                <a:cubicBezTo>
                  <a:pt x="35543" y="112047"/>
                  <a:pt x="35375" y="112215"/>
                  <a:pt x="35375" y="112412"/>
                </a:cubicBezTo>
                <a:cubicBezTo>
                  <a:pt x="35375" y="112636"/>
                  <a:pt x="35543" y="112805"/>
                  <a:pt x="35768" y="112805"/>
                </a:cubicBezTo>
                <a:cubicBezTo>
                  <a:pt x="35964" y="112805"/>
                  <a:pt x="36161" y="112636"/>
                  <a:pt x="36161" y="112412"/>
                </a:cubicBezTo>
                <a:cubicBezTo>
                  <a:pt x="36161" y="112215"/>
                  <a:pt x="35964" y="112047"/>
                  <a:pt x="35768" y="112047"/>
                </a:cubicBezTo>
                <a:close/>
                <a:moveTo>
                  <a:pt x="37733" y="112047"/>
                </a:moveTo>
                <a:cubicBezTo>
                  <a:pt x="37508" y="112047"/>
                  <a:pt x="37340" y="112215"/>
                  <a:pt x="37340" y="112412"/>
                </a:cubicBezTo>
                <a:cubicBezTo>
                  <a:pt x="37340" y="112636"/>
                  <a:pt x="37508" y="112805"/>
                  <a:pt x="37733" y="112805"/>
                </a:cubicBezTo>
                <a:cubicBezTo>
                  <a:pt x="37929" y="112805"/>
                  <a:pt x="38126" y="112636"/>
                  <a:pt x="38126" y="112412"/>
                </a:cubicBezTo>
                <a:cubicBezTo>
                  <a:pt x="38126" y="112215"/>
                  <a:pt x="37929" y="112047"/>
                  <a:pt x="37733" y="112047"/>
                </a:cubicBezTo>
                <a:close/>
                <a:moveTo>
                  <a:pt x="39698" y="112047"/>
                </a:moveTo>
                <a:cubicBezTo>
                  <a:pt x="39474" y="112047"/>
                  <a:pt x="39305" y="112215"/>
                  <a:pt x="39305" y="112412"/>
                </a:cubicBezTo>
                <a:cubicBezTo>
                  <a:pt x="39305" y="112636"/>
                  <a:pt x="39474" y="112805"/>
                  <a:pt x="39698" y="112805"/>
                </a:cubicBezTo>
                <a:cubicBezTo>
                  <a:pt x="39895" y="112805"/>
                  <a:pt x="40091" y="112636"/>
                  <a:pt x="40091" y="112412"/>
                </a:cubicBezTo>
                <a:cubicBezTo>
                  <a:pt x="40091" y="112215"/>
                  <a:pt x="39895" y="112047"/>
                  <a:pt x="39698" y="112047"/>
                </a:cubicBezTo>
                <a:close/>
                <a:moveTo>
                  <a:pt x="41663" y="112047"/>
                </a:moveTo>
                <a:cubicBezTo>
                  <a:pt x="41439" y="112047"/>
                  <a:pt x="41270" y="112215"/>
                  <a:pt x="41270" y="112412"/>
                </a:cubicBezTo>
                <a:cubicBezTo>
                  <a:pt x="41270" y="112636"/>
                  <a:pt x="41439" y="112805"/>
                  <a:pt x="41663" y="112805"/>
                </a:cubicBezTo>
                <a:cubicBezTo>
                  <a:pt x="41860" y="112805"/>
                  <a:pt x="42056" y="112636"/>
                  <a:pt x="42056" y="112412"/>
                </a:cubicBezTo>
                <a:cubicBezTo>
                  <a:pt x="42056" y="112215"/>
                  <a:pt x="41860" y="112047"/>
                  <a:pt x="41663" y="112047"/>
                </a:cubicBezTo>
                <a:close/>
                <a:moveTo>
                  <a:pt x="43629" y="112047"/>
                </a:moveTo>
                <a:cubicBezTo>
                  <a:pt x="43404" y="112047"/>
                  <a:pt x="43235" y="112215"/>
                  <a:pt x="43235" y="112412"/>
                </a:cubicBezTo>
                <a:cubicBezTo>
                  <a:pt x="43235" y="112636"/>
                  <a:pt x="43404" y="112805"/>
                  <a:pt x="43629" y="112805"/>
                </a:cubicBezTo>
                <a:cubicBezTo>
                  <a:pt x="43825" y="112805"/>
                  <a:pt x="44022" y="112636"/>
                  <a:pt x="44022" y="112412"/>
                </a:cubicBezTo>
                <a:cubicBezTo>
                  <a:pt x="44022" y="112215"/>
                  <a:pt x="43825" y="112047"/>
                  <a:pt x="43629" y="112047"/>
                </a:cubicBezTo>
                <a:close/>
                <a:moveTo>
                  <a:pt x="45594" y="112047"/>
                </a:moveTo>
                <a:cubicBezTo>
                  <a:pt x="45369" y="112047"/>
                  <a:pt x="45201" y="112215"/>
                  <a:pt x="45201" y="112412"/>
                </a:cubicBezTo>
                <a:cubicBezTo>
                  <a:pt x="45201" y="112636"/>
                  <a:pt x="45369" y="112805"/>
                  <a:pt x="45594" y="112805"/>
                </a:cubicBezTo>
                <a:cubicBezTo>
                  <a:pt x="45790" y="112805"/>
                  <a:pt x="45987" y="112636"/>
                  <a:pt x="45987" y="112412"/>
                </a:cubicBezTo>
                <a:cubicBezTo>
                  <a:pt x="45987" y="112215"/>
                  <a:pt x="45790" y="112047"/>
                  <a:pt x="45594" y="112047"/>
                </a:cubicBezTo>
                <a:close/>
                <a:moveTo>
                  <a:pt x="47559" y="112047"/>
                </a:moveTo>
                <a:cubicBezTo>
                  <a:pt x="47334" y="112047"/>
                  <a:pt x="47166" y="112215"/>
                  <a:pt x="47166" y="112412"/>
                </a:cubicBezTo>
                <a:cubicBezTo>
                  <a:pt x="47166" y="112636"/>
                  <a:pt x="47334" y="112805"/>
                  <a:pt x="47559" y="112805"/>
                </a:cubicBezTo>
                <a:cubicBezTo>
                  <a:pt x="47756" y="112805"/>
                  <a:pt x="47952" y="112636"/>
                  <a:pt x="47952" y="112412"/>
                </a:cubicBezTo>
                <a:cubicBezTo>
                  <a:pt x="47952" y="112215"/>
                  <a:pt x="47756" y="112047"/>
                  <a:pt x="47559" y="112047"/>
                </a:cubicBezTo>
                <a:close/>
                <a:moveTo>
                  <a:pt x="49524" y="112047"/>
                </a:moveTo>
                <a:cubicBezTo>
                  <a:pt x="49300" y="112047"/>
                  <a:pt x="49131" y="112215"/>
                  <a:pt x="49131" y="112412"/>
                </a:cubicBezTo>
                <a:cubicBezTo>
                  <a:pt x="49131" y="112636"/>
                  <a:pt x="49300" y="112805"/>
                  <a:pt x="49524" y="112805"/>
                </a:cubicBezTo>
                <a:cubicBezTo>
                  <a:pt x="49721" y="112805"/>
                  <a:pt x="49917" y="112636"/>
                  <a:pt x="49917" y="112412"/>
                </a:cubicBezTo>
                <a:cubicBezTo>
                  <a:pt x="49917" y="112215"/>
                  <a:pt x="49721" y="112047"/>
                  <a:pt x="49524" y="112047"/>
                </a:cubicBezTo>
                <a:close/>
                <a:moveTo>
                  <a:pt x="33802" y="113984"/>
                </a:moveTo>
                <a:cubicBezTo>
                  <a:pt x="33578" y="114012"/>
                  <a:pt x="33409" y="114180"/>
                  <a:pt x="33409" y="114377"/>
                </a:cubicBezTo>
                <a:cubicBezTo>
                  <a:pt x="33409" y="114601"/>
                  <a:pt x="33578" y="114770"/>
                  <a:pt x="33802" y="114770"/>
                </a:cubicBezTo>
                <a:cubicBezTo>
                  <a:pt x="33999" y="114770"/>
                  <a:pt x="34195" y="114601"/>
                  <a:pt x="34195" y="114377"/>
                </a:cubicBezTo>
                <a:cubicBezTo>
                  <a:pt x="34195" y="114180"/>
                  <a:pt x="33999" y="113984"/>
                  <a:pt x="33802" y="113984"/>
                </a:cubicBezTo>
                <a:close/>
                <a:moveTo>
                  <a:pt x="35768" y="113984"/>
                </a:moveTo>
                <a:cubicBezTo>
                  <a:pt x="35543" y="114012"/>
                  <a:pt x="35375" y="114180"/>
                  <a:pt x="35375" y="114377"/>
                </a:cubicBezTo>
                <a:cubicBezTo>
                  <a:pt x="35375" y="114601"/>
                  <a:pt x="35543" y="114770"/>
                  <a:pt x="35768" y="114770"/>
                </a:cubicBezTo>
                <a:cubicBezTo>
                  <a:pt x="35964" y="114770"/>
                  <a:pt x="36161" y="114601"/>
                  <a:pt x="36161" y="114377"/>
                </a:cubicBezTo>
                <a:cubicBezTo>
                  <a:pt x="36161" y="114180"/>
                  <a:pt x="35964" y="113984"/>
                  <a:pt x="35768" y="113984"/>
                </a:cubicBezTo>
                <a:close/>
                <a:moveTo>
                  <a:pt x="37733" y="113984"/>
                </a:moveTo>
                <a:cubicBezTo>
                  <a:pt x="37508" y="114012"/>
                  <a:pt x="37340" y="114180"/>
                  <a:pt x="37340" y="114377"/>
                </a:cubicBezTo>
                <a:cubicBezTo>
                  <a:pt x="37340" y="114601"/>
                  <a:pt x="37508" y="114770"/>
                  <a:pt x="37733" y="114770"/>
                </a:cubicBezTo>
                <a:cubicBezTo>
                  <a:pt x="37929" y="114770"/>
                  <a:pt x="38126" y="114601"/>
                  <a:pt x="38126" y="114377"/>
                </a:cubicBezTo>
                <a:cubicBezTo>
                  <a:pt x="38126" y="114180"/>
                  <a:pt x="37929" y="113984"/>
                  <a:pt x="37733" y="113984"/>
                </a:cubicBezTo>
                <a:close/>
                <a:moveTo>
                  <a:pt x="39698" y="113984"/>
                </a:moveTo>
                <a:cubicBezTo>
                  <a:pt x="39474" y="114012"/>
                  <a:pt x="39305" y="114180"/>
                  <a:pt x="39305" y="114377"/>
                </a:cubicBezTo>
                <a:cubicBezTo>
                  <a:pt x="39305" y="114601"/>
                  <a:pt x="39474" y="114770"/>
                  <a:pt x="39698" y="114770"/>
                </a:cubicBezTo>
                <a:cubicBezTo>
                  <a:pt x="39895" y="114770"/>
                  <a:pt x="40091" y="114601"/>
                  <a:pt x="40091" y="114377"/>
                </a:cubicBezTo>
                <a:cubicBezTo>
                  <a:pt x="40091" y="114180"/>
                  <a:pt x="39895" y="113984"/>
                  <a:pt x="39698" y="113984"/>
                </a:cubicBezTo>
                <a:close/>
                <a:moveTo>
                  <a:pt x="41663" y="113984"/>
                </a:moveTo>
                <a:cubicBezTo>
                  <a:pt x="41439" y="114012"/>
                  <a:pt x="41270" y="114180"/>
                  <a:pt x="41270" y="114377"/>
                </a:cubicBezTo>
                <a:cubicBezTo>
                  <a:pt x="41270" y="114601"/>
                  <a:pt x="41439" y="114770"/>
                  <a:pt x="41663" y="114770"/>
                </a:cubicBezTo>
                <a:cubicBezTo>
                  <a:pt x="41860" y="114770"/>
                  <a:pt x="42056" y="114601"/>
                  <a:pt x="42056" y="114377"/>
                </a:cubicBezTo>
                <a:cubicBezTo>
                  <a:pt x="42056" y="114180"/>
                  <a:pt x="41860" y="113984"/>
                  <a:pt x="41663" y="113984"/>
                </a:cubicBezTo>
                <a:close/>
                <a:moveTo>
                  <a:pt x="43629" y="113984"/>
                </a:moveTo>
                <a:cubicBezTo>
                  <a:pt x="43404" y="114012"/>
                  <a:pt x="43235" y="114180"/>
                  <a:pt x="43235" y="114377"/>
                </a:cubicBezTo>
                <a:cubicBezTo>
                  <a:pt x="43235" y="114601"/>
                  <a:pt x="43404" y="114770"/>
                  <a:pt x="43629" y="114770"/>
                </a:cubicBezTo>
                <a:cubicBezTo>
                  <a:pt x="43825" y="114770"/>
                  <a:pt x="44022" y="114601"/>
                  <a:pt x="44022" y="114377"/>
                </a:cubicBezTo>
                <a:cubicBezTo>
                  <a:pt x="44022" y="114180"/>
                  <a:pt x="43825" y="113984"/>
                  <a:pt x="43629" y="113984"/>
                </a:cubicBezTo>
                <a:close/>
                <a:moveTo>
                  <a:pt x="45594" y="113984"/>
                </a:moveTo>
                <a:cubicBezTo>
                  <a:pt x="45369" y="114012"/>
                  <a:pt x="45201" y="114180"/>
                  <a:pt x="45201" y="114377"/>
                </a:cubicBezTo>
                <a:cubicBezTo>
                  <a:pt x="45201" y="114601"/>
                  <a:pt x="45369" y="114770"/>
                  <a:pt x="45594" y="114770"/>
                </a:cubicBezTo>
                <a:cubicBezTo>
                  <a:pt x="45790" y="114770"/>
                  <a:pt x="45987" y="114601"/>
                  <a:pt x="45987" y="114377"/>
                </a:cubicBezTo>
                <a:cubicBezTo>
                  <a:pt x="45987" y="114180"/>
                  <a:pt x="45790" y="113984"/>
                  <a:pt x="45594" y="113984"/>
                </a:cubicBezTo>
                <a:close/>
                <a:moveTo>
                  <a:pt x="47559" y="113984"/>
                </a:moveTo>
                <a:cubicBezTo>
                  <a:pt x="47334" y="114012"/>
                  <a:pt x="47166" y="114180"/>
                  <a:pt x="47166" y="114377"/>
                </a:cubicBezTo>
                <a:cubicBezTo>
                  <a:pt x="47166" y="114601"/>
                  <a:pt x="47334" y="114770"/>
                  <a:pt x="47559" y="114770"/>
                </a:cubicBezTo>
                <a:cubicBezTo>
                  <a:pt x="47756" y="114770"/>
                  <a:pt x="47952" y="114601"/>
                  <a:pt x="47952" y="114377"/>
                </a:cubicBezTo>
                <a:cubicBezTo>
                  <a:pt x="47952" y="114180"/>
                  <a:pt x="47756" y="113984"/>
                  <a:pt x="47559" y="113984"/>
                </a:cubicBezTo>
                <a:close/>
                <a:moveTo>
                  <a:pt x="33802" y="115949"/>
                </a:moveTo>
                <a:cubicBezTo>
                  <a:pt x="33578" y="115949"/>
                  <a:pt x="33409" y="116145"/>
                  <a:pt x="33409" y="116342"/>
                </a:cubicBezTo>
                <a:cubicBezTo>
                  <a:pt x="33409" y="116567"/>
                  <a:pt x="33578" y="116735"/>
                  <a:pt x="33802" y="116735"/>
                </a:cubicBezTo>
                <a:cubicBezTo>
                  <a:pt x="33999" y="116735"/>
                  <a:pt x="34195" y="116567"/>
                  <a:pt x="34195" y="116342"/>
                </a:cubicBezTo>
                <a:cubicBezTo>
                  <a:pt x="34195" y="116145"/>
                  <a:pt x="33999" y="115949"/>
                  <a:pt x="33802" y="115949"/>
                </a:cubicBezTo>
                <a:close/>
                <a:moveTo>
                  <a:pt x="35768" y="115949"/>
                </a:moveTo>
                <a:cubicBezTo>
                  <a:pt x="35543" y="115949"/>
                  <a:pt x="35375" y="116145"/>
                  <a:pt x="35375" y="116342"/>
                </a:cubicBezTo>
                <a:cubicBezTo>
                  <a:pt x="35375" y="116567"/>
                  <a:pt x="35543" y="116735"/>
                  <a:pt x="35768" y="116735"/>
                </a:cubicBezTo>
                <a:cubicBezTo>
                  <a:pt x="35964" y="116735"/>
                  <a:pt x="36161" y="116567"/>
                  <a:pt x="36161" y="116342"/>
                </a:cubicBezTo>
                <a:cubicBezTo>
                  <a:pt x="36161" y="116145"/>
                  <a:pt x="35964" y="115949"/>
                  <a:pt x="35768" y="115949"/>
                </a:cubicBezTo>
                <a:close/>
                <a:moveTo>
                  <a:pt x="37733" y="115949"/>
                </a:moveTo>
                <a:cubicBezTo>
                  <a:pt x="37508" y="115949"/>
                  <a:pt x="37340" y="116145"/>
                  <a:pt x="37340" y="116342"/>
                </a:cubicBezTo>
                <a:cubicBezTo>
                  <a:pt x="37340" y="116567"/>
                  <a:pt x="37508" y="116735"/>
                  <a:pt x="37733" y="116735"/>
                </a:cubicBezTo>
                <a:cubicBezTo>
                  <a:pt x="37929" y="116735"/>
                  <a:pt x="38126" y="116567"/>
                  <a:pt x="38126" y="116342"/>
                </a:cubicBezTo>
                <a:cubicBezTo>
                  <a:pt x="38126" y="116145"/>
                  <a:pt x="37929" y="115949"/>
                  <a:pt x="37733" y="115949"/>
                </a:cubicBezTo>
                <a:close/>
                <a:moveTo>
                  <a:pt x="39698" y="115949"/>
                </a:moveTo>
                <a:cubicBezTo>
                  <a:pt x="39474" y="115949"/>
                  <a:pt x="39305" y="116145"/>
                  <a:pt x="39305" y="116342"/>
                </a:cubicBezTo>
                <a:cubicBezTo>
                  <a:pt x="39305" y="116567"/>
                  <a:pt x="39474" y="116735"/>
                  <a:pt x="39698" y="116735"/>
                </a:cubicBezTo>
                <a:cubicBezTo>
                  <a:pt x="39895" y="116735"/>
                  <a:pt x="40091" y="116567"/>
                  <a:pt x="40091" y="116342"/>
                </a:cubicBezTo>
                <a:cubicBezTo>
                  <a:pt x="40091" y="116145"/>
                  <a:pt x="39895" y="115949"/>
                  <a:pt x="39698" y="115949"/>
                </a:cubicBezTo>
                <a:close/>
                <a:moveTo>
                  <a:pt x="41663" y="115949"/>
                </a:moveTo>
                <a:cubicBezTo>
                  <a:pt x="41439" y="115949"/>
                  <a:pt x="41270" y="116145"/>
                  <a:pt x="41270" y="116342"/>
                </a:cubicBezTo>
                <a:cubicBezTo>
                  <a:pt x="41270" y="116567"/>
                  <a:pt x="41439" y="116735"/>
                  <a:pt x="41663" y="116735"/>
                </a:cubicBezTo>
                <a:cubicBezTo>
                  <a:pt x="41860" y="116735"/>
                  <a:pt x="42056" y="116567"/>
                  <a:pt x="42056" y="116342"/>
                </a:cubicBezTo>
                <a:cubicBezTo>
                  <a:pt x="42056" y="116145"/>
                  <a:pt x="41860" y="115949"/>
                  <a:pt x="41663" y="115949"/>
                </a:cubicBezTo>
                <a:close/>
                <a:moveTo>
                  <a:pt x="43629" y="115949"/>
                </a:moveTo>
                <a:cubicBezTo>
                  <a:pt x="43404" y="115949"/>
                  <a:pt x="43235" y="116145"/>
                  <a:pt x="43235" y="116342"/>
                </a:cubicBezTo>
                <a:cubicBezTo>
                  <a:pt x="43235" y="116567"/>
                  <a:pt x="43404" y="116735"/>
                  <a:pt x="43629" y="116735"/>
                </a:cubicBezTo>
                <a:cubicBezTo>
                  <a:pt x="43825" y="116735"/>
                  <a:pt x="44022" y="116567"/>
                  <a:pt x="44022" y="116342"/>
                </a:cubicBezTo>
                <a:cubicBezTo>
                  <a:pt x="44022" y="116145"/>
                  <a:pt x="43825" y="115949"/>
                  <a:pt x="43629" y="115949"/>
                </a:cubicBezTo>
                <a:close/>
                <a:moveTo>
                  <a:pt x="45594" y="115949"/>
                </a:moveTo>
                <a:cubicBezTo>
                  <a:pt x="45369" y="115949"/>
                  <a:pt x="45201" y="116145"/>
                  <a:pt x="45201" y="116342"/>
                </a:cubicBezTo>
                <a:cubicBezTo>
                  <a:pt x="45201" y="116567"/>
                  <a:pt x="45369" y="116735"/>
                  <a:pt x="45594" y="116735"/>
                </a:cubicBezTo>
                <a:cubicBezTo>
                  <a:pt x="45790" y="116735"/>
                  <a:pt x="45987" y="116567"/>
                  <a:pt x="45987" y="116342"/>
                </a:cubicBezTo>
                <a:cubicBezTo>
                  <a:pt x="45987" y="116145"/>
                  <a:pt x="45790" y="115949"/>
                  <a:pt x="45594" y="115949"/>
                </a:cubicBezTo>
                <a:close/>
                <a:moveTo>
                  <a:pt x="47559" y="115949"/>
                </a:moveTo>
                <a:cubicBezTo>
                  <a:pt x="47334" y="115949"/>
                  <a:pt x="47166" y="116145"/>
                  <a:pt x="47166" y="116342"/>
                </a:cubicBezTo>
                <a:cubicBezTo>
                  <a:pt x="47166" y="116567"/>
                  <a:pt x="47334" y="116735"/>
                  <a:pt x="47559" y="116735"/>
                </a:cubicBezTo>
                <a:cubicBezTo>
                  <a:pt x="47756" y="116735"/>
                  <a:pt x="47952" y="116567"/>
                  <a:pt x="47952" y="116342"/>
                </a:cubicBezTo>
                <a:cubicBezTo>
                  <a:pt x="47952" y="116145"/>
                  <a:pt x="47756" y="115949"/>
                  <a:pt x="47559" y="115949"/>
                </a:cubicBezTo>
                <a:close/>
                <a:moveTo>
                  <a:pt x="31837" y="117942"/>
                </a:moveTo>
                <a:cubicBezTo>
                  <a:pt x="31613" y="117942"/>
                  <a:pt x="31444" y="118111"/>
                  <a:pt x="31444" y="118307"/>
                </a:cubicBezTo>
                <a:cubicBezTo>
                  <a:pt x="31444" y="118532"/>
                  <a:pt x="31613" y="118700"/>
                  <a:pt x="31837" y="118700"/>
                </a:cubicBezTo>
                <a:cubicBezTo>
                  <a:pt x="32034" y="118700"/>
                  <a:pt x="32230" y="118532"/>
                  <a:pt x="32230" y="118307"/>
                </a:cubicBezTo>
                <a:cubicBezTo>
                  <a:pt x="32230" y="118111"/>
                  <a:pt x="32034" y="117942"/>
                  <a:pt x="31837" y="117942"/>
                </a:cubicBezTo>
                <a:close/>
                <a:moveTo>
                  <a:pt x="33802" y="117942"/>
                </a:moveTo>
                <a:cubicBezTo>
                  <a:pt x="33578" y="117942"/>
                  <a:pt x="33409" y="118111"/>
                  <a:pt x="33409" y="118307"/>
                </a:cubicBezTo>
                <a:cubicBezTo>
                  <a:pt x="33409" y="118532"/>
                  <a:pt x="33578" y="118700"/>
                  <a:pt x="33802" y="118700"/>
                </a:cubicBezTo>
                <a:cubicBezTo>
                  <a:pt x="33999" y="118700"/>
                  <a:pt x="34195" y="118532"/>
                  <a:pt x="34195" y="118307"/>
                </a:cubicBezTo>
                <a:cubicBezTo>
                  <a:pt x="34195" y="118111"/>
                  <a:pt x="33999" y="117942"/>
                  <a:pt x="33802" y="117942"/>
                </a:cubicBezTo>
                <a:close/>
                <a:moveTo>
                  <a:pt x="35768" y="117942"/>
                </a:moveTo>
                <a:cubicBezTo>
                  <a:pt x="35543" y="117942"/>
                  <a:pt x="35375" y="118111"/>
                  <a:pt x="35375" y="118307"/>
                </a:cubicBezTo>
                <a:cubicBezTo>
                  <a:pt x="35375" y="118532"/>
                  <a:pt x="35543" y="118700"/>
                  <a:pt x="35768" y="118700"/>
                </a:cubicBezTo>
                <a:cubicBezTo>
                  <a:pt x="35964" y="118700"/>
                  <a:pt x="36161" y="118532"/>
                  <a:pt x="36161" y="118307"/>
                </a:cubicBezTo>
                <a:cubicBezTo>
                  <a:pt x="36161" y="118111"/>
                  <a:pt x="35964" y="117942"/>
                  <a:pt x="35768" y="117942"/>
                </a:cubicBezTo>
                <a:close/>
                <a:moveTo>
                  <a:pt x="37733" y="117942"/>
                </a:moveTo>
                <a:cubicBezTo>
                  <a:pt x="37508" y="117942"/>
                  <a:pt x="37340" y="118111"/>
                  <a:pt x="37340" y="118307"/>
                </a:cubicBezTo>
                <a:cubicBezTo>
                  <a:pt x="37340" y="118532"/>
                  <a:pt x="37508" y="118700"/>
                  <a:pt x="37733" y="118700"/>
                </a:cubicBezTo>
                <a:cubicBezTo>
                  <a:pt x="37929" y="118700"/>
                  <a:pt x="38126" y="118532"/>
                  <a:pt x="38126" y="118307"/>
                </a:cubicBezTo>
                <a:cubicBezTo>
                  <a:pt x="38126" y="118111"/>
                  <a:pt x="37929" y="117942"/>
                  <a:pt x="37733" y="117942"/>
                </a:cubicBezTo>
                <a:close/>
                <a:moveTo>
                  <a:pt x="39698" y="117942"/>
                </a:moveTo>
                <a:cubicBezTo>
                  <a:pt x="39474" y="117942"/>
                  <a:pt x="39305" y="118111"/>
                  <a:pt x="39305" y="118307"/>
                </a:cubicBezTo>
                <a:cubicBezTo>
                  <a:pt x="39305" y="118532"/>
                  <a:pt x="39474" y="118700"/>
                  <a:pt x="39698" y="118700"/>
                </a:cubicBezTo>
                <a:cubicBezTo>
                  <a:pt x="39895" y="118700"/>
                  <a:pt x="40091" y="118532"/>
                  <a:pt x="40091" y="118307"/>
                </a:cubicBezTo>
                <a:cubicBezTo>
                  <a:pt x="40091" y="118111"/>
                  <a:pt x="39895" y="117942"/>
                  <a:pt x="39698" y="117942"/>
                </a:cubicBezTo>
                <a:close/>
                <a:moveTo>
                  <a:pt x="41663" y="117942"/>
                </a:moveTo>
                <a:cubicBezTo>
                  <a:pt x="41439" y="117942"/>
                  <a:pt x="41270" y="118111"/>
                  <a:pt x="41270" y="118307"/>
                </a:cubicBezTo>
                <a:cubicBezTo>
                  <a:pt x="41270" y="118532"/>
                  <a:pt x="41439" y="118700"/>
                  <a:pt x="41663" y="118700"/>
                </a:cubicBezTo>
                <a:cubicBezTo>
                  <a:pt x="41860" y="118700"/>
                  <a:pt x="42056" y="118532"/>
                  <a:pt x="42056" y="118307"/>
                </a:cubicBezTo>
                <a:cubicBezTo>
                  <a:pt x="42056" y="118111"/>
                  <a:pt x="41860" y="117942"/>
                  <a:pt x="41663" y="117942"/>
                </a:cubicBezTo>
                <a:close/>
                <a:moveTo>
                  <a:pt x="43629" y="117942"/>
                </a:moveTo>
                <a:cubicBezTo>
                  <a:pt x="43404" y="117942"/>
                  <a:pt x="43235" y="118111"/>
                  <a:pt x="43235" y="118307"/>
                </a:cubicBezTo>
                <a:cubicBezTo>
                  <a:pt x="43235" y="118532"/>
                  <a:pt x="43404" y="118700"/>
                  <a:pt x="43629" y="118700"/>
                </a:cubicBezTo>
                <a:cubicBezTo>
                  <a:pt x="43825" y="118700"/>
                  <a:pt x="44022" y="118532"/>
                  <a:pt x="44022" y="118307"/>
                </a:cubicBezTo>
                <a:cubicBezTo>
                  <a:pt x="44022" y="118111"/>
                  <a:pt x="43825" y="117942"/>
                  <a:pt x="43629" y="117942"/>
                </a:cubicBezTo>
                <a:close/>
                <a:moveTo>
                  <a:pt x="45594" y="117942"/>
                </a:moveTo>
                <a:cubicBezTo>
                  <a:pt x="45369" y="117942"/>
                  <a:pt x="45201" y="118111"/>
                  <a:pt x="45201" y="118307"/>
                </a:cubicBezTo>
                <a:cubicBezTo>
                  <a:pt x="45201" y="118532"/>
                  <a:pt x="45369" y="118700"/>
                  <a:pt x="45594" y="118700"/>
                </a:cubicBezTo>
                <a:cubicBezTo>
                  <a:pt x="45790" y="118700"/>
                  <a:pt x="45987" y="118532"/>
                  <a:pt x="45987" y="118307"/>
                </a:cubicBezTo>
                <a:cubicBezTo>
                  <a:pt x="45987" y="118111"/>
                  <a:pt x="45790" y="117942"/>
                  <a:pt x="45594" y="117942"/>
                </a:cubicBezTo>
                <a:close/>
                <a:moveTo>
                  <a:pt x="31837" y="119879"/>
                </a:moveTo>
                <a:cubicBezTo>
                  <a:pt x="31613" y="119908"/>
                  <a:pt x="31444" y="120076"/>
                  <a:pt x="31444" y="120272"/>
                </a:cubicBezTo>
                <a:cubicBezTo>
                  <a:pt x="31444" y="120497"/>
                  <a:pt x="31613" y="120666"/>
                  <a:pt x="31837" y="120666"/>
                </a:cubicBezTo>
                <a:cubicBezTo>
                  <a:pt x="32034" y="120666"/>
                  <a:pt x="32230" y="120497"/>
                  <a:pt x="32230" y="120272"/>
                </a:cubicBezTo>
                <a:cubicBezTo>
                  <a:pt x="32230" y="120076"/>
                  <a:pt x="32034" y="119879"/>
                  <a:pt x="31837" y="119879"/>
                </a:cubicBezTo>
                <a:close/>
                <a:moveTo>
                  <a:pt x="33802" y="119879"/>
                </a:moveTo>
                <a:cubicBezTo>
                  <a:pt x="33578" y="119908"/>
                  <a:pt x="33409" y="120076"/>
                  <a:pt x="33409" y="120272"/>
                </a:cubicBezTo>
                <a:cubicBezTo>
                  <a:pt x="33409" y="120497"/>
                  <a:pt x="33578" y="120666"/>
                  <a:pt x="33802" y="120666"/>
                </a:cubicBezTo>
                <a:cubicBezTo>
                  <a:pt x="33999" y="120666"/>
                  <a:pt x="34195" y="120497"/>
                  <a:pt x="34195" y="120272"/>
                </a:cubicBezTo>
                <a:cubicBezTo>
                  <a:pt x="34195" y="120076"/>
                  <a:pt x="33999" y="119879"/>
                  <a:pt x="33802" y="119879"/>
                </a:cubicBezTo>
                <a:close/>
                <a:moveTo>
                  <a:pt x="35768" y="119879"/>
                </a:moveTo>
                <a:cubicBezTo>
                  <a:pt x="35543" y="119908"/>
                  <a:pt x="35375" y="120076"/>
                  <a:pt x="35375" y="120272"/>
                </a:cubicBezTo>
                <a:cubicBezTo>
                  <a:pt x="35375" y="120497"/>
                  <a:pt x="35543" y="120666"/>
                  <a:pt x="35768" y="120666"/>
                </a:cubicBezTo>
                <a:cubicBezTo>
                  <a:pt x="35964" y="120666"/>
                  <a:pt x="36161" y="120497"/>
                  <a:pt x="36161" y="120272"/>
                </a:cubicBezTo>
                <a:cubicBezTo>
                  <a:pt x="36161" y="120076"/>
                  <a:pt x="35964" y="119879"/>
                  <a:pt x="35768" y="119879"/>
                </a:cubicBezTo>
                <a:close/>
                <a:moveTo>
                  <a:pt x="37733" y="119879"/>
                </a:moveTo>
                <a:cubicBezTo>
                  <a:pt x="37508" y="119908"/>
                  <a:pt x="37340" y="120076"/>
                  <a:pt x="37340" y="120272"/>
                </a:cubicBezTo>
                <a:cubicBezTo>
                  <a:pt x="37340" y="120497"/>
                  <a:pt x="37508" y="120666"/>
                  <a:pt x="37733" y="120666"/>
                </a:cubicBezTo>
                <a:cubicBezTo>
                  <a:pt x="37929" y="120666"/>
                  <a:pt x="38126" y="120497"/>
                  <a:pt x="38126" y="120272"/>
                </a:cubicBezTo>
                <a:cubicBezTo>
                  <a:pt x="38126" y="120076"/>
                  <a:pt x="37929" y="119879"/>
                  <a:pt x="37733" y="119879"/>
                </a:cubicBezTo>
                <a:close/>
                <a:moveTo>
                  <a:pt x="39698" y="119879"/>
                </a:moveTo>
                <a:cubicBezTo>
                  <a:pt x="39474" y="119908"/>
                  <a:pt x="39305" y="120076"/>
                  <a:pt x="39305" y="120272"/>
                </a:cubicBezTo>
                <a:cubicBezTo>
                  <a:pt x="39305" y="120497"/>
                  <a:pt x="39474" y="120666"/>
                  <a:pt x="39698" y="120666"/>
                </a:cubicBezTo>
                <a:cubicBezTo>
                  <a:pt x="39895" y="120666"/>
                  <a:pt x="40091" y="120497"/>
                  <a:pt x="40091" y="120272"/>
                </a:cubicBezTo>
                <a:cubicBezTo>
                  <a:pt x="40091" y="120076"/>
                  <a:pt x="39895" y="119879"/>
                  <a:pt x="39698" y="119879"/>
                </a:cubicBezTo>
                <a:close/>
                <a:moveTo>
                  <a:pt x="41663" y="119879"/>
                </a:moveTo>
                <a:cubicBezTo>
                  <a:pt x="41439" y="119908"/>
                  <a:pt x="41270" y="120076"/>
                  <a:pt x="41270" y="120272"/>
                </a:cubicBezTo>
                <a:cubicBezTo>
                  <a:pt x="41270" y="120497"/>
                  <a:pt x="41439" y="120666"/>
                  <a:pt x="41663" y="120666"/>
                </a:cubicBezTo>
                <a:cubicBezTo>
                  <a:pt x="41860" y="120666"/>
                  <a:pt x="42056" y="120497"/>
                  <a:pt x="42056" y="120272"/>
                </a:cubicBezTo>
                <a:cubicBezTo>
                  <a:pt x="42056" y="120076"/>
                  <a:pt x="41860" y="119879"/>
                  <a:pt x="41663" y="119879"/>
                </a:cubicBezTo>
                <a:close/>
                <a:moveTo>
                  <a:pt x="43629" y="119879"/>
                </a:moveTo>
                <a:cubicBezTo>
                  <a:pt x="43404" y="119908"/>
                  <a:pt x="43235" y="120076"/>
                  <a:pt x="43235" y="120272"/>
                </a:cubicBezTo>
                <a:cubicBezTo>
                  <a:pt x="43235" y="120497"/>
                  <a:pt x="43404" y="120666"/>
                  <a:pt x="43629" y="120666"/>
                </a:cubicBezTo>
                <a:cubicBezTo>
                  <a:pt x="43825" y="120666"/>
                  <a:pt x="44022" y="120497"/>
                  <a:pt x="44022" y="120272"/>
                </a:cubicBezTo>
                <a:cubicBezTo>
                  <a:pt x="44022" y="120076"/>
                  <a:pt x="43825" y="119879"/>
                  <a:pt x="43629" y="119879"/>
                </a:cubicBezTo>
                <a:close/>
                <a:moveTo>
                  <a:pt x="45594" y="119879"/>
                </a:moveTo>
                <a:cubicBezTo>
                  <a:pt x="45369" y="119908"/>
                  <a:pt x="45201" y="120076"/>
                  <a:pt x="45201" y="120272"/>
                </a:cubicBezTo>
                <a:cubicBezTo>
                  <a:pt x="45201" y="120497"/>
                  <a:pt x="45369" y="120666"/>
                  <a:pt x="45594" y="120666"/>
                </a:cubicBezTo>
                <a:cubicBezTo>
                  <a:pt x="45790" y="120666"/>
                  <a:pt x="45987" y="120497"/>
                  <a:pt x="45987" y="120272"/>
                </a:cubicBezTo>
                <a:cubicBezTo>
                  <a:pt x="45987" y="120076"/>
                  <a:pt x="45790" y="119879"/>
                  <a:pt x="45594" y="119879"/>
                </a:cubicBezTo>
                <a:close/>
                <a:moveTo>
                  <a:pt x="31837" y="121873"/>
                </a:moveTo>
                <a:cubicBezTo>
                  <a:pt x="31613" y="121873"/>
                  <a:pt x="31444" y="122041"/>
                  <a:pt x="31444" y="122238"/>
                </a:cubicBezTo>
                <a:cubicBezTo>
                  <a:pt x="31444" y="122462"/>
                  <a:pt x="31613" y="122631"/>
                  <a:pt x="31837" y="122631"/>
                </a:cubicBezTo>
                <a:cubicBezTo>
                  <a:pt x="32034" y="122631"/>
                  <a:pt x="32230" y="122462"/>
                  <a:pt x="32230" y="122238"/>
                </a:cubicBezTo>
                <a:cubicBezTo>
                  <a:pt x="32230" y="122041"/>
                  <a:pt x="32034" y="121873"/>
                  <a:pt x="31837" y="121873"/>
                </a:cubicBezTo>
                <a:close/>
                <a:moveTo>
                  <a:pt x="33802" y="121873"/>
                </a:moveTo>
                <a:cubicBezTo>
                  <a:pt x="33578" y="121873"/>
                  <a:pt x="33409" y="122041"/>
                  <a:pt x="33409" y="122238"/>
                </a:cubicBezTo>
                <a:cubicBezTo>
                  <a:pt x="33409" y="122462"/>
                  <a:pt x="33578" y="122631"/>
                  <a:pt x="33802" y="122631"/>
                </a:cubicBezTo>
                <a:cubicBezTo>
                  <a:pt x="33999" y="122631"/>
                  <a:pt x="34195" y="122462"/>
                  <a:pt x="34195" y="122238"/>
                </a:cubicBezTo>
                <a:cubicBezTo>
                  <a:pt x="34195" y="122041"/>
                  <a:pt x="33999" y="121873"/>
                  <a:pt x="33802" y="121873"/>
                </a:cubicBezTo>
                <a:close/>
                <a:moveTo>
                  <a:pt x="35768" y="121873"/>
                </a:moveTo>
                <a:cubicBezTo>
                  <a:pt x="35543" y="121873"/>
                  <a:pt x="35375" y="122041"/>
                  <a:pt x="35375" y="122238"/>
                </a:cubicBezTo>
                <a:cubicBezTo>
                  <a:pt x="35375" y="122462"/>
                  <a:pt x="35543" y="122631"/>
                  <a:pt x="35768" y="122631"/>
                </a:cubicBezTo>
                <a:cubicBezTo>
                  <a:pt x="35964" y="122631"/>
                  <a:pt x="36161" y="122462"/>
                  <a:pt x="36161" y="122238"/>
                </a:cubicBezTo>
                <a:cubicBezTo>
                  <a:pt x="36161" y="122041"/>
                  <a:pt x="35964" y="121873"/>
                  <a:pt x="35768" y="121873"/>
                </a:cubicBezTo>
                <a:close/>
                <a:moveTo>
                  <a:pt x="37733" y="121873"/>
                </a:moveTo>
                <a:cubicBezTo>
                  <a:pt x="37508" y="121873"/>
                  <a:pt x="37340" y="122041"/>
                  <a:pt x="37340" y="122238"/>
                </a:cubicBezTo>
                <a:cubicBezTo>
                  <a:pt x="37340" y="122462"/>
                  <a:pt x="37508" y="122631"/>
                  <a:pt x="37733" y="122631"/>
                </a:cubicBezTo>
                <a:cubicBezTo>
                  <a:pt x="37929" y="122631"/>
                  <a:pt x="38126" y="122462"/>
                  <a:pt x="38126" y="122238"/>
                </a:cubicBezTo>
                <a:cubicBezTo>
                  <a:pt x="38126" y="122041"/>
                  <a:pt x="37929" y="121873"/>
                  <a:pt x="37733" y="121873"/>
                </a:cubicBezTo>
                <a:close/>
                <a:moveTo>
                  <a:pt x="39698" y="121873"/>
                </a:moveTo>
                <a:cubicBezTo>
                  <a:pt x="39474" y="121873"/>
                  <a:pt x="39305" y="122041"/>
                  <a:pt x="39305" y="122238"/>
                </a:cubicBezTo>
                <a:cubicBezTo>
                  <a:pt x="39305" y="122462"/>
                  <a:pt x="39474" y="122631"/>
                  <a:pt x="39698" y="122631"/>
                </a:cubicBezTo>
                <a:cubicBezTo>
                  <a:pt x="39895" y="122631"/>
                  <a:pt x="40091" y="122462"/>
                  <a:pt x="40091" y="122238"/>
                </a:cubicBezTo>
                <a:cubicBezTo>
                  <a:pt x="40091" y="122041"/>
                  <a:pt x="39895" y="121873"/>
                  <a:pt x="39698" y="121873"/>
                </a:cubicBezTo>
                <a:close/>
                <a:moveTo>
                  <a:pt x="41663" y="121873"/>
                </a:moveTo>
                <a:cubicBezTo>
                  <a:pt x="41439" y="121873"/>
                  <a:pt x="41270" y="122041"/>
                  <a:pt x="41270" y="122238"/>
                </a:cubicBezTo>
                <a:cubicBezTo>
                  <a:pt x="41270" y="122462"/>
                  <a:pt x="41439" y="122631"/>
                  <a:pt x="41663" y="122631"/>
                </a:cubicBezTo>
                <a:cubicBezTo>
                  <a:pt x="41860" y="122631"/>
                  <a:pt x="42056" y="122462"/>
                  <a:pt x="42056" y="122238"/>
                </a:cubicBezTo>
                <a:cubicBezTo>
                  <a:pt x="42056" y="122041"/>
                  <a:pt x="41860" y="121873"/>
                  <a:pt x="41663" y="121873"/>
                </a:cubicBezTo>
                <a:close/>
                <a:moveTo>
                  <a:pt x="43629" y="121873"/>
                </a:moveTo>
                <a:cubicBezTo>
                  <a:pt x="43404" y="121873"/>
                  <a:pt x="43235" y="122041"/>
                  <a:pt x="43235" y="122238"/>
                </a:cubicBezTo>
                <a:cubicBezTo>
                  <a:pt x="43235" y="122462"/>
                  <a:pt x="43404" y="122631"/>
                  <a:pt x="43629" y="122631"/>
                </a:cubicBezTo>
                <a:cubicBezTo>
                  <a:pt x="43825" y="122631"/>
                  <a:pt x="44022" y="122462"/>
                  <a:pt x="44022" y="122238"/>
                </a:cubicBezTo>
                <a:cubicBezTo>
                  <a:pt x="44022" y="122041"/>
                  <a:pt x="43825" y="121873"/>
                  <a:pt x="43629" y="121873"/>
                </a:cubicBezTo>
                <a:close/>
                <a:moveTo>
                  <a:pt x="45594" y="121873"/>
                </a:moveTo>
                <a:cubicBezTo>
                  <a:pt x="45369" y="121873"/>
                  <a:pt x="45201" y="122041"/>
                  <a:pt x="45201" y="122238"/>
                </a:cubicBezTo>
                <a:cubicBezTo>
                  <a:pt x="45201" y="122462"/>
                  <a:pt x="45369" y="122631"/>
                  <a:pt x="45594" y="122631"/>
                </a:cubicBezTo>
                <a:cubicBezTo>
                  <a:pt x="45790" y="122631"/>
                  <a:pt x="45987" y="122462"/>
                  <a:pt x="45987" y="122238"/>
                </a:cubicBezTo>
                <a:cubicBezTo>
                  <a:pt x="45987" y="122041"/>
                  <a:pt x="45790" y="121873"/>
                  <a:pt x="45594" y="121873"/>
                </a:cubicBezTo>
                <a:close/>
                <a:moveTo>
                  <a:pt x="31837" y="123810"/>
                </a:moveTo>
                <a:cubicBezTo>
                  <a:pt x="31613" y="123838"/>
                  <a:pt x="31444" y="124006"/>
                  <a:pt x="31444" y="124203"/>
                </a:cubicBezTo>
                <a:cubicBezTo>
                  <a:pt x="31444" y="124428"/>
                  <a:pt x="31613" y="124596"/>
                  <a:pt x="31837" y="124596"/>
                </a:cubicBezTo>
                <a:cubicBezTo>
                  <a:pt x="32034" y="124596"/>
                  <a:pt x="32230" y="124428"/>
                  <a:pt x="32230" y="124203"/>
                </a:cubicBezTo>
                <a:cubicBezTo>
                  <a:pt x="32230" y="124006"/>
                  <a:pt x="32034" y="123810"/>
                  <a:pt x="31837" y="123810"/>
                </a:cubicBezTo>
                <a:close/>
                <a:moveTo>
                  <a:pt x="33802" y="123810"/>
                </a:moveTo>
                <a:cubicBezTo>
                  <a:pt x="33578" y="123838"/>
                  <a:pt x="33409" y="124006"/>
                  <a:pt x="33409" y="124203"/>
                </a:cubicBezTo>
                <a:cubicBezTo>
                  <a:pt x="33409" y="124428"/>
                  <a:pt x="33578" y="124596"/>
                  <a:pt x="33802" y="124596"/>
                </a:cubicBezTo>
                <a:cubicBezTo>
                  <a:pt x="33999" y="124596"/>
                  <a:pt x="34195" y="124428"/>
                  <a:pt x="34195" y="124203"/>
                </a:cubicBezTo>
                <a:cubicBezTo>
                  <a:pt x="34195" y="124006"/>
                  <a:pt x="33999" y="123810"/>
                  <a:pt x="33802" y="123810"/>
                </a:cubicBezTo>
                <a:close/>
                <a:moveTo>
                  <a:pt x="35768" y="123810"/>
                </a:moveTo>
                <a:cubicBezTo>
                  <a:pt x="35543" y="123838"/>
                  <a:pt x="35375" y="124006"/>
                  <a:pt x="35375" y="124203"/>
                </a:cubicBezTo>
                <a:cubicBezTo>
                  <a:pt x="35375" y="124428"/>
                  <a:pt x="35543" y="124596"/>
                  <a:pt x="35768" y="124596"/>
                </a:cubicBezTo>
                <a:cubicBezTo>
                  <a:pt x="35964" y="124596"/>
                  <a:pt x="36161" y="124428"/>
                  <a:pt x="36161" y="124203"/>
                </a:cubicBezTo>
                <a:cubicBezTo>
                  <a:pt x="36161" y="124006"/>
                  <a:pt x="35964" y="123810"/>
                  <a:pt x="35768" y="123810"/>
                </a:cubicBezTo>
                <a:close/>
                <a:moveTo>
                  <a:pt x="37733" y="123810"/>
                </a:moveTo>
                <a:cubicBezTo>
                  <a:pt x="37508" y="123838"/>
                  <a:pt x="37340" y="124006"/>
                  <a:pt x="37340" y="124203"/>
                </a:cubicBezTo>
                <a:cubicBezTo>
                  <a:pt x="37340" y="124428"/>
                  <a:pt x="37508" y="124596"/>
                  <a:pt x="37733" y="124596"/>
                </a:cubicBezTo>
                <a:cubicBezTo>
                  <a:pt x="37929" y="124596"/>
                  <a:pt x="38126" y="124428"/>
                  <a:pt x="38126" y="124203"/>
                </a:cubicBezTo>
                <a:cubicBezTo>
                  <a:pt x="38126" y="124006"/>
                  <a:pt x="37929" y="123810"/>
                  <a:pt x="37733" y="123810"/>
                </a:cubicBezTo>
                <a:close/>
                <a:moveTo>
                  <a:pt x="39698" y="123810"/>
                </a:moveTo>
                <a:cubicBezTo>
                  <a:pt x="39474" y="123838"/>
                  <a:pt x="39305" y="124006"/>
                  <a:pt x="39305" y="124203"/>
                </a:cubicBezTo>
                <a:cubicBezTo>
                  <a:pt x="39305" y="124428"/>
                  <a:pt x="39474" y="124596"/>
                  <a:pt x="39698" y="124596"/>
                </a:cubicBezTo>
                <a:cubicBezTo>
                  <a:pt x="39895" y="124596"/>
                  <a:pt x="40091" y="124428"/>
                  <a:pt x="40091" y="124203"/>
                </a:cubicBezTo>
                <a:cubicBezTo>
                  <a:pt x="40091" y="124006"/>
                  <a:pt x="39895" y="123810"/>
                  <a:pt x="39698" y="123810"/>
                </a:cubicBezTo>
                <a:close/>
                <a:moveTo>
                  <a:pt x="41663" y="123810"/>
                </a:moveTo>
                <a:cubicBezTo>
                  <a:pt x="41439" y="123838"/>
                  <a:pt x="41270" y="124006"/>
                  <a:pt x="41270" y="124203"/>
                </a:cubicBezTo>
                <a:cubicBezTo>
                  <a:pt x="41270" y="124428"/>
                  <a:pt x="41439" y="124596"/>
                  <a:pt x="41663" y="124596"/>
                </a:cubicBezTo>
                <a:cubicBezTo>
                  <a:pt x="41860" y="124596"/>
                  <a:pt x="42056" y="124428"/>
                  <a:pt x="42056" y="124203"/>
                </a:cubicBezTo>
                <a:cubicBezTo>
                  <a:pt x="42056" y="124006"/>
                  <a:pt x="41860" y="123810"/>
                  <a:pt x="41663" y="123810"/>
                </a:cubicBezTo>
                <a:close/>
                <a:moveTo>
                  <a:pt x="43629" y="123810"/>
                </a:moveTo>
                <a:cubicBezTo>
                  <a:pt x="43404" y="123838"/>
                  <a:pt x="43235" y="124006"/>
                  <a:pt x="43235" y="124203"/>
                </a:cubicBezTo>
                <a:cubicBezTo>
                  <a:pt x="43235" y="124428"/>
                  <a:pt x="43404" y="124596"/>
                  <a:pt x="43629" y="124596"/>
                </a:cubicBezTo>
                <a:cubicBezTo>
                  <a:pt x="43825" y="124596"/>
                  <a:pt x="44022" y="124428"/>
                  <a:pt x="44022" y="124203"/>
                </a:cubicBezTo>
                <a:cubicBezTo>
                  <a:pt x="44022" y="124006"/>
                  <a:pt x="43825" y="123810"/>
                  <a:pt x="43629" y="123810"/>
                </a:cubicBezTo>
                <a:close/>
                <a:moveTo>
                  <a:pt x="29872" y="125803"/>
                </a:moveTo>
                <a:cubicBezTo>
                  <a:pt x="29647" y="125803"/>
                  <a:pt x="29479" y="125972"/>
                  <a:pt x="29479" y="126168"/>
                </a:cubicBezTo>
                <a:cubicBezTo>
                  <a:pt x="29479" y="126393"/>
                  <a:pt x="29647" y="126561"/>
                  <a:pt x="29872" y="126561"/>
                </a:cubicBezTo>
                <a:cubicBezTo>
                  <a:pt x="30069" y="126561"/>
                  <a:pt x="30265" y="126393"/>
                  <a:pt x="30265" y="126168"/>
                </a:cubicBezTo>
                <a:cubicBezTo>
                  <a:pt x="30265" y="125972"/>
                  <a:pt x="30069" y="125803"/>
                  <a:pt x="29872" y="125803"/>
                </a:cubicBezTo>
                <a:close/>
                <a:moveTo>
                  <a:pt x="31837" y="125803"/>
                </a:moveTo>
                <a:cubicBezTo>
                  <a:pt x="31613" y="125803"/>
                  <a:pt x="31444" y="125972"/>
                  <a:pt x="31444" y="126168"/>
                </a:cubicBezTo>
                <a:cubicBezTo>
                  <a:pt x="31444" y="126393"/>
                  <a:pt x="31613" y="126561"/>
                  <a:pt x="31837" y="126561"/>
                </a:cubicBezTo>
                <a:cubicBezTo>
                  <a:pt x="32034" y="126561"/>
                  <a:pt x="32230" y="126393"/>
                  <a:pt x="32230" y="126168"/>
                </a:cubicBezTo>
                <a:cubicBezTo>
                  <a:pt x="32230" y="125972"/>
                  <a:pt x="32034" y="125803"/>
                  <a:pt x="31837" y="125803"/>
                </a:cubicBezTo>
                <a:close/>
                <a:moveTo>
                  <a:pt x="33802" y="125803"/>
                </a:moveTo>
                <a:cubicBezTo>
                  <a:pt x="33578" y="125803"/>
                  <a:pt x="33409" y="125972"/>
                  <a:pt x="33409" y="126168"/>
                </a:cubicBezTo>
                <a:cubicBezTo>
                  <a:pt x="33409" y="126393"/>
                  <a:pt x="33578" y="126561"/>
                  <a:pt x="33802" y="126561"/>
                </a:cubicBezTo>
                <a:cubicBezTo>
                  <a:pt x="33999" y="126561"/>
                  <a:pt x="34195" y="126393"/>
                  <a:pt x="34195" y="126168"/>
                </a:cubicBezTo>
                <a:cubicBezTo>
                  <a:pt x="34195" y="125972"/>
                  <a:pt x="33999" y="125803"/>
                  <a:pt x="33802" y="125803"/>
                </a:cubicBezTo>
                <a:close/>
                <a:moveTo>
                  <a:pt x="35768" y="125803"/>
                </a:moveTo>
                <a:cubicBezTo>
                  <a:pt x="35543" y="125803"/>
                  <a:pt x="35375" y="125972"/>
                  <a:pt x="35375" y="126168"/>
                </a:cubicBezTo>
                <a:cubicBezTo>
                  <a:pt x="35375" y="126393"/>
                  <a:pt x="35543" y="126561"/>
                  <a:pt x="35768" y="126561"/>
                </a:cubicBezTo>
                <a:cubicBezTo>
                  <a:pt x="35964" y="126561"/>
                  <a:pt x="36161" y="126393"/>
                  <a:pt x="36161" y="126168"/>
                </a:cubicBezTo>
                <a:cubicBezTo>
                  <a:pt x="36161" y="125972"/>
                  <a:pt x="35964" y="125803"/>
                  <a:pt x="35768" y="125803"/>
                </a:cubicBezTo>
                <a:close/>
                <a:moveTo>
                  <a:pt x="37733" y="125803"/>
                </a:moveTo>
                <a:cubicBezTo>
                  <a:pt x="37508" y="125803"/>
                  <a:pt x="37340" y="125972"/>
                  <a:pt x="37340" y="126168"/>
                </a:cubicBezTo>
                <a:cubicBezTo>
                  <a:pt x="37340" y="126393"/>
                  <a:pt x="37508" y="126561"/>
                  <a:pt x="37733" y="126561"/>
                </a:cubicBezTo>
                <a:cubicBezTo>
                  <a:pt x="37929" y="126561"/>
                  <a:pt x="38126" y="126393"/>
                  <a:pt x="38126" y="126168"/>
                </a:cubicBezTo>
                <a:cubicBezTo>
                  <a:pt x="38126" y="125972"/>
                  <a:pt x="37929" y="125803"/>
                  <a:pt x="37733" y="125803"/>
                </a:cubicBezTo>
                <a:close/>
                <a:moveTo>
                  <a:pt x="39698" y="125803"/>
                </a:moveTo>
                <a:cubicBezTo>
                  <a:pt x="39474" y="125803"/>
                  <a:pt x="39305" y="125972"/>
                  <a:pt x="39305" y="126168"/>
                </a:cubicBezTo>
                <a:cubicBezTo>
                  <a:pt x="39305" y="126393"/>
                  <a:pt x="39474" y="126561"/>
                  <a:pt x="39698" y="126561"/>
                </a:cubicBezTo>
                <a:cubicBezTo>
                  <a:pt x="39895" y="126561"/>
                  <a:pt x="40091" y="126393"/>
                  <a:pt x="40091" y="126168"/>
                </a:cubicBezTo>
                <a:cubicBezTo>
                  <a:pt x="40091" y="125972"/>
                  <a:pt x="39895" y="125803"/>
                  <a:pt x="39698" y="125803"/>
                </a:cubicBezTo>
                <a:close/>
                <a:moveTo>
                  <a:pt x="41663" y="125803"/>
                </a:moveTo>
                <a:cubicBezTo>
                  <a:pt x="41439" y="125803"/>
                  <a:pt x="41270" y="125972"/>
                  <a:pt x="41270" y="126168"/>
                </a:cubicBezTo>
                <a:cubicBezTo>
                  <a:pt x="41270" y="126393"/>
                  <a:pt x="41439" y="126561"/>
                  <a:pt x="41663" y="126561"/>
                </a:cubicBezTo>
                <a:cubicBezTo>
                  <a:pt x="41860" y="126561"/>
                  <a:pt x="42056" y="126393"/>
                  <a:pt x="42056" y="126168"/>
                </a:cubicBezTo>
                <a:cubicBezTo>
                  <a:pt x="42056" y="125972"/>
                  <a:pt x="41860" y="125803"/>
                  <a:pt x="41663" y="125803"/>
                </a:cubicBezTo>
                <a:close/>
                <a:moveTo>
                  <a:pt x="43629" y="125803"/>
                </a:moveTo>
                <a:cubicBezTo>
                  <a:pt x="43404" y="125803"/>
                  <a:pt x="43235" y="125972"/>
                  <a:pt x="43235" y="126168"/>
                </a:cubicBezTo>
                <a:cubicBezTo>
                  <a:pt x="43235" y="126393"/>
                  <a:pt x="43404" y="126561"/>
                  <a:pt x="43629" y="126561"/>
                </a:cubicBezTo>
                <a:cubicBezTo>
                  <a:pt x="43825" y="126561"/>
                  <a:pt x="44022" y="126393"/>
                  <a:pt x="44022" y="126168"/>
                </a:cubicBezTo>
                <a:cubicBezTo>
                  <a:pt x="44022" y="125972"/>
                  <a:pt x="43825" y="125803"/>
                  <a:pt x="43629" y="125803"/>
                </a:cubicBezTo>
                <a:close/>
                <a:moveTo>
                  <a:pt x="29872" y="127768"/>
                </a:moveTo>
                <a:cubicBezTo>
                  <a:pt x="29647" y="127768"/>
                  <a:pt x="29479" y="127937"/>
                  <a:pt x="29479" y="128133"/>
                </a:cubicBezTo>
                <a:cubicBezTo>
                  <a:pt x="29479" y="128358"/>
                  <a:pt x="29647" y="128526"/>
                  <a:pt x="29872" y="128526"/>
                </a:cubicBezTo>
                <a:cubicBezTo>
                  <a:pt x="30069" y="128526"/>
                  <a:pt x="30265" y="128358"/>
                  <a:pt x="30265" y="128133"/>
                </a:cubicBezTo>
                <a:cubicBezTo>
                  <a:pt x="30265" y="127937"/>
                  <a:pt x="30069" y="127768"/>
                  <a:pt x="29872" y="127768"/>
                </a:cubicBezTo>
                <a:close/>
                <a:moveTo>
                  <a:pt x="31837" y="127768"/>
                </a:moveTo>
                <a:cubicBezTo>
                  <a:pt x="31613" y="127768"/>
                  <a:pt x="31444" y="127937"/>
                  <a:pt x="31444" y="128133"/>
                </a:cubicBezTo>
                <a:cubicBezTo>
                  <a:pt x="31444" y="128358"/>
                  <a:pt x="31613" y="128526"/>
                  <a:pt x="31837" y="128526"/>
                </a:cubicBezTo>
                <a:cubicBezTo>
                  <a:pt x="32034" y="128526"/>
                  <a:pt x="32230" y="128358"/>
                  <a:pt x="32230" y="128133"/>
                </a:cubicBezTo>
                <a:cubicBezTo>
                  <a:pt x="32230" y="127937"/>
                  <a:pt x="32034" y="127768"/>
                  <a:pt x="31837" y="127768"/>
                </a:cubicBezTo>
                <a:close/>
                <a:moveTo>
                  <a:pt x="33802" y="127768"/>
                </a:moveTo>
                <a:cubicBezTo>
                  <a:pt x="33578" y="127768"/>
                  <a:pt x="33409" y="127937"/>
                  <a:pt x="33409" y="128133"/>
                </a:cubicBezTo>
                <a:cubicBezTo>
                  <a:pt x="33409" y="128358"/>
                  <a:pt x="33578" y="128526"/>
                  <a:pt x="33802" y="128526"/>
                </a:cubicBezTo>
                <a:cubicBezTo>
                  <a:pt x="33999" y="128526"/>
                  <a:pt x="34195" y="128358"/>
                  <a:pt x="34195" y="128133"/>
                </a:cubicBezTo>
                <a:cubicBezTo>
                  <a:pt x="34195" y="127937"/>
                  <a:pt x="33999" y="127768"/>
                  <a:pt x="33802" y="127768"/>
                </a:cubicBezTo>
                <a:close/>
                <a:moveTo>
                  <a:pt x="35768" y="127768"/>
                </a:moveTo>
                <a:cubicBezTo>
                  <a:pt x="35543" y="127768"/>
                  <a:pt x="35375" y="127937"/>
                  <a:pt x="35375" y="128133"/>
                </a:cubicBezTo>
                <a:cubicBezTo>
                  <a:pt x="35375" y="128358"/>
                  <a:pt x="35543" y="128526"/>
                  <a:pt x="35768" y="128526"/>
                </a:cubicBezTo>
                <a:cubicBezTo>
                  <a:pt x="35964" y="128526"/>
                  <a:pt x="36161" y="128358"/>
                  <a:pt x="36161" y="128133"/>
                </a:cubicBezTo>
                <a:cubicBezTo>
                  <a:pt x="36161" y="127937"/>
                  <a:pt x="35964" y="127768"/>
                  <a:pt x="35768" y="127768"/>
                </a:cubicBezTo>
                <a:close/>
                <a:moveTo>
                  <a:pt x="37733" y="127768"/>
                </a:moveTo>
                <a:cubicBezTo>
                  <a:pt x="37508" y="127768"/>
                  <a:pt x="37340" y="127937"/>
                  <a:pt x="37340" y="128133"/>
                </a:cubicBezTo>
                <a:cubicBezTo>
                  <a:pt x="37340" y="128358"/>
                  <a:pt x="37508" y="128526"/>
                  <a:pt x="37733" y="128526"/>
                </a:cubicBezTo>
                <a:cubicBezTo>
                  <a:pt x="37929" y="128526"/>
                  <a:pt x="38126" y="128358"/>
                  <a:pt x="38126" y="128133"/>
                </a:cubicBezTo>
                <a:cubicBezTo>
                  <a:pt x="38126" y="127937"/>
                  <a:pt x="37929" y="127768"/>
                  <a:pt x="37733" y="127768"/>
                </a:cubicBezTo>
                <a:close/>
                <a:moveTo>
                  <a:pt x="39698" y="127768"/>
                </a:moveTo>
                <a:cubicBezTo>
                  <a:pt x="39474" y="127768"/>
                  <a:pt x="39305" y="127937"/>
                  <a:pt x="39305" y="128133"/>
                </a:cubicBezTo>
                <a:cubicBezTo>
                  <a:pt x="39305" y="128358"/>
                  <a:pt x="39474" y="128526"/>
                  <a:pt x="39698" y="128526"/>
                </a:cubicBezTo>
                <a:cubicBezTo>
                  <a:pt x="39895" y="128526"/>
                  <a:pt x="40091" y="128358"/>
                  <a:pt x="40091" y="128133"/>
                </a:cubicBezTo>
                <a:cubicBezTo>
                  <a:pt x="40091" y="127937"/>
                  <a:pt x="39895" y="127768"/>
                  <a:pt x="39698" y="127768"/>
                </a:cubicBezTo>
                <a:close/>
                <a:moveTo>
                  <a:pt x="41663" y="127768"/>
                </a:moveTo>
                <a:cubicBezTo>
                  <a:pt x="41439" y="127768"/>
                  <a:pt x="41270" y="127937"/>
                  <a:pt x="41270" y="128133"/>
                </a:cubicBezTo>
                <a:cubicBezTo>
                  <a:pt x="41270" y="128358"/>
                  <a:pt x="41439" y="128526"/>
                  <a:pt x="41663" y="128526"/>
                </a:cubicBezTo>
                <a:cubicBezTo>
                  <a:pt x="41860" y="128526"/>
                  <a:pt x="42056" y="128358"/>
                  <a:pt x="42056" y="128133"/>
                </a:cubicBezTo>
                <a:cubicBezTo>
                  <a:pt x="42056" y="127937"/>
                  <a:pt x="41860" y="127768"/>
                  <a:pt x="41663" y="127768"/>
                </a:cubicBezTo>
                <a:close/>
                <a:moveTo>
                  <a:pt x="43629" y="127768"/>
                </a:moveTo>
                <a:cubicBezTo>
                  <a:pt x="43404" y="127768"/>
                  <a:pt x="43235" y="127937"/>
                  <a:pt x="43235" y="128133"/>
                </a:cubicBezTo>
                <a:cubicBezTo>
                  <a:pt x="43235" y="128358"/>
                  <a:pt x="43404" y="128526"/>
                  <a:pt x="43629" y="128526"/>
                </a:cubicBezTo>
                <a:cubicBezTo>
                  <a:pt x="43825" y="128526"/>
                  <a:pt x="44022" y="128358"/>
                  <a:pt x="44022" y="128133"/>
                </a:cubicBezTo>
                <a:cubicBezTo>
                  <a:pt x="44022" y="127937"/>
                  <a:pt x="43825" y="127768"/>
                  <a:pt x="43629" y="127768"/>
                </a:cubicBezTo>
                <a:close/>
                <a:moveTo>
                  <a:pt x="29872" y="129734"/>
                </a:moveTo>
                <a:cubicBezTo>
                  <a:pt x="29647" y="129734"/>
                  <a:pt x="29479" y="129902"/>
                  <a:pt x="29479" y="130099"/>
                </a:cubicBezTo>
                <a:cubicBezTo>
                  <a:pt x="29479" y="130323"/>
                  <a:pt x="29647" y="130492"/>
                  <a:pt x="29872" y="130492"/>
                </a:cubicBezTo>
                <a:cubicBezTo>
                  <a:pt x="30069" y="130492"/>
                  <a:pt x="30265" y="130323"/>
                  <a:pt x="30265" y="130099"/>
                </a:cubicBezTo>
                <a:cubicBezTo>
                  <a:pt x="30265" y="129902"/>
                  <a:pt x="30069" y="129734"/>
                  <a:pt x="29872" y="129734"/>
                </a:cubicBezTo>
                <a:close/>
                <a:moveTo>
                  <a:pt x="31837" y="129734"/>
                </a:moveTo>
                <a:cubicBezTo>
                  <a:pt x="31613" y="129734"/>
                  <a:pt x="31444" y="129902"/>
                  <a:pt x="31444" y="130099"/>
                </a:cubicBezTo>
                <a:cubicBezTo>
                  <a:pt x="31444" y="130323"/>
                  <a:pt x="31613" y="130492"/>
                  <a:pt x="31837" y="130492"/>
                </a:cubicBezTo>
                <a:cubicBezTo>
                  <a:pt x="32034" y="130492"/>
                  <a:pt x="32230" y="130323"/>
                  <a:pt x="32230" y="130099"/>
                </a:cubicBezTo>
                <a:cubicBezTo>
                  <a:pt x="32230" y="129902"/>
                  <a:pt x="32034" y="129734"/>
                  <a:pt x="31837" y="129734"/>
                </a:cubicBezTo>
                <a:close/>
                <a:moveTo>
                  <a:pt x="33802" y="129734"/>
                </a:moveTo>
                <a:cubicBezTo>
                  <a:pt x="33578" y="129734"/>
                  <a:pt x="33409" y="129902"/>
                  <a:pt x="33409" y="130099"/>
                </a:cubicBezTo>
                <a:cubicBezTo>
                  <a:pt x="33409" y="130323"/>
                  <a:pt x="33578" y="130492"/>
                  <a:pt x="33802" y="130492"/>
                </a:cubicBezTo>
                <a:cubicBezTo>
                  <a:pt x="33999" y="130492"/>
                  <a:pt x="34195" y="130323"/>
                  <a:pt x="34195" y="130099"/>
                </a:cubicBezTo>
                <a:cubicBezTo>
                  <a:pt x="34195" y="129902"/>
                  <a:pt x="33999" y="129734"/>
                  <a:pt x="33802" y="129734"/>
                </a:cubicBezTo>
                <a:close/>
                <a:moveTo>
                  <a:pt x="35768" y="129734"/>
                </a:moveTo>
                <a:cubicBezTo>
                  <a:pt x="35543" y="129734"/>
                  <a:pt x="35375" y="129902"/>
                  <a:pt x="35375" y="130099"/>
                </a:cubicBezTo>
                <a:cubicBezTo>
                  <a:pt x="35375" y="130323"/>
                  <a:pt x="35543" y="130492"/>
                  <a:pt x="35768" y="130492"/>
                </a:cubicBezTo>
                <a:cubicBezTo>
                  <a:pt x="35964" y="130492"/>
                  <a:pt x="36161" y="130323"/>
                  <a:pt x="36161" y="130099"/>
                </a:cubicBezTo>
                <a:cubicBezTo>
                  <a:pt x="36161" y="129902"/>
                  <a:pt x="35964" y="129734"/>
                  <a:pt x="35768" y="129734"/>
                </a:cubicBezTo>
                <a:close/>
                <a:moveTo>
                  <a:pt x="37733" y="129734"/>
                </a:moveTo>
                <a:cubicBezTo>
                  <a:pt x="37508" y="129734"/>
                  <a:pt x="37340" y="129902"/>
                  <a:pt x="37340" y="130099"/>
                </a:cubicBezTo>
                <a:cubicBezTo>
                  <a:pt x="37340" y="130323"/>
                  <a:pt x="37508" y="130492"/>
                  <a:pt x="37733" y="130492"/>
                </a:cubicBezTo>
                <a:cubicBezTo>
                  <a:pt x="37929" y="130492"/>
                  <a:pt x="38126" y="130323"/>
                  <a:pt x="38126" y="130099"/>
                </a:cubicBezTo>
                <a:cubicBezTo>
                  <a:pt x="38126" y="129902"/>
                  <a:pt x="37929" y="129734"/>
                  <a:pt x="37733" y="129734"/>
                </a:cubicBezTo>
                <a:close/>
                <a:moveTo>
                  <a:pt x="39698" y="129734"/>
                </a:moveTo>
                <a:cubicBezTo>
                  <a:pt x="39474" y="129734"/>
                  <a:pt x="39305" y="129902"/>
                  <a:pt x="39305" y="130099"/>
                </a:cubicBezTo>
                <a:cubicBezTo>
                  <a:pt x="39305" y="130323"/>
                  <a:pt x="39474" y="130492"/>
                  <a:pt x="39698" y="130492"/>
                </a:cubicBezTo>
                <a:cubicBezTo>
                  <a:pt x="39895" y="130492"/>
                  <a:pt x="40091" y="130323"/>
                  <a:pt x="40091" y="130099"/>
                </a:cubicBezTo>
                <a:cubicBezTo>
                  <a:pt x="40091" y="129902"/>
                  <a:pt x="39895" y="129734"/>
                  <a:pt x="39698" y="129734"/>
                </a:cubicBezTo>
                <a:close/>
                <a:moveTo>
                  <a:pt x="41663" y="129734"/>
                </a:moveTo>
                <a:cubicBezTo>
                  <a:pt x="41439" y="129734"/>
                  <a:pt x="41270" y="129902"/>
                  <a:pt x="41270" y="130099"/>
                </a:cubicBezTo>
                <a:cubicBezTo>
                  <a:pt x="41270" y="130323"/>
                  <a:pt x="41439" y="130492"/>
                  <a:pt x="41663" y="130492"/>
                </a:cubicBezTo>
                <a:cubicBezTo>
                  <a:pt x="41860" y="130492"/>
                  <a:pt x="42056" y="130323"/>
                  <a:pt x="42056" y="130099"/>
                </a:cubicBezTo>
                <a:cubicBezTo>
                  <a:pt x="42056" y="129902"/>
                  <a:pt x="41860" y="129734"/>
                  <a:pt x="41663" y="129734"/>
                </a:cubicBezTo>
                <a:close/>
                <a:moveTo>
                  <a:pt x="43629" y="129734"/>
                </a:moveTo>
                <a:cubicBezTo>
                  <a:pt x="43404" y="129734"/>
                  <a:pt x="43235" y="129902"/>
                  <a:pt x="43235" y="130099"/>
                </a:cubicBezTo>
                <a:cubicBezTo>
                  <a:pt x="43235" y="130323"/>
                  <a:pt x="43404" y="130492"/>
                  <a:pt x="43629" y="130492"/>
                </a:cubicBezTo>
                <a:cubicBezTo>
                  <a:pt x="43825" y="130492"/>
                  <a:pt x="44022" y="130323"/>
                  <a:pt x="44022" y="130099"/>
                </a:cubicBezTo>
                <a:cubicBezTo>
                  <a:pt x="44022" y="129902"/>
                  <a:pt x="43825" y="129734"/>
                  <a:pt x="43629" y="129734"/>
                </a:cubicBezTo>
                <a:close/>
                <a:moveTo>
                  <a:pt x="29872" y="131699"/>
                </a:moveTo>
                <a:cubicBezTo>
                  <a:pt x="29647" y="131699"/>
                  <a:pt x="29479" y="131867"/>
                  <a:pt x="29479" y="132064"/>
                </a:cubicBezTo>
                <a:cubicBezTo>
                  <a:pt x="29479" y="132288"/>
                  <a:pt x="29647" y="132457"/>
                  <a:pt x="29872" y="132457"/>
                </a:cubicBezTo>
                <a:cubicBezTo>
                  <a:pt x="30069" y="132457"/>
                  <a:pt x="30265" y="132288"/>
                  <a:pt x="30265" y="132064"/>
                </a:cubicBezTo>
                <a:cubicBezTo>
                  <a:pt x="30265" y="131867"/>
                  <a:pt x="30069" y="131699"/>
                  <a:pt x="29872" y="131699"/>
                </a:cubicBezTo>
                <a:close/>
                <a:moveTo>
                  <a:pt x="31837" y="131699"/>
                </a:moveTo>
                <a:cubicBezTo>
                  <a:pt x="31613" y="131699"/>
                  <a:pt x="31444" y="131867"/>
                  <a:pt x="31444" y="132064"/>
                </a:cubicBezTo>
                <a:cubicBezTo>
                  <a:pt x="31444" y="132288"/>
                  <a:pt x="31613" y="132457"/>
                  <a:pt x="31837" y="132457"/>
                </a:cubicBezTo>
                <a:cubicBezTo>
                  <a:pt x="32034" y="132457"/>
                  <a:pt x="32230" y="132288"/>
                  <a:pt x="32230" y="132064"/>
                </a:cubicBezTo>
                <a:cubicBezTo>
                  <a:pt x="32230" y="131867"/>
                  <a:pt x="32034" y="131699"/>
                  <a:pt x="31837" y="131699"/>
                </a:cubicBezTo>
                <a:close/>
                <a:moveTo>
                  <a:pt x="33802" y="131699"/>
                </a:moveTo>
                <a:cubicBezTo>
                  <a:pt x="33578" y="131699"/>
                  <a:pt x="33409" y="131867"/>
                  <a:pt x="33409" y="132064"/>
                </a:cubicBezTo>
                <a:cubicBezTo>
                  <a:pt x="33409" y="132288"/>
                  <a:pt x="33578" y="132457"/>
                  <a:pt x="33802" y="132457"/>
                </a:cubicBezTo>
                <a:cubicBezTo>
                  <a:pt x="33999" y="132457"/>
                  <a:pt x="34195" y="132288"/>
                  <a:pt x="34195" y="132064"/>
                </a:cubicBezTo>
                <a:cubicBezTo>
                  <a:pt x="34195" y="131867"/>
                  <a:pt x="33999" y="131699"/>
                  <a:pt x="33802" y="131699"/>
                </a:cubicBezTo>
                <a:close/>
                <a:moveTo>
                  <a:pt x="35768" y="131699"/>
                </a:moveTo>
                <a:cubicBezTo>
                  <a:pt x="35543" y="131699"/>
                  <a:pt x="35375" y="131867"/>
                  <a:pt x="35375" y="132064"/>
                </a:cubicBezTo>
                <a:cubicBezTo>
                  <a:pt x="35375" y="132288"/>
                  <a:pt x="35543" y="132457"/>
                  <a:pt x="35768" y="132457"/>
                </a:cubicBezTo>
                <a:cubicBezTo>
                  <a:pt x="35964" y="132457"/>
                  <a:pt x="36161" y="132288"/>
                  <a:pt x="36161" y="132064"/>
                </a:cubicBezTo>
                <a:cubicBezTo>
                  <a:pt x="36161" y="131867"/>
                  <a:pt x="35964" y="131699"/>
                  <a:pt x="35768" y="131699"/>
                </a:cubicBezTo>
                <a:close/>
                <a:moveTo>
                  <a:pt x="37733" y="131699"/>
                </a:moveTo>
                <a:cubicBezTo>
                  <a:pt x="37508" y="131699"/>
                  <a:pt x="37340" y="131867"/>
                  <a:pt x="37340" y="132064"/>
                </a:cubicBezTo>
                <a:cubicBezTo>
                  <a:pt x="37340" y="132288"/>
                  <a:pt x="37508" y="132457"/>
                  <a:pt x="37733" y="132457"/>
                </a:cubicBezTo>
                <a:cubicBezTo>
                  <a:pt x="37929" y="132457"/>
                  <a:pt x="38126" y="132288"/>
                  <a:pt x="38126" y="132064"/>
                </a:cubicBezTo>
                <a:cubicBezTo>
                  <a:pt x="38126" y="131867"/>
                  <a:pt x="37929" y="131699"/>
                  <a:pt x="37733" y="131699"/>
                </a:cubicBezTo>
                <a:close/>
                <a:moveTo>
                  <a:pt x="39698" y="131699"/>
                </a:moveTo>
                <a:cubicBezTo>
                  <a:pt x="39474" y="131699"/>
                  <a:pt x="39305" y="131867"/>
                  <a:pt x="39305" y="132064"/>
                </a:cubicBezTo>
                <a:cubicBezTo>
                  <a:pt x="39305" y="132288"/>
                  <a:pt x="39474" y="132457"/>
                  <a:pt x="39698" y="132457"/>
                </a:cubicBezTo>
                <a:cubicBezTo>
                  <a:pt x="39895" y="132457"/>
                  <a:pt x="40091" y="132288"/>
                  <a:pt x="40091" y="132064"/>
                </a:cubicBezTo>
                <a:cubicBezTo>
                  <a:pt x="40091" y="131867"/>
                  <a:pt x="39895" y="131699"/>
                  <a:pt x="39698" y="131699"/>
                </a:cubicBezTo>
                <a:close/>
                <a:moveTo>
                  <a:pt x="41663" y="131699"/>
                </a:moveTo>
                <a:cubicBezTo>
                  <a:pt x="41439" y="131699"/>
                  <a:pt x="41270" y="131867"/>
                  <a:pt x="41270" y="132064"/>
                </a:cubicBezTo>
                <a:cubicBezTo>
                  <a:pt x="41270" y="132288"/>
                  <a:pt x="41439" y="132457"/>
                  <a:pt x="41663" y="132457"/>
                </a:cubicBezTo>
                <a:cubicBezTo>
                  <a:pt x="41860" y="132457"/>
                  <a:pt x="42056" y="132288"/>
                  <a:pt x="42056" y="132064"/>
                </a:cubicBezTo>
                <a:cubicBezTo>
                  <a:pt x="42056" y="131867"/>
                  <a:pt x="41860" y="131699"/>
                  <a:pt x="41663" y="131699"/>
                </a:cubicBezTo>
                <a:close/>
                <a:moveTo>
                  <a:pt x="29872" y="133636"/>
                </a:moveTo>
                <a:cubicBezTo>
                  <a:pt x="29647" y="133664"/>
                  <a:pt x="29479" y="133833"/>
                  <a:pt x="29479" y="134029"/>
                </a:cubicBezTo>
                <a:cubicBezTo>
                  <a:pt x="29479" y="134254"/>
                  <a:pt x="29647" y="134422"/>
                  <a:pt x="29872" y="134422"/>
                </a:cubicBezTo>
                <a:cubicBezTo>
                  <a:pt x="30069" y="134422"/>
                  <a:pt x="30265" y="134254"/>
                  <a:pt x="30265" y="134029"/>
                </a:cubicBezTo>
                <a:cubicBezTo>
                  <a:pt x="30265" y="133833"/>
                  <a:pt x="30069" y="133636"/>
                  <a:pt x="29872" y="133636"/>
                </a:cubicBezTo>
                <a:close/>
                <a:moveTo>
                  <a:pt x="31837" y="133636"/>
                </a:moveTo>
                <a:cubicBezTo>
                  <a:pt x="31613" y="133664"/>
                  <a:pt x="31444" y="133833"/>
                  <a:pt x="31444" y="134029"/>
                </a:cubicBezTo>
                <a:cubicBezTo>
                  <a:pt x="31444" y="134254"/>
                  <a:pt x="31613" y="134422"/>
                  <a:pt x="31837" y="134422"/>
                </a:cubicBezTo>
                <a:cubicBezTo>
                  <a:pt x="32034" y="134422"/>
                  <a:pt x="32230" y="134254"/>
                  <a:pt x="32230" y="134029"/>
                </a:cubicBezTo>
                <a:cubicBezTo>
                  <a:pt x="32230" y="133833"/>
                  <a:pt x="32034" y="133636"/>
                  <a:pt x="31837" y="133636"/>
                </a:cubicBezTo>
                <a:close/>
                <a:moveTo>
                  <a:pt x="33802" y="133636"/>
                </a:moveTo>
                <a:cubicBezTo>
                  <a:pt x="33578" y="133664"/>
                  <a:pt x="33409" y="133833"/>
                  <a:pt x="33409" y="134029"/>
                </a:cubicBezTo>
                <a:cubicBezTo>
                  <a:pt x="33409" y="134254"/>
                  <a:pt x="33578" y="134422"/>
                  <a:pt x="33802" y="134422"/>
                </a:cubicBezTo>
                <a:cubicBezTo>
                  <a:pt x="33999" y="134422"/>
                  <a:pt x="34195" y="134254"/>
                  <a:pt x="34195" y="134029"/>
                </a:cubicBezTo>
                <a:cubicBezTo>
                  <a:pt x="34195" y="133833"/>
                  <a:pt x="33999" y="133636"/>
                  <a:pt x="33802" y="133636"/>
                </a:cubicBezTo>
                <a:close/>
                <a:moveTo>
                  <a:pt x="35768" y="133636"/>
                </a:moveTo>
                <a:cubicBezTo>
                  <a:pt x="35543" y="133664"/>
                  <a:pt x="35375" y="133833"/>
                  <a:pt x="35375" y="134029"/>
                </a:cubicBezTo>
                <a:cubicBezTo>
                  <a:pt x="35375" y="134254"/>
                  <a:pt x="35543" y="134422"/>
                  <a:pt x="35768" y="134422"/>
                </a:cubicBezTo>
                <a:cubicBezTo>
                  <a:pt x="35964" y="134422"/>
                  <a:pt x="36161" y="134254"/>
                  <a:pt x="36161" y="134029"/>
                </a:cubicBezTo>
                <a:cubicBezTo>
                  <a:pt x="36161" y="133833"/>
                  <a:pt x="35964" y="133636"/>
                  <a:pt x="35768" y="133636"/>
                </a:cubicBezTo>
                <a:close/>
                <a:moveTo>
                  <a:pt x="37733" y="133636"/>
                </a:moveTo>
                <a:cubicBezTo>
                  <a:pt x="37508" y="133664"/>
                  <a:pt x="37340" y="133833"/>
                  <a:pt x="37340" y="134029"/>
                </a:cubicBezTo>
                <a:cubicBezTo>
                  <a:pt x="37340" y="134254"/>
                  <a:pt x="37508" y="134422"/>
                  <a:pt x="37733" y="134422"/>
                </a:cubicBezTo>
                <a:cubicBezTo>
                  <a:pt x="37929" y="134422"/>
                  <a:pt x="38126" y="134254"/>
                  <a:pt x="38126" y="134029"/>
                </a:cubicBezTo>
                <a:cubicBezTo>
                  <a:pt x="38126" y="133833"/>
                  <a:pt x="37929" y="133636"/>
                  <a:pt x="37733" y="133636"/>
                </a:cubicBezTo>
                <a:close/>
                <a:moveTo>
                  <a:pt x="39698" y="133636"/>
                </a:moveTo>
                <a:cubicBezTo>
                  <a:pt x="39474" y="133664"/>
                  <a:pt x="39305" y="133833"/>
                  <a:pt x="39305" y="134029"/>
                </a:cubicBezTo>
                <a:cubicBezTo>
                  <a:pt x="39305" y="134254"/>
                  <a:pt x="39474" y="134422"/>
                  <a:pt x="39698" y="134422"/>
                </a:cubicBezTo>
                <a:cubicBezTo>
                  <a:pt x="39895" y="134422"/>
                  <a:pt x="40091" y="134254"/>
                  <a:pt x="40091" y="134029"/>
                </a:cubicBezTo>
                <a:cubicBezTo>
                  <a:pt x="40091" y="133833"/>
                  <a:pt x="39895" y="133636"/>
                  <a:pt x="39698" y="133636"/>
                </a:cubicBezTo>
                <a:close/>
                <a:moveTo>
                  <a:pt x="41663" y="133636"/>
                </a:moveTo>
                <a:cubicBezTo>
                  <a:pt x="41439" y="133664"/>
                  <a:pt x="41270" y="133833"/>
                  <a:pt x="41270" y="134029"/>
                </a:cubicBezTo>
                <a:cubicBezTo>
                  <a:pt x="41270" y="134254"/>
                  <a:pt x="41439" y="134422"/>
                  <a:pt x="41663" y="134422"/>
                </a:cubicBezTo>
                <a:cubicBezTo>
                  <a:pt x="41860" y="134422"/>
                  <a:pt x="42056" y="134254"/>
                  <a:pt x="42056" y="134029"/>
                </a:cubicBezTo>
                <a:cubicBezTo>
                  <a:pt x="42056" y="133833"/>
                  <a:pt x="41860" y="133636"/>
                  <a:pt x="41663" y="133636"/>
                </a:cubicBezTo>
                <a:close/>
                <a:moveTo>
                  <a:pt x="29872" y="135629"/>
                </a:moveTo>
                <a:cubicBezTo>
                  <a:pt x="29647" y="135629"/>
                  <a:pt x="29479" y="135798"/>
                  <a:pt x="29479" y="135994"/>
                </a:cubicBezTo>
                <a:cubicBezTo>
                  <a:pt x="29479" y="136219"/>
                  <a:pt x="29647" y="136387"/>
                  <a:pt x="29872" y="136387"/>
                </a:cubicBezTo>
                <a:cubicBezTo>
                  <a:pt x="30069" y="136387"/>
                  <a:pt x="30265" y="136219"/>
                  <a:pt x="30265" y="135994"/>
                </a:cubicBezTo>
                <a:cubicBezTo>
                  <a:pt x="30265" y="135798"/>
                  <a:pt x="30069" y="135629"/>
                  <a:pt x="29872" y="135629"/>
                </a:cubicBezTo>
                <a:close/>
                <a:moveTo>
                  <a:pt x="31837" y="135629"/>
                </a:moveTo>
                <a:cubicBezTo>
                  <a:pt x="31613" y="135629"/>
                  <a:pt x="31444" y="135798"/>
                  <a:pt x="31444" y="135994"/>
                </a:cubicBezTo>
                <a:cubicBezTo>
                  <a:pt x="31444" y="136219"/>
                  <a:pt x="31613" y="136387"/>
                  <a:pt x="31837" y="136387"/>
                </a:cubicBezTo>
                <a:cubicBezTo>
                  <a:pt x="32034" y="136387"/>
                  <a:pt x="32230" y="136219"/>
                  <a:pt x="32230" y="135994"/>
                </a:cubicBezTo>
                <a:cubicBezTo>
                  <a:pt x="32230" y="135798"/>
                  <a:pt x="32034" y="135629"/>
                  <a:pt x="31837" y="135629"/>
                </a:cubicBezTo>
                <a:close/>
                <a:moveTo>
                  <a:pt x="33802" y="135629"/>
                </a:moveTo>
                <a:cubicBezTo>
                  <a:pt x="33578" y="135629"/>
                  <a:pt x="33409" y="135798"/>
                  <a:pt x="33409" y="135994"/>
                </a:cubicBezTo>
                <a:cubicBezTo>
                  <a:pt x="33409" y="136219"/>
                  <a:pt x="33578" y="136387"/>
                  <a:pt x="33802" y="136387"/>
                </a:cubicBezTo>
                <a:cubicBezTo>
                  <a:pt x="33999" y="136387"/>
                  <a:pt x="34195" y="136219"/>
                  <a:pt x="34195" y="135994"/>
                </a:cubicBezTo>
                <a:cubicBezTo>
                  <a:pt x="34195" y="135798"/>
                  <a:pt x="33999" y="135629"/>
                  <a:pt x="33802" y="135629"/>
                </a:cubicBezTo>
                <a:close/>
                <a:moveTo>
                  <a:pt x="35768" y="135629"/>
                </a:moveTo>
                <a:cubicBezTo>
                  <a:pt x="35543" y="135629"/>
                  <a:pt x="35375" y="135798"/>
                  <a:pt x="35375" y="135994"/>
                </a:cubicBezTo>
                <a:cubicBezTo>
                  <a:pt x="35375" y="136219"/>
                  <a:pt x="35543" y="136387"/>
                  <a:pt x="35768" y="136387"/>
                </a:cubicBezTo>
                <a:cubicBezTo>
                  <a:pt x="35964" y="136387"/>
                  <a:pt x="36161" y="136219"/>
                  <a:pt x="36161" y="135994"/>
                </a:cubicBezTo>
                <a:cubicBezTo>
                  <a:pt x="36161" y="135798"/>
                  <a:pt x="35964" y="135629"/>
                  <a:pt x="35768" y="135629"/>
                </a:cubicBezTo>
                <a:close/>
                <a:moveTo>
                  <a:pt x="37733" y="135629"/>
                </a:moveTo>
                <a:cubicBezTo>
                  <a:pt x="37508" y="135629"/>
                  <a:pt x="37340" y="135798"/>
                  <a:pt x="37340" y="135994"/>
                </a:cubicBezTo>
                <a:cubicBezTo>
                  <a:pt x="37340" y="136219"/>
                  <a:pt x="37508" y="136387"/>
                  <a:pt x="37733" y="136387"/>
                </a:cubicBezTo>
                <a:cubicBezTo>
                  <a:pt x="37929" y="136387"/>
                  <a:pt x="38126" y="136219"/>
                  <a:pt x="38126" y="135994"/>
                </a:cubicBezTo>
                <a:cubicBezTo>
                  <a:pt x="38126" y="135798"/>
                  <a:pt x="37929" y="135629"/>
                  <a:pt x="37733" y="135629"/>
                </a:cubicBezTo>
                <a:close/>
                <a:moveTo>
                  <a:pt x="39698" y="135629"/>
                </a:moveTo>
                <a:cubicBezTo>
                  <a:pt x="39474" y="135629"/>
                  <a:pt x="39305" y="135798"/>
                  <a:pt x="39305" y="135994"/>
                </a:cubicBezTo>
                <a:cubicBezTo>
                  <a:pt x="39305" y="136219"/>
                  <a:pt x="39474" y="136387"/>
                  <a:pt x="39698" y="136387"/>
                </a:cubicBezTo>
                <a:cubicBezTo>
                  <a:pt x="39895" y="136387"/>
                  <a:pt x="40091" y="136219"/>
                  <a:pt x="40091" y="135994"/>
                </a:cubicBezTo>
                <a:cubicBezTo>
                  <a:pt x="40091" y="135798"/>
                  <a:pt x="39895" y="135629"/>
                  <a:pt x="39698" y="135629"/>
                </a:cubicBezTo>
                <a:close/>
                <a:moveTo>
                  <a:pt x="41663" y="135629"/>
                </a:moveTo>
                <a:cubicBezTo>
                  <a:pt x="41439" y="135629"/>
                  <a:pt x="41270" y="135798"/>
                  <a:pt x="41270" y="135994"/>
                </a:cubicBezTo>
                <a:cubicBezTo>
                  <a:pt x="41270" y="136219"/>
                  <a:pt x="41439" y="136387"/>
                  <a:pt x="41663" y="136387"/>
                </a:cubicBezTo>
                <a:cubicBezTo>
                  <a:pt x="41860" y="136387"/>
                  <a:pt x="42056" y="136219"/>
                  <a:pt x="42056" y="135994"/>
                </a:cubicBezTo>
                <a:cubicBezTo>
                  <a:pt x="42056" y="135798"/>
                  <a:pt x="41860" y="135629"/>
                  <a:pt x="41663" y="135629"/>
                </a:cubicBezTo>
                <a:close/>
                <a:moveTo>
                  <a:pt x="29872" y="137595"/>
                </a:moveTo>
                <a:cubicBezTo>
                  <a:pt x="29647" y="137595"/>
                  <a:pt x="29479" y="137763"/>
                  <a:pt x="29479" y="137960"/>
                </a:cubicBezTo>
                <a:cubicBezTo>
                  <a:pt x="29479" y="138184"/>
                  <a:pt x="29647" y="138353"/>
                  <a:pt x="29872" y="138353"/>
                </a:cubicBezTo>
                <a:cubicBezTo>
                  <a:pt x="30069" y="138353"/>
                  <a:pt x="30265" y="138184"/>
                  <a:pt x="30265" y="137960"/>
                </a:cubicBezTo>
                <a:cubicBezTo>
                  <a:pt x="30265" y="137763"/>
                  <a:pt x="30069" y="137595"/>
                  <a:pt x="29872" y="137595"/>
                </a:cubicBezTo>
                <a:close/>
                <a:moveTo>
                  <a:pt x="31837" y="137595"/>
                </a:moveTo>
                <a:cubicBezTo>
                  <a:pt x="31613" y="137595"/>
                  <a:pt x="31444" y="137763"/>
                  <a:pt x="31444" y="137960"/>
                </a:cubicBezTo>
                <a:cubicBezTo>
                  <a:pt x="31444" y="138184"/>
                  <a:pt x="31613" y="138353"/>
                  <a:pt x="31837" y="138353"/>
                </a:cubicBezTo>
                <a:cubicBezTo>
                  <a:pt x="32034" y="138353"/>
                  <a:pt x="32230" y="138184"/>
                  <a:pt x="32230" y="137960"/>
                </a:cubicBezTo>
                <a:cubicBezTo>
                  <a:pt x="32230" y="137763"/>
                  <a:pt x="32034" y="137595"/>
                  <a:pt x="31837" y="137595"/>
                </a:cubicBezTo>
                <a:close/>
                <a:moveTo>
                  <a:pt x="33802" y="137595"/>
                </a:moveTo>
                <a:cubicBezTo>
                  <a:pt x="33578" y="137595"/>
                  <a:pt x="33409" y="137763"/>
                  <a:pt x="33409" y="137960"/>
                </a:cubicBezTo>
                <a:cubicBezTo>
                  <a:pt x="33409" y="138184"/>
                  <a:pt x="33578" y="138353"/>
                  <a:pt x="33802" y="138353"/>
                </a:cubicBezTo>
                <a:cubicBezTo>
                  <a:pt x="33999" y="138353"/>
                  <a:pt x="34195" y="138184"/>
                  <a:pt x="34195" y="137960"/>
                </a:cubicBezTo>
                <a:cubicBezTo>
                  <a:pt x="34195" y="137763"/>
                  <a:pt x="33999" y="137595"/>
                  <a:pt x="33802" y="137595"/>
                </a:cubicBezTo>
                <a:close/>
                <a:moveTo>
                  <a:pt x="35768" y="137595"/>
                </a:moveTo>
                <a:cubicBezTo>
                  <a:pt x="35543" y="137595"/>
                  <a:pt x="35375" y="137763"/>
                  <a:pt x="35375" y="137960"/>
                </a:cubicBezTo>
                <a:cubicBezTo>
                  <a:pt x="35375" y="138184"/>
                  <a:pt x="35543" y="138353"/>
                  <a:pt x="35768" y="138353"/>
                </a:cubicBezTo>
                <a:cubicBezTo>
                  <a:pt x="35964" y="138353"/>
                  <a:pt x="36161" y="138184"/>
                  <a:pt x="36161" y="137960"/>
                </a:cubicBezTo>
                <a:cubicBezTo>
                  <a:pt x="36161" y="137763"/>
                  <a:pt x="35964" y="137595"/>
                  <a:pt x="35768" y="137595"/>
                </a:cubicBezTo>
                <a:close/>
                <a:moveTo>
                  <a:pt x="37733" y="137595"/>
                </a:moveTo>
                <a:cubicBezTo>
                  <a:pt x="37508" y="137595"/>
                  <a:pt x="37340" y="137763"/>
                  <a:pt x="37340" y="137960"/>
                </a:cubicBezTo>
                <a:cubicBezTo>
                  <a:pt x="37340" y="138184"/>
                  <a:pt x="37508" y="138353"/>
                  <a:pt x="37733" y="138353"/>
                </a:cubicBezTo>
                <a:cubicBezTo>
                  <a:pt x="37929" y="138353"/>
                  <a:pt x="38126" y="138184"/>
                  <a:pt x="38126" y="137960"/>
                </a:cubicBezTo>
                <a:cubicBezTo>
                  <a:pt x="38126" y="137763"/>
                  <a:pt x="37929" y="137595"/>
                  <a:pt x="37733" y="137595"/>
                </a:cubicBezTo>
                <a:close/>
                <a:moveTo>
                  <a:pt x="39698" y="137595"/>
                </a:moveTo>
                <a:cubicBezTo>
                  <a:pt x="39474" y="137595"/>
                  <a:pt x="39305" y="137763"/>
                  <a:pt x="39305" y="137960"/>
                </a:cubicBezTo>
                <a:cubicBezTo>
                  <a:pt x="39305" y="138184"/>
                  <a:pt x="39474" y="138353"/>
                  <a:pt x="39698" y="138353"/>
                </a:cubicBezTo>
                <a:cubicBezTo>
                  <a:pt x="39895" y="138353"/>
                  <a:pt x="40091" y="138184"/>
                  <a:pt x="40091" y="137960"/>
                </a:cubicBezTo>
                <a:cubicBezTo>
                  <a:pt x="40091" y="137763"/>
                  <a:pt x="39895" y="137595"/>
                  <a:pt x="39698" y="137595"/>
                </a:cubicBezTo>
                <a:close/>
                <a:moveTo>
                  <a:pt x="41663" y="137595"/>
                </a:moveTo>
                <a:cubicBezTo>
                  <a:pt x="41439" y="137595"/>
                  <a:pt x="41270" y="137763"/>
                  <a:pt x="41270" y="137960"/>
                </a:cubicBezTo>
                <a:cubicBezTo>
                  <a:pt x="41270" y="138184"/>
                  <a:pt x="41439" y="138353"/>
                  <a:pt x="41663" y="138353"/>
                </a:cubicBezTo>
                <a:cubicBezTo>
                  <a:pt x="41860" y="138353"/>
                  <a:pt x="42056" y="138184"/>
                  <a:pt x="42056" y="137960"/>
                </a:cubicBezTo>
                <a:cubicBezTo>
                  <a:pt x="42056" y="137763"/>
                  <a:pt x="41860" y="137595"/>
                  <a:pt x="41663" y="137595"/>
                </a:cubicBezTo>
                <a:close/>
                <a:moveTo>
                  <a:pt x="29872" y="139560"/>
                </a:moveTo>
                <a:cubicBezTo>
                  <a:pt x="29647" y="139560"/>
                  <a:pt x="29479" y="139728"/>
                  <a:pt x="29479" y="139925"/>
                </a:cubicBezTo>
                <a:cubicBezTo>
                  <a:pt x="29479" y="140149"/>
                  <a:pt x="29647" y="140318"/>
                  <a:pt x="29872" y="140318"/>
                </a:cubicBezTo>
                <a:cubicBezTo>
                  <a:pt x="30069" y="140318"/>
                  <a:pt x="30265" y="140149"/>
                  <a:pt x="30265" y="139925"/>
                </a:cubicBezTo>
                <a:cubicBezTo>
                  <a:pt x="30265" y="139728"/>
                  <a:pt x="30069" y="139560"/>
                  <a:pt x="29872" y="139560"/>
                </a:cubicBezTo>
                <a:close/>
                <a:moveTo>
                  <a:pt x="31837" y="139560"/>
                </a:moveTo>
                <a:cubicBezTo>
                  <a:pt x="31613" y="139560"/>
                  <a:pt x="31444" y="139728"/>
                  <a:pt x="31444" y="139925"/>
                </a:cubicBezTo>
                <a:cubicBezTo>
                  <a:pt x="31444" y="140149"/>
                  <a:pt x="31613" y="140318"/>
                  <a:pt x="31837" y="140318"/>
                </a:cubicBezTo>
                <a:cubicBezTo>
                  <a:pt x="32034" y="140318"/>
                  <a:pt x="32230" y="140149"/>
                  <a:pt x="32230" y="139925"/>
                </a:cubicBezTo>
                <a:cubicBezTo>
                  <a:pt x="32230" y="139728"/>
                  <a:pt x="32034" y="139560"/>
                  <a:pt x="31837" y="139560"/>
                </a:cubicBezTo>
                <a:close/>
                <a:moveTo>
                  <a:pt x="33802" y="139560"/>
                </a:moveTo>
                <a:cubicBezTo>
                  <a:pt x="33578" y="139560"/>
                  <a:pt x="33409" y="139728"/>
                  <a:pt x="33409" y="139925"/>
                </a:cubicBezTo>
                <a:cubicBezTo>
                  <a:pt x="33409" y="140149"/>
                  <a:pt x="33578" y="140318"/>
                  <a:pt x="33802" y="140318"/>
                </a:cubicBezTo>
                <a:cubicBezTo>
                  <a:pt x="33999" y="140318"/>
                  <a:pt x="34195" y="140149"/>
                  <a:pt x="34195" y="139925"/>
                </a:cubicBezTo>
                <a:cubicBezTo>
                  <a:pt x="34195" y="139728"/>
                  <a:pt x="33999" y="139560"/>
                  <a:pt x="33802" y="139560"/>
                </a:cubicBezTo>
                <a:close/>
                <a:moveTo>
                  <a:pt x="35768" y="139560"/>
                </a:moveTo>
                <a:cubicBezTo>
                  <a:pt x="35543" y="139560"/>
                  <a:pt x="35375" y="139728"/>
                  <a:pt x="35375" y="139925"/>
                </a:cubicBezTo>
                <a:cubicBezTo>
                  <a:pt x="35375" y="140149"/>
                  <a:pt x="35543" y="140318"/>
                  <a:pt x="35768" y="140318"/>
                </a:cubicBezTo>
                <a:cubicBezTo>
                  <a:pt x="35964" y="140318"/>
                  <a:pt x="36161" y="140149"/>
                  <a:pt x="36161" y="139925"/>
                </a:cubicBezTo>
                <a:cubicBezTo>
                  <a:pt x="36161" y="139728"/>
                  <a:pt x="35964" y="139560"/>
                  <a:pt x="35768" y="139560"/>
                </a:cubicBezTo>
                <a:close/>
                <a:moveTo>
                  <a:pt x="37733" y="139560"/>
                </a:moveTo>
                <a:cubicBezTo>
                  <a:pt x="37508" y="139560"/>
                  <a:pt x="37340" y="139728"/>
                  <a:pt x="37340" y="139925"/>
                </a:cubicBezTo>
                <a:cubicBezTo>
                  <a:pt x="37340" y="140149"/>
                  <a:pt x="37508" y="140318"/>
                  <a:pt x="37733" y="140318"/>
                </a:cubicBezTo>
                <a:cubicBezTo>
                  <a:pt x="37929" y="140318"/>
                  <a:pt x="38126" y="140149"/>
                  <a:pt x="38126" y="139925"/>
                </a:cubicBezTo>
                <a:cubicBezTo>
                  <a:pt x="38126" y="139728"/>
                  <a:pt x="37929" y="139560"/>
                  <a:pt x="37733" y="139560"/>
                </a:cubicBezTo>
                <a:close/>
                <a:moveTo>
                  <a:pt x="39698" y="139560"/>
                </a:moveTo>
                <a:cubicBezTo>
                  <a:pt x="39474" y="139560"/>
                  <a:pt x="39305" y="139728"/>
                  <a:pt x="39305" y="139925"/>
                </a:cubicBezTo>
                <a:cubicBezTo>
                  <a:pt x="39305" y="140149"/>
                  <a:pt x="39474" y="140318"/>
                  <a:pt x="39698" y="140318"/>
                </a:cubicBezTo>
                <a:cubicBezTo>
                  <a:pt x="39895" y="140318"/>
                  <a:pt x="40091" y="140149"/>
                  <a:pt x="40091" y="139925"/>
                </a:cubicBezTo>
                <a:cubicBezTo>
                  <a:pt x="40091" y="139728"/>
                  <a:pt x="39895" y="139560"/>
                  <a:pt x="39698" y="139560"/>
                </a:cubicBezTo>
                <a:close/>
                <a:moveTo>
                  <a:pt x="41663" y="139560"/>
                </a:moveTo>
                <a:cubicBezTo>
                  <a:pt x="41439" y="139560"/>
                  <a:pt x="41270" y="139728"/>
                  <a:pt x="41270" y="139925"/>
                </a:cubicBezTo>
                <a:cubicBezTo>
                  <a:pt x="41270" y="140149"/>
                  <a:pt x="41439" y="140318"/>
                  <a:pt x="41663" y="140318"/>
                </a:cubicBezTo>
                <a:cubicBezTo>
                  <a:pt x="41860" y="140318"/>
                  <a:pt x="42056" y="140149"/>
                  <a:pt x="42056" y="139925"/>
                </a:cubicBezTo>
                <a:cubicBezTo>
                  <a:pt x="42056" y="139728"/>
                  <a:pt x="41860" y="139560"/>
                  <a:pt x="41663" y="139560"/>
                </a:cubicBezTo>
                <a:close/>
                <a:moveTo>
                  <a:pt x="29872" y="141525"/>
                </a:moveTo>
                <a:cubicBezTo>
                  <a:pt x="29647" y="141525"/>
                  <a:pt x="29479" y="141694"/>
                  <a:pt x="29479" y="141890"/>
                </a:cubicBezTo>
                <a:cubicBezTo>
                  <a:pt x="29479" y="142115"/>
                  <a:pt x="29647" y="142283"/>
                  <a:pt x="29872" y="142283"/>
                </a:cubicBezTo>
                <a:cubicBezTo>
                  <a:pt x="30069" y="142283"/>
                  <a:pt x="30265" y="142115"/>
                  <a:pt x="30265" y="141890"/>
                </a:cubicBezTo>
                <a:cubicBezTo>
                  <a:pt x="30265" y="141694"/>
                  <a:pt x="30069" y="141525"/>
                  <a:pt x="29872" y="141525"/>
                </a:cubicBezTo>
                <a:close/>
                <a:moveTo>
                  <a:pt x="31837" y="141525"/>
                </a:moveTo>
                <a:cubicBezTo>
                  <a:pt x="31613" y="141525"/>
                  <a:pt x="31444" y="141694"/>
                  <a:pt x="31444" y="141890"/>
                </a:cubicBezTo>
                <a:cubicBezTo>
                  <a:pt x="31444" y="142115"/>
                  <a:pt x="31613" y="142283"/>
                  <a:pt x="31837" y="142283"/>
                </a:cubicBezTo>
                <a:cubicBezTo>
                  <a:pt x="32034" y="142283"/>
                  <a:pt x="32230" y="142115"/>
                  <a:pt x="32230" y="141890"/>
                </a:cubicBezTo>
                <a:cubicBezTo>
                  <a:pt x="32230" y="141694"/>
                  <a:pt x="32034" y="141525"/>
                  <a:pt x="31837" y="141525"/>
                </a:cubicBezTo>
                <a:close/>
                <a:moveTo>
                  <a:pt x="33802" y="141525"/>
                </a:moveTo>
                <a:cubicBezTo>
                  <a:pt x="33578" y="141525"/>
                  <a:pt x="33409" y="141694"/>
                  <a:pt x="33409" y="141890"/>
                </a:cubicBezTo>
                <a:cubicBezTo>
                  <a:pt x="33409" y="142115"/>
                  <a:pt x="33578" y="142283"/>
                  <a:pt x="33802" y="142283"/>
                </a:cubicBezTo>
                <a:cubicBezTo>
                  <a:pt x="33999" y="142283"/>
                  <a:pt x="34195" y="142115"/>
                  <a:pt x="34195" y="141890"/>
                </a:cubicBezTo>
                <a:cubicBezTo>
                  <a:pt x="34195" y="141694"/>
                  <a:pt x="33999" y="141525"/>
                  <a:pt x="33802" y="141525"/>
                </a:cubicBezTo>
                <a:close/>
                <a:moveTo>
                  <a:pt x="35768" y="141525"/>
                </a:moveTo>
                <a:cubicBezTo>
                  <a:pt x="35543" y="141525"/>
                  <a:pt x="35375" y="141694"/>
                  <a:pt x="35375" y="141890"/>
                </a:cubicBezTo>
                <a:cubicBezTo>
                  <a:pt x="35375" y="142115"/>
                  <a:pt x="35543" y="142283"/>
                  <a:pt x="35768" y="142283"/>
                </a:cubicBezTo>
                <a:cubicBezTo>
                  <a:pt x="35964" y="142283"/>
                  <a:pt x="36161" y="142115"/>
                  <a:pt x="36161" y="141890"/>
                </a:cubicBezTo>
                <a:cubicBezTo>
                  <a:pt x="36161" y="141694"/>
                  <a:pt x="35964" y="141525"/>
                  <a:pt x="35768" y="141525"/>
                </a:cubicBezTo>
                <a:close/>
                <a:moveTo>
                  <a:pt x="37733" y="141525"/>
                </a:moveTo>
                <a:cubicBezTo>
                  <a:pt x="37508" y="141525"/>
                  <a:pt x="37340" y="141694"/>
                  <a:pt x="37340" y="141890"/>
                </a:cubicBezTo>
                <a:cubicBezTo>
                  <a:pt x="37340" y="142115"/>
                  <a:pt x="37508" y="142283"/>
                  <a:pt x="37733" y="142283"/>
                </a:cubicBezTo>
                <a:cubicBezTo>
                  <a:pt x="37929" y="142283"/>
                  <a:pt x="38126" y="142115"/>
                  <a:pt x="38126" y="141890"/>
                </a:cubicBezTo>
                <a:cubicBezTo>
                  <a:pt x="38126" y="141694"/>
                  <a:pt x="37929" y="141525"/>
                  <a:pt x="37733" y="141525"/>
                </a:cubicBezTo>
                <a:close/>
                <a:moveTo>
                  <a:pt x="39698" y="141525"/>
                </a:moveTo>
                <a:cubicBezTo>
                  <a:pt x="39474" y="141525"/>
                  <a:pt x="39305" y="141694"/>
                  <a:pt x="39305" y="141890"/>
                </a:cubicBezTo>
                <a:cubicBezTo>
                  <a:pt x="39305" y="142115"/>
                  <a:pt x="39474" y="142283"/>
                  <a:pt x="39698" y="142283"/>
                </a:cubicBezTo>
                <a:cubicBezTo>
                  <a:pt x="39895" y="142283"/>
                  <a:pt x="40091" y="142115"/>
                  <a:pt x="40091" y="141890"/>
                </a:cubicBezTo>
                <a:cubicBezTo>
                  <a:pt x="40091" y="141694"/>
                  <a:pt x="39895" y="141525"/>
                  <a:pt x="39698" y="141525"/>
                </a:cubicBezTo>
                <a:close/>
                <a:moveTo>
                  <a:pt x="41663" y="141525"/>
                </a:moveTo>
                <a:cubicBezTo>
                  <a:pt x="41439" y="141525"/>
                  <a:pt x="41270" y="141694"/>
                  <a:pt x="41270" y="141890"/>
                </a:cubicBezTo>
                <a:cubicBezTo>
                  <a:pt x="41270" y="142115"/>
                  <a:pt x="41439" y="142283"/>
                  <a:pt x="41663" y="142283"/>
                </a:cubicBezTo>
                <a:cubicBezTo>
                  <a:pt x="41860" y="142283"/>
                  <a:pt x="42056" y="142115"/>
                  <a:pt x="42056" y="141890"/>
                </a:cubicBezTo>
                <a:cubicBezTo>
                  <a:pt x="42056" y="141694"/>
                  <a:pt x="41860" y="141525"/>
                  <a:pt x="41663" y="141525"/>
                </a:cubicBezTo>
                <a:close/>
                <a:moveTo>
                  <a:pt x="29872" y="143462"/>
                </a:moveTo>
                <a:cubicBezTo>
                  <a:pt x="29647" y="143490"/>
                  <a:pt x="29479" y="143659"/>
                  <a:pt x="29479" y="143855"/>
                </a:cubicBezTo>
                <a:cubicBezTo>
                  <a:pt x="29479" y="144080"/>
                  <a:pt x="29647" y="144248"/>
                  <a:pt x="29872" y="144248"/>
                </a:cubicBezTo>
                <a:cubicBezTo>
                  <a:pt x="30069" y="144248"/>
                  <a:pt x="30265" y="144080"/>
                  <a:pt x="30265" y="143855"/>
                </a:cubicBezTo>
                <a:cubicBezTo>
                  <a:pt x="30265" y="143659"/>
                  <a:pt x="30069" y="143462"/>
                  <a:pt x="29872" y="143462"/>
                </a:cubicBezTo>
                <a:close/>
                <a:moveTo>
                  <a:pt x="31837" y="143462"/>
                </a:moveTo>
                <a:cubicBezTo>
                  <a:pt x="31613" y="143490"/>
                  <a:pt x="31444" y="143659"/>
                  <a:pt x="31444" y="143855"/>
                </a:cubicBezTo>
                <a:cubicBezTo>
                  <a:pt x="31444" y="144080"/>
                  <a:pt x="31613" y="144248"/>
                  <a:pt x="31837" y="144248"/>
                </a:cubicBezTo>
                <a:cubicBezTo>
                  <a:pt x="32034" y="144248"/>
                  <a:pt x="32230" y="144080"/>
                  <a:pt x="32230" y="143855"/>
                </a:cubicBezTo>
                <a:cubicBezTo>
                  <a:pt x="32230" y="143659"/>
                  <a:pt x="32034" y="143462"/>
                  <a:pt x="31837" y="143462"/>
                </a:cubicBezTo>
                <a:close/>
                <a:moveTo>
                  <a:pt x="33802" y="143462"/>
                </a:moveTo>
                <a:cubicBezTo>
                  <a:pt x="33578" y="143490"/>
                  <a:pt x="33409" y="143659"/>
                  <a:pt x="33409" y="143855"/>
                </a:cubicBezTo>
                <a:cubicBezTo>
                  <a:pt x="33409" y="144080"/>
                  <a:pt x="33578" y="144248"/>
                  <a:pt x="33802" y="144248"/>
                </a:cubicBezTo>
                <a:cubicBezTo>
                  <a:pt x="33999" y="144248"/>
                  <a:pt x="34195" y="144080"/>
                  <a:pt x="34195" y="143855"/>
                </a:cubicBezTo>
                <a:cubicBezTo>
                  <a:pt x="34195" y="143659"/>
                  <a:pt x="33999" y="143462"/>
                  <a:pt x="33802" y="143462"/>
                </a:cubicBezTo>
                <a:close/>
                <a:moveTo>
                  <a:pt x="35768" y="143462"/>
                </a:moveTo>
                <a:cubicBezTo>
                  <a:pt x="35543" y="143490"/>
                  <a:pt x="35375" y="143659"/>
                  <a:pt x="35375" y="143855"/>
                </a:cubicBezTo>
                <a:cubicBezTo>
                  <a:pt x="35375" y="144080"/>
                  <a:pt x="35543" y="144248"/>
                  <a:pt x="35768" y="144248"/>
                </a:cubicBezTo>
                <a:cubicBezTo>
                  <a:pt x="35964" y="144248"/>
                  <a:pt x="36161" y="144080"/>
                  <a:pt x="36161" y="143855"/>
                </a:cubicBezTo>
                <a:cubicBezTo>
                  <a:pt x="36161" y="143659"/>
                  <a:pt x="35964" y="143462"/>
                  <a:pt x="35768" y="143462"/>
                </a:cubicBezTo>
                <a:close/>
                <a:moveTo>
                  <a:pt x="37733" y="143462"/>
                </a:moveTo>
                <a:cubicBezTo>
                  <a:pt x="37508" y="143490"/>
                  <a:pt x="37340" y="143659"/>
                  <a:pt x="37340" y="143855"/>
                </a:cubicBezTo>
                <a:cubicBezTo>
                  <a:pt x="37340" y="144080"/>
                  <a:pt x="37508" y="144248"/>
                  <a:pt x="37733" y="144248"/>
                </a:cubicBezTo>
                <a:cubicBezTo>
                  <a:pt x="37929" y="144248"/>
                  <a:pt x="38126" y="144080"/>
                  <a:pt x="38126" y="143855"/>
                </a:cubicBezTo>
                <a:cubicBezTo>
                  <a:pt x="38126" y="143659"/>
                  <a:pt x="37929" y="143462"/>
                  <a:pt x="37733" y="143462"/>
                </a:cubicBezTo>
                <a:close/>
                <a:moveTo>
                  <a:pt x="39698" y="143462"/>
                </a:moveTo>
                <a:cubicBezTo>
                  <a:pt x="39474" y="143490"/>
                  <a:pt x="39305" y="143659"/>
                  <a:pt x="39305" y="143855"/>
                </a:cubicBezTo>
                <a:cubicBezTo>
                  <a:pt x="39305" y="144080"/>
                  <a:pt x="39474" y="144248"/>
                  <a:pt x="39698" y="144248"/>
                </a:cubicBezTo>
                <a:cubicBezTo>
                  <a:pt x="39895" y="144248"/>
                  <a:pt x="40091" y="144080"/>
                  <a:pt x="40091" y="143855"/>
                </a:cubicBezTo>
                <a:cubicBezTo>
                  <a:pt x="40091" y="143659"/>
                  <a:pt x="39895" y="143462"/>
                  <a:pt x="39698" y="143462"/>
                </a:cubicBezTo>
                <a:close/>
                <a:moveTo>
                  <a:pt x="41663" y="143462"/>
                </a:moveTo>
                <a:cubicBezTo>
                  <a:pt x="41439" y="143490"/>
                  <a:pt x="41270" y="143659"/>
                  <a:pt x="41270" y="143855"/>
                </a:cubicBezTo>
                <a:cubicBezTo>
                  <a:pt x="41270" y="144080"/>
                  <a:pt x="41439" y="144248"/>
                  <a:pt x="41663" y="144248"/>
                </a:cubicBezTo>
                <a:cubicBezTo>
                  <a:pt x="41860" y="144248"/>
                  <a:pt x="42056" y="144080"/>
                  <a:pt x="42056" y="143855"/>
                </a:cubicBezTo>
                <a:cubicBezTo>
                  <a:pt x="42056" y="143659"/>
                  <a:pt x="41860" y="143462"/>
                  <a:pt x="41663" y="143462"/>
                </a:cubicBezTo>
                <a:close/>
                <a:moveTo>
                  <a:pt x="29872" y="145456"/>
                </a:moveTo>
                <a:cubicBezTo>
                  <a:pt x="29647" y="145456"/>
                  <a:pt x="29479" y="145624"/>
                  <a:pt x="29479" y="145821"/>
                </a:cubicBezTo>
                <a:cubicBezTo>
                  <a:pt x="29479" y="146045"/>
                  <a:pt x="29647" y="146214"/>
                  <a:pt x="29872" y="146214"/>
                </a:cubicBezTo>
                <a:cubicBezTo>
                  <a:pt x="30069" y="146214"/>
                  <a:pt x="30265" y="146045"/>
                  <a:pt x="30265" y="145821"/>
                </a:cubicBezTo>
                <a:cubicBezTo>
                  <a:pt x="30265" y="145624"/>
                  <a:pt x="30069" y="145456"/>
                  <a:pt x="29872" y="145456"/>
                </a:cubicBezTo>
                <a:close/>
                <a:moveTo>
                  <a:pt x="31837" y="145456"/>
                </a:moveTo>
                <a:cubicBezTo>
                  <a:pt x="31613" y="145456"/>
                  <a:pt x="31444" y="145624"/>
                  <a:pt x="31444" y="145821"/>
                </a:cubicBezTo>
                <a:cubicBezTo>
                  <a:pt x="31444" y="146045"/>
                  <a:pt x="31613" y="146214"/>
                  <a:pt x="31837" y="146214"/>
                </a:cubicBezTo>
                <a:cubicBezTo>
                  <a:pt x="32034" y="146214"/>
                  <a:pt x="32230" y="146045"/>
                  <a:pt x="32230" y="145821"/>
                </a:cubicBezTo>
                <a:cubicBezTo>
                  <a:pt x="32230" y="145624"/>
                  <a:pt x="32034" y="145456"/>
                  <a:pt x="31837" y="145456"/>
                </a:cubicBezTo>
                <a:close/>
                <a:moveTo>
                  <a:pt x="33802" y="145456"/>
                </a:moveTo>
                <a:cubicBezTo>
                  <a:pt x="33578" y="145456"/>
                  <a:pt x="33409" y="145624"/>
                  <a:pt x="33409" y="145821"/>
                </a:cubicBezTo>
                <a:cubicBezTo>
                  <a:pt x="33409" y="146045"/>
                  <a:pt x="33578" y="146214"/>
                  <a:pt x="33802" y="146214"/>
                </a:cubicBezTo>
                <a:cubicBezTo>
                  <a:pt x="33999" y="146214"/>
                  <a:pt x="34195" y="146045"/>
                  <a:pt x="34195" y="145821"/>
                </a:cubicBezTo>
                <a:cubicBezTo>
                  <a:pt x="34195" y="145624"/>
                  <a:pt x="33999" y="145456"/>
                  <a:pt x="33802" y="145456"/>
                </a:cubicBezTo>
                <a:close/>
                <a:moveTo>
                  <a:pt x="35768" y="145456"/>
                </a:moveTo>
                <a:cubicBezTo>
                  <a:pt x="35543" y="145456"/>
                  <a:pt x="35375" y="145624"/>
                  <a:pt x="35375" y="145821"/>
                </a:cubicBezTo>
                <a:cubicBezTo>
                  <a:pt x="35375" y="146045"/>
                  <a:pt x="35543" y="146214"/>
                  <a:pt x="35768" y="146214"/>
                </a:cubicBezTo>
                <a:cubicBezTo>
                  <a:pt x="35964" y="146214"/>
                  <a:pt x="36161" y="146045"/>
                  <a:pt x="36161" y="145821"/>
                </a:cubicBezTo>
                <a:cubicBezTo>
                  <a:pt x="36161" y="145624"/>
                  <a:pt x="35964" y="145456"/>
                  <a:pt x="35768" y="145456"/>
                </a:cubicBezTo>
                <a:close/>
                <a:moveTo>
                  <a:pt x="37733" y="145456"/>
                </a:moveTo>
                <a:cubicBezTo>
                  <a:pt x="37508" y="145456"/>
                  <a:pt x="37340" y="145624"/>
                  <a:pt x="37340" y="145821"/>
                </a:cubicBezTo>
                <a:cubicBezTo>
                  <a:pt x="37340" y="146045"/>
                  <a:pt x="37508" y="146214"/>
                  <a:pt x="37733" y="146214"/>
                </a:cubicBezTo>
                <a:cubicBezTo>
                  <a:pt x="37929" y="146214"/>
                  <a:pt x="38126" y="146045"/>
                  <a:pt x="38126" y="145821"/>
                </a:cubicBezTo>
                <a:cubicBezTo>
                  <a:pt x="38126" y="145624"/>
                  <a:pt x="37929" y="145456"/>
                  <a:pt x="37733" y="145456"/>
                </a:cubicBezTo>
                <a:close/>
                <a:moveTo>
                  <a:pt x="39698" y="145456"/>
                </a:moveTo>
                <a:cubicBezTo>
                  <a:pt x="39474" y="145456"/>
                  <a:pt x="39305" y="145624"/>
                  <a:pt x="39305" y="145821"/>
                </a:cubicBezTo>
                <a:cubicBezTo>
                  <a:pt x="39305" y="146045"/>
                  <a:pt x="39474" y="146214"/>
                  <a:pt x="39698" y="146214"/>
                </a:cubicBezTo>
                <a:cubicBezTo>
                  <a:pt x="39895" y="146214"/>
                  <a:pt x="40091" y="146045"/>
                  <a:pt x="40091" y="145821"/>
                </a:cubicBezTo>
                <a:cubicBezTo>
                  <a:pt x="40091" y="145624"/>
                  <a:pt x="39895" y="145456"/>
                  <a:pt x="39698" y="145456"/>
                </a:cubicBezTo>
                <a:close/>
                <a:moveTo>
                  <a:pt x="41663" y="145456"/>
                </a:moveTo>
                <a:cubicBezTo>
                  <a:pt x="41439" y="145456"/>
                  <a:pt x="41270" y="145624"/>
                  <a:pt x="41270" y="145821"/>
                </a:cubicBezTo>
                <a:cubicBezTo>
                  <a:pt x="41270" y="146045"/>
                  <a:pt x="41439" y="146214"/>
                  <a:pt x="41663" y="146214"/>
                </a:cubicBezTo>
                <a:cubicBezTo>
                  <a:pt x="41860" y="146214"/>
                  <a:pt x="42056" y="146045"/>
                  <a:pt x="42056" y="145821"/>
                </a:cubicBezTo>
                <a:cubicBezTo>
                  <a:pt x="42056" y="145624"/>
                  <a:pt x="41860" y="145456"/>
                  <a:pt x="41663" y="145456"/>
                </a:cubicBezTo>
                <a:close/>
                <a:moveTo>
                  <a:pt x="29872" y="147421"/>
                </a:moveTo>
                <a:cubicBezTo>
                  <a:pt x="29647" y="147421"/>
                  <a:pt x="29479" y="147589"/>
                  <a:pt x="29479" y="147786"/>
                </a:cubicBezTo>
                <a:cubicBezTo>
                  <a:pt x="29479" y="148010"/>
                  <a:pt x="29647" y="148179"/>
                  <a:pt x="29872" y="148179"/>
                </a:cubicBezTo>
                <a:cubicBezTo>
                  <a:pt x="30069" y="148179"/>
                  <a:pt x="30265" y="148010"/>
                  <a:pt x="30265" y="147786"/>
                </a:cubicBezTo>
                <a:cubicBezTo>
                  <a:pt x="30265" y="147589"/>
                  <a:pt x="30069" y="147421"/>
                  <a:pt x="29872" y="147421"/>
                </a:cubicBezTo>
                <a:close/>
                <a:moveTo>
                  <a:pt x="31837" y="147421"/>
                </a:moveTo>
                <a:cubicBezTo>
                  <a:pt x="31613" y="147421"/>
                  <a:pt x="31444" y="147589"/>
                  <a:pt x="31444" y="147786"/>
                </a:cubicBezTo>
                <a:cubicBezTo>
                  <a:pt x="31444" y="148010"/>
                  <a:pt x="31613" y="148179"/>
                  <a:pt x="31837" y="148179"/>
                </a:cubicBezTo>
                <a:cubicBezTo>
                  <a:pt x="32034" y="148179"/>
                  <a:pt x="32230" y="148010"/>
                  <a:pt x="32230" y="147786"/>
                </a:cubicBezTo>
                <a:cubicBezTo>
                  <a:pt x="32230" y="147589"/>
                  <a:pt x="32034" y="147421"/>
                  <a:pt x="31837" y="147421"/>
                </a:cubicBezTo>
                <a:close/>
                <a:moveTo>
                  <a:pt x="33802" y="147421"/>
                </a:moveTo>
                <a:cubicBezTo>
                  <a:pt x="33578" y="147421"/>
                  <a:pt x="33409" y="147589"/>
                  <a:pt x="33409" y="147786"/>
                </a:cubicBezTo>
                <a:cubicBezTo>
                  <a:pt x="33409" y="148010"/>
                  <a:pt x="33578" y="148179"/>
                  <a:pt x="33802" y="148179"/>
                </a:cubicBezTo>
                <a:cubicBezTo>
                  <a:pt x="33999" y="148179"/>
                  <a:pt x="34195" y="148010"/>
                  <a:pt x="34195" y="147786"/>
                </a:cubicBezTo>
                <a:cubicBezTo>
                  <a:pt x="34195" y="147589"/>
                  <a:pt x="33999" y="147421"/>
                  <a:pt x="33802" y="147421"/>
                </a:cubicBezTo>
                <a:close/>
                <a:moveTo>
                  <a:pt x="35768" y="147421"/>
                </a:moveTo>
                <a:cubicBezTo>
                  <a:pt x="35543" y="147421"/>
                  <a:pt x="35375" y="147589"/>
                  <a:pt x="35375" y="147786"/>
                </a:cubicBezTo>
                <a:cubicBezTo>
                  <a:pt x="35375" y="148010"/>
                  <a:pt x="35543" y="148179"/>
                  <a:pt x="35768" y="148179"/>
                </a:cubicBezTo>
                <a:cubicBezTo>
                  <a:pt x="35964" y="148179"/>
                  <a:pt x="36161" y="148010"/>
                  <a:pt x="36161" y="147786"/>
                </a:cubicBezTo>
                <a:cubicBezTo>
                  <a:pt x="36161" y="147589"/>
                  <a:pt x="35964" y="147421"/>
                  <a:pt x="35768" y="147421"/>
                </a:cubicBezTo>
                <a:close/>
                <a:moveTo>
                  <a:pt x="37733" y="147421"/>
                </a:moveTo>
                <a:cubicBezTo>
                  <a:pt x="37508" y="147421"/>
                  <a:pt x="37340" y="147589"/>
                  <a:pt x="37340" y="147786"/>
                </a:cubicBezTo>
                <a:cubicBezTo>
                  <a:pt x="37340" y="148010"/>
                  <a:pt x="37508" y="148179"/>
                  <a:pt x="37733" y="148179"/>
                </a:cubicBezTo>
                <a:cubicBezTo>
                  <a:pt x="37929" y="148179"/>
                  <a:pt x="38126" y="148010"/>
                  <a:pt x="38126" y="147786"/>
                </a:cubicBezTo>
                <a:cubicBezTo>
                  <a:pt x="38126" y="147589"/>
                  <a:pt x="37929" y="147421"/>
                  <a:pt x="37733" y="147421"/>
                </a:cubicBezTo>
                <a:close/>
                <a:moveTo>
                  <a:pt x="39698" y="147421"/>
                </a:moveTo>
                <a:cubicBezTo>
                  <a:pt x="39474" y="147421"/>
                  <a:pt x="39305" y="147589"/>
                  <a:pt x="39305" y="147786"/>
                </a:cubicBezTo>
                <a:cubicBezTo>
                  <a:pt x="39305" y="148010"/>
                  <a:pt x="39474" y="148179"/>
                  <a:pt x="39698" y="148179"/>
                </a:cubicBezTo>
                <a:cubicBezTo>
                  <a:pt x="39895" y="148179"/>
                  <a:pt x="40091" y="148010"/>
                  <a:pt x="40091" y="147786"/>
                </a:cubicBezTo>
                <a:cubicBezTo>
                  <a:pt x="40091" y="147589"/>
                  <a:pt x="39895" y="147421"/>
                  <a:pt x="39698" y="147421"/>
                </a:cubicBezTo>
                <a:close/>
                <a:moveTo>
                  <a:pt x="41663" y="147421"/>
                </a:moveTo>
                <a:cubicBezTo>
                  <a:pt x="41439" y="147421"/>
                  <a:pt x="41270" y="147589"/>
                  <a:pt x="41270" y="147786"/>
                </a:cubicBezTo>
                <a:cubicBezTo>
                  <a:pt x="41270" y="148010"/>
                  <a:pt x="41439" y="148179"/>
                  <a:pt x="41663" y="148179"/>
                </a:cubicBezTo>
                <a:cubicBezTo>
                  <a:pt x="41860" y="148179"/>
                  <a:pt x="42056" y="148010"/>
                  <a:pt x="42056" y="147786"/>
                </a:cubicBezTo>
                <a:cubicBezTo>
                  <a:pt x="42056" y="147589"/>
                  <a:pt x="41860" y="147421"/>
                  <a:pt x="41663" y="147421"/>
                </a:cubicBezTo>
                <a:close/>
                <a:moveTo>
                  <a:pt x="29872" y="149386"/>
                </a:moveTo>
                <a:cubicBezTo>
                  <a:pt x="29647" y="149386"/>
                  <a:pt x="29479" y="149554"/>
                  <a:pt x="29479" y="149751"/>
                </a:cubicBezTo>
                <a:cubicBezTo>
                  <a:pt x="29479" y="149976"/>
                  <a:pt x="29647" y="150144"/>
                  <a:pt x="29872" y="150144"/>
                </a:cubicBezTo>
                <a:cubicBezTo>
                  <a:pt x="30069" y="150144"/>
                  <a:pt x="30265" y="149976"/>
                  <a:pt x="30265" y="149751"/>
                </a:cubicBezTo>
                <a:cubicBezTo>
                  <a:pt x="30265" y="149554"/>
                  <a:pt x="30069" y="149386"/>
                  <a:pt x="29872" y="149386"/>
                </a:cubicBezTo>
                <a:close/>
                <a:moveTo>
                  <a:pt x="31837" y="149386"/>
                </a:moveTo>
                <a:cubicBezTo>
                  <a:pt x="31613" y="149386"/>
                  <a:pt x="31444" y="149554"/>
                  <a:pt x="31444" y="149751"/>
                </a:cubicBezTo>
                <a:cubicBezTo>
                  <a:pt x="31444" y="149976"/>
                  <a:pt x="31613" y="150144"/>
                  <a:pt x="31837" y="150144"/>
                </a:cubicBezTo>
                <a:cubicBezTo>
                  <a:pt x="32034" y="150144"/>
                  <a:pt x="32230" y="149976"/>
                  <a:pt x="32230" y="149751"/>
                </a:cubicBezTo>
                <a:cubicBezTo>
                  <a:pt x="32230" y="149554"/>
                  <a:pt x="32034" y="149386"/>
                  <a:pt x="31837" y="149386"/>
                </a:cubicBezTo>
                <a:close/>
                <a:moveTo>
                  <a:pt x="33802" y="149386"/>
                </a:moveTo>
                <a:cubicBezTo>
                  <a:pt x="33578" y="149386"/>
                  <a:pt x="33409" y="149554"/>
                  <a:pt x="33409" y="149751"/>
                </a:cubicBezTo>
                <a:cubicBezTo>
                  <a:pt x="33409" y="149976"/>
                  <a:pt x="33578" y="150144"/>
                  <a:pt x="33802" y="150144"/>
                </a:cubicBezTo>
                <a:cubicBezTo>
                  <a:pt x="33999" y="150144"/>
                  <a:pt x="34195" y="149976"/>
                  <a:pt x="34195" y="149751"/>
                </a:cubicBezTo>
                <a:cubicBezTo>
                  <a:pt x="34195" y="149554"/>
                  <a:pt x="33999" y="149386"/>
                  <a:pt x="33802" y="149386"/>
                </a:cubicBezTo>
                <a:close/>
                <a:moveTo>
                  <a:pt x="35768" y="149386"/>
                </a:moveTo>
                <a:cubicBezTo>
                  <a:pt x="35543" y="149386"/>
                  <a:pt x="35375" y="149554"/>
                  <a:pt x="35375" y="149751"/>
                </a:cubicBezTo>
                <a:cubicBezTo>
                  <a:pt x="35375" y="149976"/>
                  <a:pt x="35543" y="150144"/>
                  <a:pt x="35768" y="150144"/>
                </a:cubicBezTo>
                <a:cubicBezTo>
                  <a:pt x="35964" y="150144"/>
                  <a:pt x="36161" y="149976"/>
                  <a:pt x="36161" y="149751"/>
                </a:cubicBezTo>
                <a:cubicBezTo>
                  <a:pt x="36161" y="149554"/>
                  <a:pt x="35964" y="149386"/>
                  <a:pt x="35768" y="149386"/>
                </a:cubicBezTo>
                <a:close/>
                <a:moveTo>
                  <a:pt x="37733" y="149386"/>
                </a:moveTo>
                <a:cubicBezTo>
                  <a:pt x="37508" y="149386"/>
                  <a:pt x="37340" y="149554"/>
                  <a:pt x="37340" y="149751"/>
                </a:cubicBezTo>
                <a:cubicBezTo>
                  <a:pt x="37340" y="149976"/>
                  <a:pt x="37508" y="150144"/>
                  <a:pt x="37733" y="150144"/>
                </a:cubicBezTo>
                <a:cubicBezTo>
                  <a:pt x="37929" y="150144"/>
                  <a:pt x="38126" y="149976"/>
                  <a:pt x="38126" y="149751"/>
                </a:cubicBezTo>
                <a:cubicBezTo>
                  <a:pt x="38126" y="149554"/>
                  <a:pt x="37929" y="149386"/>
                  <a:pt x="37733" y="149386"/>
                </a:cubicBezTo>
                <a:close/>
                <a:moveTo>
                  <a:pt x="39698" y="149386"/>
                </a:moveTo>
                <a:cubicBezTo>
                  <a:pt x="39474" y="149386"/>
                  <a:pt x="39305" y="149554"/>
                  <a:pt x="39305" y="149751"/>
                </a:cubicBezTo>
                <a:cubicBezTo>
                  <a:pt x="39305" y="149976"/>
                  <a:pt x="39474" y="150144"/>
                  <a:pt x="39698" y="150144"/>
                </a:cubicBezTo>
                <a:cubicBezTo>
                  <a:pt x="39895" y="150144"/>
                  <a:pt x="40091" y="149976"/>
                  <a:pt x="40091" y="149751"/>
                </a:cubicBezTo>
                <a:cubicBezTo>
                  <a:pt x="40091" y="149554"/>
                  <a:pt x="39895" y="149386"/>
                  <a:pt x="39698" y="149386"/>
                </a:cubicBezTo>
                <a:close/>
                <a:moveTo>
                  <a:pt x="41663" y="149386"/>
                </a:moveTo>
                <a:cubicBezTo>
                  <a:pt x="41439" y="149386"/>
                  <a:pt x="41270" y="149554"/>
                  <a:pt x="41270" y="149751"/>
                </a:cubicBezTo>
                <a:cubicBezTo>
                  <a:pt x="41270" y="149976"/>
                  <a:pt x="41439" y="150144"/>
                  <a:pt x="41663" y="150144"/>
                </a:cubicBezTo>
                <a:cubicBezTo>
                  <a:pt x="41860" y="150144"/>
                  <a:pt x="42056" y="149976"/>
                  <a:pt x="42056" y="149751"/>
                </a:cubicBezTo>
                <a:cubicBezTo>
                  <a:pt x="42056" y="149554"/>
                  <a:pt x="41860" y="149386"/>
                  <a:pt x="41663" y="149386"/>
                </a:cubicBezTo>
                <a:close/>
                <a:moveTo>
                  <a:pt x="29872" y="151351"/>
                </a:moveTo>
                <a:cubicBezTo>
                  <a:pt x="29647" y="151351"/>
                  <a:pt x="29479" y="151520"/>
                  <a:pt x="29479" y="151716"/>
                </a:cubicBezTo>
                <a:cubicBezTo>
                  <a:pt x="29479" y="151941"/>
                  <a:pt x="29647" y="152109"/>
                  <a:pt x="29872" y="152109"/>
                </a:cubicBezTo>
                <a:cubicBezTo>
                  <a:pt x="30069" y="152109"/>
                  <a:pt x="30265" y="151941"/>
                  <a:pt x="30265" y="151716"/>
                </a:cubicBezTo>
                <a:cubicBezTo>
                  <a:pt x="30265" y="151520"/>
                  <a:pt x="30069" y="151351"/>
                  <a:pt x="29872" y="151351"/>
                </a:cubicBezTo>
                <a:close/>
                <a:moveTo>
                  <a:pt x="31837" y="151351"/>
                </a:moveTo>
                <a:cubicBezTo>
                  <a:pt x="31613" y="151351"/>
                  <a:pt x="31444" y="151520"/>
                  <a:pt x="31444" y="151716"/>
                </a:cubicBezTo>
                <a:cubicBezTo>
                  <a:pt x="31444" y="151941"/>
                  <a:pt x="31613" y="152109"/>
                  <a:pt x="31837" y="152109"/>
                </a:cubicBezTo>
                <a:cubicBezTo>
                  <a:pt x="32034" y="152109"/>
                  <a:pt x="32230" y="151941"/>
                  <a:pt x="32230" y="151716"/>
                </a:cubicBezTo>
                <a:cubicBezTo>
                  <a:pt x="32230" y="151520"/>
                  <a:pt x="32034" y="151351"/>
                  <a:pt x="31837" y="151351"/>
                </a:cubicBezTo>
                <a:close/>
                <a:moveTo>
                  <a:pt x="33802" y="151351"/>
                </a:moveTo>
                <a:cubicBezTo>
                  <a:pt x="33578" y="151351"/>
                  <a:pt x="33409" y="151520"/>
                  <a:pt x="33409" y="151716"/>
                </a:cubicBezTo>
                <a:cubicBezTo>
                  <a:pt x="33409" y="151941"/>
                  <a:pt x="33578" y="152109"/>
                  <a:pt x="33802" y="152109"/>
                </a:cubicBezTo>
                <a:cubicBezTo>
                  <a:pt x="33999" y="152109"/>
                  <a:pt x="34195" y="151941"/>
                  <a:pt x="34195" y="151716"/>
                </a:cubicBezTo>
                <a:cubicBezTo>
                  <a:pt x="34195" y="151520"/>
                  <a:pt x="33999" y="151351"/>
                  <a:pt x="33802" y="151351"/>
                </a:cubicBezTo>
                <a:close/>
                <a:moveTo>
                  <a:pt x="35768" y="151351"/>
                </a:moveTo>
                <a:cubicBezTo>
                  <a:pt x="35543" y="151351"/>
                  <a:pt x="35375" y="151520"/>
                  <a:pt x="35375" y="151716"/>
                </a:cubicBezTo>
                <a:cubicBezTo>
                  <a:pt x="35375" y="151941"/>
                  <a:pt x="35543" y="152109"/>
                  <a:pt x="35768" y="152109"/>
                </a:cubicBezTo>
                <a:cubicBezTo>
                  <a:pt x="35964" y="152109"/>
                  <a:pt x="36161" y="151941"/>
                  <a:pt x="36161" y="151716"/>
                </a:cubicBezTo>
                <a:cubicBezTo>
                  <a:pt x="36161" y="151520"/>
                  <a:pt x="35964" y="151351"/>
                  <a:pt x="35768" y="151351"/>
                </a:cubicBezTo>
                <a:close/>
                <a:moveTo>
                  <a:pt x="37733" y="151351"/>
                </a:moveTo>
                <a:cubicBezTo>
                  <a:pt x="37508" y="151351"/>
                  <a:pt x="37340" y="151520"/>
                  <a:pt x="37340" y="151716"/>
                </a:cubicBezTo>
                <a:cubicBezTo>
                  <a:pt x="37340" y="151941"/>
                  <a:pt x="37508" y="152109"/>
                  <a:pt x="37733" y="152109"/>
                </a:cubicBezTo>
                <a:cubicBezTo>
                  <a:pt x="37929" y="152109"/>
                  <a:pt x="38126" y="151941"/>
                  <a:pt x="38126" y="151716"/>
                </a:cubicBezTo>
                <a:cubicBezTo>
                  <a:pt x="38126" y="151520"/>
                  <a:pt x="37929" y="151351"/>
                  <a:pt x="37733" y="151351"/>
                </a:cubicBezTo>
                <a:close/>
                <a:moveTo>
                  <a:pt x="39698" y="151351"/>
                </a:moveTo>
                <a:cubicBezTo>
                  <a:pt x="39474" y="151351"/>
                  <a:pt x="39305" y="151520"/>
                  <a:pt x="39305" y="151716"/>
                </a:cubicBezTo>
                <a:cubicBezTo>
                  <a:pt x="39305" y="151941"/>
                  <a:pt x="39474" y="152109"/>
                  <a:pt x="39698" y="152109"/>
                </a:cubicBezTo>
                <a:cubicBezTo>
                  <a:pt x="39895" y="152109"/>
                  <a:pt x="40091" y="151941"/>
                  <a:pt x="40091" y="151716"/>
                </a:cubicBezTo>
                <a:cubicBezTo>
                  <a:pt x="40091" y="151520"/>
                  <a:pt x="39895" y="151351"/>
                  <a:pt x="39698" y="151351"/>
                </a:cubicBezTo>
                <a:close/>
                <a:moveTo>
                  <a:pt x="41663" y="151351"/>
                </a:moveTo>
                <a:cubicBezTo>
                  <a:pt x="41439" y="151351"/>
                  <a:pt x="41270" y="151520"/>
                  <a:pt x="41270" y="151716"/>
                </a:cubicBezTo>
                <a:cubicBezTo>
                  <a:pt x="41270" y="151941"/>
                  <a:pt x="41439" y="152109"/>
                  <a:pt x="41663" y="152109"/>
                </a:cubicBezTo>
                <a:cubicBezTo>
                  <a:pt x="41860" y="152109"/>
                  <a:pt x="42056" y="151941"/>
                  <a:pt x="42056" y="151716"/>
                </a:cubicBezTo>
                <a:cubicBezTo>
                  <a:pt x="42056" y="151520"/>
                  <a:pt x="41860" y="151351"/>
                  <a:pt x="41663" y="151351"/>
                </a:cubicBezTo>
                <a:close/>
                <a:moveTo>
                  <a:pt x="29872" y="153288"/>
                </a:moveTo>
                <a:cubicBezTo>
                  <a:pt x="29647" y="153316"/>
                  <a:pt x="29479" y="153485"/>
                  <a:pt x="29479" y="153681"/>
                </a:cubicBezTo>
                <a:cubicBezTo>
                  <a:pt x="29479" y="153906"/>
                  <a:pt x="29647" y="154074"/>
                  <a:pt x="29872" y="154074"/>
                </a:cubicBezTo>
                <a:cubicBezTo>
                  <a:pt x="30069" y="154074"/>
                  <a:pt x="30265" y="153906"/>
                  <a:pt x="30265" y="153681"/>
                </a:cubicBezTo>
                <a:cubicBezTo>
                  <a:pt x="30265" y="153485"/>
                  <a:pt x="30069" y="153288"/>
                  <a:pt x="29872" y="153288"/>
                </a:cubicBezTo>
                <a:close/>
                <a:moveTo>
                  <a:pt x="31837" y="153288"/>
                </a:moveTo>
                <a:cubicBezTo>
                  <a:pt x="31613" y="153316"/>
                  <a:pt x="31444" y="153485"/>
                  <a:pt x="31444" y="153681"/>
                </a:cubicBezTo>
                <a:cubicBezTo>
                  <a:pt x="31444" y="153906"/>
                  <a:pt x="31613" y="154074"/>
                  <a:pt x="31837" y="154074"/>
                </a:cubicBezTo>
                <a:cubicBezTo>
                  <a:pt x="32034" y="154074"/>
                  <a:pt x="32230" y="153906"/>
                  <a:pt x="32230" y="153681"/>
                </a:cubicBezTo>
                <a:cubicBezTo>
                  <a:pt x="32230" y="153485"/>
                  <a:pt x="32034" y="153288"/>
                  <a:pt x="31837" y="153288"/>
                </a:cubicBezTo>
                <a:close/>
                <a:moveTo>
                  <a:pt x="33802" y="153288"/>
                </a:moveTo>
                <a:cubicBezTo>
                  <a:pt x="33578" y="153316"/>
                  <a:pt x="33409" y="153485"/>
                  <a:pt x="33409" y="153681"/>
                </a:cubicBezTo>
                <a:cubicBezTo>
                  <a:pt x="33409" y="153906"/>
                  <a:pt x="33578" y="154074"/>
                  <a:pt x="33802" y="154074"/>
                </a:cubicBezTo>
                <a:cubicBezTo>
                  <a:pt x="33999" y="154074"/>
                  <a:pt x="34195" y="153906"/>
                  <a:pt x="34195" y="153681"/>
                </a:cubicBezTo>
                <a:cubicBezTo>
                  <a:pt x="34195" y="153485"/>
                  <a:pt x="33999" y="153288"/>
                  <a:pt x="33802" y="153288"/>
                </a:cubicBezTo>
                <a:close/>
                <a:moveTo>
                  <a:pt x="35768" y="153288"/>
                </a:moveTo>
                <a:cubicBezTo>
                  <a:pt x="35543" y="153316"/>
                  <a:pt x="35375" y="153485"/>
                  <a:pt x="35375" y="153681"/>
                </a:cubicBezTo>
                <a:cubicBezTo>
                  <a:pt x="35375" y="153906"/>
                  <a:pt x="35543" y="154074"/>
                  <a:pt x="35768" y="154074"/>
                </a:cubicBezTo>
                <a:cubicBezTo>
                  <a:pt x="35964" y="154074"/>
                  <a:pt x="36161" y="153906"/>
                  <a:pt x="36161" y="153681"/>
                </a:cubicBezTo>
                <a:cubicBezTo>
                  <a:pt x="36161" y="153485"/>
                  <a:pt x="35964" y="153288"/>
                  <a:pt x="35768" y="153288"/>
                </a:cubicBezTo>
                <a:close/>
                <a:moveTo>
                  <a:pt x="37733" y="153288"/>
                </a:moveTo>
                <a:cubicBezTo>
                  <a:pt x="37508" y="153316"/>
                  <a:pt x="37340" y="153485"/>
                  <a:pt x="37340" y="153681"/>
                </a:cubicBezTo>
                <a:cubicBezTo>
                  <a:pt x="37340" y="153906"/>
                  <a:pt x="37508" y="154074"/>
                  <a:pt x="37733" y="154074"/>
                </a:cubicBezTo>
                <a:cubicBezTo>
                  <a:pt x="37929" y="154074"/>
                  <a:pt x="38126" y="153906"/>
                  <a:pt x="38126" y="153681"/>
                </a:cubicBezTo>
                <a:cubicBezTo>
                  <a:pt x="38126" y="153485"/>
                  <a:pt x="37929" y="153288"/>
                  <a:pt x="37733" y="153288"/>
                </a:cubicBezTo>
                <a:close/>
                <a:moveTo>
                  <a:pt x="39698" y="153288"/>
                </a:moveTo>
                <a:cubicBezTo>
                  <a:pt x="39474" y="153316"/>
                  <a:pt x="39305" y="153485"/>
                  <a:pt x="39305" y="153681"/>
                </a:cubicBezTo>
                <a:cubicBezTo>
                  <a:pt x="39305" y="153906"/>
                  <a:pt x="39474" y="154074"/>
                  <a:pt x="39698" y="154074"/>
                </a:cubicBezTo>
                <a:cubicBezTo>
                  <a:pt x="39895" y="154074"/>
                  <a:pt x="40091" y="153906"/>
                  <a:pt x="40091" y="153681"/>
                </a:cubicBezTo>
                <a:cubicBezTo>
                  <a:pt x="40091" y="153485"/>
                  <a:pt x="39895" y="153288"/>
                  <a:pt x="39698" y="153288"/>
                </a:cubicBezTo>
                <a:close/>
                <a:moveTo>
                  <a:pt x="41663" y="153288"/>
                </a:moveTo>
                <a:cubicBezTo>
                  <a:pt x="41439" y="153316"/>
                  <a:pt x="41270" y="153485"/>
                  <a:pt x="41270" y="153681"/>
                </a:cubicBezTo>
                <a:cubicBezTo>
                  <a:pt x="41270" y="153906"/>
                  <a:pt x="41439" y="154074"/>
                  <a:pt x="41663" y="154074"/>
                </a:cubicBezTo>
                <a:cubicBezTo>
                  <a:pt x="41860" y="154074"/>
                  <a:pt x="42056" y="153906"/>
                  <a:pt x="42056" y="153681"/>
                </a:cubicBezTo>
                <a:cubicBezTo>
                  <a:pt x="42056" y="153485"/>
                  <a:pt x="41860" y="153288"/>
                  <a:pt x="41663" y="153288"/>
                </a:cubicBezTo>
                <a:close/>
                <a:moveTo>
                  <a:pt x="29872" y="155282"/>
                </a:moveTo>
                <a:cubicBezTo>
                  <a:pt x="29647" y="155282"/>
                  <a:pt x="29479" y="155450"/>
                  <a:pt x="29479" y="155647"/>
                </a:cubicBezTo>
                <a:cubicBezTo>
                  <a:pt x="29479" y="155871"/>
                  <a:pt x="29647" y="156040"/>
                  <a:pt x="29872" y="156040"/>
                </a:cubicBezTo>
                <a:cubicBezTo>
                  <a:pt x="30069" y="156040"/>
                  <a:pt x="30265" y="155871"/>
                  <a:pt x="30265" y="155647"/>
                </a:cubicBezTo>
                <a:cubicBezTo>
                  <a:pt x="30265" y="155450"/>
                  <a:pt x="30069" y="155282"/>
                  <a:pt x="29872" y="155282"/>
                </a:cubicBezTo>
                <a:close/>
                <a:moveTo>
                  <a:pt x="31837" y="155282"/>
                </a:moveTo>
                <a:cubicBezTo>
                  <a:pt x="31613" y="155282"/>
                  <a:pt x="31444" y="155450"/>
                  <a:pt x="31444" y="155647"/>
                </a:cubicBezTo>
                <a:cubicBezTo>
                  <a:pt x="31444" y="155871"/>
                  <a:pt x="31613" y="156040"/>
                  <a:pt x="31837" y="156040"/>
                </a:cubicBezTo>
                <a:cubicBezTo>
                  <a:pt x="32034" y="156040"/>
                  <a:pt x="32230" y="155871"/>
                  <a:pt x="32230" y="155647"/>
                </a:cubicBezTo>
                <a:cubicBezTo>
                  <a:pt x="32230" y="155450"/>
                  <a:pt x="32034" y="155282"/>
                  <a:pt x="31837" y="155282"/>
                </a:cubicBezTo>
                <a:close/>
                <a:moveTo>
                  <a:pt x="33802" y="155282"/>
                </a:moveTo>
                <a:cubicBezTo>
                  <a:pt x="33578" y="155282"/>
                  <a:pt x="33409" y="155450"/>
                  <a:pt x="33409" y="155647"/>
                </a:cubicBezTo>
                <a:cubicBezTo>
                  <a:pt x="33409" y="155871"/>
                  <a:pt x="33578" y="156040"/>
                  <a:pt x="33802" y="156040"/>
                </a:cubicBezTo>
                <a:cubicBezTo>
                  <a:pt x="33999" y="156040"/>
                  <a:pt x="34195" y="155871"/>
                  <a:pt x="34195" y="155647"/>
                </a:cubicBezTo>
                <a:cubicBezTo>
                  <a:pt x="34195" y="155450"/>
                  <a:pt x="33999" y="155282"/>
                  <a:pt x="33802" y="155282"/>
                </a:cubicBezTo>
                <a:close/>
                <a:moveTo>
                  <a:pt x="35768" y="155282"/>
                </a:moveTo>
                <a:cubicBezTo>
                  <a:pt x="35543" y="155282"/>
                  <a:pt x="35375" y="155450"/>
                  <a:pt x="35375" y="155647"/>
                </a:cubicBezTo>
                <a:cubicBezTo>
                  <a:pt x="35375" y="155871"/>
                  <a:pt x="35543" y="156040"/>
                  <a:pt x="35768" y="156040"/>
                </a:cubicBezTo>
                <a:cubicBezTo>
                  <a:pt x="35964" y="156040"/>
                  <a:pt x="36161" y="155871"/>
                  <a:pt x="36161" y="155647"/>
                </a:cubicBezTo>
                <a:cubicBezTo>
                  <a:pt x="36161" y="155450"/>
                  <a:pt x="35964" y="155282"/>
                  <a:pt x="35768" y="155282"/>
                </a:cubicBezTo>
                <a:close/>
                <a:moveTo>
                  <a:pt x="37733" y="155282"/>
                </a:moveTo>
                <a:cubicBezTo>
                  <a:pt x="37508" y="155282"/>
                  <a:pt x="37340" y="155450"/>
                  <a:pt x="37340" y="155647"/>
                </a:cubicBezTo>
                <a:cubicBezTo>
                  <a:pt x="37340" y="155871"/>
                  <a:pt x="37508" y="156040"/>
                  <a:pt x="37733" y="156040"/>
                </a:cubicBezTo>
                <a:cubicBezTo>
                  <a:pt x="37929" y="156040"/>
                  <a:pt x="38126" y="155871"/>
                  <a:pt x="38126" y="155647"/>
                </a:cubicBezTo>
                <a:cubicBezTo>
                  <a:pt x="38126" y="155450"/>
                  <a:pt x="37929" y="155282"/>
                  <a:pt x="37733" y="155282"/>
                </a:cubicBezTo>
                <a:close/>
                <a:moveTo>
                  <a:pt x="39698" y="155282"/>
                </a:moveTo>
                <a:cubicBezTo>
                  <a:pt x="39474" y="155282"/>
                  <a:pt x="39305" y="155450"/>
                  <a:pt x="39305" y="155647"/>
                </a:cubicBezTo>
                <a:cubicBezTo>
                  <a:pt x="39305" y="155871"/>
                  <a:pt x="39474" y="156040"/>
                  <a:pt x="39698" y="156040"/>
                </a:cubicBezTo>
                <a:cubicBezTo>
                  <a:pt x="39895" y="156040"/>
                  <a:pt x="40091" y="155871"/>
                  <a:pt x="40091" y="155647"/>
                </a:cubicBezTo>
                <a:cubicBezTo>
                  <a:pt x="40091" y="155450"/>
                  <a:pt x="39895" y="155282"/>
                  <a:pt x="39698" y="155282"/>
                </a:cubicBezTo>
                <a:close/>
                <a:moveTo>
                  <a:pt x="41663" y="155282"/>
                </a:moveTo>
                <a:cubicBezTo>
                  <a:pt x="41439" y="155282"/>
                  <a:pt x="41270" y="155450"/>
                  <a:pt x="41270" y="155647"/>
                </a:cubicBezTo>
                <a:cubicBezTo>
                  <a:pt x="41270" y="155871"/>
                  <a:pt x="41439" y="156040"/>
                  <a:pt x="41663" y="156040"/>
                </a:cubicBezTo>
                <a:cubicBezTo>
                  <a:pt x="41860" y="156040"/>
                  <a:pt x="42056" y="155871"/>
                  <a:pt x="42056" y="155647"/>
                </a:cubicBezTo>
                <a:cubicBezTo>
                  <a:pt x="42056" y="155450"/>
                  <a:pt x="41860" y="155282"/>
                  <a:pt x="41663" y="155282"/>
                </a:cubicBezTo>
                <a:close/>
                <a:moveTo>
                  <a:pt x="29872" y="157247"/>
                </a:moveTo>
                <a:cubicBezTo>
                  <a:pt x="29647" y="157247"/>
                  <a:pt x="29479" y="157415"/>
                  <a:pt x="29479" y="157612"/>
                </a:cubicBezTo>
                <a:cubicBezTo>
                  <a:pt x="29479" y="157837"/>
                  <a:pt x="29647" y="158005"/>
                  <a:pt x="29872" y="158005"/>
                </a:cubicBezTo>
                <a:cubicBezTo>
                  <a:pt x="30069" y="158005"/>
                  <a:pt x="30265" y="157837"/>
                  <a:pt x="30265" y="157612"/>
                </a:cubicBezTo>
                <a:cubicBezTo>
                  <a:pt x="30265" y="157415"/>
                  <a:pt x="30069" y="157247"/>
                  <a:pt x="29872" y="157247"/>
                </a:cubicBezTo>
                <a:close/>
                <a:moveTo>
                  <a:pt x="31837" y="157247"/>
                </a:moveTo>
                <a:cubicBezTo>
                  <a:pt x="31613" y="157247"/>
                  <a:pt x="31444" y="157415"/>
                  <a:pt x="31444" y="157612"/>
                </a:cubicBezTo>
                <a:cubicBezTo>
                  <a:pt x="31444" y="157837"/>
                  <a:pt x="31613" y="158005"/>
                  <a:pt x="31837" y="158005"/>
                </a:cubicBezTo>
                <a:cubicBezTo>
                  <a:pt x="32034" y="158005"/>
                  <a:pt x="32230" y="157837"/>
                  <a:pt x="32230" y="157612"/>
                </a:cubicBezTo>
                <a:cubicBezTo>
                  <a:pt x="32230" y="157415"/>
                  <a:pt x="32034" y="157247"/>
                  <a:pt x="31837" y="157247"/>
                </a:cubicBezTo>
                <a:close/>
                <a:moveTo>
                  <a:pt x="33802" y="157247"/>
                </a:moveTo>
                <a:cubicBezTo>
                  <a:pt x="33578" y="157247"/>
                  <a:pt x="33409" y="157415"/>
                  <a:pt x="33409" y="157612"/>
                </a:cubicBezTo>
                <a:cubicBezTo>
                  <a:pt x="33409" y="157837"/>
                  <a:pt x="33578" y="158005"/>
                  <a:pt x="33802" y="158005"/>
                </a:cubicBezTo>
                <a:cubicBezTo>
                  <a:pt x="33999" y="158005"/>
                  <a:pt x="34195" y="157837"/>
                  <a:pt x="34195" y="157612"/>
                </a:cubicBezTo>
                <a:cubicBezTo>
                  <a:pt x="34195" y="157415"/>
                  <a:pt x="33999" y="157247"/>
                  <a:pt x="33802" y="157247"/>
                </a:cubicBezTo>
                <a:close/>
                <a:moveTo>
                  <a:pt x="35768" y="157247"/>
                </a:moveTo>
                <a:cubicBezTo>
                  <a:pt x="35543" y="157247"/>
                  <a:pt x="35375" y="157415"/>
                  <a:pt x="35375" y="157612"/>
                </a:cubicBezTo>
                <a:cubicBezTo>
                  <a:pt x="35375" y="157837"/>
                  <a:pt x="35543" y="158005"/>
                  <a:pt x="35768" y="158005"/>
                </a:cubicBezTo>
                <a:cubicBezTo>
                  <a:pt x="35964" y="158005"/>
                  <a:pt x="36161" y="157837"/>
                  <a:pt x="36161" y="157612"/>
                </a:cubicBezTo>
                <a:cubicBezTo>
                  <a:pt x="36161" y="157415"/>
                  <a:pt x="35964" y="157247"/>
                  <a:pt x="35768" y="157247"/>
                </a:cubicBezTo>
                <a:close/>
                <a:moveTo>
                  <a:pt x="37733" y="157247"/>
                </a:moveTo>
                <a:cubicBezTo>
                  <a:pt x="37508" y="157247"/>
                  <a:pt x="37340" y="157415"/>
                  <a:pt x="37340" y="157612"/>
                </a:cubicBezTo>
                <a:cubicBezTo>
                  <a:pt x="37340" y="157837"/>
                  <a:pt x="37508" y="158005"/>
                  <a:pt x="37733" y="158005"/>
                </a:cubicBezTo>
                <a:cubicBezTo>
                  <a:pt x="37929" y="158005"/>
                  <a:pt x="38126" y="157837"/>
                  <a:pt x="38126" y="157612"/>
                </a:cubicBezTo>
                <a:cubicBezTo>
                  <a:pt x="38126" y="157415"/>
                  <a:pt x="37929" y="157247"/>
                  <a:pt x="37733" y="157247"/>
                </a:cubicBezTo>
                <a:close/>
                <a:moveTo>
                  <a:pt x="39698" y="157247"/>
                </a:moveTo>
                <a:cubicBezTo>
                  <a:pt x="39474" y="157247"/>
                  <a:pt x="39305" y="157415"/>
                  <a:pt x="39305" y="157612"/>
                </a:cubicBezTo>
                <a:cubicBezTo>
                  <a:pt x="39305" y="157837"/>
                  <a:pt x="39474" y="158005"/>
                  <a:pt x="39698" y="158005"/>
                </a:cubicBezTo>
                <a:cubicBezTo>
                  <a:pt x="39895" y="158005"/>
                  <a:pt x="40091" y="157837"/>
                  <a:pt x="40091" y="157612"/>
                </a:cubicBezTo>
                <a:cubicBezTo>
                  <a:pt x="40091" y="157415"/>
                  <a:pt x="39895" y="157247"/>
                  <a:pt x="39698" y="157247"/>
                </a:cubicBezTo>
                <a:close/>
                <a:moveTo>
                  <a:pt x="41663" y="157247"/>
                </a:moveTo>
                <a:cubicBezTo>
                  <a:pt x="41439" y="157247"/>
                  <a:pt x="41270" y="157415"/>
                  <a:pt x="41270" y="157612"/>
                </a:cubicBezTo>
                <a:cubicBezTo>
                  <a:pt x="41270" y="157837"/>
                  <a:pt x="41439" y="158005"/>
                  <a:pt x="41663" y="158005"/>
                </a:cubicBezTo>
                <a:cubicBezTo>
                  <a:pt x="41860" y="158005"/>
                  <a:pt x="42056" y="157837"/>
                  <a:pt x="42056" y="157612"/>
                </a:cubicBezTo>
                <a:cubicBezTo>
                  <a:pt x="42056" y="157415"/>
                  <a:pt x="41860" y="157247"/>
                  <a:pt x="41663" y="157247"/>
                </a:cubicBezTo>
                <a:close/>
                <a:moveTo>
                  <a:pt x="29872" y="159212"/>
                </a:moveTo>
                <a:cubicBezTo>
                  <a:pt x="29647" y="159212"/>
                  <a:pt x="29479" y="159381"/>
                  <a:pt x="29479" y="159577"/>
                </a:cubicBezTo>
                <a:cubicBezTo>
                  <a:pt x="29479" y="159802"/>
                  <a:pt x="29647" y="159970"/>
                  <a:pt x="29872" y="159970"/>
                </a:cubicBezTo>
                <a:cubicBezTo>
                  <a:pt x="30069" y="159970"/>
                  <a:pt x="30265" y="159802"/>
                  <a:pt x="30265" y="159577"/>
                </a:cubicBezTo>
                <a:cubicBezTo>
                  <a:pt x="30265" y="159381"/>
                  <a:pt x="30069" y="159212"/>
                  <a:pt x="29872" y="159212"/>
                </a:cubicBezTo>
                <a:close/>
                <a:moveTo>
                  <a:pt x="31837" y="159212"/>
                </a:moveTo>
                <a:cubicBezTo>
                  <a:pt x="31613" y="159212"/>
                  <a:pt x="31444" y="159381"/>
                  <a:pt x="31444" y="159577"/>
                </a:cubicBezTo>
                <a:cubicBezTo>
                  <a:pt x="31444" y="159802"/>
                  <a:pt x="31613" y="159970"/>
                  <a:pt x="31837" y="159970"/>
                </a:cubicBezTo>
                <a:cubicBezTo>
                  <a:pt x="32034" y="159970"/>
                  <a:pt x="32230" y="159802"/>
                  <a:pt x="32230" y="159577"/>
                </a:cubicBezTo>
                <a:cubicBezTo>
                  <a:pt x="32230" y="159381"/>
                  <a:pt x="32034" y="159212"/>
                  <a:pt x="31837" y="159212"/>
                </a:cubicBezTo>
                <a:close/>
                <a:moveTo>
                  <a:pt x="33802" y="159212"/>
                </a:moveTo>
                <a:cubicBezTo>
                  <a:pt x="33578" y="159212"/>
                  <a:pt x="33409" y="159381"/>
                  <a:pt x="33409" y="159577"/>
                </a:cubicBezTo>
                <a:cubicBezTo>
                  <a:pt x="33409" y="159802"/>
                  <a:pt x="33578" y="159970"/>
                  <a:pt x="33802" y="159970"/>
                </a:cubicBezTo>
                <a:cubicBezTo>
                  <a:pt x="33999" y="159970"/>
                  <a:pt x="34195" y="159802"/>
                  <a:pt x="34195" y="159577"/>
                </a:cubicBezTo>
                <a:cubicBezTo>
                  <a:pt x="34195" y="159381"/>
                  <a:pt x="33999" y="159212"/>
                  <a:pt x="33802" y="159212"/>
                </a:cubicBezTo>
                <a:close/>
                <a:moveTo>
                  <a:pt x="35768" y="159212"/>
                </a:moveTo>
                <a:cubicBezTo>
                  <a:pt x="35543" y="159212"/>
                  <a:pt x="35375" y="159381"/>
                  <a:pt x="35375" y="159577"/>
                </a:cubicBezTo>
                <a:cubicBezTo>
                  <a:pt x="35375" y="159802"/>
                  <a:pt x="35543" y="159970"/>
                  <a:pt x="35768" y="159970"/>
                </a:cubicBezTo>
                <a:cubicBezTo>
                  <a:pt x="35964" y="159970"/>
                  <a:pt x="36161" y="159802"/>
                  <a:pt x="36161" y="159577"/>
                </a:cubicBezTo>
                <a:cubicBezTo>
                  <a:pt x="36161" y="159381"/>
                  <a:pt x="35964" y="159212"/>
                  <a:pt x="35768" y="159212"/>
                </a:cubicBezTo>
                <a:close/>
                <a:moveTo>
                  <a:pt x="37733" y="159212"/>
                </a:moveTo>
                <a:cubicBezTo>
                  <a:pt x="37508" y="159212"/>
                  <a:pt x="37340" y="159381"/>
                  <a:pt x="37340" y="159577"/>
                </a:cubicBezTo>
                <a:cubicBezTo>
                  <a:pt x="37340" y="159802"/>
                  <a:pt x="37508" y="159970"/>
                  <a:pt x="37733" y="159970"/>
                </a:cubicBezTo>
                <a:cubicBezTo>
                  <a:pt x="37929" y="159970"/>
                  <a:pt x="38126" y="159802"/>
                  <a:pt x="38126" y="159577"/>
                </a:cubicBezTo>
                <a:cubicBezTo>
                  <a:pt x="38126" y="159381"/>
                  <a:pt x="37929" y="159212"/>
                  <a:pt x="37733" y="159212"/>
                </a:cubicBezTo>
                <a:close/>
                <a:moveTo>
                  <a:pt x="39698" y="159212"/>
                </a:moveTo>
                <a:cubicBezTo>
                  <a:pt x="39474" y="159212"/>
                  <a:pt x="39305" y="159381"/>
                  <a:pt x="39305" y="159577"/>
                </a:cubicBezTo>
                <a:cubicBezTo>
                  <a:pt x="39305" y="159802"/>
                  <a:pt x="39474" y="159970"/>
                  <a:pt x="39698" y="159970"/>
                </a:cubicBezTo>
                <a:cubicBezTo>
                  <a:pt x="39895" y="159970"/>
                  <a:pt x="40091" y="159802"/>
                  <a:pt x="40091" y="159577"/>
                </a:cubicBezTo>
                <a:cubicBezTo>
                  <a:pt x="40091" y="159381"/>
                  <a:pt x="39895" y="159212"/>
                  <a:pt x="39698" y="159212"/>
                </a:cubicBezTo>
                <a:close/>
                <a:moveTo>
                  <a:pt x="41663" y="159212"/>
                </a:moveTo>
                <a:cubicBezTo>
                  <a:pt x="41439" y="159212"/>
                  <a:pt x="41270" y="159381"/>
                  <a:pt x="41270" y="159577"/>
                </a:cubicBezTo>
                <a:cubicBezTo>
                  <a:pt x="41270" y="159802"/>
                  <a:pt x="41439" y="159970"/>
                  <a:pt x="41663" y="159970"/>
                </a:cubicBezTo>
                <a:cubicBezTo>
                  <a:pt x="41860" y="159970"/>
                  <a:pt x="42056" y="159802"/>
                  <a:pt x="42056" y="159577"/>
                </a:cubicBezTo>
                <a:cubicBezTo>
                  <a:pt x="42056" y="159381"/>
                  <a:pt x="41860" y="159212"/>
                  <a:pt x="41663" y="159212"/>
                </a:cubicBezTo>
                <a:close/>
                <a:moveTo>
                  <a:pt x="31837" y="161177"/>
                </a:moveTo>
                <a:cubicBezTo>
                  <a:pt x="31613" y="161177"/>
                  <a:pt x="31444" y="161346"/>
                  <a:pt x="31444" y="161542"/>
                </a:cubicBezTo>
                <a:cubicBezTo>
                  <a:pt x="31444" y="161767"/>
                  <a:pt x="31613" y="161935"/>
                  <a:pt x="31837" y="161935"/>
                </a:cubicBezTo>
                <a:cubicBezTo>
                  <a:pt x="32034" y="161935"/>
                  <a:pt x="32230" y="161767"/>
                  <a:pt x="32230" y="161542"/>
                </a:cubicBezTo>
                <a:cubicBezTo>
                  <a:pt x="32230" y="161346"/>
                  <a:pt x="32034" y="161177"/>
                  <a:pt x="31837" y="161177"/>
                </a:cubicBezTo>
                <a:close/>
                <a:moveTo>
                  <a:pt x="33802" y="161177"/>
                </a:moveTo>
                <a:cubicBezTo>
                  <a:pt x="33578" y="161177"/>
                  <a:pt x="33409" y="161346"/>
                  <a:pt x="33409" y="161542"/>
                </a:cubicBezTo>
                <a:cubicBezTo>
                  <a:pt x="33409" y="161767"/>
                  <a:pt x="33578" y="161935"/>
                  <a:pt x="33802" y="161935"/>
                </a:cubicBezTo>
                <a:cubicBezTo>
                  <a:pt x="33999" y="161935"/>
                  <a:pt x="34195" y="161767"/>
                  <a:pt x="34195" y="161542"/>
                </a:cubicBezTo>
                <a:cubicBezTo>
                  <a:pt x="34195" y="161346"/>
                  <a:pt x="33999" y="161177"/>
                  <a:pt x="33802" y="161177"/>
                </a:cubicBezTo>
                <a:close/>
                <a:moveTo>
                  <a:pt x="35768" y="161177"/>
                </a:moveTo>
                <a:cubicBezTo>
                  <a:pt x="35543" y="161177"/>
                  <a:pt x="35375" y="161346"/>
                  <a:pt x="35375" y="161542"/>
                </a:cubicBezTo>
                <a:cubicBezTo>
                  <a:pt x="35375" y="161767"/>
                  <a:pt x="35543" y="161935"/>
                  <a:pt x="35768" y="161935"/>
                </a:cubicBezTo>
                <a:cubicBezTo>
                  <a:pt x="35964" y="161935"/>
                  <a:pt x="36161" y="161767"/>
                  <a:pt x="36161" y="161542"/>
                </a:cubicBezTo>
                <a:cubicBezTo>
                  <a:pt x="36161" y="161346"/>
                  <a:pt x="35964" y="161177"/>
                  <a:pt x="35768" y="161177"/>
                </a:cubicBezTo>
                <a:close/>
                <a:moveTo>
                  <a:pt x="37733" y="161177"/>
                </a:moveTo>
                <a:cubicBezTo>
                  <a:pt x="37508" y="161177"/>
                  <a:pt x="37340" y="161346"/>
                  <a:pt x="37340" y="161542"/>
                </a:cubicBezTo>
                <a:cubicBezTo>
                  <a:pt x="37340" y="161767"/>
                  <a:pt x="37508" y="161935"/>
                  <a:pt x="37733" y="161935"/>
                </a:cubicBezTo>
                <a:cubicBezTo>
                  <a:pt x="37929" y="161935"/>
                  <a:pt x="38126" y="161767"/>
                  <a:pt x="38126" y="161542"/>
                </a:cubicBezTo>
                <a:cubicBezTo>
                  <a:pt x="38126" y="161346"/>
                  <a:pt x="37929" y="161177"/>
                  <a:pt x="37733" y="161177"/>
                </a:cubicBezTo>
                <a:close/>
                <a:moveTo>
                  <a:pt x="39698" y="161177"/>
                </a:moveTo>
                <a:cubicBezTo>
                  <a:pt x="39474" y="161177"/>
                  <a:pt x="39305" y="161346"/>
                  <a:pt x="39305" y="161542"/>
                </a:cubicBezTo>
                <a:cubicBezTo>
                  <a:pt x="39305" y="161767"/>
                  <a:pt x="39474" y="161935"/>
                  <a:pt x="39698" y="161935"/>
                </a:cubicBezTo>
                <a:cubicBezTo>
                  <a:pt x="39895" y="161935"/>
                  <a:pt x="40091" y="161767"/>
                  <a:pt x="40091" y="161542"/>
                </a:cubicBezTo>
                <a:cubicBezTo>
                  <a:pt x="40091" y="161346"/>
                  <a:pt x="39895" y="161177"/>
                  <a:pt x="39698" y="161177"/>
                </a:cubicBezTo>
                <a:close/>
                <a:moveTo>
                  <a:pt x="41663" y="161177"/>
                </a:moveTo>
                <a:cubicBezTo>
                  <a:pt x="41439" y="161177"/>
                  <a:pt x="41270" y="161346"/>
                  <a:pt x="41270" y="161542"/>
                </a:cubicBezTo>
                <a:cubicBezTo>
                  <a:pt x="41270" y="161767"/>
                  <a:pt x="41439" y="161935"/>
                  <a:pt x="41663" y="161935"/>
                </a:cubicBezTo>
                <a:cubicBezTo>
                  <a:pt x="41860" y="161935"/>
                  <a:pt x="42056" y="161767"/>
                  <a:pt x="42056" y="161542"/>
                </a:cubicBezTo>
                <a:cubicBezTo>
                  <a:pt x="42056" y="161346"/>
                  <a:pt x="41860" y="161177"/>
                  <a:pt x="41663" y="161177"/>
                </a:cubicBezTo>
                <a:close/>
                <a:moveTo>
                  <a:pt x="31837" y="163115"/>
                </a:moveTo>
                <a:cubicBezTo>
                  <a:pt x="31613" y="163143"/>
                  <a:pt x="31444" y="163311"/>
                  <a:pt x="31444" y="163508"/>
                </a:cubicBezTo>
                <a:cubicBezTo>
                  <a:pt x="31444" y="163732"/>
                  <a:pt x="31613" y="163901"/>
                  <a:pt x="31837" y="163901"/>
                </a:cubicBezTo>
                <a:cubicBezTo>
                  <a:pt x="32034" y="163901"/>
                  <a:pt x="32230" y="163732"/>
                  <a:pt x="32230" y="163508"/>
                </a:cubicBezTo>
                <a:cubicBezTo>
                  <a:pt x="32230" y="163311"/>
                  <a:pt x="32034" y="163115"/>
                  <a:pt x="31837" y="163115"/>
                </a:cubicBezTo>
                <a:close/>
                <a:moveTo>
                  <a:pt x="33802" y="163115"/>
                </a:moveTo>
                <a:cubicBezTo>
                  <a:pt x="33578" y="163143"/>
                  <a:pt x="33409" y="163311"/>
                  <a:pt x="33409" y="163508"/>
                </a:cubicBezTo>
                <a:cubicBezTo>
                  <a:pt x="33409" y="163732"/>
                  <a:pt x="33578" y="163901"/>
                  <a:pt x="33802" y="163901"/>
                </a:cubicBezTo>
                <a:cubicBezTo>
                  <a:pt x="33999" y="163901"/>
                  <a:pt x="34195" y="163732"/>
                  <a:pt x="34195" y="163508"/>
                </a:cubicBezTo>
                <a:cubicBezTo>
                  <a:pt x="34195" y="163311"/>
                  <a:pt x="33999" y="163115"/>
                  <a:pt x="33802" y="163115"/>
                </a:cubicBezTo>
                <a:close/>
                <a:moveTo>
                  <a:pt x="35768" y="163115"/>
                </a:moveTo>
                <a:cubicBezTo>
                  <a:pt x="35543" y="163143"/>
                  <a:pt x="35375" y="163311"/>
                  <a:pt x="35375" y="163508"/>
                </a:cubicBezTo>
                <a:cubicBezTo>
                  <a:pt x="35375" y="163732"/>
                  <a:pt x="35543" y="163901"/>
                  <a:pt x="35768" y="163901"/>
                </a:cubicBezTo>
                <a:cubicBezTo>
                  <a:pt x="35964" y="163901"/>
                  <a:pt x="36161" y="163732"/>
                  <a:pt x="36161" y="163508"/>
                </a:cubicBezTo>
                <a:cubicBezTo>
                  <a:pt x="36161" y="163311"/>
                  <a:pt x="35964" y="163115"/>
                  <a:pt x="35768" y="163115"/>
                </a:cubicBezTo>
                <a:close/>
                <a:moveTo>
                  <a:pt x="37733" y="163115"/>
                </a:moveTo>
                <a:cubicBezTo>
                  <a:pt x="37508" y="163143"/>
                  <a:pt x="37340" y="163311"/>
                  <a:pt x="37340" y="163508"/>
                </a:cubicBezTo>
                <a:cubicBezTo>
                  <a:pt x="37340" y="163732"/>
                  <a:pt x="37508" y="163901"/>
                  <a:pt x="37733" y="163901"/>
                </a:cubicBezTo>
                <a:cubicBezTo>
                  <a:pt x="37929" y="163901"/>
                  <a:pt x="38126" y="163732"/>
                  <a:pt x="38126" y="163508"/>
                </a:cubicBezTo>
                <a:cubicBezTo>
                  <a:pt x="38126" y="163311"/>
                  <a:pt x="37929" y="163115"/>
                  <a:pt x="37733" y="163115"/>
                </a:cubicBezTo>
                <a:close/>
                <a:moveTo>
                  <a:pt x="39698" y="163115"/>
                </a:moveTo>
                <a:cubicBezTo>
                  <a:pt x="39474" y="163143"/>
                  <a:pt x="39305" y="163311"/>
                  <a:pt x="39305" y="163508"/>
                </a:cubicBezTo>
                <a:cubicBezTo>
                  <a:pt x="39305" y="163732"/>
                  <a:pt x="39474" y="163901"/>
                  <a:pt x="39698" y="163901"/>
                </a:cubicBezTo>
                <a:cubicBezTo>
                  <a:pt x="39895" y="163901"/>
                  <a:pt x="40091" y="163732"/>
                  <a:pt x="40091" y="163508"/>
                </a:cubicBezTo>
                <a:cubicBezTo>
                  <a:pt x="40091" y="163311"/>
                  <a:pt x="39895" y="163115"/>
                  <a:pt x="39698" y="163115"/>
                </a:cubicBezTo>
                <a:close/>
                <a:moveTo>
                  <a:pt x="41663" y="163115"/>
                </a:moveTo>
                <a:cubicBezTo>
                  <a:pt x="41439" y="163143"/>
                  <a:pt x="41270" y="163311"/>
                  <a:pt x="41270" y="163508"/>
                </a:cubicBezTo>
                <a:cubicBezTo>
                  <a:pt x="41270" y="163732"/>
                  <a:pt x="41439" y="163901"/>
                  <a:pt x="41663" y="163901"/>
                </a:cubicBezTo>
                <a:cubicBezTo>
                  <a:pt x="41860" y="163901"/>
                  <a:pt x="42056" y="163732"/>
                  <a:pt x="42056" y="163508"/>
                </a:cubicBezTo>
                <a:cubicBezTo>
                  <a:pt x="42056" y="163311"/>
                  <a:pt x="41860" y="163115"/>
                  <a:pt x="41663" y="163115"/>
                </a:cubicBezTo>
                <a:close/>
                <a:moveTo>
                  <a:pt x="31837" y="165108"/>
                </a:moveTo>
                <a:cubicBezTo>
                  <a:pt x="31613" y="165108"/>
                  <a:pt x="31444" y="165276"/>
                  <a:pt x="31444" y="165473"/>
                </a:cubicBezTo>
                <a:cubicBezTo>
                  <a:pt x="31444" y="165697"/>
                  <a:pt x="31613" y="165866"/>
                  <a:pt x="31837" y="165866"/>
                </a:cubicBezTo>
                <a:cubicBezTo>
                  <a:pt x="32034" y="165866"/>
                  <a:pt x="32230" y="165697"/>
                  <a:pt x="32230" y="165473"/>
                </a:cubicBezTo>
                <a:cubicBezTo>
                  <a:pt x="32230" y="165276"/>
                  <a:pt x="32034" y="165108"/>
                  <a:pt x="31837" y="165108"/>
                </a:cubicBezTo>
                <a:close/>
                <a:moveTo>
                  <a:pt x="33802" y="165108"/>
                </a:moveTo>
                <a:cubicBezTo>
                  <a:pt x="33578" y="165108"/>
                  <a:pt x="33409" y="165276"/>
                  <a:pt x="33409" y="165473"/>
                </a:cubicBezTo>
                <a:cubicBezTo>
                  <a:pt x="33409" y="165697"/>
                  <a:pt x="33578" y="165866"/>
                  <a:pt x="33802" y="165866"/>
                </a:cubicBezTo>
                <a:cubicBezTo>
                  <a:pt x="33999" y="165866"/>
                  <a:pt x="34195" y="165697"/>
                  <a:pt x="34195" y="165473"/>
                </a:cubicBezTo>
                <a:cubicBezTo>
                  <a:pt x="34195" y="165276"/>
                  <a:pt x="33999" y="165108"/>
                  <a:pt x="33802" y="165108"/>
                </a:cubicBezTo>
                <a:close/>
                <a:moveTo>
                  <a:pt x="35768" y="165108"/>
                </a:moveTo>
                <a:cubicBezTo>
                  <a:pt x="35543" y="165108"/>
                  <a:pt x="35375" y="165276"/>
                  <a:pt x="35375" y="165473"/>
                </a:cubicBezTo>
                <a:cubicBezTo>
                  <a:pt x="35375" y="165697"/>
                  <a:pt x="35543" y="165866"/>
                  <a:pt x="35768" y="165866"/>
                </a:cubicBezTo>
                <a:cubicBezTo>
                  <a:pt x="35964" y="165866"/>
                  <a:pt x="36161" y="165697"/>
                  <a:pt x="36161" y="165473"/>
                </a:cubicBezTo>
                <a:cubicBezTo>
                  <a:pt x="36161" y="165276"/>
                  <a:pt x="35964" y="165108"/>
                  <a:pt x="35768" y="165108"/>
                </a:cubicBezTo>
                <a:close/>
                <a:moveTo>
                  <a:pt x="37733" y="165108"/>
                </a:moveTo>
                <a:cubicBezTo>
                  <a:pt x="37508" y="165108"/>
                  <a:pt x="37340" y="165276"/>
                  <a:pt x="37340" y="165473"/>
                </a:cubicBezTo>
                <a:cubicBezTo>
                  <a:pt x="37340" y="165697"/>
                  <a:pt x="37508" y="165866"/>
                  <a:pt x="37733" y="165866"/>
                </a:cubicBezTo>
                <a:cubicBezTo>
                  <a:pt x="37929" y="165866"/>
                  <a:pt x="38126" y="165697"/>
                  <a:pt x="38126" y="165473"/>
                </a:cubicBezTo>
                <a:cubicBezTo>
                  <a:pt x="38126" y="165276"/>
                  <a:pt x="37929" y="165108"/>
                  <a:pt x="37733" y="165108"/>
                </a:cubicBezTo>
                <a:close/>
                <a:moveTo>
                  <a:pt x="39698" y="165108"/>
                </a:moveTo>
                <a:cubicBezTo>
                  <a:pt x="39474" y="165108"/>
                  <a:pt x="39305" y="165276"/>
                  <a:pt x="39305" y="165473"/>
                </a:cubicBezTo>
                <a:cubicBezTo>
                  <a:pt x="39305" y="165697"/>
                  <a:pt x="39474" y="165866"/>
                  <a:pt x="39698" y="165866"/>
                </a:cubicBezTo>
                <a:cubicBezTo>
                  <a:pt x="39895" y="165866"/>
                  <a:pt x="40091" y="165697"/>
                  <a:pt x="40091" y="165473"/>
                </a:cubicBezTo>
                <a:cubicBezTo>
                  <a:pt x="40091" y="165276"/>
                  <a:pt x="39895" y="165108"/>
                  <a:pt x="39698" y="165108"/>
                </a:cubicBezTo>
                <a:close/>
                <a:moveTo>
                  <a:pt x="41663" y="165108"/>
                </a:moveTo>
                <a:cubicBezTo>
                  <a:pt x="41439" y="165108"/>
                  <a:pt x="41270" y="165276"/>
                  <a:pt x="41270" y="165473"/>
                </a:cubicBezTo>
                <a:cubicBezTo>
                  <a:pt x="41270" y="165697"/>
                  <a:pt x="41439" y="165866"/>
                  <a:pt x="41663" y="165866"/>
                </a:cubicBezTo>
                <a:cubicBezTo>
                  <a:pt x="41860" y="165866"/>
                  <a:pt x="42056" y="165697"/>
                  <a:pt x="42056" y="165473"/>
                </a:cubicBezTo>
                <a:cubicBezTo>
                  <a:pt x="42056" y="165276"/>
                  <a:pt x="41860" y="165108"/>
                  <a:pt x="41663" y="165108"/>
                </a:cubicBezTo>
                <a:close/>
                <a:moveTo>
                  <a:pt x="31837" y="167073"/>
                </a:moveTo>
                <a:cubicBezTo>
                  <a:pt x="31613" y="167073"/>
                  <a:pt x="31444" y="167242"/>
                  <a:pt x="31444" y="167438"/>
                </a:cubicBezTo>
                <a:cubicBezTo>
                  <a:pt x="31444" y="167663"/>
                  <a:pt x="31613" y="167831"/>
                  <a:pt x="31837" y="167831"/>
                </a:cubicBezTo>
                <a:cubicBezTo>
                  <a:pt x="32034" y="167831"/>
                  <a:pt x="32230" y="167663"/>
                  <a:pt x="32230" y="167438"/>
                </a:cubicBezTo>
                <a:cubicBezTo>
                  <a:pt x="32230" y="167242"/>
                  <a:pt x="32034" y="167073"/>
                  <a:pt x="31837" y="167073"/>
                </a:cubicBezTo>
                <a:close/>
                <a:moveTo>
                  <a:pt x="33802" y="167073"/>
                </a:moveTo>
                <a:cubicBezTo>
                  <a:pt x="33578" y="167073"/>
                  <a:pt x="33409" y="167242"/>
                  <a:pt x="33409" y="167438"/>
                </a:cubicBezTo>
                <a:cubicBezTo>
                  <a:pt x="33409" y="167663"/>
                  <a:pt x="33578" y="167831"/>
                  <a:pt x="33802" y="167831"/>
                </a:cubicBezTo>
                <a:cubicBezTo>
                  <a:pt x="33999" y="167831"/>
                  <a:pt x="34195" y="167663"/>
                  <a:pt x="34195" y="167438"/>
                </a:cubicBezTo>
                <a:cubicBezTo>
                  <a:pt x="34195" y="167242"/>
                  <a:pt x="33999" y="167073"/>
                  <a:pt x="33802" y="167073"/>
                </a:cubicBezTo>
                <a:close/>
                <a:moveTo>
                  <a:pt x="35768" y="167073"/>
                </a:moveTo>
                <a:cubicBezTo>
                  <a:pt x="35543" y="167073"/>
                  <a:pt x="35375" y="167242"/>
                  <a:pt x="35375" y="167438"/>
                </a:cubicBezTo>
                <a:cubicBezTo>
                  <a:pt x="35375" y="167663"/>
                  <a:pt x="35543" y="167831"/>
                  <a:pt x="35768" y="167831"/>
                </a:cubicBezTo>
                <a:cubicBezTo>
                  <a:pt x="35964" y="167831"/>
                  <a:pt x="36161" y="167663"/>
                  <a:pt x="36161" y="167438"/>
                </a:cubicBezTo>
                <a:cubicBezTo>
                  <a:pt x="36161" y="167242"/>
                  <a:pt x="35964" y="167073"/>
                  <a:pt x="35768" y="167073"/>
                </a:cubicBezTo>
                <a:close/>
                <a:moveTo>
                  <a:pt x="37733" y="167073"/>
                </a:moveTo>
                <a:cubicBezTo>
                  <a:pt x="37508" y="167073"/>
                  <a:pt x="37340" y="167242"/>
                  <a:pt x="37340" y="167438"/>
                </a:cubicBezTo>
                <a:cubicBezTo>
                  <a:pt x="37340" y="167663"/>
                  <a:pt x="37508" y="167831"/>
                  <a:pt x="37733" y="167831"/>
                </a:cubicBezTo>
                <a:cubicBezTo>
                  <a:pt x="37929" y="167831"/>
                  <a:pt x="38126" y="167663"/>
                  <a:pt x="38126" y="167438"/>
                </a:cubicBezTo>
                <a:cubicBezTo>
                  <a:pt x="38126" y="167242"/>
                  <a:pt x="37929" y="167073"/>
                  <a:pt x="37733" y="167073"/>
                </a:cubicBezTo>
                <a:close/>
                <a:moveTo>
                  <a:pt x="39698" y="167073"/>
                </a:moveTo>
                <a:cubicBezTo>
                  <a:pt x="39474" y="167073"/>
                  <a:pt x="39305" y="167242"/>
                  <a:pt x="39305" y="167438"/>
                </a:cubicBezTo>
                <a:cubicBezTo>
                  <a:pt x="39305" y="167663"/>
                  <a:pt x="39474" y="167831"/>
                  <a:pt x="39698" y="167831"/>
                </a:cubicBezTo>
                <a:cubicBezTo>
                  <a:pt x="39895" y="167831"/>
                  <a:pt x="40091" y="167663"/>
                  <a:pt x="40091" y="167438"/>
                </a:cubicBezTo>
                <a:cubicBezTo>
                  <a:pt x="40091" y="167242"/>
                  <a:pt x="39895" y="167073"/>
                  <a:pt x="39698" y="167073"/>
                </a:cubicBezTo>
                <a:close/>
                <a:moveTo>
                  <a:pt x="41663" y="167073"/>
                </a:moveTo>
                <a:cubicBezTo>
                  <a:pt x="41439" y="167073"/>
                  <a:pt x="41270" y="167242"/>
                  <a:pt x="41270" y="167438"/>
                </a:cubicBezTo>
                <a:cubicBezTo>
                  <a:pt x="41270" y="167663"/>
                  <a:pt x="41439" y="167831"/>
                  <a:pt x="41663" y="167831"/>
                </a:cubicBezTo>
                <a:cubicBezTo>
                  <a:pt x="41860" y="167831"/>
                  <a:pt x="42056" y="167663"/>
                  <a:pt x="42056" y="167438"/>
                </a:cubicBezTo>
                <a:cubicBezTo>
                  <a:pt x="42056" y="167242"/>
                  <a:pt x="41860" y="167073"/>
                  <a:pt x="41663" y="167073"/>
                </a:cubicBezTo>
                <a:close/>
                <a:moveTo>
                  <a:pt x="31837" y="169038"/>
                </a:moveTo>
                <a:cubicBezTo>
                  <a:pt x="31613" y="169038"/>
                  <a:pt x="31444" y="169207"/>
                  <a:pt x="31444" y="169403"/>
                </a:cubicBezTo>
                <a:cubicBezTo>
                  <a:pt x="31444" y="169628"/>
                  <a:pt x="31613" y="169796"/>
                  <a:pt x="31837" y="169796"/>
                </a:cubicBezTo>
                <a:cubicBezTo>
                  <a:pt x="32034" y="169796"/>
                  <a:pt x="32230" y="169628"/>
                  <a:pt x="32230" y="169403"/>
                </a:cubicBezTo>
                <a:cubicBezTo>
                  <a:pt x="32230" y="169207"/>
                  <a:pt x="32034" y="169038"/>
                  <a:pt x="31837" y="169038"/>
                </a:cubicBezTo>
                <a:close/>
                <a:moveTo>
                  <a:pt x="33802" y="169038"/>
                </a:moveTo>
                <a:cubicBezTo>
                  <a:pt x="33578" y="169038"/>
                  <a:pt x="33409" y="169207"/>
                  <a:pt x="33409" y="169403"/>
                </a:cubicBezTo>
                <a:cubicBezTo>
                  <a:pt x="33409" y="169628"/>
                  <a:pt x="33578" y="169796"/>
                  <a:pt x="33802" y="169796"/>
                </a:cubicBezTo>
                <a:cubicBezTo>
                  <a:pt x="33999" y="169796"/>
                  <a:pt x="34195" y="169628"/>
                  <a:pt x="34195" y="169403"/>
                </a:cubicBezTo>
                <a:cubicBezTo>
                  <a:pt x="34195" y="169207"/>
                  <a:pt x="33999" y="169038"/>
                  <a:pt x="33802" y="169038"/>
                </a:cubicBezTo>
                <a:close/>
                <a:moveTo>
                  <a:pt x="35768" y="169038"/>
                </a:moveTo>
                <a:cubicBezTo>
                  <a:pt x="35543" y="169038"/>
                  <a:pt x="35375" y="169207"/>
                  <a:pt x="35375" y="169403"/>
                </a:cubicBezTo>
                <a:cubicBezTo>
                  <a:pt x="35375" y="169628"/>
                  <a:pt x="35543" y="169796"/>
                  <a:pt x="35768" y="169796"/>
                </a:cubicBezTo>
                <a:cubicBezTo>
                  <a:pt x="35964" y="169796"/>
                  <a:pt x="36161" y="169628"/>
                  <a:pt x="36161" y="169403"/>
                </a:cubicBezTo>
                <a:cubicBezTo>
                  <a:pt x="36161" y="169207"/>
                  <a:pt x="35964" y="169038"/>
                  <a:pt x="35768" y="169038"/>
                </a:cubicBezTo>
                <a:close/>
                <a:moveTo>
                  <a:pt x="37733" y="169038"/>
                </a:moveTo>
                <a:cubicBezTo>
                  <a:pt x="37508" y="169038"/>
                  <a:pt x="37340" y="169207"/>
                  <a:pt x="37340" y="169403"/>
                </a:cubicBezTo>
                <a:cubicBezTo>
                  <a:pt x="37340" y="169628"/>
                  <a:pt x="37508" y="169796"/>
                  <a:pt x="37733" y="169796"/>
                </a:cubicBezTo>
                <a:cubicBezTo>
                  <a:pt x="37929" y="169796"/>
                  <a:pt x="38126" y="169628"/>
                  <a:pt x="38126" y="169403"/>
                </a:cubicBezTo>
                <a:cubicBezTo>
                  <a:pt x="38126" y="169207"/>
                  <a:pt x="37929" y="169038"/>
                  <a:pt x="37733" y="169038"/>
                </a:cubicBezTo>
                <a:close/>
                <a:moveTo>
                  <a:pt x="39698" y="169038"/>
                </a:moveTo>
                <a:cubicBezTo>
                  <a:pt x="39474" y="169038"/>
                  <a:pt x="39305" y="169207"/>
                  <a:pt x="39305" y="169403"/>
                </a:cubicBezTo>
                <a:cubicBezTo>
                  <a:pt x="39305" y="169628"/>
                  <a:pt x="39474" y="169796"/>
                  <a:pt x="39698" y="169796"/>
                </a:cubicBezTo>
                <a:cubicBezTo>
                  <a:pt x="39895" y="169796"/>
                  <a:pt x="40091" y="169628"/>
                  <a:pt x="40091" y="169403"/>
                </a:cubicBezTo>
                <a:cubicBezTo>
                  <a:pt x="40091" y="169207"/>
                  <a:pt x="39895" y="169038"/>
                  <a:pt x="39698" y="169038"/>
                </a:cubicBezTo>
                <a:close/>
                <a:moveTo>
                  <a:pt x="41663" y="169038"/>
                </a:moveTo>
                <a:cubicBezTo>
                  <a:pt x="41439" y="169038"/>
                  <a:pt x="41270" y="169207"/>
                  <a:pt x="41270" y="169403"/>
                </a:cubicBezTo>
                <a:cubicBezTo>
                  <a:pt x="41270" y="169628"/>
                  <a:pt x="41439" y="169796"/>
                  <a:pt x="41663" y="169796"/>
                </a:cubicBezTo>
                <a:cubicBezTo>
                  <a:pt x="41860" y="169796"/>
                  <a:pt x="42056" y="169628"/>
                  <a:pt x="42056" y="169403"/>
                </a:cubicBezTo>
                <a:cubicBezTo>
                  <a:pt x="42056" y="169207"/>
                  <a:pt x="41860" y="169038"/>
                  <a:pt x="41663" y="169038"/>
                </a:cubicBezTo>
                <a:close/>
                <a:moveTo>
                  <a:pt x="31837" y="171004"/>
                </a:moveTo>
                <a:cubicBezTo>
                  <a:pt x="31613" y="171004"/>
                  <a:pt x="31444" y="171172"/>
                  <a:pt x="31444" y="171369"/>
                </a:cubicBezTo>
                <a:cubicBezTo>
                  <a:pt x="31444" y="171593"/>
                  <a:pt x="31613" y="171762"/>
                  <a:pt x="31837" y="171762"/>
                </a:cubicBezTo>
                <a:cubicBezTo>
                  <a:pt x="32034" y="171762"/>
                  <a:pt x="32230" y="171593"/>
                  <a:pt x="32230" y="171369"/>
                </a:cubicBezTo>
                <a:cubicBezTo>
                  <a:pt x="32230" y="171172"/>
                  <a:pt x="32034" y="171004"/>
                  <a:pt x="31837" y="171004"/>
                </a:cubicBezTo>
                <a:close/>
                <a:moveTo>
                  <a:pt x="33802" y="171004"/>
                </a:moveTo>
                <a:cubicBezTo>
                  <a:pt x="33578" y="171004"/>
                  <a:pt x="33409" y="171172"/>
                  <a:pt x="33409" y="171369"/>
                </a:cubicBezTo>
                <a:cubicBezTo>
                  <a:pt x="33409" y="171593"/>
                  <a:pt x="33578" y="171762"/>
                  <a:pt x="33802" y="171762"/>
                </a:cubicBezTo>
                <a:cubicBezTo>
                  <a:pt x="33999" y="171762"/>
                  <a:pt x="34195" y="171593"/>
                  <a:pt x="34195" y="171369"/>
                </a:cubicBezTo>
                <a:cubicBezTo>
                  <a:pt x="34195" y="171172"/>
                  <a:pt x="33999" y="171004"/>
                  <a:pt x="33802" y="171004"/>
                </a:cubicBezTo>
                <a:close/>
                <a:moveTo>
                  <a:pt x="35768" y="171004"/>
                </a:moveTo>
                <a:cubicBezTo>
                  <a:pt x="35543" y="171004"/>
                  <a:pt x="35375" y="171172"/>
                  <a:pt x="35375" y="171369"/>
                </a:cubicBezTo>
                <a:cubicBezTo>
                  <a:pt x="35375" y="171593"/>
                  <a:pt x="35543" y="171762"/>
                  <a:pt x="35768" y="171762"/>
                </a:cubicBezTo>
                <a:cubicBezTo>
                  <a:pt x="35964" y="171762"/>
                  <a:pt x="36161" y="171593"/>
                  <a:pt x="36161" y="171369"/>
                </a:cubicBezTo>
                <a:cubicBezTo>
                  <a:pt x="36161" y="171172"/>
                  <a:pt x="35964" y="171004"/>
                  <a:pt x="35768" y="171004"/>
                </a:cubicBezTo>
                <a:close/>
                <a:moveTo>
                  <a:pt x="37733" y="171004"/>
                </a:moveTo>
                <a:cubicBezTo>
                  <a:pt x="37508" y="171004"/>
                  <a:pt x="37340" y="171172"/>
                  <a:pt x="37340" y="171369"/>
                </a:cubicBezTo>
                <a:cubicBezTo>
                  <a:pt x="37340" y="171593"/>
                  <a:pt x="37508" y="171762"/>
                  <a:pt x="37733" y="171762"/>
                </a:cubicBezTo>
                <a:cubicBezTo>
                  <a:pt x="37929" y="171762"/>
                  <a:pt x="38126" y="171593"/>
                  <a:pt x="38126" y="171369"/>
                </a:cubicBezTo>
                <a:cubicBezTo>
                  <a:pt x="38126" y="171172"/>
                  <a:pt x="37929" y="171004"/>
                  <a:pt x="37733" y="171004"/>
                </a:cubicBezTo>
                <a:close/>
                <a:moveTo>
                  <a:pt x="39698" y="171004"/>
                </a:moveTo>
                <a:cubicBezTo>
                  <a:pt x="39474" y="171004"/>
                  <a:pt x="39305" y="171172"/>
                  <a:pt x="39305" y="171369"/>
                </a:cubicBezTo>
                <a:cubicBezTo>
                  <a:pt x="39305" y="171593"/>
                  <a:pt x="39474" y="171762"/>
                  <a:pt x="39698" y="171762"/>
                </a:cubicBezTo>
                <a:cubicBezTo>
                  <a:pt x="39895" y="171762"/>
                  <a:pt x="40091" y="171593"/>
                  <a:pt x="40091" y="171369"/>
                </a:cubicBezTo>
                <a:cubicBezTo>
                  <a:pt x="40091" y="171172"/>
                  <a:pt x="39895" y="171004"/>
                  <a:pt x="39698" y="171004"/>
                </a:cubicBezTo>
                <a:close/>
                <a:moveTo>
                  <a:pt x="41663" y="171004"/>
                </a:moveTo>
                <a:cubicBezTo>
                  <a:pt x="41439" y="171004"/>
                  <a:pt x="41270" y="171172"/>
                  <a:pt x="41270" y="171369"/>
                </a:cubicBezTo>
                <a:cubicBezTo>
                  <a:pt x="41270" y="171593"/>
                  <a:pt x="41439" y="171762"/>
                  <a:pt x="41663" y="171762"/>
                </a:cubicBezTo>
                <a:cubicBezTo>
                  <a:pt x="41860" y="171762"/>
                  <a:pt x="42056" y="171593"/>
                  <a:pt x="42056" y="171369"/>
                </a:cubicBezTo>
                <a:cubicBezTo>
                  <a:pt x="42056" y="171172"/>
                  <a:pt x="41860" y="171004"/>
                  <a:pt x="41663" y="171004"/>
                </a:cubicBezTo>
                <a:close/>
                <a:moveTo>
                  <a:pt x="31837" y="172941"/>
                </a:moveTo>
                <a:cubicBezTo>
                  <a:pt x="31613" y="172969"/>
                  <a:pt x="31444" y="173137"/>
                  <a:pt x="31444" y="173334"/>
                </a:cubicBezTo>
                <a:cubicBezTo>
                  <a:pt x="31444" y="173558"/>
                  <a:pt x="31613" y="173727"/>
                  <a:pt x="31837" y="173727"/>
                </a:cubicBezTo>
                <a:cubicBezTo>
                  <a:pt x="32034" y="173727"/>
                  <a:pt x="32230" y="173558"/>
                  <a:pt x="32230" y="173334"/>
                </a:cubicBezTo>
                <a:cubicBezTo>
                  <a:pt x="32230" y="173137"/>
                  <a:pt x="32034" y="172941"/>
                  <a:pt x="31837" y="172941"/>
                </a:cubicBezTo>
                <a:close/>
                <a:moveTo>
                  <a:pt x="33802" y="172941"/>
                </a:moveTo>
                <a:cubicBezTo>
                  <a:pt x="33578" y="172969"/>
                  <a:pt x="33409" y="173137"/>
                  <a:pt x="33409" y="173334"/>
                </a:cubicBezTo>
                <a:cubicBezTo>
                  <a:pt x="33409" y="173558"/>
                  <a:pt x="33578" y="173727"/>
                  <a:pt x="33802" y="173727"/>
                </a:cubicBezTo>
                <a:cubicBezTo>
                  <a:pt x="33999" y="173727"/>
                  <a:pt x="34195" y="173558"/>
                  <a:pt x="34195" y="173334"/>
                </a:cubicBezTo>
                <a:cubicBezTo>
                  <a:pt x="34195" y="173137"/>
                  <a:pt x="33999" y="172941"/>
                  <a:pt x="33802" y="172941"/>
                </a:cubicBezTo>
                <a:close/>
                <a:moveTo>
                  <a:pt x="35768" y="172941"/>
                </a:moveTo>
                <a:cubicBezTo>
                  <a:pt x="35543" y="172969"/>
                  <a:pt x="35375" y="173137"/>
                  <a:pt x="35375" y="173334"/>
                </a:cubicBezTo>
                <a:cubicBezTo>
                  <a:pt x="35375" y="173558"/>
                  <a:pt x="35543" y="173727"/>
                  <a:pt x="35768" y="173727"/>
                </a:cubicBezTo>
                <a:cubicBezTo>
                  <a:pt x="35964" y="173727"/>
                  <a:pt x="36161" y="173558"/>
                  <a:pt x="36161" y="173334"/>
                </a:cubicBezTo>
                <a:cubicBezTo>
                  <a:pt x="36161" y="173137"/>
                  <a:pt x="35964" y="172941"/>
                  <a:pt x="35768" y="172941"/>
                </a:cubicBezTo>
                <a:close/>
                <a:moveTo>
                  <a:pt x="37733" y="172941"/>
                </a:moveTo>
                <a:cubicBezTo>
                  <a:pt x="37508" y="172969"/>
                  <a:pt x="37340" y="173137"/>
                  <a:pt x="37340" y="173334"/>
                </a:cubicBezTo>
                <a:cubicBezTo>
                  <a:pt x="37340" y="173558"/>
                  <a:pt x="37508" y="173727"/>
                  <a:pt x="37733" y="173727"/>
                </a:cubicBezTo>
                <a:cubicBezTo>
                  <a:pt x="37929" y="173727"/>
                  <a:pt x="38126" y="173558"/>
                  <a:pt x="38126" y="173334"/>
                </a:cubicBezTo>
                <a:cubicBezTo>
                  <a:pt x="38126" y="173137"/>
                  <a:pt x="37929" y="172941"/>
                  <a:pt x="37733" y="172941"/>
                </a:cubicBezTo>
                <a:close/>
                <a:moveTo>
                  <a:pt x="39698" y="172941"/>
                </a:moveTo>
                <a:cubicBezTo>
                  <a:pt x="39474" y="172969"/>
                  <a:pt x="39305" y="173137"/>
                  <a:pt x="39305" y="173334"/>
                </a:cubicBezTo>
                <a:cubicBezTo>
                  <a:pt x="39305" y="173558"/>
                  <a:pt x="39474" y="173727"/>
                  <a:pt x="39698" y="173727"/>
                </a:cubicBezTo>
                <a:cubicBezTo>
                  <a:pt x="39895" y="173727"/>
                  <a:pt x="40091" y="173558"/>
                  <a:pt x="40091" y="173334"/>
                </a:cubicBezTo>
                <a:cubicBezTo>
                  <a:pt x="40091" y="173137"/>
                  <a:pt x="39895" y="172941"/>
                  <a:pt x="39698" y="172941"/>
                </a:cubicBezTo>
                <a:close/>
                <a:moveTo>
                  <a:pt x="41663" y="172941"/>
                </a:moveTo>
                <a:cubicBezTo>
                  <a:pt x="41439" y="172969"/>
                  <a:pt x="41270" y="173137"/>
                  <a:pt x="41270" y="173334"/>
                </a:cubicBezTo>
                <a:cubicBezTo>
                  <a:pt x="41270" y="173558"/>
                  <a:pt x="41439" y="173727"/>
                  <a:pt x="41663" y="173727"/>
                </a:cubicBezTo>
                <a:cubicBezTo>
                  <a:pt x="41860" y="173727"/>
                  <a:pt x="42056" y="173558"/>
                  <a:pt x="42056" y="173334"/>
                </a:cubicBezTo>
                <a:cubicBezTo>
                  <a:pt x="42056" y="173137"/>
                  <a:pt x="41860" y="172941"/>
                  <a:pt x="41663" y="172941"/>
                </a:cubicBezTo>
                <a:close/>
                <a:moveTo>
                  <a:pt x="29872" y="174934"/>
                </a:moveTo>
                <a:cubicBezTo>
                  <a:pt x="29647" y="174934"/>
                  <a:pt x="29479" y="175102"/>
                  <a:pt x="29479" y="175299"/>
                </a:cubicBezTo>
                <a:cubicBezTo>
                  <a:pt x="29479" y="175524"/>
                  <a:pt x="29647" y="175692"/>
                  <a:pt x="29872" y="175692"/>
                </a:cubicBezTo>
                <a:cubicBezTo>
                  <a:pt x="30069" y="175692"/>
                  <a:pt x="30265" y="175524"/>
                  <a:pt x="30265" y="175299"/>
                </a:cubicBezTo>
                <a:cubicBezTo>
                  <a:pt x="30265" y="175102"/>
                  <a:pt x="30069" y="174934"/>
                  <a:pt x="29872" y="174934"/>
                </a:cubicBezTo>
                <a:close/>
                <a:moveTo>
                  <a:pt x="31837" y="174934"/>
                </a:moveTo>
                <a:cubicBezTo>
                  <a:pt x="31613" y="174934"/>
                  <a:pt x="31444" y="175102"/>
                  <a:pt x="31444" y="175299"/>
                </a:cubicBezTo>
                <a:cubicBezTo>
                  <a:pt x="31444" y="175524"/>
                  <a:pt x="31613" y="175692"/>
                  <a:pt x="31837" y="175692"/>
                </a:cubicBezTo>
                <a:cubicBezTo>
                  <a:pt x="32034" y="175692"/>
                  <a:pt x="32230" y="175524"/>
                  <a:pt x="32230" y="175299"/>
                </a:cubicBezTo>
                <a:cubicBezTo>
                  <a:pt x="32230" y="175102"/>
                  <a:pt x="32034" y="174934"/>
                  <a:pt x="31837" y="174934"/>
                </a:cubicBezTo>
                <a:close/>
                <a:moveTo>
                  <a:pt x="33802" y="174934"/>
                </a:moveTo>
                <a:cubicBezTo>
                  <a:pt x="33578" y="174934"/>
                  <a:pt x="33409" y="175102"/>
                  <a:pt x="33409" y="175299"/>
                </a:cubicBezTo>
                <a:cubicBezTo>
                  <a:pt x="33409" y="175524"/>
                  <a:pt x="33578" y="175692"/>
                  <a:pt x="33802" y="175692"/>
                </a:cubicBezTo>
                <a:cubicBezTo>
                  <a:pt x="33999" y="175692"/>
                  <a:pt x="34195" y="175524"/>
                  <a:pt x="34195" y="175299"/>
                </a:cubicBezTo>
                <a:cubicBezTo>
                  <a:pt x="34195" y="175102"/>
                  <a:pt x="33999" y="174934"/>
                  <a:pt x="33802" y="174934"/>
                </a:cubicBezTo>
                <a:close/>
                <a:moveTo>
                  <a:pt x="35768" y="174934"/>
                </a:moveTo>
                <a:cubicBezTo>
                  <a:pt x="35543" y="174934"/>
                  <a:pt x="35375" y="175102"/>
                  <a:pt x="35375" y="175299"/>
                </a:cubicBezTo>
                <a:cubicBezTo>
                  <a:pt x="35375" y="175524"/>
                  <a:pt x="35543" y="175692"/>
                  <a:pt x="35768" y="175692"/>
                </a:cubicBezTo>
                <a:cubicBezTo>
                  <a:pt x="35964" y="175692"/>
                  <a:pt x="36161" y="175524"/>
                  <a:pt x="36161" y="175299"/>
                </a:cubicBezTo>
                <a:cubicBezTo>
                  <a:pt x="36161" y="175102"/>
                  <a:pt x="35964" y="174934"/>
                  <a:pt x="35768" y="174934"/>
                </a:cubicBezTo>
                <a:close/>
                <a:moveTo>
                  <a:pt x="37733" y="174934"/>
                </a:moveTo>
                <a:cubicBezTo>
                  <a:pt x="37508" y="174934"/>
                  <a:pt x="37340" y="175102"/>
                  <a:pt x="37340" y="175299"/>
                </a:cubicBezTo>
                <a:cubicBezTo>
                  <a:pt x="37340" y="175524"/>
                  <a:pt x="37508" y="175692"/>
                  <a:pt x="37733" y="175692"/>
                </a:cubicBezTo>
                <a:cubicBezTo>
                  <a:pt x="37929" y="175692"/>
                  <a:pt x="38126" y="175524"/>
                  <a:pt x="38126" y="175299"/>
                </a:cubicBezTo>
                <a:cubicBezTo>
                  <a:pt x="38126" y="175102"/>
                  <a:pt x="37929" y="174934"/>
                  <a:pt x="37733" y="174934"/>
                </a:cubicBezTo>
                <a:close/>
                <a:moveTo>
                  <a:pt x="39698" y="174934"/>
                </a:moveTo>
                <a:cubicBezTo>
                  <a:pt x="39474" y="174934"/>
                  <a:pt x="39305" y="175102"/>
                  <a:pt x="39305" y="175299"/>
                </a:cubicBezTo>
                <a:cubicBezTo>
                  <a:pt x="39305" y="175524"/>
                  <a:pt x="39474" y="175692"/>
                  <a:pt x="39698" y="175692"/>
                </a:cubicBezTo>
                <a:cubicBezTo>
                  <a:pt x="39895" y="175692"/>
                  <a:pt x="40091" y="175524"/>
                  <a:pt x="40091" y="175299"/>
                </a:cubicBezTo>
                <a:cubicBezTo>
                  <a:pt x="40091" y="175102"/>
                  <a:pt x="39895" y="174934"/>
                  <a:pt x="39698" y="174934"/>
                </a:cubicBezTo>
                <a:close/>
                <a:moveTo>
                  <a:pt x="41663" y="174934"/>
                </a:moveTo>
                <a:cubicBezTo>
                  <a:pt x="41439" y="174934"/>
                  <a:pt x="41270" y="175102"/>
                  <a:pt x="41270" y="175299"/>
                </a:cubicBezTo>
                <a:cubicBezTo>
                  <a:pt x="41270" y="175524"/>
                  <a:pt x="41439" y="175692"/>
                  <a:pt x="41663" y="175692"/>
                </a:cubicBezTo>
                <a:cubicBezTo>
                  <a:pt x="41860" y="175692"/>
                  <a:pt x="42056" y="175524"/>
                  <a:pt x="42056" y="175299"/>
                </a:cubicBezTo>
                <a:cubicBezTo>
                  <a:pt x="42056" y="175102"/>
                  <a:pt x="41860" y="174934"/>
                  <a:pt x="41663" y="174934"/>
                </a:cubicBezTo>
                <a:close/>
                <a:moveTo>
                  <a:pt x="29872" y="176899"/>
                </a:moveTo>
                <a:cubicBezTo>
                  <a:pt x="29647" y="176899"/>
                  <a:pt x="29479" y="177068"/>
                  <a:pt x="29479" y="177264"/>
                </a:cubicBezTo>
                <a:cubicBezTo>
                  <a:pt x="29479" y="177489"/>
                  <a:pt x="29647" y="177657"/>
                  <a:pt x="29872" y="177657"/>
                </a:cubicBezTo>
                <a:cubicBezTo>
                  <a:pt x="30069" y="177657"/>
                  <a:pt x="30265" y="177489"/>
                  <a:pt x="30265" y="177264"/>
                </a:cubicBezTo>
                <a:cubicBezTo>
                  <a:pt x="30265" y="177068"/>
                  <a:pt x="30069" y="176899"/>
                  <a:pt x="29872" y="176899"/>
                </a:cubicBezTo>
                <a:close/>
                <a:moveTo>
                  <a:pt x="31837" y="176899"/>
                </a:moveTo>
                <a:cubicBezTo>
                  <a:pt x="31613" y="176899"/>
                  <a:pt x="31444" y="177068"/>
                  <a:pt x="31444" y="177264"/>
                </a:cubicBezTo>
                <a:cubicBezTo>
                  <a:pt x="31444" y="177489"/>
                  <a:pt x="31613" y="177657"/>
                  <a:pt x="31837" y="177657"/>
                </a:cubicBezTo>
                <a:cubicBezTo>
                  <a:pt x="32034" y="177657"/>
                  <a:pt x="32230" y="177489"/>
                  <a:pt x="32230" y="177264"/>
                </a:cubicBezTo>
                <a:cubicBezTo>
                  <a:pt x="32230" y="177068"/>
                  <a:pt x="32034" y="176899"/>
                  <a:pt x="31837" y="176899"/>
                </a:cubicBezTo>
                <a:close/>
                <a:moveTo>
                  <a:pt x="33802" y="176899"/>
                </a:moveTo>
                <a:cubicBezTo>
                  <a:pt x="33578" y="176899"/>
                  <a:pt x="33409" y="177068"/>
                  <a:pt x="33409" y="177264"/>
                </a:cubicBezTo>
                <a:cubicBezTo>
                  <a:pt x="33409" y="177489"/>
                  <a:pt x="33578" y="177657"/>
                  <a:pt x="33802" y="177657"/>
                </a:cubicBezTo>
                <a:cubicBezTo>
                  <a:pt x="33999" y="177657"/>
                  <a:pt x="34195" y="177489"/>
                  <a:pt x="34195" y="177264"/>
                </a:cubicBezTo>
                <a:cubicBezTo>
                  <a:pt x="34195" y="177068"/>
                  <a:pt x="33999" y="176899"/>
                  <a:pt x="33802" y="176899"/>
                </a:cubicBezTo>
                <a:close/>
                <a:moveTo>
                  <a:pt x="35768" y="176899"/>
                </a:moveTo>
                <a:cubicBezTo>
                  <a:pt x="35543" y="176899"/>
                  <a:pt x="35375" y="177068"/>
                  <a:pt x="35375" y="177264"/>
                </a:cubicBezTo>
                <a:cubicBezTo>
                  <a:pt x="35375" y="177489"/>
                  <a:pt x="35543" y="177657"/>
                  <a:pt x="35768" y="177657"/>
                </a:cubicBezTo>
                <a:cubicBezTo>
                  <a:pt x="35964" y="177657"/>
                  <a:pt x="36161" y="177489"/>
                  <a:pt x="36161" y="177264"/>
                </a:cubicBezTo>
                <a:cubicBezTo>
                  <a:pt x="36161" y="177068"/>
                  <a:pt x="35964" y="176899"/>
                  <a:pt x="35768" y="176899"/>
                </a:cubicBezTo>
                <a:close/>
                <a:moveTo>
                  <a:pt x="37733" y="176899"/>
                </a:moveTo>
                <a:cubicBezTo>
                  <a:pt x="37508" y="176899"/>
                  <a:pt x="37340" y="177068"/>
                  <a:pt x="37340" y="177264"/>
                </a:cubicBezTo>
                <a:cubicBezTo>
                  <a:pt x="37340" y="177489"/>
                  <a:pt x="37508" y="177657"/>
                  <a:pt x="37733" y="177657"/>
                </a:cubicBezTo>
                <a:cubicBezTo>
                  <a:pt x="37929" y="177657"/>
                  <a:pt x="38126" y="177489"/>
                  <a:pt x="38126" y="177264"/>
                </a:cubicBezTo>
                <a:cubicBezTo>
                  <a:pt x="38126" y="177068"/>
                  <a:pt x="37929" y="176899"/>
                  <a:pt x="37733" y="176899"/>
                </a:cubicBezTo>
                <a:close/>
                <a:moveTo>
                  <a:pt x="39698" y="176899"/>
                </a:moveTo>
                <a:cubicBezTo>
                  <a:pt x="39474" y="176899"/>
                  <a:pt x="39305" y="177068"/>
                  <a:pt x="39305" y="177264"/>
                </a:cubicBezTo>
                <a:cubicBezTo>
                  <a:pt x="39305" y="177489"/>
                  <a:pt x="39474" y="177657"/>
                  <a:pt x="39698" y="177657"/>
                </a:cubicBezTo>
                <a:cubicBezTo>
                  <a:pt x="39895" y="177657"/>
                  <a:pt x="40091" y="177489"/>
                  <a:pt x="40091" y="177264"/>
                </a:cubicBezTo>
                <a:cubicBezTo>
                  <a:pt x="40091" y="177068"/>
                  <a:pt x="39895" y="176899"/>
                  <a:pt x="39698" y="176899"/>
                </a:cubicBezTo>
                <a:close/>
                <a:moveTo>
                  <a:pt x="29872" y="178865"/>
                </a:moveTo>
                <a:cubicBezTo>
                  <a:pt x="29647" y="178865"/>
                  <a:pt x="29479" y="179033"/>
                  <a:pt x="29479" y="179229"/>
                </a:cubicBezTo>
                <a:cubicBezTo>
                  <a:pt x="29479" y="179454"/>
                  <a:pt x="29647" y="179623"/>
                  <a:pt x="29872" y="179623"/>
                </a:cubicBezTo>
                <a:cubicBezTo>
                  <a:pt x="30069" y="179623"/>
                  <a:pt x="30265" y="179454"/>
                  <a:pt x="30265" y="179229"/>
                </a:cubicBezTo>
                <a:cubicBezTo>
                  <a:pt x="30265" y="179033"/>
                  <a:pt x="30069" y="178865"/>
                  <a:pt x="29872" y="178865"/>
                </a:cubicBezTo>
                <a:close/>
                <a:moveTo>
                  <a:pt x="31837" y="178865"/>
                </a:moveTo>
                <a:cubicBezTo>
                  <a:pt x="31613" y="178865"/>
                  <a:pt x="31444" y="179033"/>
                  <a:pt x="31444" y="179229"/>
                </a:cubicBezTo>
                <a:cubicBezTo>
                  <a:pt x="31444" y="179454"/>
                  <a:pt x="31613" y="179623"/>
                  <a:pt x="31837" y="179623"/>
                </a:cubicBezTo>
                <a:cubicBezTo>
                  <a:pt x="32034" y="179623"/>
                  <a:pt x="32230" y="179454"/>
                  <a:pt x="32230" y="179229"/>
                </a:cubicBezTo>
                <a:cubicBezTo>
                  <a:pt x="32230" y="179033"/>
                  <a:pt x="32034" y="178865"/>
                  <a:pt x="31837" y="178865"/>
                </a:cubicBezTo>
                <a:close/>
                <a:moveTo>
                  <a:pt x="33802" y="178865"/>
                </a:moveTo>
                <a:cubicBezTo>
                  <a:pt x="33578" y="178865"/>
                  <a:pt x="33409" y="179033"/>
                  <a:pt x="33409" y="179229"/>
                </a:cubicBezTo>
                <a:cubicBezTo>
                  <a:pt x="33409" y="179454"/>
                  <a:pt x="33578" y="179623"/>
                  <a:pt x="33802" y="179623"/>
                </a:cubicBezTo>
                <a:cubicBezTo>
                  <a:pt x="33999" y="179623"/>
                  <a:pt x="34195" y="179454"/>
                  <a:pt x="34195" y="179229"/>
                </a:cubicBezTo>
                <a:cubicBezTo>
                  <a:pt x="34195" y="179033"/>
                  <a:pt x="33999" y="178865"/>
                  <a:pt x="33802" y="178865"/>
                </a:cubicBezTo>
                <a:close/>
                <a:moveTo>
                  <a:pt x="35768" y="178865"/>
                </a:moveTo>
                <a:cubicBezTo>
                  <a:pt x="35543" y="178865"/>
                  <a:pt x="35375" y="179033"/>
                  <a:pt x="35375" y="179229"/>
                </a:cubicBezTo>
                <a:cubicBezTo>
                  <a:pt x="35375" y="179454"/>
                  <a:pt x="35543" y="179623"/>
                  <a:pt x="35768" y="179623"/>
                </a:cubicBezTo>
                <a:cubicBezTo>
                  <a:pt x="35964" y="179623"/>
                  <a:pt x="36161" y="179454"/>
                  <a:pt x="36161" y="179229"/>
                </a:cubicBezTo>
                <a:cubicBezTo>
                  <a:pt x="36161" y="179033"/>
                  <a:pt x="35964" y="178865"/>
                  <a:pt x="35768" y="178865"/>
                </a:cubicBezTo>
                <a:close/>
                <a:moveTo>
                  <a:pt x="37733" y="178865"/>
                </a:moveTo>
                <a:cubicBezTo>
                  <a:pt x="37508" y="178865"/>
                  <a:pt x="37340" y="179033"/>
                  <a:pt x="37340" y="179229"/>
                </a:cubicBezTo>
                <a:cubicBezTo>
                  <a:pt x="37340" y="179454"/>
                  <a:pt x="37508" y="179623"/>
                  <a:pt x="37733" y="179623"/>
                </a:cubicBezTo>
                <a:cubicBezTo>
                  <a:pt x="37929" y="179623"/>
                  <a:pt x="38126" y="179454"/>
                  <a:pt x="38126" y="179229"/>
                </a:cubicBezTo>
                <a:cubicBezTo>
                  <a:pt x="38126" y="179033"/>
                  <a:pt x="37929" y="178865"/>
                  <a:pt x="37733" y="178865"/>
                </a:cubicBezTo>
                <a:close/>
                <a:moveTo>
                  <a:pt x="39698" y="178865"/>
                </a:moveTo>
                <a:cubicBezTo>
                  <a:pt x="39474" y="178865"/>
                  <a:pt x="39305" y="179033"/>
                  <a:pt x="39305" y="179229"/>
                </a:cubicBezTo>
                <a:cubicBezTo>
                  <a:pt x="39305" y="179454"/>
                  <a:pt x="39474" y="179623"/>
                  <a:pt x="39698" y="179623"/>
                </a:cubicBezTo>
                <a:cubicBezTo>
                  <a:pt x="39895" y="179623"/>
                  <a:pt x="40091" y="179454"/>
                  <a:pt x="40091" y="179229"/>
                </a:cubicBezTo>
                <a:cubicBezTo>
                  <a:pt x="40091" y="179033"/>
                  <a:pt x="39895" y="178865"/>
                  <a:pt x="39698" y="178865"/>
                </a:cubicBezTo>
                <a:close/>
                <a:moveTo>
                  <a:pt x="29872" y="180830"/>
                </a:moveTo>
                <a:cubicBezTo>
                  <a:pt x="29647" y="180830"/>
                  <a:pt x="29479" y="180998"/>
                  <a:pt x="29479" y="181195"/>
                </a:cubicBezTo>
                <a:cubicBezTo>
                  <a:pt x="29479" y="181419"/>
                  <a:pt x="29647" y="181588"/>
                  <a:pt x="29872" y="181588"/>
                </a:cubicBezTo>
                <a:cubicBezTo>
                  <a:pt x="30069" y="181588"/>
                  <a:pt x="30265" y="181419"/>
                  <a:pt x="30265" y="181195"/>
                </a:cubicBezTo>
                <a:cubicBezTo>
                  <a:pt x="30265" y="180998"/>
                  <a:pt x="30069" y="180830"/>
                  <a:pt x="29872" y="180830"/>
                </a:cubicBezTo>
                <a:close/>
                <a:moveTo>
                  <a:pt x="31837" y="180830"/>
                </a:moveTo>
                <a:cubicBezTo>
                  <a:pt x="31613" y="180830"/>
                  <a:pt x="31444" y="180998"/>
                  <a:pt x="31444" y="181195"/>
                </a:cubicBezTo>
                <a:cubicBezTo>
                  <a:pt x="31444" y="181419"/>
                  <a:pt x="31613" y="181588"/>
                  <a:pt x="31837" y="181588"/>
                </a:cubicBezTo>
                <a:cubicBezTo>
                  <a:pt x="32034" y="181588"/>
                  <a:pt x="32230" y="181419"/>
                  <a:pt x="32230" y="181195"/>
                </a:cubicBezTo>
                <a:cubicBezTo>
                  <a:pt x="32230" y="180998"/>
                  <a:pt x="32034" y="180830"/>
                  <a:pt x="31837" y="180830"/>
                </a:cubicBezTo>
                <a:close/>
                <a:moveTo>
                  <a:pt x="33802" y="180830"/>
                </a:moveTo>
                <a:cubicBezTo>
                  <a:pt x="33578" y="180830"/>
                  <a:pt x="33409" y="180998"/>
                  <a:pt x="33409" y="181195"/>
                </a:cubicBezTo>
                <a:cubicBezTo>
                  <a:pt x="33409" y="181419"/>
                  <a:pt x="33578" y="181588"/>
                  <a:pt x="33802" y="181588"/>
                </a:cubicBezTo>
                <a:cubicBezTo>
                  <a:pt x="33999" y="181588"/>
                  <a:pt x="34195" y="181419"/>
                  <a:pt x="34195" y="181195"/>
                </a:cubicBezTo>
                <a:cubicBezTo>
                  <a:pt x="34195" y="180998"/>
                  <a:pt x="33999" y="180830"/>
                  <a:pt x="33802" y="180830"/>
                </a:cubicBezTo>
                <a:close/>
                <a:moveTo>
                  <a:pt x="35768" y="180830"/>
                </a:moveTo>
                <a:cubicBezTo>
                  <a:pt x="35543" y="180830"/>
                  <a:pt x="35375" y="180998"/>
                  <a:pt x="35375" y="181195"/>
                </a:cubicBezTo>
                <a:cubicBezTo>
                  <a:pt x="35375" y="181419"/>
                  <a:pt x="35543" y="181588"/>
                  <a:pt x="35768" y="181588"/>
                </a:cubicBezTo>
                <a:cubicBezTo>
                  <a:pt x="35964" y="181588"/>
                  <a:pt x="36161" y="181419"/>
                  <a:pt x="36161" y="181195"/>
                </a:cubicBezTo>
                <a:cubicBezTo>
                  <a:pt x="36161" y="180998"/>
                  <a:pt x="35964" y="180830"/>
                  <a:pt x="35768" y="180830"/>
                </a:cubicBezTo>
                <a:close/>
                <a:moveTo>
                  <a:pt x="37733" y="180830"/>
                </a:moveTo>
                <a:cubicBezTo>
                  <a:pt x="37508" y="180830"/>
                  <a:pt x="37340" y="180998"/>
                  <a:pt x="37340" y="181195"/>
                </a:cubicBezTo>
                <a:cubicBezTo>
                  <a:pt x="37340" y="181419"/>
                  <a:pt x="37508" y="181588"/>
                  <a:pt x="37733" y="181588"/>
                </a:cubicBezTo>
                <a:cubicBezTo>
                  <a:pt x="37929" y="181588"/>
                  <a:pt x="38126" y="181419"/>
                  <a:pt x="38126" y="181195"/>
                </a:cubicBezTo>
                <a:cubicBezTo>
                  <a:pt x="38126" y="180998"/>
                  <a:pt x="37929" y="180830"/>
                  <a:pt x="37733" y="180830"/>
                </a:cubicBezTo>
                <a:close/>
                <a:moveTo>
                  <a:pt x="39698" y="180830"/>
                </a:moveTo>
                <a:cubicBezTo>
                  <a:pt x="39474" y="180830"/>
                  <a:pt x="39305" y="180998"/>
                  <a:pt x="39305" y="181195"/>
                </a:cubicBezTo>
                <a:cubicBezTo>
                  <a:pt x="39305" y="181419"/>
                  <a:pt x="39474" y="181588"/>
                  <a:pt x="39698" y="181588"/>
                </a:cubicBezTo>
                <a:cubicBezTo>
                  <a:pt x="39895" y="181588"/>
                  <a:pt x="40091" y="181419"/>
                  <a:pt x="40091" y="181195"/>
                </a:cubicBezTo>
                <a:cubicBezTo>
                  <a:pt x="40091" y="180998"/>
                  <a:pt x="39895" y="180830"/>
                  <a:pt x="39698" y="180830"/>
                </a:cubicBezTo>
                <a:close/>
                <a:moveTo>
                  <a:pt x="27907" y="182767"/>
                </a:moveTo>
                <a:cubicBezTo>
                  <a:pt x="27682" y="182795"/>
                  <a:pt x="27514" y="182963"/>
                  <a:pt x="27514" y="183160"/>
                </a:cubicBezTo>
                <a:cubicBezTo>
                  <a:pt x="27514" y="183385"/>
                  <a:pt x="27682" y="183553"/>
                  <a:pt x="27907" y="183553"/>
                </a:cubicBezTo>
                <a:cubicBezTo>
                  <a:pt x="28103" y="183553"/>
                  <a:pt x="28300" y="183385"/>
                  <a:pt x="28300" y="183160"/>
                </a:cubicBezTo>
                <a:cubicBezTo>
                  <a:pt x="28300" y="182963"/>
                  <a:pt x="28103" y="182767"/>
                  <a:pt x="27907" y="182767"/>
                </a:cubicBezTo>
                <a:close/>
                <a:moveTo>
                  <a:pt x="29872" y="182767"/>
                </a:moveTo>
                <a:cubicBezTo>
                  <a:pt x="29647" y="182795"/>
                  <a:pt x="29479" y="182963"/>
                  <a:pt x="29479" y="183160"/>
                </a:cubicBezTo>
                <a:cubicBezTo>
                  <a:pt x="29479" y="183385"/>
                  <a:pt x="29647" y="183553"/>
                  <a:pt x="29872" y="183553"/>
                </a:cubicBezTo>
                <a:cubicBezTo>
                  <a:pt x="30069" y="183553"/>
                  <a:pt x="30265" y="183385"/>
                  <a:pt x="30265" y="183160"/>
                </a:cubicBezTo>
                <a:cubicBezTo>
                  <a:pt x="30265" y="182963"/>
                  <a:pt x="30069" y="182767"/>
                  <a:pt x="29872" y="182767"/>
                </a:cubicBezTo>
                <a:close/>
                <a:moveTo>
                  <a:pt x="31837" y="182767"/>
                </a:moveTo>
                <a:cubicBezTo>
                  <a:pt x="31613" y="182795"/>
                  <a:pt x="31444" y="182963"/>
                  <a:pt x="31444" y="183160"/>
                </a:cubicBezTo>
                <a:cubicBezTo>
                  <a:pt x="31444" y="183385"/>
                  <a:pt x="31613" y="183553"/>
                  <a:pt x="31837" y="183553"/>
                </a:cubicBezTo>
                <a:cubicBezTo>
                  <a:pt x="32034" y="183553"/>
                  <a:pt x="32230" y="183385"/>
                  <a:pt x="32230" y="183160"/>
                </a:cubicBezTo>
                <a:cubicBezTo>
                  <a:pt x="32230" y="182963"/>
                  <a:pt x="32034" y="182767"/>
                  <a:pt x="31837" y="182767"/>
                </a:cubicBezTo>
                <a:close/>
                <a:moveTo>
                  <a:pt x="33802" y="182767"/>
                </a:moveTo>
                <a:cubicBezTo>
                  <a:pt x="33578" y="182795"/>
                  <a:pt x="33409" y="182963"/>
                  <a:pt x="33409" y="183160"/>
                </a:cubicBezTo>
                <a:cubicBezTo>
                  <a:pt x="33409" y="183385"/>
                  <a:pt x="33578" y="183553"/>
                  <a:pt x="33802" y="183553"/>
                </a:cubicBezTo>
                <a:cubicBezTo>
                  <a:pt x="33999" y="183553"/>
                  <a:pt x="34195" y="183385"/>
                  <a:pt x="34195" y="183160"/>
                </a:cubicBezTo>
                <a:cubicBezTo>
                  <a:pt x="34195" y="182963"/>
                  <a:pt x="33999" y="182767"/>
                  <a:pt x="33802" y="182767"/>
                </a:cubicBezTo>
                <a:close/>
                <a:moveTo>
                  <a:pt x="35768" y="182767"/>
                </a:moveTo>
                <a:cubicBezTo>
                  <a:pt x="35543" y="182795"/>
                  <a:pt x="35375" y="182963"/>
                  <a:pt x="35375" y="183160"/>
                </a:cubicBezTo>
                <a:cubicBezTo>
                  <a:pt x="35375" y="183385"/>
                  <a:pt x="35543" y="183553"/>
                  <a:pt x="35768" y="183553"/>
                </a:cubicBezTo>
                <a:cubicBezTo>
                  <a:pt x="35964" y="183553"/>
                  <a:pt x="36161" y="183385"/>
                  <a:pt x="36161" y="183160"/>
                </a:cubicBezTo>
                <a:cubicBezTo>
                  <a:pt x="36161" y="182963"/>
                  <a:pt x="35964" y="182767"/>
                  <a:pt x="35768" y="182767"/>
                </a:cubicBezTo>
                <a:close/>
                <a:moveTo>
                  <a:pt x="37733" y="182767"/>
                </a:moveTo>
                <a:cubicBezTo>
                  <a:pt x="37508" y="182795"/>
                  <a:pt x="37340" y="182963"/>
                  <a:pt x="37340" y="183160"/>
                </a:cubicBezTo>
                <a:cubicBezTo>
                  <a:pt x="37340" y="183385"/>
                  <a:pt x="37508" y="183553"/>
                  <a:pt x="37733" y="183553"/>
                </a:cubicBezTo>
                <a:cubicBezTo>
                  <a:pt x="37929" y="183553"/>
                  <a:pt x="38126" y="183385"/>
                  <a:pt x="38126" y="183160"/>
                </a:cubicBezTo>
                <a:cubicBezTo>
                  <a:pt x="38126" y="182963"/>
                  <a:pt x="37929" y="182767"/>
                  <a:pt x="37733" y="182767"/>
                </a:cubicBezTo>
                <a:close/>
                <a:moveTo>
                  <a:pt x="27907" y="184760"/>
                </a:moveTo>
                <a:cubicBezTo>
                  <a:pt x="27682" y="184760"/>
                  <a:pt x="27514" y="184929"/>
                  <a:pt x="27514" y="185125"/>
                </a:cubicBezTo>
                <a:cubicBezTo>
                  <a:pt x="27514" y="185350"/>
                  <a:pt x="27682" y="185518"/>
                  <a:pt x="27907" y="185518"/>
                </a:cubicBezTo>
                <a:cubicBezTo>
                  <a:pt x="28103" y="185518"/>
                  <a:pt x="28300" y="185350"/>
                  <a:pt x="28300" y="185125"/>
                </a:cubicBezTo>
                <a:cubicBezTo>
                  <a:pt x="28300" y="184929"/>
                  <a:pt x="28103" y="184760"/>
                  <a:pt x="27907" y="184760"/>
                </a:cubicBezTo>
                <a:close/>
                <a:moveTo>
                  <a:pt x="29872" y="184760"/>
                </a:moveTo>
                <a:cubicBezTo>
                  <a:pt x="29647" y="184760"/>
                  <a:pt x="29479" y="184929"/>
                  <a:pt x="29479" y="185125"/>
                </a:cubicBezTo>
                <a:cubicBezTo>
                  <a:pt x="29479" y="185350"/>
                  <a:pt x="29647" y="185518"/>
                  <a:pt x="29872" y="185518"/>
                </a:cubicBezTo>
                <a:cubicBezTo>
                  <a:pt x="30069" y="185518"/>
                  <a:pt x="30265" y="185350"/>
                  <a:pt x="30265" y="185125"/>
                </a:cubicBezTo>
                <a:cubicBezTo>
                  <a:pt x="30265" y="184929"/>
                  <a:pt x="30069" y="184760"/>
                  <a:pt x="29872" y="184760"/>
                </a:cubicBezTo>
                <a:close/>
                <a:moveTo>
                  <a:pt x="31837" y="184760"/>
                </a:moveTo>
                <a:cubicBezTo>
                  <a:pt x="31613" y="184760"/>
                  <a:pt x="31444" y="184929"/>
                  <a:pt x="31444" y="185125"/>
                </a:cubicBezTo>
                <a:cubicBezTo>
                  <a:pt x="31444" y="185350"/>
                  <a:pt x="31613" y="185518"/>
                  <a:pt x="31837" y="185518"/>
                </a:cubicBezTo>
                <a:cubicBezTo>
                  <a:pt x="32034" y="185518"/>
                  <a:pt x="32230" y="185350"/>
                  <a:pt x="32230" y="185125"/>
                </a:cubicBezTo>
                <a:cubicBezTo>
                  <a:pt x="32230" y="184929"/>
                  <a:pt x="32034" y="184760"/>
                  <a:pt x="31837" y="184760"/>
                </a:cubicBezTo>
                <a:close/>
                <a:moveTo>
                  <a:pt x="33802" y="184760"/>
                </a:moveTo>
                <a:cubicBezTo>
                  <a:pt x="33578" y="184760"/>
                  <a:pt x="33409" y="184929"/>
                  <a:pt x="33409" y="185125"/>
                </a:cubicBezTo>
                <a:cubicBezTo>
                  <a:pt x="33409" y="185350"/>
                  <a:pt x="33578" y="185518"/>
                  <a:pt x="33802" y="185518"/>
                </a:cubicBezTo>
                <a:cubicBezTo>
                  <a:pt x="33999" y="185518"/>
                  <a:pt x="34195" y="185350"/>
                  <a:pt x="34195" y="185125"/>
                </a:cubicBezTo>
                <a:cubicBezTo>
                  <a:pt x="34195" y="184929"/>
                  <a:pt x="33999" y="184760"/>
                  <a:pt x="33802" y="184760"/>
                </a:cubicBezTo>
                <a:close/>
                <a:moveTo>
                  <a:pt x="35768" y="184760"/>
                </a:moveTo>
                <a:cubicBezTo>
                  <a:pt x="35543" y="184760"/>
                  <a:pt x="35375" y="184929"/>
                  <a:pt x="35375" y="185125"/>
                </a:cubicBezTo>
                <a:cubicBezTo>
                  <a:pt x="35375" y="185350"/>
                  <a:pt x="35543" y="185518"/>
                  <a:pt x="35768" y="185518"/>
                </a:cubicBezTo>
                <a:cubicBezTo>
                  <a:pt x="35964" y="185518"/>
                  <a:pt x="36161" y="185350"/>
                  <a:pt x="36161" y="185125"/>
                </a:cubicBezTo>
                <a:cubicBezTo>
                  <a:pt x="36161" y="184929"/>
                  <a:pt x="35964" y="184760"/>
                  <a:pt x="35768" y="184760"/>
                </a:cubicBezTo>
                <a:close/>
                <a:moveTo>
                  <a:pt x="37733" y="184760"/>
                </a:moveTo>
                <a:cubicBezTo>
                  <a:pt x="37508" y="184760"/>
                  <a:pt x="37340" y="184929"/>
                  <a:pt x="37340" y="185125"/>
                </a:cubicBezTo>
                <a:cubicBezTo>
                  <a:pt x="37340" y="185350"/>
                  <a:pt x="37508" y="185518"/>
                  <a:pt x="37733" y="185518"/>
                </a:cubicBezTo>
                <a:cubicBezTo>
                  <a:pt x="37929" y="185518"/>
                  <a:pt x="38126" y="185350"/>
                  <a:pt x="38126" y="185125"/>
                </a:cubicBezTo>
                <a:cubicBezTo>
                  <a:pt x="38126" y="184929"/>
                  <a:pt x="37929" y="184760"/>
                  <a:pt x="37733" y="184760"/>
                </a:cubicBezTo>
                <a:close/>
                <a:moveTo>
                  <a:pt x="25942" y="186725"/>
                </a:moveTo>
                <a:cubicBezTo>
                  <a:pt x="25717" y="186725"/>
                  <a:pt x="25549" y="186894"/>
                  <a:pt x="25549" y="187090"/>
                </a:cubicBezTo>
                <a:cubicBezTo>
                  <a:pt x="25549" y="187315"/>
                  <a:pt x="25717" y="187483"/>
                  <a:pt x="25942" y="187483"/>
                </a:cubicBezTo>
                <a:cubicBezTo>
                  <a:pt x="26138" y="187483"/>
                  <a:pt x="26335" y="187315"/>
                  <a:pt x="26335" y="187090"/>
                </a:cubicBezTo>
                <a:cubicBezTo>
                  <a:pt x="26335" y="186894"/>
                  <a:pt x="26138" y="186725"/>
                  <a:pt x="25942" y="186725"/>
                </a:cubicBezTo>
                <a:close/>
                <a:moveTo>
                  <a:pt x="27907" y="186725"/>
                </a:moveTo>
                <a:cubicBezTo>
                  <a:pt x="27682" y="186725"/>
                  <a:pt x="27514" y="186894"/>
                  <a:pt x="27514" y="187090"/>
                </a:cubicBezTo>
                <a:cubicBezTo>
                  <a:pt x="27514" y="187315"/>
                  <a:pt x="27682" y="187483"/>
                  <a:pt x="27907" y="187483"/>
                </a:cubicBezTo>
                <a:cubicBezTo>
                  <a:pt x="28103" y="187483"/>
                  <a:pt x="28300" y="187315"/>
                  <a:pt x="28300" y="187090"/>
                </a:cubicBezTo>
                <a:cubicBezTo>
                  <a:pt x="28300" y="186894"/>
                  <a:pt x="28103" y="186725"/>
                  <a:pt x="27907" y="186725"/>
                </a:cubicBezTo>
                <a:close/>
                <a:moveTo>
                  <a:pt x="29872" y="186725"/>
                </a:moveTo>
                <a:cubicBezTo>
                  <a:pt x="29647" y="186725"/>
                  <a:pt x="29479" y="186894"/>
                  <a:pt x="29479" y="187090"/>
                </a:cubicBezTo>
                <a:cubicBezTo>
                  <a:pt x="29479" y="187315"/>
                  <a:pt x="29647" y="187483"/>
                  <a:pt x="29872" y="187483"/>
                </a:cubicBezTo>
                <a:cubicBezTo>
                  <a:pt x="30069" y="187483"/>
                  <a:pt x="30265" y="187315"/>
                  <a:pt x="30265" y="187090"/>
                </a:cubicBezTo>
                <a:cubicBezTo>
                  <a:pt x="30265" y="186894"/>
                  <a:pt x="30069" y="186725"/>
                  <a:pt x="29872" y="186725"/>
                </a:cubicBezTo>
                <a:close/>
                <a:moveTo>
                  <a:pt x="31837" y="186725"/>
                </a:moveTo>
                <a:cubicBezTo>
                  <a:pt x="31613" y="186725"/>
                  <a:pt x="31444" y="186894"/>
                  <a:pt x="31444" y="187090"/>
                </a:cubicBezTo>
                <a:cubicBezTo>
                  <a:pt x="31444" y="187315"/>
                  <a:pt x="31613" y="187483"/>
                  <a:pt x="31837" y="187483"/>
                </a:cubicBezTo>
                <a:cubicBezTo>
                  <a:pt x="32034" y="187483"/>
                  <a:pt x="32230" y="187315"/>
                  <a:pt x="32230" y="187090"/>
                </a:cubicBezTo>
                <a:cubicBezTo>
                  <a:pt x="32230" y="186894"/>
                  <a:pt x="32034" y="186725"/>
                  <a:pt x="31837" y="186725"/>
                </a:cubicBezTo>
                <a:close/>
                <a:moveTo>
                  <a:pt x="33802" y="186725"/>
                </a:moveTo>
                <a:cubicBezTo>
                  <a:pt x="33578" y="186725"/>
                  <a:pt x="33409" y="186894"/>
                  <a:pt x="33409" y="187090"/>
                </a:cubicBezTo>
                <a:cubicBezTo>
                  <a:pt x="33409" y="187315"/>
                  <a:pt x="33578" y="187483"/>
                  <a:pt x="33802" y="187483"/>
                </a:cubicBezTo>
                <a:cubicBezTo>
                  <a:pt x="33999" y="187483"/>
                  <a:pt x="34195" y="187315"/>
                  <a:pt x="34195" y="187090"/>
                </a:cubicBezTo>
                <a:cubicBezTo>
                  <a:pt x="34195" y="186894"/>
                  <a:pt x="33999" y="186725"/>
                  <a:pt x="33802" y="186725"/>
                </a:cubicBezTo>
                <a:close/>
                <a:moveTo>
                  <a:pt x="35768" y="186725"/>
                </a:moveTo>
                <a:cubicBezTo>
                  <a:pt x="35543" y="186725"/>
                  <a:pt x="35375" y="186894"/>
                  <a:pt x="35375" y="187090"/>
                </a:cubicBezTo>
                <a:cubicBezTo>
                  <a:pt x="35375" y="187315"/>
                  <a:pt x="35543" y="187483"/>
                  <a:pt x="35768" y="187483"/>
                </a:cubicBezTo>
                <a:cubicBezTo>
                  <a:pt x="35964" y="187483"/>
                  <a:pt x="36161" y="187315"/>
                  <a:pt x="36161" y="187090"/>
                </a:cubicBezTo>
                <a:cubicBezTo>
                  <a:pt x="36161" y="186894"/>
                  <a:pt x="35964" y="186725"/>
                  <a:pt x="35768" y="186725"/>
                </a:cubicBezTo>
                <a:close/>
                <a:moveTo>
                  <a:pt x="25942" y="188691"/>
                </a:moveTo>
                <a:cubicBezTo>
                  <a:pt x="25717" y="188691"/>
                  <a:pt x="25549" y="188859"/>
                  <a:pt x="25549" y="189056"/>
                </a:cubicBezTo>
                <a:cubicBezTo>
                  <a:pt x="25549" y="189280"/>
                  <a:pt x="25717" y="189449"/>
                  <a:pt x="25942" y="189449"/>
                </a:cubicBezTo>
                <a:cubicBezTo>
                  <a:pt x="26138" y="189449"/>
                  <a:pt x="26335" y="189280"/>
                  <a:pt x="26335" y="189056"/>
                </a:cubicBezTo>
                <a:cubicBezTo>
                  <a:pt x="26335" y="188859"/>
                  <a:pt x="26138" y="188691"/>
                  <a:pt x="25942" y="188691"/>
                </a:cubicBezTo>
                <a:close/>
                <a:moveTo>
                  <a:pt x="27907" y="188691"/>
                </a:moveTo>
                <a:cubicBezTo>
                  <a:pt x="27682" y="188691"/>
                  <a:pt x="27514" y="188859"/>
                  <a:pt x="27514" y="189056"/>
                </a:cubicBezTo>
                <a:cubicBezTo>
                  <a:pt x="27514" y="189280"/>
                  <a:pt x="27682" y="189449"/>
                  <a:pt x="27907" y="189449"/>
                </a:cubicBezTo>
                <a:cubicBezTo>
                  <a:pt x="28103" y="189449"/>
                  <a:pt x="28300" y="189280"/>
                  <a:pt x="28300" y="189056"/>
                </a:cubicBezTo>
                <a:cubicBezTo>
                  <a:pt x="28300" y="188859"/>
                  <a:pt x="28103" y="188691"/>
                  <a:pt x="27907" y="188691"/>
                </a:cubicBezTo>
                <a:close/>
                <a:moveTo>
                  <a:pt x="29872" y="188691"/>
                </a:moveTo>
                <a:cubicBezTo>
                  <a:pt x="29647" y="188691"/>
                  <a:pt x="29479" y="188859"/>
                  <a:pt x="29479" y="189056"/>
                </a:cubicBezTo>
                <a:cubicBezTo>
                  <a:pt x="29479" y="189280"/>
                  <a:pt x="29647" y="189449"/>
                  <a:pt x="29872" y="189449"/>
                </a:cubicBezTo>
                <a:cubicBezTo>
                  <a:pt x="30069" y="189449"/>
                  <a:pt x="30265" y="189280"/>
                  <a:pt x="30265" y="189056"/>
                </a:cubicBezTo>
                <a:cubicBezTo>
                  <a:pt x="30265" y="188859"/>
                  <a:pt x="30069" y="188691"/>
                  <a:pt x="29872" y="188691"/>
                </a:cubicBezTo>
                <a:close/>
                <a:moveTo>
                  <a:pt x="31837" y="188691"/>
                </a:moveTo>
                <a:cubicBezTo>
                  <a:pt x="31613" y="188691"/>
                  <a:pt x="31444" y="188859"/>
                  <a:pt x="31444" y="189056"/>
                </a:cubicBezTo>
                <a:cubicBezTo>
                  <a:pt x="31444" y="189280"/>
                  <a:pt x="31613" y="189449"/>
                  <a:pt x="31837" y="189449"/>
                </a:cubicBezTo>
                <a:cubicBezTo>
                  <a:pt x="32034" y="189449"/>
                  <a:pt x="32230" y="189280"/>
                  <a:pt x="32230" y="189056"/>
                </a:cubicBezTo>
                <a:cubicBezTo>
                  <a:pt x="32230" y="188859"/>
                  <a:pt x="32034" y="188691"/>
                  <a:pt x="31837" y="188691"/>
                </a:cubicBezTo>
                <a:close/>
                <a:moveTo>
                  <a:pt x="33802" y="188691"/>
                </a:moveTo>
                <a:cubicBezTo>
                  <a:pt x="33578" y="188691"/>
                  <a:pt x="33409" y="188859"/>
                  <a:pt x="33409" y="189056"/>
                </a:cubicBezTo>
                <a:cubicBezTo>
                  <a:pt x="33409" y="189280"/>
                  <a:pt x="33578" y="189449"/>
                  <a:pt x="33802" y="189449"/>
                </a:cubicBezTo>
                <a:cubicBezTo>
                  <a:pt x="33999" y="189449"/>
                  <a:pt x="34195" y="189280"/>
                  <a:pt x="34195" y="189056"/>
                </a:cubicBezTo>
                <a:cubicBezTo>
                  <a:pt x="34195" y="188859"/>
                  <a:pt x="33999" y="188691"/>
                  <a:pt x="33802" y="188691"/>
                </a:cubicBezTo>
                <a:close/>
                <a:moveTo>
                  <a:pt x="35768" y="188691"/>
                </a:moveTo>
                <a:cubicBezTo>
                  <a:pt x="35543" y="188691"/>
                  <a:pt x="35375" y="188859"/>
                  <a:pt x="35375" y="189056"/>
                </a:cubicBezTo>
                <a:cubicBezTo>
                  <a:pt x="35375" y="189280"/>
                  <a:pt x="35543" y="189449"/>
                  <a:pt x="35768" y="189449"/>
                </a:cubicBezTo>
                <a:cubicBezTo>
                  <a:pt x="35964" y="189449"/>
                  <a:pt x="36161" y="189280"/>
                  <a:pt x="36161" y="189056"/>
                </a:cubicBezTo>
                <a:cubicBezTo>
                  <a:pt x="36161" y="188859"/>
                  <a:pt x="35964" y="188691"/>
                  <a:pt x="35768" y="188691"/>
                </a:cubicBezTo>
                <a:close/>
                <a:moveTo>
                  <a:pt x="23976" y="190628"/>
                </a:moveTo>
                <a:cubicBezTo>
                  <a:pt x="23752" y="190656"/>
                  <a:pt x="23583" y="190824"/>
                  <a:pt x="23583" y="191021"/>
                </a:cubicBezTo>
                <a:cubicBezTo>
                  <a:pt x="23583" y="191245"/>
                  <a:pt x="23752" y="191414"/>
                  <a:pt x="23976" y="191414"/>
                </a:cubicBezTo>
                <a:cubicBezTo>
                  <a:pt x="24173" y="191414"/>
                  <a:pt x="24369" y="191245"/>
                  <a:pt x="24369" y="191021"/>
                </a:cubicBezTo>
                <a:cubicBezTo>
                  <a:pt x="24369" y="190824"/>
                  <a:pt x="24173" y="190628"/>
                  <a:pt x="23976" y="190628"/>
                </a:cubicBezTo>
                <a:close/>
                <a:moveTo>
                  <a:pt x="25942" y="190628"/>
                </a:moveTo>
                <a:cubicBezTo>
                  <a:pt x="25717" y="190656"/>
                  <a:pt x="25549" y="190824"/>
                  <a:pt x="25549" y="191021"/>
                </a:cubicBezTo>
                <a:cubicBezTo>
                  <a:pt x="25549" y="191245"/>
                  <a:pt x="25717" y="191414"/>
                  <a:pt x="25942" y="191414"/>
                </a:cubicBezTo>
                <a:cubicBezTo>
                  <a:pt x="26138" y="191414"/>
                  <a:pt x="26335" y="191245"/>
                  <a:pt x="26335" y="191021"/>
                </a:cubicBezTo>
                <a:cubicBezTo>
                  <a:pt x="26335" y="190824"/>
                  <a:pt x="26138" y="190628"/>
                  <a:pt x="25942" y="190628"/>
                </a:cubicBezTo>
                <a:close/>
                <a:moveTo>
                  <a:pt x="27907" y="190628"/>
                </a:moveTo>
                <a:cubicBezTo>
                  <a:pt x="27682" y="190656"/>
                  <a:pt x="27514" y="190824"/>
                  <a:pt x="27514" y="191021"/>
                </a:cubicBezTo>
                <a:cubicBezTo>
                  <a:pt x="27514" y="191245"/>
                  <a:pt x="27682" y="191414"/>
                  <a:pt x="27907" y="191414"/>
                </a:cubicBezTo>
                <a:cubicBezTo>
                  <a:pt x="28103" y="191414"/>
                  <a:pt x="28300" y="191245"/>
                  <a:pt x="28300" y="191021"/>
                </a:cubicBezTo>
                <a:cubicBezTo>
                  <a:pt x="28300" y="190824"/>
                  <a:pt x="28103" y="190628"/>
                  <a:pt x="27907" y="190628"/>
                </a:cubicBezTo>
                <a:close/>
                <a:moveTo>
                  <a:pt x="29872" y="190628"/>
                </a:moveTo>
                <a:cubicBezTo>
                  <a:pt x="29647" y="190656"/>
                  <a:pt x="29479" y="190824"/>
                  <a:pt x="29479" y="191021"/>
                </a:cubicBezTo>
                <a:cubicBezTo>
                  <a:pt x="29479" y="191245"/>
                  <a:pt x="29647" y="191414"/>
                  <a:pt x="29872" y="191414"/>
                </a:cubicBezTo>
                <a:cubicBezTo>
                  <a:pt x="30069" y="191414"/>
                  <a:pt x="30265" y="191245"/>
                  <a:pt x="30265" y="191021"/>
                </a:cubicBezTo>
                <a:cubicBezTo>
                  <a:pt x="30265" y="190824"/>
                  <a:pt x="30069" y="190628"/>
                  <a:pt x="29872" y="190628"/>
                </a:cubicBezTo>
                <a:close/>
                <a:moveTo>
                  <a:pt x="31837" y="190628"/>
                </a:moveTo>
                <a:cubicBezTo>
                  <a:pt x="31613" y="190656"/>
                  <a:pt x="31444" y="190824"/>
                  <a:pt x="31444" y="191021"/>
                </a:cubicBezTo>
                <a:cubicBezTo>
                  <a:pt x="31444" y="191245"/>
                  <a:pt x="31613" y="191414"/>
                  <a:pt x="31837" y="191414"/>
                </a:cubicBezTo>
                <a:cubicBezTo>
                  <a:pt x="32034" y="191414"/>
                  <a:pt x="32230" y="191245"/>
                  <a:pt x="32230" y="191021"/>
                </a:cubicBezTo>
                <a:cubicBezTo>
                  <a:pt x="32230" y="190824"/>
                  <a:pt x="32034" y="190628"/>
                  <a:pt x="31837" y="190628"/>
                </a:cubicBezTo>
                <a:close/>
                <a:moveTo>
                  <a:pt x="33802" y="190628"/>
                </a:moveTo>
                <a:cubicBezTo>
                  <a:pt x="33578" y="190656"/>
                  <a:pt x="33409" y="190824"/>
                  <a:pt x="33409" y="191021"/>
                </a:cubicBezTo>
                <a:cubicBezTo>
                  <a:pt x="33409" y="191245"/>
                  <a:pt x="33578" y="191414"/>
                  <a:pt x="33802" y="191414"/>
                </a:cubicBezTo>
                <a:cubicBezTo>
                  <a:pt x="33999" y="191414"/>
                  <a:pt x="34195" y="191245"/>
                  <a:pt x="34195" y="191021"/>
                </a:cubicBezTo>
                <a:cubicBezTo>
                  <a:pt x="34195" y="190824"/>
                  <a:pt x="33999" y="190628"/>
                  <a:pt x="33802" y="190628"/>
                </a:cubicBezTo>
                <a:close/>
                <a:moveTo>
                  <a:pt x="23976" y="192593"/>
                </a:moveTo>
                <a:cubicBezTo>
                  <a:pt x="23752" y="192593"/>
                  <a:pt x="23583" y="192790"/>
                  <a:pt x="23583" y="192986"/>
                </a:cubicBezTo>
                <a:cubicBezTo>
                  <a:pt x="23583" y="193211"/>
                  <a:pt x="23752" y="193379"/>
                  <a:pt x="23976" y="193379"/>
                </a:cubicBezTo>
                <a:cubicBezTo>
                  <a:pt x="24173" y="193379"/>
                  <a:pt x="24369" y="193211"/>
                  <a:pt x="24369" y="192986"/>
                </a:cubicBezTo>
                <a:cubicBezTo>
                  <a:pt x="24369" y="192790"/>
                  <a:pt x="24173" y="192593"/>
                  <a:pt x="23976" y="192593"/>
                </a:cubicBezTo>
                <a:close/>
                <a:moveTo>
                  <a:pt x="25942" y="192593"/>
                </a:moveTo>
                <a:cubicBezTo>
                  <a:pt x="25717" y="192593"/>
                  <a:pt x="25549" y="192790"/>
                  <a:pt x="25549" y="192986"/>
                </a:cubicBezTo>
                <a:cubicBezTo>
                  <a:pt x="25549" y="193211"/>
                  <a:pt x="25717" y="193379"/>
                  <a:pt x="25942" y="193379"/>
                </a:cubicBezTo>
                <a:cubicBezTo>
                  <a:pt x="26138" y="193379"/>
                  <a:pt x="26335" y="193211"/>
                  <a:pt x="26335" y="192986"/>
                </a:cubicBezTo>
                <a:cubicBezTo>
                  <a:pt x="26335" y="192790"/>
                  <a:pt x="26138" y="192593"/>
                  <a:pt x="25942" y="192593"/>
                </a:cubicBezTo>
                <a:close/>
                <a:moveTo>
                  <a:pt x="27907" y="192593"/>
                </a:moveTo>
                <a:cubicBezTo>
                  <a:pt x="27682" y="192593"/>
                  <a:pt x="27514" y="192790"/>
                  <a:pt x="27514" y="192986"/>
                </a:cubicBezTo>
                <a:cubicBezTo>
                  <a:pt x="27514" y="193211"/>
                  <a:pt x="27682" y="193379"/>
                  <a:pt x="27907" y="193379"/>
                </a:cubicBezTo>
                <a:cubicBezTo>
                  <a:pt x="28103" y="193379"/>
                  <a:pt x="28300" y="193211"/>
                  <a:pt x="28300" y="192986"/>
                </a:cubicBezTo>
                <a:cubicBezTo>
                  <a:pt x="28300" y="192790"/>
                  <a:pt x="28103" y="192593"/>
                  <a:pt x="27907" y="192593"/>
                </a:cubicBezTo>
                <a:close/>
                <a:moveTo>
                  <a:pt x="29872" y="192593"/>
                </a:moveTo>
                <a:cubicBezTo>
                  <a:pt x="29647" y="192593"/>
                  <a:pt x="29479" y="192790"/>
                  <a:pt x="29479" y="192986"/>
                </a:cubicBezTo>
                <a:cubicBezTo>
                  <a:pt x="29479" y="193211"/>
                  <a:pt x="29647" y="193379"/>
                  <a:pt x="29872" y="193379"/>
                </a:cubicBezTo>
                <a:cubicBezTo>
                  <a:pt x="30069" y="193379"/>
                  <a:pt x="30265" y="193211"/>
                  <a:pt x="30265" y="192986"/>
                </a:cubicBezTo>
                <a:cubicBezTo>
                  <a:pt x="30265" y="192790"/>
                  <a:pt x="30069" y="192593"/>
                  <a:pt x="29872" y="192593"/>
                </a:cubicBezTo>
                <a:close/>
                <a:moveTo>
                  <a:pt x="31837" y="192593"/>
                </a:moveTo>
                <a:cubicBezTo>
                  <a:pt x="31613" y="192593"/>
                  <a:pt x="31444" y="192790"/>
                  <a:pt x="31444" y="192986"/>
                </a:cubicBezTo>
                <a:cubicBezTo>
                  <a:pt x="31444" y="193211"/>
                  <a:pt x="31613" y="193379"/>
                  <a:pt x="31837" y="193379"/>
                </a:cubicBezTo>
                <a:cubicBezTo>
                  <a:pt x="32034" y="193379"/>
                  <a:pt x="32230" y="193211"/>
                  <a:pt x="32230" y="192986"/>
                </a:cubicBezTo>
                <a:cubicBezTo>
                  <a:pt x="32230" y="192790"/>
                  <a:pt x="32034" y="192593"/>
                  <a:pt x="31837" y="192593"/>
                </a:cubicBezTo>
                <a:close/>
                <a:moveTo>
                  <a:pt x="33802" y="192593"/>
                </a:moveTo>
                <a:cubicBezTo>
                  <a:pt x="33578" y="192593"/>
                  <a:pt x="33409" y="192790"/>
                  <a:pt x="33409" y="192986"/>
                </a:cubicBezTo>
                <a:cubicBezTo>
                  <a:pt x="33409" y="193211"/>
                  <a:pt x="33578" y="193379"/>
                  <a:pt x="33802" y="193379"/>
                </a:cubicBezTo>
                <a:cubicBezTo>
                  <a:pt x="33999" y="193379"/>
                  <a:pt x="34195" y="193211"/>
                  <a:pt x="34195" y="192986"/>
                </a:cubicBezTo>
                <a:cubicBezTo>
                  <a:pt x="34195" y="192790"/>
                  <a:pt x="33999" y="192593"/>
                  <a:pt x="33802" y="192593"/>
                </a:cubicBezTo>
                <a:close/>
                <a:moveTo>
                  <a:pt x="22011" y="194586"/>
                </a:moveTo>
                <a:cubicBezTo>
                  <a:pt x="21787" y="194586"/>
                  <a:pt x="21618" y="194755"/>
                  <a:pt x="21618" y="194951"/>
                </a:cubicBezTo>
                <a:cubicBezTo>
                  <a:pt x="21618" y="195176"/>
                  <a:pt x="21787" y="195344"/>
                  <a:pt x="22011" y="195344"/>
                </a:cubicBezTo>
                <a:cubicBezTo>
                  <a:pt x="22208" y="195344"/>
                  <a:pt x="22404" y="195176"/>
                  <a:pt x="22404" y="194951"/>
                </a:cubicBezTo>
                <a:cubicBezTo>
                  <a:pt x="22404" y="194755"/>
                  <a:pt x="22208" y="194586"/>
                  <a:pt x="22011" y="194586"/>
                </a:cubicBezTo>
                <a:close/>
                <a:moveTo>
                  <a:pt x="23976" y="194586"/>
                </a:moveTo>
                <a:cubicBezTo>
                  <a:pt x="23752" y="194586"/>
                  <a:pt x="23583" y="194755"/>
                  <a:pt x="23583" y="194951"/>
                </a:cubicBezTo>
                <a:cubicBezTo>
                  <a:pt x="23583" y="195176"/>
                  <a:pt x="23752" y="195344"/>
                  <a:pt x="23976" y="195344"/>
                </a:cubicBezTo>
                <a:cubicBezTo>
                  <a:pt x="24173" y="195344"/>
                  <a:pt x="24369" y="195176"/>
                  <a:pt x="24369" y="194951"/>
                </a:cubicBezTo>
                <a:cubicBezTo>
                  <a:pt x="24369" y="194755"/>
                  <a:pt x="24173" y="194586"/>
                  <a:pt x="23976" y="194586"/>
                </a:cubicBezTo>
                <a:close/>
                <a:moveTo>
                  <a:pt x="25942" y="194586"/>
                </a:moveTo>
                <a:cubicBezTo>
                  <a:pt x="25717" y="194586"/>
                  <a:pt x="25549" y="194755"/>
                  <a:pt x="25549" y="194951"/>
                </a:cubicBezTo>
                <a:cubicBezTo>
                  <a:pt x="25549" y="195176"/>
                  <a:pt x="25717" y="195344"/>
                  <a:pt x="25942" y="195344"/>
                </a:cubicBezTo>
                <a:cubicBezTo>
                  <a:pt x="26138" y="195344"/>
                  <a:pt x="26335" y="195176"/>
                  <a:pt x="26335" y="194951"/>
                </a:cubicBezTo>
                <a:cubicBezTo>
                  <a:pt x="26335" y="194755"/>
                  <a:pt x="26138" y="194586"/>
                  <a:pt x="25942" y="194586"/>
                </a:cubicBezTo>
                <a:close/>
                <a:moveTo>
                  <a:pt x="27907" y="194586"/>
                </a:moveTo>
                <a:cubicBezTo>
                  <a:pt x="27682" y="194586"/>
                  <a:pt x="27514" y="194755"/>
                  <a:pt x="27514" y="194951"/>
                </a:cubicBezTo>
                <a:cubicBezTo>
                  <a:pt x="27514" y="195176"/>
                  <a:pt x="27682" y="195344"/>
                  <a:pt x="27907" y="195344"/>
                </a:cubicBezTo>
                <a:cubicBezTo>
                  <a:pt x="28103" y="195344"/>
                  <a:pt x="28300" y="195176"/>
                  <a:pt x="28300" y="194951"/>
                </a:cubicBezTo>
                <a:cubicBezTo>
                  <a:pt x="28300" y="194755"/>
                  <a:pt x="28103" y="194586"/>
                  <a:pt x="27907" y="194586"/>
                </a:cubicBezTo>
                <a:close/>
                <a:moveTo>
                  <a:pt x="29872" y="194586"/>
                </a:moveTo>
                <a:cubicBezTo>
                  <a:pt x="29647" y="194586"/>
                  <a:pt x="29479" y="194755"/>
                  <a:pt x="29479" y="194951"/>
                </a:cubicBezTo>
                <a:cubicBezTo>
                  <a:pt x="29479" y="195176"/>
                  <a:pt x="29647" y="195344"/>
                  <a:pt x="29872" y="195344"/>
                </a:cubicBezTo>
                <a:cubicBezTo>
                  <a:pt x="30069" y="195344"/>
                  <a:pt x="30265" y="195176"/>
                  <a:pt x="30265" y="194951"/>
                </a:cubicBezTo>
                <a:cubicBezTo>
                  <a:pt x="30265" y="194755"/>
                  <a:pt x="30069" y="194586"/>
                  <a:pt x="29872" y="194586"/>
                </a:cubicBezTo>
                <a:close/>
                <a:moveTo>
                  <a:pt x="31837" y="194586"/>
                </a:moveTo>
                <a:cubicBezTo>
                  <a:pt x="31613" y="194586"/>
                  <a:pt x="31444" y="194755"/>
                  <a:pt x="31444" y="194951"/>
                </a:cubicBezTo>
                <a:cubicBezTo>
                  <a:pt x="31444" y="195176"/>
                  <a:pt x="31613" y="195344"/>
                  <a:pt x="31837" y="195344"/>
                </a:cubicBezTo>
                <a:cubicBezTo>
                  <a:pt x="32034" y="195344"/>
                  <a:pt x="32230" y="195176"/>
                  <a:pt x="32230" y="194951"/>
                </a:cubicBezTo>
                <a:cubicBezTo>
                  <a:pt x="32230" y="194755"/>
                  <a:pt x="32034" y="194586"/>
                  <a:pt x="31837" y="194586"/>
                </a:cubicBezTo>
                <a:close/>
                <a:moveTo>
                  <a:pt x="20046" y="196552"/>
                </a:moveTo>
                <a:cubicBezTo>
                  <a:pt x="19821" y="196552"/>
                  <a:pt x="19653" y="196720"/>
                  <a:pt x="19653" y="196917"/>
                </a:cubicBezTo>
                <a:cubicBezTo>
                  <a:pt x="19653" y="197141"/>
                  <a:pt x="19821" y="197310"/>
                  <a:pt x="20046" y="197310"/>
                </a:cubicBezTo>
                <a:cubicBezTo>
                  <a:pt x="20242" y="197310"/>
                  <a:pt x="20411" y="197141"/>
                  <a:pt x="20411" y="196917"/>
                </a:cubicBezTo>
                <a:cubicBezTo>
                  <a:pt x="20411" y="196720"/>
                  <a:pt x="20242" y="196552"/>
                  <a:pt x="20046" y="196552"/>
                </a:cubicBezTo>
                <a:close/>
                <a:moveTo>
                  <a:pt x="22011" y="196552"/>
                </a:moveTo>
                <a:cubicBezTo>
                  <a:pt x="21787" y="196552"/>
                  <a:pt x="21618" y="196720"/>
                  <a:pt x="21618" y="196917"/>
                </a:cubicBezTo>
                <a:cubicBezTo>
                  <a:pt x="21618" y="197141"/>
                  <a:pt x="21787" y="197310"/>
                  <a:pt x="22011" y="197310"/>
                </a:cubicBezTo>
                <a:cubicBezTo>
                  <a:pt x="22208" y="197310"/>
                  <a:pt x="22404" y="197141"/>
                  <a:pt x="22404" y="196917"/>
                </a:cubicBezTo>
                <a:cubicBezTo>
                  <a:pt x="22404" y="196720"/>
                  <a:pt x="22208" y="196552"/>
                  <a:pt x="22011" y="196552"/>
                </a:cubicBezTo>
                <a:close/>
                <a:moveTo>
                  <a:pt x="23976" y="196552"/>
                </a:moveTo>
                <a:cubicBezTo>
                  <a:pt x="23752" y="196552"/>
                  <a:pt x="23583" y="196720"/>
                  <a:pt x="23583" y="196917"/>
                </a:cubicBezTo>
                <a:cubicBezTo>
                  <a:pt x="23583" y="197141"/>
                  <a:pt x="23752" y="197310"/>
                  <a:pt x="23976" y="197310"/>
                </a:cubicBezTo>
                <a:cubicBezTo>
                  <a:pt x="24173" y="197310"/>
                  <a:pt x="24369" y="197141"/>
                  <a:pt x="24369" y="196917"/>
                </a:cubicBezTo>
                <a:cubicBezTo>
                  <a:pt x="24369" y="196720"/>
                  <a:pt x="24173" y="196552"/>
                  <a:pt x="23976" y="196552"/>
                </a:cubicBezTo>
                <a:close/>
                <a:moveTo>
                  <a:pt x="25942" y="196552"/>
                </a:moveTo>
                <a:cubicBezTo>
                  <a:pt x="25717" y="196552"/>
                  <a:pt x="25549" y="196720"/>
                  <a:pt x="25549" y="196917"/>
                </a:cubicBezTo>
                <a:cubicBezTo>
                  <a:pt x="25549" y="197141"/>
                  <a:pt x="25717" y="197310"/>
                  <a:pt x="25942" y="197310"/>
                </a:cubicBezTo>
                <a:cubicBezTo>
                  <a:pt x="26138" y="197310"/>
                  <a:pt x="26335" y="197141"/>
                  <a:pt x="26335" y="196917"/>
                </a:cubicBezTo>
                <a:cubicBezTo>
                  <a:pt x="26335" y="196720"/>
                  <a:pt x="26138" y="196552"/>
                  <a:pt x="25942" y="196552"/>
                </a:cubicBezTo>
                <a:close/>
                <a:moveTo>
                  <a:pt x="27907" y="196552"/>
                </a:moveTo>
                <a:cubicBezTo>
                  <a:pt x="27682" y="196552"/>
                  <a:pt x="27514" y="196720"/>
                  <a:pt x="27514" y="196917"/>
                </a:cubicBezTo>
                <a:cubicBezTo>
                  <a:pt x="27514" y="197141"/>
                  <a:pt x="27682" y="197310"/>
                  <a:pt x="27907" y="197310"/>
                </a:cubicBezTo>
                <a:cubicBezTo>
                  <a:pt x="28103" y="197310"/>
                  <a:pt x="28300" y="197141"/>
                  <a:pt x="28300" y="196917"/>
                </a:cubicBezTo>
                <a:cubicBezTo>
                  <a:pt x="28300" y="196720"/>
                  <a:pt x="28103" y="196552"/>
                  <a:pt x="27907" y="196552"/>
                </a:cubicBezTo>
                <a:close/>
                <a:moveTo>
                  <a:pt x="29872" y="196552"/>
                </a:moveTo>
                <a:cubicBezTo>
                  <a:pt x="29647" y="196552"/>
                  <a:pt x="29479" y="196720"/>
                  <a:pt x="29479" y="196917"/>
                </a:cubicBezTo>
                <a:cubicBezTo>
                  <a:pt x="29479" y="197141"/>
                  <a:pt x="29647" y="197310"/>
                  <a:pt x="29872" y="197310"/>
                </a:cubicBezTo>
                <a:cubicBezTo>
                  <a:pt x="30069" y="197310"/>
                  <a:pt x="30265" y="197141"/>
                  <a:pt x="30265" y="196917"/>
                </a:cubicBezTo>
                <a:cubicBezTo>
                  <a:pt x="30265" y="196720"/>
                  <a:pt x="30069" y="196552"/>
                  <a:pt x="29872" y="196552"/>
                </a:cubicBezTo>
                <a:close/>
                <a:moveTo>
                  <a:pt x="18081" y="198517"/>
                </a:moveTo>
                <a:cubicBezTo>
                  <a:pt x="17856" y="198517"/>
                  <a:pt x="17688" y="198685"/>
                  <a:pt x="17688" y="198882"/>
                </a:cubicBezTo>
                <a:cubicBezTo>
                  <a:pt x="17688" y="199106"/>
                  <a:pt x="17856" y="199275"/>
                  <a:pt x="18081" y="199275"/>
                </a:cubicBezTo>
                <a:cubicBezTo>
                  <a:pt x="18277" y="199275"/>
                  <a:pt x="18474" y="199106"/>
                  <a:pt x="18474" y="198882"/>
                </a:cubicBezTo>
                <a:cubicBezTo>
                  <a:pt x="18474" y="198685"/>
                  <a:pt x="18277" y="198517"/>
                  <a:pt x="18081" y="198517"/>
                </a:cubicBezTo>
                <a:close/>
                <a:moveTo>
                  <a:pt x="20046" y="198517"/>
                </a:moveTo>
                <a:cubicBezTo>
                  <a:pt x="19821" y="198517"/>
                  <a:pt x="19653" y="198685"/>
                  <a:pt x="19653" y="198882"/>
                </a:cubicBezTo>
                <a:cubicBezTo>
                  <a:pt x="19653" y="199106"/>
                  <a:pt x="19821" y="199275"/>
                  <a:pt x="20046" y="199275"/>
                </a:cubicBezTo>
                <a:cubicBezTo>
                  <a:pt x="20242" y="199275"/>
                  <a:pt x="20411" y="199106"/>
                  <a:pt x="20411" y="198882"/>
                </a:cubicBezTo>
                <a:cubicBezTo>
                  <a:pt x="20411" y="198685"/>
                  <a:pt x="20242" y="198517"/>
                  <a:pt x="20046" y="198517"/>
                </a:cubicBezTo>
                <a:close/>
                <a:moveTo>
                  <a:pt x="22011" y="198517"/>
                </a:moveTo>
                <a:cubicBezTo>
                  <a:pt x="21787" y="198517"/>
                  <a:pt x="21618" y="198685"/>
                  <a:pt x="21618" y="198882"/>
                </a:cubicBezTo>
                <a:cubicBezTo>
                  <a:pt x="21618" y="199106"/>
                  <a:pt x="21787" y="199275"/>
                  <a:pt x="22011" y="199275"/>
                </a:cubicBezTo>
                <a:cubicBezTo>
                  <a:pt x="22208" y="199275"/>
                  <a:pt x="22404" y="199106"/>
                  <a:pt x="22404" y="198882"/>
                </a:cubicBezTo>
                <a:cubicBezTo>
                  <a:pt x="22404" y="198685"/>
                  <a:pt x="22208" y="198517"/>
                  <a:pt x="22011" y="198517"/>
                </a:cubicBezTo>
                <a:close/>
                <a:moveTo>
                  <a:pt x="23976" y="198517"/>
                </a:moveTo>
                <a:cubicBezTo>
                  <a:pt x="23752" y="198517"/>
                  <a:pt x="23583" y="198685"/>
                  <a:pt x="23583" y="198882"/>
                </a:cubicBezTo>
                <a:cubicBezTo>
                  <a:pt x="23583" y="199106"/>
                  <a:pt x="23752" y="199275"/>
                  <a:pt x="23976" y="199275"/>
                </a:cubicBezTo>
                <a:cubicBezTo>
                  <a:pt x="24173" y="199275"/>
                  <a:pt x="24369" y="199106"/>
                  <a:pt x="24369" y="198882"/>
                </a:cubicBezTo>
                <a:cubicBezTo>
                  <a:pt x="24369" y="198685"/>
                  <a:pt x="24173" y="198517"/>
                  <a:pt x="23976" y="198517"/>
                </a:cubicBezTo>
                <a:close/>
                <a:moveTo>
                  <a:pt x="25942" y="198517"/>
                </a:moveTo>
                <a:cubicBezTo>
                  <a:pt x="25717" y="198517"/>
                  <a:pt x="25549" y="198685"/>
                  <a:pt x="25549" y="198882"/>
                </a:cubicBezTo>
                <a:cubicBezTo>
                  <a:pt x="25549" y="199106"/>
                  <a:pt x="25717" y="199275"/>
                  <a:pt x="25942" y="199275"/>
                </a:cubicBezTo>
                <a:cubicBezTo>
                  <a:pt x="26138" y="199275"/>
                  <a:pt x="26335" y="199106"/>
                  <a:pt x="26335" y="198882"/>
                </a:cubicBezTo>
                <a:cubicBezTo>
                  <a:pt x="26335" y="198685"/>
                  <a:pt x="26138" y="198517"/>
                  <a:pt x="25942" y="198517"/>
                </a:cubicBezTo>
                <a:close/>
                <a:moveTo>
                  <a:pt x="27907" y="198517"/>
                </a:moveTo>
                <a:cubicBezTo>
                  <a:pt x="27682" y="198517"/>
                  <a:pt x="27514" y="198685"/>
                  <a:pt x="27514" y="198882"/>
                </a:cubicBezTo>
                <a:cubicBezTo>
                  <a:pt x="27514" y="199106"/>
                  <a:pt x="27682" y="199275"/>
                  <a:pt x="27907" y="199275"/>
                </a:cubicBezTo>
                <a:cubicBezTo>
                  <a:pt x="28103" y="199275"/>
                  <a:pt x="28300" y="199106"/>
                  <a:pt x="28300" y="198882"/>
                </a:cubicBezTo>
                <a:cubicBezTo>
                  <a:pt x="28300" y="198685"/>
                  <a:pt x="28103" y="198517"/>
                  <a:pt x="27907" y="198517"/>
                </a:cubicBezTo>
                <a:close/>
                <a:moveTo>
                  <a:pt x="29872" y="198517"/>
                </a:moveTo>
                <a:cubicBezTo>
                  <a:pt x="29647" y="198517"/>
                  <a:pt x="29479" y="198685"/>
                  <a:pt x="29479" y="198882"/>
                </a:cubicBezTo>
                <a:cubicBezTo>
                  <a:pt x="29479" y="199106"/>
                  <a:pt x="29647" y="199275"/>
                  <a:pt x="29872" y="199275"/>
                </a:cubicBezTo>
                <a:cubicBezTo>
                  <a:pt x="30069" y="199275"/>
                  <a:pt x="30265" y="199106"/>
                  <a:pt x="30265" y="198882"/>
                </a:cubicBezTo>
                <a:cubicBezTo>
                  <a:pt x="30265" y="198685"/>
                  <a:pt x="30069" y="198517"/>
                  <a:pt x="29872" y="198517"/>
                </a:cubicBezTo>
                <a:close/>
                <a:moveTo>
                  <a:pt x="16115" y="200454"/>
                </a:moveTo>
                <a:cubicBezTo>
                  <a:pt x="15891" y="200454"/>
                  <a:pt x="15722" y="200651"/>
                  <a:pt x="15722" y="200847"/>
                </a:cubicBezTo>
                <a:cubicBezTo>
                  <a:pt x="15722" y="201072"/>
                  <a:pt x="15891" y="201240"/>
                  <a:pt x="16115" y="201240"/>
                </a:cubicBezTo>
                <a:cubicBezTo>
                  <a:pt x="16312" y="201240"/>
                  <a:pt x="16509" y="201072"/>
                  <a:pt x="16509" y="200847"/>
                </a:cubicBezTo>
                <a:cubicBezTo>
                  <a:pt x="16509" y="200651"/>
                  <a:pt x="16312" y="200454"/>
                  <a:pt x="16115" y="200454"/>
                </a:cubicBezTo>
                <a:close/>
                <a:moveTo>
                  <a:pt x="18081" y="200454"/>
                </a:moveTo>
                <a:cubicBezTo>
                  <a:pt x="17856" y="200454"/>
                  <a:pt x="17688" y="200651"/>
                  <a:pt x="17688" y="200847"/>
                </a:cubicBezTo>
                <a:cubicBezTo>
                  <a:pt x="17688" y="201072"/>
                  <a:pt x="17856" y="201240"/>
                  <a:pt x="18081" y="201240"/>
                </a:cubicBezTo>
                <a:cubicBezTo>
                  <a:pt x="18277" y="201240"/>
                  <a:pt x="18474" y="201072"/>
                  <a:pt x="18474" y="200847"/>
                </a:cubicBezTo>
                <a:cubicBezTo>
                  <a:pt x="18474" y="200651"/>
                  <a:pt x="18277" y="200454"/>
                  <a:pt x="18081" y="200454"/>
                </a:cubicBezTo>
                <a:close/>
                <a:moveTo>
                  <a:pt x="20046" y="200454"/>
                </a:moveTo>
                <a:cubicBezTo>
                  <a:pt x="19821" y="200454"/>
                  <a:pt x="19653" y="200651"/>
                  <a:pt x="19653" y="200847"/>
                </a:cubicBezTo>
                <a:cubicBezTo>
                  <a:pt x="19653" y="201072"/>
                  <a:pt x="19821" y="201240"/>
                  <a:pt x="20046" y="201240"/>
                </a:cubicBezTo>
                <a:cubicBezTo>
                  <a:pt x="20242" y="201240"/>
                  <a:pt x="20411" y="201072"/>
                  <a:pt x="20411" y="200847"/>
                </a:cubicBezTo>
                <a:cubicBezTo>
                  <a:pt x="20411" y="200651"/>
                  <a:pt x="20242" y="200454"/>
                  <a:pt x="20046" y="200454"/>
                </a:cubicBezTo>
                <a:close/>
                <a:moveTo>
                  <a:pt x="22011" y="200454"/>
                </a:moveTo>
                <a:cubicBezTo>
                  <a:pt x="21787" y="200482"/>
                  <a:pt x="21618" y="200651"/>
                  <a:pt x="21618" y="200847"/>
                </a:cubicBezTo>
                <a:cubicBezTo>
                  <a:pt x="21618" y="201072"/>
                  <a:pt x="21787" y="201240"/>
                  <a:pt x="22011" y="201240"/>
                </a:cubicBezTo>
                <a:cubicBezTo>
                  <a:pt x="22208" y="201240"/>
                  <a:pt x="22404" y="201072"/>
                  <a:pt x="22404" y="200847"/>
                </a:cubicBezTo>
                <a:cubicBezTo>
                  <a:pt x="22404" y="200651"/>
                  <a:pt x="22208" y="200454"/>
                  <a:pt x="22011" y="200454"/>
                </a:cubicBezTo>
                <a:close/>
                <a:moveTo>
                  <a:pt x="23976" y="200454"/>
                </a:moveTo>
                <a:cubicBezTo>
                  <a:pt x="23752" y="200482"/>
                  <a:pt x="23583" y="200651"/>
                  <a:pt x="23583" y="200847"/>
                </a:cubicBezTo>
                <a:cubicBezTo>
                  <a:pt x="23583" y="201072"/>
                  <a:pt x="23752" y="201240"/>
                  <a:pt x="23976" y="201240"/>
                </a:cubicBezTo>
                <a:cubicBezTo>
                  <a:pt x="24173" y="201240"/>
                  <a:pt x="24369" y="201072"/>
                  <a:pt x="24369" y="200847"/>
                </a:cubicBezTo>
                <a:cubicBezTo>
                  <a:pt x="24369" y="200651"/>
                  <a:pt x="24173" y="200454"/>
                  <a:pt x="23976" y="200454"/>
                </a:cubicBezTo>
                <a:close/>
                <a:moveTo>
                  <a:pt x="25942" y="200454"/>
                </a:moveTo>
                <a:cubicBezTo>
                  <a:pt x="25717" y="200482"/>
                  <a:pt x="25549" y="200651"/>
                  <a:pt x="25549" y="200847"/>
                </a:cubicBezTo>
                <a:cubicBezTo>
                  <a:pt x="25549" y="201072"/>
                  <a:pt x="25717" y="201240"/>
                  <a:pt x="25942" y="201240"/>
                </a:cubicBezTo>
                <a:cubicBezTo>
                  <a:pt x="26138" y="201240"/>
                  <a:pt x="26335" y="201072"/>
                  <a:pt x="26335" y="200847"/>
                </a:cubicBezTo>
                <a:cubicBezTo>
                  <a:pt x="26335" y="200651"/>
                  <a:pt x="26138" y="200454"/>
                  <a:pt x="25942" y="200454"/>
                </a:cubicBezTo>
                <a:close/>
                <a:moveTo>
                  <a:pt x="27907" y="200454"/>
                </a:moveTo>
                <a:cubicBezTo>
                  <a:pt x="27682" y="200482"/>
                  <a:pt x="27514" y="200651"/>
                  <a:pt x="27514" y="200847"/>
                </a:cubicBezTo>
                <a:cubicBezTo>
                  <a:pt x="27514" y="201072"/>
                  <a:pt x="27682" y="201240"/>
                  <a:pt x="27907" y="201240"/>
                </a:cubicBezTo>
                <a:cubicBezTo>
                  <a:pt x="28103" y="201240"/>
                  <a:pt x="28300" y="201072"/>
                  <a:pt x="28300" y="200847"/>
                </a:cubicBezTo>
                <a:cubicBezTo>
                  <a:pt x="28300" y="200651"/>
                  <a:pt x="28103" y="200454"/>
                  <a:pt x="27907" y="200454"/>
                </a:cubicBezTo>
                <a:close/>
                <a:moveTo>
                  <a:pt x="16115" y="202419"/>
                </a:moveTo>
                <a:cubicBezTo>
                  <a:pt x="15891" y="202419"/>
                  <a:pt x="15722" y="202616"/>
                  <a:pt x="15722" y="202812"/>
                </a:cubicBezTo>
                <a:cubicBezTo>
                  <a:pt x="15722" y="203037"/>
                  <a:pt x="15891" y="203205"/>
                  <a:pt x="16115" y="203205"/>
                </a:cubicBezTo>
                <a:cubicBezTo>
                  <a:pt x="16312" y="203205"/>
                  <a:pt x="16509" y="203037"/>
                  <a:pt x="16509" y="202812"/>
                </a:cubicBezTo>
                <a:cubicBezTo>
                  <a:pt x="16509" y="202616"/>
                  <a:pt x="16312" y="202419"/>
                  <a:pt x="16115" y="202419"/>
                </a:cubicBezTo>
                <a:close/>
                <a:moveTo>
                  <a:pt x="18081" y="202419"/>
                </a:moveTo>
                <a:cubicBezTo>
                  <a:pt x="17856" y="202419"/>
                  <a:pt x="17688" y="202616"/>
                  <a:pt x="17688" y="202812"/>
                </a:cubicBezTo>
                <a:cubicBezTo>
                  <a:pt x="17688" y="203037"/>
                  <a:pt x="17856" y="203205"/>
                  <a:pt x="18081" y="203205"/>
                </a:cubicBezTo>
                <a:cubicBezTo>
                  <a:pt x="18277" y="203205"/>
                  <a:pt x="18474" y="203037"/>
                  <a:pt x="18474" y="202812"/>
                </a:cubicBezTo>
                <a:cubicBezTo>
                  <a:pt x="18474" y="202616"/>
                  <a:pt x="18277" y="202419"/>
                  <a:pt x="18081" y="202419"/>
                </a:cubicBezTo>
                <a:close/>
                <a:moveTo>
                  <a:pt x="20046" y="202419"/>
                </a:moveTo>
                <a:cubicBezTo>
                  <a:pt x="19821" y="202419"/>
                  <a:pt x="19653" y="202616"/>
                  <a:pt x="19653" y="202812"/>
                </a:cubicBezTo>
                <a:cubicBezTo>
                  <a:pt x="19653" y="203037"/>
                  <a:pt x="19821" y="203205"/>
                  <a:pt x="20046" y="203205"/>
                </a:cubicBezTo>
                <a:cubicBezTo>
                  <a:pt x="20242" y="203205"/>
                  <a:pt x="20411" y="203037"/>
                  <a:pt x="20411" y="202812"/>
                </a:cubicBezTo>
                <a:cubicBezTo>
                  <a:pt x="20411" y="202616"/>
                  <a:pt x="20242" y="202419"/>
                  <a:pt x="20046" y="202419"/>
                </a:cubicBezTo>
                <a:close/>
                <a:moveTo>
                  <a:pt x="22011" y="202419"/>
                </a:moveTo>
                <a:cubicBezTo>
                  <a:pt x="21787" y="202419"/>
                  <a:pt x="21618" y="202616"/>
                  <a:pt x="21618" y="202812"/>
                </a:cubicBezTo>
                <a:cubicBezTo>
                  <a:pt x="21618" y="203037"/>
                  <a:pt x="21787" y="203205"/>
                  <a:pt x="22011" y="203205"/>
                </a:cubicBezTo>
                <a:cubicBezTo>
                  <a:pt x="22208" y="203205"/>
                  <a:pt x="22404" y="203037"/>
                  <a:pt x="22404" y="202812"/>
                </a:cubicBezTo>
                <a:cubicBezTo>
                  <a:pt x="22404" y="202616"/>
                  <a:pt x="22208" y="202419"/>
                  <a:pt x="22011" y="202419"/>
                </a:cubicBezTo>
                <a:close/>
                <a:moveTo>
                  <a:pt x="23976" y="202419"/>
                </a:moveTo>
                <a:cubicBezTo>
                  <a:pt x="23752" y="202419"/>
                  <a:pt x="23583" y="202616"/>
                  <a:pt x="23583" y="202812"/>
                </a:cubicBezTo>
                <a:cubicBezTo>
                  <a:pt x="23583" y="203037"/>
                  <a:pt x="23752" y="203205"/>
                  <a:pt x="23976" y="203205"/>
                </a:cubicBezTo>
                <a:cubicBezTo>
                  <a:pt x="24173" y="203205"/>
                  <a:pt x="24369" y="203037"/>
                  <a:pt x="24369" y="202812"/>
                </a:cubicBezTo>
                <a:cubicBezTo>
                  <a:pt x="24369" y="202616"/>
                  <a:pt x="24173" y="202419"/>
                  <a:pt x="23976" y="202419"/>
                </a:cubicBezTo>
                <a:close/>
                <a:moveTo>
                  <a:pt x="25942" y="202419"/>
                </a:moveTo>
                <a:cubicBezTo>
                  <a:pt x="25717" y="202419"/>
                  <a:pt x="25549" y="202616"/>
                  <a:pt x="25549" y="202812"/>
                </a:cubicBezTo>
                <a:cubicBezTo>
                  <a:pt x="25549" y="203037"/>
                  <a:pt x="25717" y="203205"/>
                  <a:pt x="25942" y="203205"/>
                </a:cubicBezTo>
                <a:cubicBezTo>
                  <a:pt x="26138" y="203205"/>
                  <a:pt x="26335" y="203037"/>
                  <a:pt x="26335" y="202812"/>
                </a:cubicBezTo>
                <a:cubicBezTo>
                  <a:pt x="26335" y="202616"/>
                  <a:pt x="26138" y="202419"/>
                  <a:pt x="25942" y="202419"/>
                </a:cubicBezTo>
                <a:close/>
                <a:moveTo>
                  <a:pt x="12185" y="204413"/>
                </a:moveTo>
                <a:cubicBezTo>
                  <a:pt x="11960" y="204413"/>
                  <a:pt x="11792" y="204581"/>
                  <a:pt x="11792" y="204778"/>
                </a:cubicBezTo>
                <a:cubicBezTo>
                  <a:pt x="11792" y="205002"/>
                  <a:pt x="11960" y="205171"/>
                  <a:pt x="12185" y="205171"/>
                </a:cubicBezTo>
                <a:cubicBezTo>
                  <a:pt x="12382" y="205171"/>
                  <a:pt x="12578" y="205002"/>
                  <a:pt x="12578" y="204778"/>
                </a:cubicBezTo>
                <a:cubicBezTo>
                  <a:pt x="12578" y="204581"/>
                  <a:pt x="12382" y="204413"/>
                  <a:pt x="12185" y="204413"/>
                </a:cubicBezTo>
                <a:close/>
                <a:moveTo>
                  <a:pt x="14150" y="204413"/>
                </a:moveTo>
                <a:cubicBezTo>
                  <a:pt x="13926" y="204413"/>
                  <a:pt x="13757" y="204581"/>
                  <a:pt x="13757" y="204778"/>
                </a:cubicBezTo>
                <a:cubicBezTo>
                  <a:pt x="13757" y="205002"/>
                  <a:pt x="13926" y="205171"/>
                  <a:pt x="14150" y="205171"/>
                </a:cubicBezTo>
                <a:cubicBezTo>
                  <a:pt x="14347" y="205171"/>
                  <a:pt x="14543" y="205002"/>
                  <a:pt x="14543" y="204778"/>
                </a:cubicBezTo>
                <a:cubicBezTo>
                  <a:pt x="14543" y="204581"/>
                  <a:pt x="14347" y="204413"/>
                  <a:pt x="14150" y="204413"/>
                </a:cubicBezTo>
                <a:close/>
                <a:moveTo>
                  <a:pt x="16115" y="204413"/>
                </a:moveTo>
                <a:cubicBezTo>
                  <a:pt x="15891" y="204413"/>
                  <a:pt x="15722" y="204581"/>
                  <a:pt x="15722" y="204778"/>
                </a:cubicBezTo>
                <a:cubicBezTo>
                  <a:pt x="15722" y="205002"/>
                  <a:pt x="15891" y="205171"/>
                  <a:pt x="16115" y="205171"/>
                </a:cubicBezTo>
                <a:cubicBezTo>
                  <a:pt x="16312" y="205171"/>
                  <a:pt x="16509" y="205002"/>
                  <a:pt x="16509" y="204778"/>
                </a:cubicBezTo>
                <a:cubicBezTo>
                  <a:pt x="16509" y="204581"/>
                  <a:pt x="16312" y="204413"/>
                  <a:pt x="16115" y="204413"/>
                </a:cubicBezTo>
                <a:close/>
                <a:moveTo>
                  <a:pt x="18081" y="204413"/>
                </a:moveTo>
                <a:cubicBezTo>
                  <a:pt x="17856" y="204413"/>
                  <a:pt x="17688" y="204581"/>
                  <a:pt x="17688" y="204778"/>
                </a:cubicBezTo>
                <a:cubicBezTo>
                  <a:pt x="17688" y="205002"/>
                  <a:pt x="17856" y="205171"/>
                  <a:pt x="18081" y="205171"/>
                </a:cubicBezTo>
                <a:cubicBezTo>
                  <a:pt x="18277" y="205171"/>
                  <a:pt x="18474" y="205002"/>
                  <a:pt x="18474" y="204778"/>
                </a:cubicBezTo>
                <a:cubicBezTo>
                  <a:pt x="18474" y="204581"/>
                  <a:pt x="18277" y="204413"/>
                  <a:pt x="18081" y="204413"/>
                </a:cubicBezTo>
                <a:close/>
                <a:moveTo>
                  <a:pt x="20046" y="204413"/>
                </a:moveTo>
                <a:cubicBezTo>
                  <a:pt x="19821" y="204413"/>
                  <a:pt x="19653" y="204581"/>
                  <a:pt x="19653" y="204778"/>
                </a:cubicBezTo>
                <a:cubicBezTo>
                  <a:pt x="19653" y="205002"/>
                  <a:pt x="19821" y="205171"/>
                  <a:pt x="20046" y="205171"/>
                </a:cubicBezTo>
                <a:cubicBezTo>
                  <a:pt x="20242" y="205171"/>
                  <a:pt x="20411" y="205002"/>
                  <a:pt x="20411" y="204778"/>
                </a:cubicBezTo>
                <a:cubicBezTo>
                  <a:pt x="20411" y="204581"/>
                  <a:pt x="20242" y="204413"/>
                  <a:pt x="20046" y="204413"/>
                </a:cubicBezTo>
                <a:close/>
                <a:moveTo>
                  <a:pt x="22011" y="204413"/>
                </a:moveTo>
                <a:cubicBezTo>
                  <a:pt x="21787" y="204413"/>
                  <a:pt x="21618" y="204581"/>
                  <a:pt x="21618" y="204778"/>
                </a:cubicBezTo>
                <a:cubicBezTo>
                  <a:pt x="21618" y="205002"/>
                  <a:pt x="21787" y="205171"/>
                  <a:pt x="22011" y="205171"/>
                </a:cubicBezTo>
                <a:cubicBezTo>
                  <a:pt x="22208" y="205171"/>
                  <a:pt x="22404" y="205002"/>
                  <a:pt x="22404" y="204778"/>
                </a:cubicBezTo>
                <a:cubicBezTo>
                  <a:pt x="22404" y="204581"/>
                  <a:pt x="22208" y="204413"/>
                  <a:pt x="22011" y="204413"/>
                </a:cubicBezTo>
                <a:close/>
                <a:moveTo>
                  <a:pt x="23976" y="204413"/>
                </a:moveTo>
                <a:cubicBezTo>
                  <a:pt x="23752" y="204413"/>
                  <a:pt x="23583" y="204581"/>
                  <a:pt x="23583" y="204778"/>
                </a:cubicBezTo>
                <a:cubicBezTo>
                  <a:pt x="23583" y="205002"/>
                  <a:pt x="23752" y="205171"/>
                  <a:pt x="23976" y="205171"/>
                </a:cubicBezTo>
                <a:cubicBezTo>
                  <a:pt x="24173" y="205171"/>
                  <a:pt x="24369" y="205002"/>
                  <a:pt x="24369" y="204778"/>
                </a:cubicBezTo>
                <a:cubicBezTo>
                  <a:pt x="24369" y="204581"/>
                  <a:pt x="24173" y="204413"/>
                  <a:pt x="23976" y="204413"/>
                </a:cubicBezTo>
                <a:close/>
                <a:moveTo>
                  <a:pt x="10220" y="206378"/>
                </a:moveTo>
                <a:cubicBezTo>
                  <a:pt x="9995" y="206378"/>
                  <a:pt x="9827" y="206546"/>
                  <a:pt x="9827" y="206743"/>
                </a:cubicBezTo>
                <a:cubicBezTo>
                  <a:pt x="9827" y="206967"/>
                  <a:pt x="9995" y="207136"/>
                  <a:pt x="10220" y="207136"/>
                </a:cubicBezTo>
                <a:cubicBezTo>
                  <a:pt x="10416" y="207136"/>
                  <a:pt x="10585" y="206967"/>
                  <a:pt x="10585" y="206743"/>
                </a:cubicBezTo>
                <a:cubicBezTo>
                  <a:pt x="10585" y="206546"/>
                  <a:pt x="10416" y="206378"/>
                  <a:pt x="10220" y="206378"/>
                </a:cubicBezTo>
                <a:close/>
                <a:moveTo>
                  <a:pt x="12185" y="206378"/>
                </a:moveTo>
                <a:cubicBezTo>
                  <a:pt x="11960" y="206378"/>
                  <a:pt x="11792" y="206546"/>
                  <a:pt x="11792" y="206743"/>
                </a:cubicBezTo>
                <a:cubicBezTo>
                  <a:pt x="11792" y="206967"/>
                  <a:pt x="11960" y="207136"/>
                  <a:pt x="12185" y="207136"/>
                </a:cubicBezTo>
                <a:cubicBezTo>
                  <a:pt x="12382" y="207136"/>
                  <a:pt x="12578" y="206967"/>
                  <a:pt x="12578" y="206743"/>
                </a:cubicBezTo>
                <a:cubicBezTo>
                  <a:pt x="12578" y="206546"/>
                  <a:pt x="12382" y="206378"/>
                  <a:pt x="12185" y="206378"/>
                </a:cubicBezTo>
                <a:close/>
                <a:moveTo>
                  <a:pt x="14150" y="206378"/>
                </a:moveTo>
                <a:cubicBezTo>
                  <a:pt x="13926" y="206378"/>
                  <a:pt x="13757" y="206546"/>
                  <a:pt x="13757" y="206743"/>
                </a:cubicBezTo>
                <a:cubicBezTo>
                  <a:pt x="13757" y="206967"/>
                  <a:pt x="13926" y="207136"/>
                  <a:pt x="14150" y="207136"/>
                </a:cubicBezTo>
                <a:cubicBezTo>
                  <a:pt x="14347" y="207136"/>
                  <a:pt x="14543" y="206967"/>
                  <a:pt x="14543" y="206743"/>
                </a:cubicBezTo>
                <a:cubicBezTo>
                  <a:pt x="14543" y="206546"/>
                  <a:pt x="14347" y="206378"/>
                  <a:pt x="14150" y="206378"/>
                </a:cubicBezTo>
                <a:close/>
                <a:moveTo>
                  <a:pt x="16115" y="206378"/>
                </a:moveTo>
                <a:cubicBezTo>
                  <a:pt x="15891" y="206378"/>
                  <a:pt x="15722" y="206546"/>
                  <a:pt x="15722" y="206743"/>
                </a:cubicBezTo>
                <a:cubicBezTo>
                  <a:pt x="15722" y="206967"/>
                  <a:pt x="15891" y="207136"/>
                  <a:pt x="16115" y="207136"/>
                </a:cubicBezTo>
                <a:cubicBezTo>
                  <a:pt x="16312" y="207136"/>
                  <a:pt x="16509" y="206967"/>
                  <a:pt x="16509" y="206743"/>
                </a:cubicBezTo>
                <a:cubicBezTo>
                  <a:pt x="16509" y="206546"/>
                  <a:pt x="16312" y="206378"/>
                  <a:pt x="16115" y="206378"/>
                </a:cubicBezTo>
                <a:close/>
                <a:moveTo>
                  <a:pt x="18081" y="206378"/>
                </a:moveTo>
                <a:cubicBezTo>
                  <a:pt x="17856" y="206378"/>
                  <a:pt x="17688" y="206546"/>
                  <a:pt x="17688" y="206743"/>
                </a:cubicBezTo>
                <a:cubicBezTo>
                  <a:pt x="17688" y="206967"/>
                  <a:pt x="17856" y="207136"/>
                  <a:pt x="18081" y="207136"/>
                </a:cubicBezTo>
                <a:cubicBezTo>
                  <a:pt x="18277" y="207136"/>
                  <a:pt x="18474" y="206967"/>
                  <a:pt x="18474" y="206743"/>
                </a:cubicBezTo>
                <a:cubicBezTo>
                  <a:pt x="18474" y="206546"/>
                  <a:pt x="18277" y="206378"/>
                  <a:pt x="18081" y="206378"/>
                </a:cubicBezTo>
                <a:close/>
                <a:moveTo>
                  <a:pt x="20046" y="206378"/>
                </a:moveTo>
                <a:cubicBezTo>
                  <a:pt x="19821" y="206378"/>
                  <a:pt x="19653" y="206546"/>
                  <a:pt x="19653" y="206743"/>
                </a:cubicBezTo>
                <a:cubicBezTo>
                  <a:pt x="19653" y="206967"/>
                  <a:pt x="19821" y="207136"/>
                  <a:pt x="20046" y="207136"/>
                </a:cubicBezTo>
                <a:cubicBezTo>
                  <a:pt x="20242" y="207136"/>
                  <a:pt x="20411" y="206967"/>
                  <a:pt x="20411" y="206743"/>
                </a:cubicBezTo>
                <a:cubicBezTo>
                  <a:pt x="20411" y="206546"/>
                  <a:pt x="20242" y="206378"/>
                  <a:pt x="20046" y="206378"/>
                </a:cubicBezTo>
                <a:close/>
                <a:moveTo>
                  <a:pt x="22011" y="206378"/>
                </a:moveTo>
                <a:cubicBezTo>
                  <a:pt x="21787" y="206378"/>
                  <a:pt x="21618" y="206546"/>
                  <a:pt x="21618" y="206743"/>
                </a:cubicBezTo>
                <a:cubicBezTo>
                  <a:pt x="21618" y="206967"/>
                  <a:pt x="21787" y="207136"/>
                  <a:pt x="22011" y="207136"/>
                </a:cubicBezTo>
                <a:cubicBezTo>
                  <a:pt x="22208" y="207136"/>
                  <a:pt x="22404" y="206967"/>
                  <a:pt x="22404" y="206743"/>
                </a:cubicBezTo>
                <a:cubicBezTo>
                  <a:pt x="22404" y="206546"/>
                  <a:pt x="22208" y="206378"/>
                  <a:pt x="22011" y="206378"/>
                </a:cubicBezTo>
                <a:close/>
                <a:moveTo>
                  <a:pt x="8255" y="208343"/>
                </a:moveTo>
                <a:cubicBezTo>
                  <a:pt x="8030" y="208343"/>
                  <a:pt x="7862" y="208511"/>
                  <a:pt x="7862" y="208708"/>
                </a:cubicBezTo>
                <a:cubicBezTo>
                  <a:pt x="7862" y="208933"/>
                  <a:pt x="8030" y="209101"/>
                  <a:pt x="8255" y="209101"/>
                </a:cubicBezTo>
                <a:cubicBezTo>
                  <a:pt x="8451" y="209101"/>
                  <a:pt x="8648" y="208933"/>
                  <a:pt x="8648" y="208708"/>
                </a:cubicBezTo>
                <a:cubicBezTo>
                  <a:pt x="8648" y="208511"/>
                  <a:pt x="8451" y="208343"/>
                  <a:pt x="8255" y="208343"/>
                </a:cubicBezTo>
                <a:close/>
                <a:moveTo>
                  <a:pt x="10220" y="208343"/>
                </a:moveTo>
                <a:cubicBezTo>
                  <a:pt x="9995" y="208343"/>
                  <a:pt x="9827" y="208511"/>
                  <a:pt x="9827" y="208708"/>
                </a:cubicBezTo>
                <a:cubicBezTo>
                  <a:pt x="9827" y="208933"/>
                  <a:pt x="9995" y="209101"/>
                  <a:pt x="10220" y="209101"/>
                </a:cubicBezTo>
                <a:cubicBezTo>
                  <a:pt x="10416" y="209101"/>
                  <a:pt x="10585" y="208933"/>
                  <a:pt x="10585" y="208708"/>
                </a:cubicBezTo>
                <a:cubicBezTo>
                  <a:pt x="10585" y="208511"/>
                  <a:pt x="10416" y="208343"/>
                  <a:pt x="10220" y="208343"/>
                </a:cubicBezTo>
                <a:close/>
                <a:moveTo>
                  <a:pt x="12185" y="208343"/>
                </a:moveTo>
                <a:cubicBezTo>
                  <a:pt x="11960" y="208343"/>
                  <a:pt x="11792" y="208511"/>
                  <a:pt x="11792" y="208708"/>
                </a:cubicBezTo>
                <a:cubicBezTo>
                  <a:pt x="11792" y="208933"/>
                  <a:pt x="11960" y="209101"/>
                  <a:pt x="12185" y="209101"/>
                </a:cubicBezTo>
                <a:cubicBezTo>
                  <a:pt x="12382" y="209101"/>
                  <a:pt x="12578" y="208933"/>
                  <a:pt x="12578" y="208708"/>
                </a:cubicBezTo>
                <a:cubicBezTo>
                  <a:pt x="12578" y="208511"/>
                  <a:pt x="12382" y="208343"/>
                  <a:pt x="12185" y="208343"/>
                </a:cubicBezTo>
                <a:close/>
                <a:moveTo>
                  <a:pt x="14150" y="208343"/>
                </a:moveTo>
                <a:cubicBezTo>
                  <a:pt x="13926" y="208343"/>
                  <a:pt x="13757" y="208511"/>
                  <a:pt x="13757" y="208708"/>
                </a:cubicBezTo>
                <a:cubicBezTo>
                  <a:pt x="13757" y="208933"/>
                  <a:pt x="13926" y="209101"/>
                  <a:pt x="14150" y="209101"/>
                </a:cubicBezTo>
                <a:cubicBezTo>
                  <a:pt x="14347" y="209101"/>
                  <a:pt x="14543" y="208933"/>
                  <a:pt x="14543" y="208708"/>
                </a:cubicBezTo>
                <a:cubicBezTo>
                  <a:pt x="14543" y="208511"/>
                  <a:pt x="14347" y="208343"/>
                  <a:pt x="14150" y="208343"/>
                </a:cubicBezTo>
                <a:close/>
                <a:moveTo>
                  <a:pt x="16115" y="208343"/>
                </a:moveTo>
                <a:cubicBezTo>
                  <a:pt x="15891" y="208343"/>
                  <a:pt x="15722" y="208511"/>
                  <a:pt x="15722" y="208708"/>
                </a:cubicBezTo>
                <a:cubicBezTo>
                  <a:pt x="15722" y="208933"/>
                  <a:pt x="15891" y="209101"/>
                  <a:pt x="16115" y="209101"/>
                </a:cubicBezTo>
                <a:cubicBezTo>
                  <a:pt x="16312" y="209101"/>
                  <a:pt x="16509" y="208933"/>
                  <a:pt x="16509" y="208708"/>
                </a:cubicBezTo>
                <a:cubicBezTo>
                  <a:pt x="16509" y="208511"/>
                  <a:pt x="16312" y="208343"/>
                  <a:pt x="16115" y="208343"/>
                </a:cubicBezTo>
                <a:close/>
                <a:moveTo>
                  <a:pt x="18081" y="208343"/>
                </a:moveTo>
                <a:cubicBezTo>
                  <a:pt x="17856" y="208343"/>
                  <a:pt x="17688" y="208511"/>
                  <a:pt x="17688" y="208708"/>
                </a:cubicBezTo>
                <a:cubicBezTo>
                  <a:pt x="17688" y="208933"/>
                  <a:pt x="17856" y="209101"/>
                  <a:pt x="18081" y="209101"/>
                </a:cubicBezTo>
                <a:cubicBezTo>
                  <a:pt x="18277" y="209101"/>
                  <a:pt x="18474" y="208933"/>
                  <a:pt x="18474" y="208708"/>
                </a:cubicBezTo>
                <a:cubicBezTo>
                  <a:pt x="18474" y="208511"/>
                  <a:pt x="18277" y="208343"/>
                  <a:pt x="18081" y="208343"/>
                </a:cubicBezTo>
                <a:close/>
                <a:moveTo>
                  <a:pt x="20046" y="208343"/>
                </a:moveTo>
                <a:cubicBezTo>
                  <a:pt x="19821" y="208343"/>
                  <a:pt x="19653" y="208511"/>
                  <a:pt x="19653" y="208708"/>
                </a:cubicBezTo>
                <a:cubicBezTo>
                  <a:pt x="19653" y="208933"/>
                  <a:pt x="19821" y="209101"/>
                  <a:pt x="20046" y="209101"/>
                </a:cubicBezTo>
                <a:cubicBezTo>
                  <a:pt x="20242" y="209101"/>
                  <a:pt x="20411" y="208933"/>
                  <a:pt x="20411" y="208708"/>
                </a:cubicBezTo>
                <a:cubicBezTo>
                  <a:pt x="20411" y="208511"/>
                  <a:pt x="20242" y="208343"/>
                  <a:pt x="20046" y="208343"/>
                </a:cubicBezTo>
                <a:close/>
                <a:moveTo>
                  <a:pt x="6289" y="210280"/>
                </a:moveTo>
                <a:cubicBezTo>
                  <a:pt x="6065" y="210308"/>
                  <a:pt x="5896" y="210477"/>
                  <a:pt x="5896" y="210673"/>
                </a:cubicBezTo>
                <a:cubicBezTo>
                  <a:pt x="5896" y="210898"/>
                  <a:pt x="6065" y="211066"/>
                  <a:pt x="6289" y="211066"/>
                </a:cubicBezTo>
                <a:cubicBezTo>
                  <a:pt x="6486" y="211066"/>
                  <a:pt x="6682" y="210898"/>
                  <a:pt x="6682" y="210673"/>
                </a:cubicBezTo>
                <a:cubicBezTo>
                  <a:pt x="6682" y="210477"/>
                  <a:pt x="6486" y="210280"/>
                  <a:pt x="6289" y="210280"/>
                </a:cubicBezTo>
                <a:close/>
                <a:moveTo>
                  <a:pt x="8255" y="210280"/>
                </a:moveTo>
                <a:cubicBezTo>
                  <a:pt x="8030" y="210308"/>
                  <a:pt x="7862" y="210477"/>
                  <a:pt x="7862" y="210673"/>
                </a:cubicBezTo>
                <a:cubicBezTo>
                  <a:pt x="7862" y="210898"/>
                  <a:pt x="8030" y="211066"/>
                  <a:pt x="8255" y="211066"/>
                </a:cubicBezTo>
                <a:cubicBezTo>
                  <a:pt x="8451" y="211066"/>
                  <a:pt x="8648" y="210898"/>
                  <a:pt x="8648" y="210673"/>
                </a:cubicBezTo>
                <a:cubicBezTo>
                  <a:pt x="8648" y="210477"/>
                  <a:pt x="8451" y="210280"/>
                  <a:pt x="8255" y="210280"/>
                </a:cubicBezTo>
                <a:close/>
                <a:moveTo>
                  <a:pt x="10220" y="210280"/>
                </a:moveTo>
                <a:cubicBezTo>
                  <a:pt x="9995" y="210308"/>
                  <a:pt x="9827" y="210477"/>
                  <a:pt x="9827" y="210673"/>
                </a:cubicBezTo>
                <a:cubicBezTo>
                  <a:pt x="9827" y="210898"/>
                  <a:pt x="9995" y="211066"/>
                  <a:pt x="10220" y="211066"/>
                </a:cubicBezTo>
                <a:cubicBezTo>
                  <a:pt x="10416" y="211066"/>
                  <a:pt x="10585" y="210898"/>
                  <a:pt x="10585" y="210673"/>
                </a:cubicBezTo>
                <a:cubicBezTo>
                  <a:pt x="10585" y="210477"/>
                  <a:pt x="10416" y="210280"/>
                  <a:pt x="10220" y="210280"/>
                </a:cubicBezTo>
                <a:close/>
                <a:moveTo>
                  <a:pt x="12185" y="210280"/>
                </a:moveTo>
                <a:cubicBezTo>
                  <a:pt x="11960" y="210280"/>
                  <a:pt x="11792" y="210477"/>
                  <a:pt x="11792" y="210673"/>
                </a:cubicBezTo>
                <a:cubicBezTo>
                  <a:pt x="11792" y="210898"/>
                  <a:pt x="11960" y="211066"/>
                  <a:pt x="12185" y="211066"/>
                </a:cubicBezTo>
                <a:cubicBezTo>
                  <a:pt x="12382" y="211066"/>
                  <a:pt x="12578" y="210898"/>
                  <a:pt x="12578" y="210673"/>
                </a:cubicBezTo>
                <a:cubicBezTo>
                  <a:pt x="12578" y="210477"/>
                  <a:pt x="12382" y="210280"/>
                  <a:pt x="12185" y="210280"/>
                </a:cubicBezTo>
                <a:close/>
                <a:moveTo>
                  <a:pt x="14150" y="210280"/>
                </a:moveTo>
                <a:cubicBezTo>
                  <a:pt x="13926" y="210308"/>
                  <a:pt x="13757" y="210477"/>
                  <a:pt x="13757" y="210673"/>
                </a:cubicBezTo>
                <a:cubicBezTo>
                  <a:pt x="13757" y="210898"/>
                  <a:pt x="13926" y="211066"/>
                  <a:pt x="14150" y="211066"/>
                </a:cubicBezTo>
                <a:cubicBezTo>
                  <a:pt x="14347" y="211066"/>
                  <a:pt x="14543" y="210898"/>
                  <a:pt x="14543" y="210673"/>
                </a:cubicBezTo>
                <a:cubicBezTo>
                  <a:pt x="14543" y="210477"/>
                  <a:pt x="14347" y="210280"/>
                  <a:pt x="14150" y="210280"/>
                </a:cubicBezTo>
                <a:close/>
                <a:moveTo>
                  <a:pt x="16115" y="210280"/>
                </a:moveTo>
                <a:cubicBezTo>
                  <a:pt x="15891" y="210280"/>
                  <a:pt x="15722" y="210477"/>
                  <a:pt x="15722" y="210673"/>
                </a:cubicBezTo>
                <a:cubicBezTo>
                  <a:pt x="15722" y="210898"/>
                  <a:pt x="15891" y="211066"/>
                  <a:pt x="16115" y="211066"/>
                </a:cubicBezTo>
                <a:cubicBezTo>
                  <a:pt x="16312" y="211066"/>
                  <a:pt x="16509" y="210898"/>
                  <a:pt x="16509" y="210673"/>
                </a:cubicBezTo>
                <a:cubicBezTo>
                  <a:pt x="16509" y="210477"/>
                  <a:pt x="16312" y="210280"/>
                  <a:pt x="16115" y="210280"/>
                </a:cubicBezTo>
                <a:close/>
                <a:moveTo>
                  <a:pt x="18081" y="210280"/>
                </a:moveTo>
                <a:cubicBezTo>
                  <a:pt x="17856" y="210280"/>
                  <a:pt x="17688" y="210477"/>
                  <a:pt x="17688" y="210673"/>
                </a:cubicBezTo>
                <a:cubicBezTo>
                  <a:pt x="17688" y="210898"/>
                  <a:pt x="17856" y="211066"/>
                  <a:pt x="18081" y="211066"/>
                </a:cubicBezTo>
                <a:cubicBezTo>
                  <a:pt x="18277" y="211066"/>
                  <a:pt x="18474" y="210898"/>
                  <a:pt x="18474" y="210673"/>
                </a:cubicBezTo>
                <a:cubicBezTo>
                  <a:pt x="18474" y="210477"/>
                  <a:pt x="18277" y="210280"/>
                  <a:pt x="18081" y="210280"/>
                </a:cubicBezTo>
                <a:close/>
                <a:moveTo>
                  <a:pt x="2359" y="212245"/>
                </a:moveTo>
                <a:cubicBezTo>
                  <a:pt x="2134" y="212245"/>
                  <a:pt x="1966" y="212442"/>
                  <a:pt x="1966" y="212638"/>
                </a:cubicBezTo>
                <a:cubicBezTo>
                  <a:pt x="1966" y="212863"/>
                  <a:pt x="2134" y="213031"/>
                  <a:pt x="2359" y="213031"/>
                </a:cubicBezTo>
                <a:cubicBezTo>
                  <a:pt x="2555" y="213031"/>
                  <a:pt x="2752" y="212863"/>
                  <a:pt x="2752" y="212638"/>
                </a:cubicBezTo>
                <a:cubicBezTo>
                  <a:pt x="2752" y="212442"/>
                  <a:pt x="2555" y="212245"/>
                  <a:pt x="2359" y="212245"/>
                </a:cubicBezTo>
                <a:close/>
                <a:moveTo>
                  <a:pt x="4324" y="212245"/>
                </a:moveTo>
                <a:cubicBezTo>
                  <a:pt x="4100" y="212245"/>
                  <a:pt x="3931" y="212442"/>
                  <a:pt x="3931" y="212638"/>
                </a:cubicBezTo>
                <a:cubicBezTo>
                  <a:pt x="3931" y="212863"/>
                  <a:pt x="4100" y="213031"/>
                  <a:pt x="4324" y="213031"/>
                </a:cubicBezTo>
                <a:cubicBezTo>
                  <a:pt x="4521" y="213031"/>
                  <a:pt x="4717" y="212863"/>
                  <a:pt x="4717" y="212638"/>
                </a:cubicBezTo>
                <a:cubicBezTo>
                  <a:pt x="4717" y="212442"/>
                  <a:pt x="4521" y="212245"/>
                  <a:pt x="4324" y="212245"/>
                </a:cubicBezTo>
                <a:close/>
                <a:moveTo>
                  <a:pt x="6289" y="212245"/>
                </a:moveTo>
                <a:cubicBezTo>
                  <a:pt x="6065" y="212245"/>
                  <a:pt x="5896" y="212442"/>
                  <a:pt x="5896" y="212638"/>
                </a:cubicBezTo>
                <a:cubicBezTo>
                  <a:pt x="5896" y="212863"/>
                  <a:pt x="6065" y="213031"/>
                  <a:pt x="6289" y="213031"/>
                </a:cubicBezTo>
                <a:cubicBezTo>
                  <a:pt x="6486" y="213031"/>
                  <a:pt x="6682" y="212863"/>
                  <a:pt x="6682" y="212638"/>
                </a:cubicBezTo>
                <a:cubicBezTo>
                  <a:pt x="6682" y="212442"/>
                  <a:pt x="6486" y="212245"/>
                  <a:pt x="6289" y="212245"/>
                </a:cubicBezTo>
                <a:close/>
                <a:moveTo>
                  <a:pt x="8255" y="212245"/>
                </a:moveTo>
                <a:cubicBezTo>
                  <a:pt x="8030" y="212245"/>
                  <a:pt x="7862" y="212442"/>
                  <a:pt x="7862" y="212638"/>
                </a:cubicBezTo>
                <a:cubicBezTo>
                  <a:pt x="7862" y="212863"/>
                  <a:pt x="8030" y="213031"/>
                  <a:pt x="8255" y="213031"/>
                </a:cubicBezTo>
                <a:cubicBezTo>
                  <a:pt x="8451" y="213031"/>
                  <a:pt x="8648" y="212863"/>
                  <a:pt x="8648" y="212638"/>
                </a:cubicBezTo>
                <a:cubicBezTo>
                  <a:pt x="8648" y="212442"/>
                  <a:pt x="8451" y="212245"/>
                  <a:pt x="8255" y="212245"/>
                </a:cubicBezTo>
                <a:close/>
                <a:moveTo>
                  <a:pt x="10220" y="212245"/>
                </a:moveTo>
                <a:cubicBezTo>
                  <a:pt x="9995" y="212245"/>
                  <a:pt x="9827" y="212442"/>
                  <a:pt x="9827" y="212638"/>
                </a:cubicBezTo>
                <a:cubicBezTo>
                  <a:pt x="9827" y="212863"/>
                  <a:pt x="9995" y="213031"/>
                  <a:pt x="10220" y="213031"/>
                </a:cubicBezTo>
                <a:cubicBezTo>
                  <a:pt x="10416" y="213031"/>
                  <a:pt x="10585" y="212863"/>
                  <a:pt x="10585" y="212638"/>
                </a:cubicBezTo>
                <a:cubicBezTo>
                  <a:pt x="10585" y="212442"/>
                  <a:pt x="10416" y="212245"/>
                  <a:pt x="10220" y="212245"/>
                </a:cubicBezTo>
                <a:close/>
                <a:moveTo>
                  <a:pt x="12185" y="212245"/>
                </a:moveTo>
                <a:cubicBezTo>
                  <a:pt x="11960" y="212245"/>
                  <a:pt x="11792" y="212442"/>
                  <a:pt x="11792" y="212638"/>
                </a:cubicBezTo>
                <a:cubicBezTo>
                  <a:pt x="11792" y="212863"/>
                  <a:pt x="11960" y="213031"/>
                  <a:pt x="12185" y="213031"/>
                </a:cubicBezTo>
                <a:cubicBezTo>
                  <a:pt x="12382" y="213031"/>
                  <a:pt x="12578" y="212863"/>
                  <a:pt x="12578" y="212638"/>
                </a:cubicBezTo>
                <a:cubicBezTo>
                  <a:pt x="12578" y="212442"/>
                  <a:pt x="12382" y="212245"/>
                  <a:pt x="12185" y="212245"/>
                </a:cubicBezTo>
                <a:close/>
                <a:moveTo>
                  <a:pt x="14150" y="212245"/>
                </a:moveTo>
                <a:cubicBezTo>
                  <a:pt x="13926" y="212245"/>
                  <a:pt x="13757" y="212442"/>
                  <a:pt x="13757" y="212638"/>
                </a:cubicBezTo>
                <a:cubicBezTo>
                  <a:pt x="13757" y="212863"/>
                  <a:pt x="13926" y="213031"/>
                  <a:pt x="14150" y="213031"/>
                </a:cubicBezTo>
                <a:cubicBezTo>
                  <a:pt x="14347" y="213031"/>
                  <a:pt x="14543" y="212863"/>
                  <a:pt x="14543" y="212638"/>
                </a:cubicBezTo>
                <a:cubicBezTo>
                  <a:pt x="14543" y="212442"/>
                  <a:pt x="14347" y="212245"/>
                  <a:pt x="14150" y="212245"/>
                </a:cubicBezTo>
                <a:close/>
                <a:moveTo>
                  <a:pt x="394" y="214239"/>
                </a:moveTo>
                <a:cubicBezTo>
                  <a:pt x="169" y="214239"/>
                  <a:pt x="1" y="214407"/>
                  <a:pt x="1" y="214604"/>
                </a:cubicBezTo>
                <a:cubicBezTo>
                  <a:pt x="1" y="214828"/>
                  <a:pt x="169" y="214997"/>
                  <a:pt x="394" y="214997"/>
                </a:cubicBezTo>
                <a:cubicBezTo>
                  <a:pt x="590" y="214997"/>
                  <a:pt x="759" y="214828"/>
                  <a:pt x="759" y="214604"/>
                </a:cubicBezTo>
                <a:cubicBezTo>
                  <a:pt x="759" y="214407"/>
                  <a:pt x="590" y="214239"/>
                  <a:pt x="394" y="214239"/>
                </a:cubicBezTo>
                <a:close/>
                <a:moveTo>
                  <a:pt x="2359" y="214239"/>
                </a:moveTo>
                <a:cubicBezTo>
                  <a:pt x="2134" y="214239"/>
                  <a:pt x="1966" y="214407"/>
                  <a:pt x="1966" y="214604"/>
                </a:cubicBezTo>
                <a:cubicBezTo>
                  <a:pt x="1966" y="214828"/>
                  <a:pt x="2134" y="214997"/>
                  <a:pt x="2359" y="214997"/>
                </a:cubicBezTo>
                <a:cubicBezTo>
                  <a:pt x="2555" y="214997"/>
                  <a:pt x="2752" y="214828"/>
                  <a:pt x="2752" y="214604"/>
                </a:cubicBezTo>
                <a:cubicBezTo>
                  <a:pt x="2752" y="214407"/>
                  <a:pt x="2555" y="214239"/>
                  <a:pt x="2359" y="214239"/>
                </a:cubicBezTo>
                <a:close/>
                <a:moveTo>
                  <a:pt x="4324" y="214239"/>
                </a:moveTo>
                <a:cubicBezTo>
                  <a:pt x="4100" y="214239"/>
                  <a:pt x="3931" y="214407"/>
                  <a:pt x="3931" y="214604"/>
                </a:cubicBezTo>
                <a:cubicBezTo>
                  <a:pt x="3931" y="214828"/>
                  <a:pt x="4100" y="214997"/>
                  <a:pt x="4324" y="214997"/>
                </a:cubicBezTo>
                <a:cubicBezTo>
                  <a:pt x="4521" y="214997"/>
                  <a:pt x="4717" y="214828"/>
                  <a:pt x="4717" y="214604"/>
                </a:cubicBezTo>
                <a:cubicBezTo>
                  <a:pt x="4717" y="214407"/>
                  <a:pt x="4521" y="214239"/>
                  <a:pt x="4324" y="214239"/>
                </a:cubicBezTo>
                <a:close/>
                <a:moveTo>
                  <a:pt x="6289" y="214239"/>
                </a:moveTo>
                <a:cubicBezTo>
                  <a:pt x="6065" y="214239"/>
                  <a:pt x="5896" y="214407"/>
                  <a:pt x="5896" y="214604"/>
                </a:cubicBezTo>
                <a:cubicBezTo>
                  <a:pt x="5896" y="214828"/>
                  <a:pt x="6065" y="214997"/>
                  <a:pt x="6289" y="214997"/>
                </a:cubicBezTo>
                <a:cubicBezTo>
                  <a:pt x="6486" y="214997"/>
                  <a:pt x="6682" y="214828"/>
                  <a:pt x="6682" y="214604"/>
                </a:cubicBezTo>
                <a:cubicBezTo>
                  <a:pt x="6682" y="214407"/>
                  <a:pt x="6486" y="214239"/>
                  <a:pt x="6289" y="214239"/>
                </a:cubicBezTo>
                <a:close/>
                <a:moveTo>
                  <a:pt x="8255" y="214239"/>
                </a:moveTo>
                <a:cubicBezTo>
                  <a:pt x="8030" y="214239"/>
                  <a:pt x="7862" y="214407"/>
                  <a:pt x="7862" y="214604"/>
                </a:cubicBezTo>
                <a:cubicBezTo>
                  <a:pt x="7862" y="214828"/>
                  <a:pt x="8030" y="214997"/>
                  <a:pt x="8255" y="214997"/>
                </a:cubicBezTo>
                <a:cubicBezTo>
                  <a:pt x="8451" y="214997"/>
                  <a:pt x="8648" y="214828"/>
                  <a:pt x="8648" y="214604"/>
                </a:cubicBezTo>
                <a:cubicBezTo>
                  <a:pt x="8648" y="214407"/>
                  <a:pt x="8451" y="214239"/>
                  <a:pt x="8255" y="214239"/>
                </a:cubicBezTo>
                <a:close/>
                <a:moveTo>
                  <a:pt x="10220" y="214239"/>
                </a:moveTo>
                <a:cubicBezTo>
                  <a:pt x="9995" y="214239"/>
                  <a:pt x="9827" y="214407"/>
                  <a:pt x="9827" y="214604"/>
                </a:cubicBezTo>
                <a:cubicBezTo>
                  <a:pt x="9827" y="214828"/>
                  <a:pt x="9995" y="214997"/>
                  <a:pt x="10220" y="214997"/>
                </a:cubicBezTo>
                <a:cubicBezTo>
                  <a:pt x="10416" y="214997"/>
                  <a:pt x="10585" y="214828"/>
                  <a:pt x="10585" y="214604"/>
                </a:cubicBezTo>
                <a:cubicBezTo>
                  <a:pt x="10585" y="214407"/>
                  <a:pt x="10416" y="214239"/>
                  <a:pt x="10220" y="214239"/>
                </a:cubicBezTo>
                <a:close/>
                <a:moveTo>
                  <a:pt x="12185" y="214239"/>
                </a:moveTo>
                <a:cubicBezTo>
                  <a:pt x="11960" y="214239"/>
                  <a:pt x="11792" y="214407"/>
                  <a:pt x="11792" y="214604"/>
                </a:cubicBezTo>
                <a:cubicBezTo>
                  <a:pt x="11792" y="214828"/>
                  <a:pt x="11960" y="214997"/>
                  <a:pt x="12185" y="214997"/>
                </a:cubicBezTo>
                <a:cubicBezTo>
                  <a:pt x="12382" y="214997"/>
                  <a:pt x="12578" y="214828"/>
                  <a:pt x="12578" y="214604"/>
                </a:cubicBezTo>
                <a:cubicBezTo>
                  <a:pt x="12578" y="214407"/>
                  <a:pt x="12382" y="214239"/>
                  <a:pt x="12185" y="214239"/>
                </a:cubicBezTo>
                <a:close/>
                <a:moveTo>
                  <a:pt x="394" y="216204"/>
                </a:moveTo>
                <a:cubicBezTo>
                  <a:pt x="169" y="216204"/>
                  <a:pt x="1" y="216372"/>
                  <a:pt x="1" y="216569"/>
                </a:cubicBezTo>
                <a:cubicBezTo>
                  <a:pt x="1" y="216794"/>
                  <a:pt x="169" y="216962"/>
                  <a:pt x="394" y="216962"/>
                </a:cubicBezTo>
                <a:cubicBezTo>
                  <a:pt x="590" y="216962"/>
                  <a:pt x="759" y="216794"/>
                  <a:pt x="759" y="216569"/>
                </a:cubicBezTo>
                <a:cubicBezTo>
                  <a:pt x="759" y="216372"/>
                  <a:pt x="590" y="216204"/>
                  <a:pt x="394" y="216204"/>
                </a:cubicBezTo>
                <a:close/>
                <a:moveTo>
                  <a:pt x="2359" y="216204"/>
                </a:moveTo>
                <a:cubicBezTo>
                  <a:pt x="2134" y="216204"/>
                  <a:pt x="1966" y="216372"/>
                  <a:pt x="1966" y="216569"/>
                </a:cubicBezTo>
                <a:cubicBezTo>
                  <a:pt x="1966" y="216794"/>
                  <a:pt x="2134" y="216962"/>
                  <a:pt x="2359" y="216962"/>
                </a:cubicBezTo>
                <a:cubicBezTo>
                  <a:pt x="2555" y="216962"/>
                  <a:pt x="2752" y="216794"/>
                  <a:pt x="2752" y="216569"/>
                </a:cubicBezTo>
                <a:cubicBezTo>
                  <a:pt x="2752" y="216372"/>
                  <a:pt x="2555" y="216204"/>
                  <a:pt x="2359" y="216204"/>
                </a:cubicBezTo>
                <a:close/>
                <a:moveTo>
                  <a:pt x="4324" y="216204"/>
                </a:moveTo>
                <a:cubicBezTo>
                  <a:pt x="4100" y="216204"/>
                  <a:pt x="3931" y="216372"/>
                  <a:pt x="3931" y="216569"/>
                </a:cubicBezTo>
                <a:cubicBezTo>
                  <a:pt x="3931" y="216794"/>
                  <a:pt x="4100" y="216962"/>
                  <a:pt x="4324" y="216962"/>
                </a:cubicBezTo>
                <a:cubicBezTo>
                  <a:pt x="4521" y="216962"/>
                  <a:pt x="4717" y="216794"/>
                  <a:pt x="4717" y="216569"/>
                </a:cubicBezTo>
                <a:cubicBezTo>
                  <a:pt x="4717" y="216372"/>
                  <a:pt x="4521" y="216204"/>
                  <a:pt x="4324" y="216204"/>
                </a:cubicBezTo>
                <a:close/>
                <a:moveTo>
                  <a:pt x="6289" y="216204"/>
                </a:moveTo>
                <a:cubicBezTo>
                  <a:pt x="6065" y="216204"/>
                  <a:pt x="5896" y="216372"/>
                  <a:pt x="5896" y="216569"/>
                </a:cubicBezTo>
                <a:cubicBezTo>
                  <a:pt x="5896" y="216794"/>
                  <a:pt x="6065" y="216962"/>
                  <a:pt x="6289" y="216962"/>
                </a:cubicBezTo>
                <a:cubicBezTo>
                  <a:pt x="6486" y="216962"/>
                  <a:pt x="6682" y="216794"/>
                  <a:pt x="6682" y="216569"/>
                </a:cubicBezTo>
                <a:cubicBezTo>
                  <a:pt x="6682" y="216372"/>
                  <a:pt x="6486" y="216204"/>
                  <a:pt x="6289" y="216204"/>
                </a:cubicBezTo>
                <a:close/>
                <a:moveTo>
                  <a:pt x="8255" y="216204"/>
                </a:moveTo>
                <a:cubicBezTo>
                  <a:pt x="8030" y="216204"/>
                  <a:pt x="7862" y="216372"/>
                  <a:pt x="7862" y="216569"/>
                </a:cubicBezTo>
                <a:cubicBezTo>
                  <a:pt x="7862" y="216794"/>
                  <a:pt x="8030" y="216962"/>
                  <a:pt x="8255" y="216962"/>
                </a:cubicBezTo>
                <a:cubicBezTo>
                  <a:pt x="8451" y="216962"/>
                  <a:pt x="8648" y="216794"/>
                  <a:pt x="8648" y="216569"/>
                </a:cubicBezTo>
                <a:cubicBezTo>
                  <a:pt x="8648" y="216372"/>
                  <a:pt x="8451" y="216204"/>
                  <a:pt x="8255" y="216204"/>
                </a:cubicBezTo>
                <a:close/>
                <a:moveTo>
                  <a:pt x="10220" y="216204"/>
                </a:moveTo>
                <a:cubicBezTo>
                  <a:pt x="9995" y="216204"/>
                  <a:pt x="9827" y="216372"/>
                  <a:pt x="9827" y="216569"/>
                </a:cubicBezTo>
                <a:cubicBezTo>
                  <a:pt x="9827" y="216794"/>
                  <a:pt x="9995" y="216962"/>
                  <a:pt x="10220" y="216962"/>
                </a:cubicBezTo>
                <a:cubicBezTo>
                  <a:pt x="10416" y="216962"/>
                  <a:pt x="10585" y="216794"/>
                  <a:pt x="10585" y="216569"/>
                </a:cubicBezTo>
                <a:cubicBezTo>
                  <a:pt x="10585" y="216372"/>
                  <a:pt x="10416" y="216204"/>
                  <a:pt x="10220" y="216204"/>
                </a:cubicBezTo>
                <a:close/>
                <a:moveTo>
                  <a:pt x="394" y="218169"/>
                </a:moveTo>
                <a:cubicBezTo>
                  <a:pt x="169" y="218169"/>
                  <a:pt x="1" y="218338"/>
                  <a:pt x="1" y="218534"/>
                </a:cubicBezTo>
                <a:cubicBezTo>
                  <a:pt x="1" y="218759"/>
                  <a:pt x="169" y="218927"/>
                  <a:pt x="394" y="218927"/>
                </a:cubicBezTo>
                <a:cubicBezTo>
                  <a:pt x="590" y="218927"/>
                  <a:pt x="759" y="218759"/>
                  <a:pt x="759" y="218534"/>
                </a:cubicBezTo>
                <a:cubicBezTo>
                  <a:pt x="759" y="218338"/>
                  <a:pt x="590" y="218169"/>
                  <a:pt x="394" y="218169"/>
                </a:cubicBezTo>
                <a:close/>
                <a:moveTo>
                  <a:pt x="2359" y="218169"/>
                </a:moveTo>
                <a:cubicBezTo>
                  <a:pt x="2134" y="218169"/>
                  <a:pt x="1966" y="218338"/>
                  <a:pt x="1966" y="218534"/>
                </a:cubicBezTo>
                <a:cubicBezTo>
                  <a:pt x="1966" y="218759"/>
                  <a:pt x="2134" y="218927"/>
                  <a:pt x="2359" y="218927"/>
                </a:cubicBezTo>
                <a:cubicBezTo>
                  <a:pt x="2555" y="218927"/>
                  <a:pt x="2752" y="218759"/>
                  <a:pt x="2752" y="218534"/>
                </a:cubicBezTo>
                <a:cubicBezTo>
                  <a:pt x="2752" y="218338"/>
                  <a:pt x="2555" y="218169"/>
                  <a:pt x="2359" y="218169"/>
                </a:cubicBezTo>
                <a:close/>
                <a:moveTo>
                  <a:pt x="4324" y="218169"/>
                </a:moveTo>
                <a:cubicBezTo>
                  <a:pt x="4100" y="218169"/>
                  <a:pt x="3931" y="218338"/>
                  <a:pt x="3931" y="218534"/>
                </a:cubicBezTo>
                <a:cubicBezTo>
                  <a:pt x="3931" y="218759"/>
                  <a:pt x="4100" y="218927"/>
                  <a:pt x="4324" y="218927"/>
                </a:cubicBezTo>
                <a:cubicBezTo>
                  <a:pt x="4521" y="218927"/>
                  <a:pt x="4717" y="218759"/>
                  <a:pt x="4717" y="218534"/>
                </a:cubicBezTo>
                <a:cubicBezTo>
                  <a:pt x="4717" y="218338"/>
                  <a:pt x="4521" y="218169"/>
                  <a:pt x="4324" y="218169"/>
                </a:cubicBezTo>
                <a:close/>
                <a:moveTo>
                  <a:pt x="6289" y="218169"/>
                </a:moveTo>
                <a:cubicBezTo>
                  <a:pt x="6065" y="218169"/>
                  <a:pt x="5896" y="218338"/>
                  <a:pt x="5896" y="218534"/>
                </a:cubicBezTo>
                <a:cubicBezTo>
                  <a:pt x="5896" y="218759"/>
                  <a:pt x="6065" y="218927"/>
                  <a:pt x="6289" y="218927"/>
                </a:cubicBezTo>
                <a:cubicBezTo>
                  <a:pt x="6486" y="218927"/>
                  <a:pt x="6682" y="218759"/>
                  <a:pt x="6682" y="218534"/>
                </a:cubicBezTo>
                <a:cubicBezTo>
                  <a:pt x="6682" y="218338"/>
                  <a:pt x="6486" y="218169"/>
                  <a:pt x="6289" y="218169"/>
                </a:cubicBezTo>
                <a:close/>
                <a:moveTo>
                  <a:pt x="394" y="220106"/>
                </a:moveTo>
                <a:cubicBezTo>
                  <a:pt x="169" y="220134"/>
                  <a:pt x="1" y="220303"/>
                  <a:pt x="1" y="220499"/>
                </a:cubicBezTo>
                <a:cubicBezTo>
                  <a:pt x="1" y="220724"/>
                  <a:pt x="169" y="220892"/>
                  <a:pt x="394" y="220892"/>
                </a:cubicBezTo>
                <a:cubicBezTo>
                  <a:pt x="590" y="220892"/>
                  <a:pt x="759" y="220724"/>
                  <a:pt x="759" y="220499"/>
                </a:cubicBezTo>
                <a:cubicBezTo>
                  <a:pt x="759" y="220303"/>
                  <a:pt x="590" y="220106"/>
                  <a:pt x="394" y="220106"/>
                </a:cubicBezTo>
                <a:close/>
                <a:moveTo>
                  <a:pt x="2359" y="220106"/>
                </a:moveTo>
                <a:cubicBezTo>
                  <a:pt x="2134" y="220134"/>
                  <a:pt x="1966" y="220303"/>
                  <a:pt x="1966" y="220499"/>
                </a:cubicBezTo>
                <a:cubicBezTo>
                  <a:pt x="1966" y="220724"/>
                  <a:pt x="2134" y="220892"/>
                  <a:pt x="2359" y="220892"/>
                </a:cubicBezTo>
                <a:cubicBezTo>
                  <a:pt x="2555" y="220892"/>
                  <a:pt x="2752" y="220724"/>
                  <a:pt x="2752" y="220499"/>
                </a:cubicBezTo>
                <a:cubicBezTo>
                  <a:pt x="2752" y="220303"/>
                  <a:pt x="2555" y="220106"/>
                  <a:pt x="2359" y="220106"/>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6875" y="0"/>
            <a:ext cx="9144000" cy="5157300"/>
          </a:xfrm>
          <a:prstGeom prst="rect">
            <a:avLst/>
          </a:prstGeom>
          <a:noFill/>
          <a:ln>
            <a:noFill/>
          </a:ln>
        </p:spPr>
      </p:sp>
      <p:sp>
        <p:nvSpPr>
          <p:cNvPr id="59" name="Google Shape;59;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 name="Google Shape;70;p13"/>
          <p:cNvSpPr txBox="1">
            <a:spLocks noGrp="1"/>
          </p:cNvSpPr>
          <p:nvPr>
            <p:ph type="title" idx="2" hasCustomPrompt="1"/>
          </p:nvPr>
        </p:nvSpPr>
        <p:spPr>
          <a:xfrm>
            <a:off x="720000" y="16285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300" b="1">
                <a:latin typeface="Readex Pro"/>
                <a:ea typeface="Readex Pro"/>
                <a:cs typeface="Readex Pro"/>
                <a:sym typeface="Readex Pr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3" hasCustomPrompt="1"/>
          </p:nvPr>
        </p:nvSpPr>
        <p:spPr>
          <a:xfrm>
            <a:off x="4181875" y="16285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300" b="1">
                <a:latin typeface="Readex Pro"/>
                <a:ea typeface="Readex Pro"/>
                <a:cs typeface="Readex Pro"/>
                <a:sym typeface="Readex Pr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4" hasCustomPrompt="1"/>
          </p:nvPr>
        </p:nvSpPr>
        <p:spPr>
          <a:xfrm>
            <a:off x="720000" y="25392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300" b="1">
                <a:latin typeface="Readex Pro"/>
                <a:ea typeface="Readex Pro"/>
                <a:cs typeface="Readex Pro"/>
                <a:sym typeface="Readex Pr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5" hasCustomPrompt="1"/>
          </p:nvPr>
        </p:nvSpPr>
        <p:spPr>
          <a:xfrm>
            <a:off x="4181875" y="253926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300" b="1">
                <a:latin typeface="Readex Pro"/>
                <a:ea typeface="Readex Pro"/>
                <a:cs typeface="Readex Pro"/>
                <a:sym typeface="Readex Pr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6" hasCustomPrompt="1"/>
          </p:nvPr>
        </p:nvSpPr>
        <p:spPr>
          <a:xfrm>
            <a:off x="720000" y="345003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300" b="1">
                <a:latin typeface="Readex Pro"/>
                <a:ea typeface="Readex Pro"/>
                <a:cs typeface="Readex Pro"/>
                <a:sym typeface="Readex Pr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7" hasCustomPrompt="1"/>
          </p:nvPr>
        </p:nvSpPr>
        <p:spPr>
          <a:xfrm>
            <a:off x="4181875" y="34500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300" b="1">
                <a:latin typeface="Readex Pro"/>
                <a:ea typeface="Readex Pro"/>
                <a:cs typeface="Readex Pro"/>
                <a:sym typeface="Readex Pr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
          </p:nvPr>
        </p:nvSpPr>
        <p:spPr>
          <a:xfrm>
            <a:off x="1454700" y="1628525"/>
            <a:ext cx="22860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txBox="1">
            <a:spLocks noGrp="1"/>
          </p:cNvSpPr>
          <p:nvPr>
            <p:ph type="subTitle" idx="8"/>
          </p:nvPr>
        </p:nvSpPr>
        <p:spPr>
          <a:xfrm>
            <a:off x="1454700" y="2539275"/>
            <a:ext cx="22860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13"/>
          <p:cNvSpPr txBox="1">
            <a:spLocks noGrp="1"/>
          </p:cNvSpPr>
          <p:nvPr>
            <p:ph type="subTitle" idx="9"/>
          </p:nvPr>
        </p:nvSpPr>
        <p:spPr>
          <a:xfrm>
            <a:off x="1454700" y="3450025"/>
            <a:ext cx="22860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13"/>
          <p:cNvSpPr txBox="1">
            <a:spLocks noGrp="1"/>
          </p:cNvSpPr>
          <p:nvPr>
            <p:ph type="subTitle" idx="13"/>
          </p:nvPr>
        </p:nvSpPr>
        <p:spPr>
          <a:xfrm>
            <a:off x="4916575" y="1628525"/>
            <a:ext cx="22860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 name="Google Shape;80;p13"/>
          <p:cNvSpPr txBox="1">
            <a:spLocks noGrp="1"/>
          </p:cNvSpPr>
          <p:nvPr>
            <p:ph type="subTitle" idx="14"/>
          </p:nvPr>
        </p:nvSpPr>
        <p:spPr>
          <a:xfrm>
            <a:off x="4916575" y="2539275"/>
            <a:ext cx="22860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 name="Google Shape;81;p13"/>
          <p:cNvSpPr txBox="1">
            <a:spLocks noGrp="1"/>
          </p:cNvSpPr>
          <p:nvPr>
            <p:ph type="subTitle" idx="15"/>
          </p:nvPr>
        </p:nvSpPr>
        <p:spPr>
          <a:xfrm>
            <a:off x="4916575" y="3450025"/>
            <a:ext cx="22860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Inter Medium"/>
                <a:ea typeface="Inter Medium"/>
                <a:cs typeface="Inter Medium"/>
                <a:sym typeface="Inter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3"/>
          <p:cNvSpPr/>
          <p:nvPr/>
        </p:nvSpPr>
        <p:spPr>
          <a:xfrm rot="5400000">
            <a:off x="-2356350" y="2352600"/>
            <a:ext cx="5151000" cy="4383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rot="-2144589">
            <a:off x="6589525" y="-975101"/>
            <a:ext cx="3488032" cy="8638063"/>
          </a:xfrm>
          <a:custGeom>
            <a:avLst/>
            <a:gdLst/>
            <a:ahLst/>
            <a:cxnLst/>
            <a:rect l="l" t="t" r="r" b="b"/>
            <a:pathLst>
              <a:path w="92563" h="229231" extrusionOk="0">
                <a:moveTo>
                  <a:pt x="1" y="228725"/>
                </a:moveTo>
                <a:cubicBezTo>
                  <a:pt x="226" y="228585"/>
                  <a:pt x="24763" y="214632"/>
                  <a:pt x="34617" y="195344"/>
                </a:cubicBezTo>
                <a:cubicBezTo>
                  <a:pt x="43966" y="177068"/>
                  <a:pt x="44443" y="163058"/>
                  <a:pt x="44948" y="148235"/>
                </a:cubicBezTo>
                <a:cubicBezTo>
                  <a:pt x="45566" y="129565"/>
                  <a:pt x="46240" y="110278"/>
                  <a:pt x="65836" y="81754"/>
                </a:cubicBezTo>
                <a:cubicBezTo>
                  <a:pt x="91833" y="43881"/>
                  <a:pt x="60558" y="13532"/>
                  <a:pt x="50311" y="3566"/>
                </a:cubicBezTo>
                <a:cubicBezTo>
                  <a:pt x="47980" y="1320"/>
                  <a:pt x="47222" y="506"/>
                  <a:pt x="47166" y="56"/>
                </a:cubicBezTo>
                <a:lnTo>
                  <a:pt x="47756" y="28"/>
                </a:lnTo>
                <a:lnTo>
                  <a:pt x="47447" y="28"/>
                </a:lnTo>
                <a:lnTo>
                  <a:pt x="47728" y="0"/>
                </a:lnTo>
                <a:cubicBezTo>
                  <a:pt x="47784" y="309"/>
                  <a:pt x="49188" y="1713"/>
                  <a:pt x="50704" y="3145"/>
                </a:cubicBezTo>
                <a:cubicBezTo>
                  <a:pt x="61063" y="13223"/>
                  <a:pt x="92563" y="43825"/>
                  <a:pt x="66285" y="82063"/>
                </a:cubicBezTo>
                <a:cubicBezTo>
                  <a:pt x="46801" y="110418"/>
                  <a:pt x="46128" y="129649"/>
                  <a:pt x="45510" y="148235"/>
                </a:cubicBezTo>
                <a:cubicBezTo>
                  <a:pt x="45005" y="163143"/>
                  <a:pt x="44527" y="177208"/>
                  <a:pt x="35122" y="195597"/>
                </a:cubicBezTo>
                <a:cubicBezTo>
                  <a:pt x="25184" y="214997"/>
                  <a:pt x="506" y="229090"/>
                  <a:pt x="254" y="229231"/>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rot="-1281065">
            <a:off x="6823632" y="-897327"/>
            <a:ext cx="2473531" cy="8324100"/>
          </a:xfrm>
          <a:custGeom>
            <a:avLst/>
            <a:gdLst/>
            <a:ahLst/>
            <a:cxnLst/>
            <a:rect l="l" t="t" r="r" b="b"/>
            <a:pathLst>
              <a:path w="65639" h="220893" extrusionOk="0">
                <a:moveTo>
                  <a:pt x="25942" y="0"/>
                </a:moveTo>
                <a:cubicBezTo>
                  <a:pt x="25717" y="0"/>
                  <a:pt x="25549" y="197"/>
                  <a:pt x="25549" y="393"/>
                </a:cubicBezTo>
                <a:cubicBezTo>
                  <a:pt x="25549" y="618"/>
                  <a:pt x="25717" y="786"/>
                  <a:pt x="25942" y="786"/>
                </a:cubicBezTo>
                <a:cubicBezTo>
                  <a:pt x="26138" y="786"/>
                  <a:pt x="26335" y="618"/>
                  <a:pt x="26335" y="393"/>
                </a:cubicBezTo>
                <a:cubicBezTo>
                  <a:pt x="26335" y="197"/>
                  <a:pt x="26138" y="0"/>
                  <a:pt x="25942" y="0"/>
                </a:cubicBezTo>
                <a:close/>
                <a:moveTo>
                  <a:pt x="27907" y="0"/>
                </a:moveTo>
                <a:cubicBezTo>
                  <a:pt x="27682" y="0"/>
                  <a:pt x="27514" y="197"/>
                  <a:pt x="27514" y="393"/>
                </a:cubicBezTo>
                <a:cubicBezTo>
                  <a:pt x="27514" y="618"/>
                  <a:pt x="27682" y="786"/>
                  <a:pt x="27907" y="786"/>
                </a:cubicBezTo>
                <a:cubicBezTo>
                  <a:pt x="28103" y="786"/>
                  <a:pt x="28300" y="618"/>
                  <a:pt x="28300" y="393"/>
                </a:cubicBezTo>
                <a:cubicBezTo>
                  <a:pt x="28300" y="197"/>
                  <a:pt x="28103" y="0"/>
                  <a:pt x="27907" y="0"/>
                </a:cubicBezTo>
                <a:close/>
                <a:moveTo>
                  <a:pt x="29872" y="0"/>
                </a:moveTo>
                <a:cubicBezTo>
                  <a:pt x="29647" y="0"/>
                  <a:pt x="29479" y="197"/>
                  <a:pt x="29479" y="393"/>
                </a:cubicBezTo>
                <a:cubicBezTo>
                  <a:pt x="29479" y="618"/>
                  <a:pt x="29647" y="786"/>
                  <a:pt x="29872" y="786"/>
                </a:cubicBezTo>
                <a:cubicBezTo>
                  <a:pt x="30069" y="786"/>
                  <a:pt x="30265" y="618"/>
                  <a:pt x="30265" y="393"/>
                </a:cubicBezTo>
                <a:cubicBezTo>
                  <a:pt x="30265" y="197"/>
                  <a:pt x="30069" y="0"/>
                  <a:pt x="29872" y="0"/>
                </a:cubicBezTo>
                <a:close/>
                <a:moveTo>
                  <a:pt x="31837" y="0"/>
                </a:moveTo>
                <a:cubicBezTo>
                  <a:pt x="31613" y="0"/>
                  <a:pt x="31444" y="197"/>
                  <a:pt x="31444" y="393"/>
                </a:cubicBezTo>
                <a:cubicBezTo>
                  <a:pt x="31444" y="618"/>
                  <a:pt x="31613" y="786"/>
                  <a:pt x="31837" y="786"/>
                </a:cubicBezTo>
                <a:cubicBezTo>
                  <a:pt x="32034" y="786"/>
                  <a:pt x="32230" y="618"/>
                  <a:pt x="32230" y="393"/>
                </a:cubicBezTo>
                <a:cubicBezTo>
                  <a:pt x="32230" y="197"/>
                  <a:pt x="32034" y="0"/>
                  <a:pt x="31837" y="0"/>
                </a:cubicBezTo>
                <a:close/>
                <a:moveTo>
                  <a:pt x="33802" y="0"/>
                </a:moveTo>
                <a:cubicBezTo>
                  <a:pt x="33578" y="0"/>
                  <a:pt x="33409" y="197"/>
                  <a:pt x="33409" y="393"/>
                </a:cubicBezTo>
                <a:cubicBezTo>
                  <a:pt x="33409" y="618"/>
                  <a:pt x="33578" y="786"/>
                  <a:pt x="33802" y="786"/>
                </a:cubicBezTo>
                <a:cubicBezTo>
                  <a:pt x="33999" y="786"/>
                  <a:pt x="34195" y="618"/>
                  <a:pt x="34195" y="393"/>
                </a:cubicBezTo>
                <a:cubicBezTo>
                  <a:pt x="34195" y="197"/>
                  <a:pt x="33999" y="0"/>
                  <a:pt x="33802" y="0"/>
                </a:cubicBezTo>
                <a:close/>
                <a:moveTo>
                  <a:pt x="35768" y="0"/>
                </a:moveTo>
                <a:cubicBezTo>
                  <a:pt x="35543" y="0"/>
                  <a:pt x="35375" y="197"/>
                  <a:pt x="35375" y="393"/>
                </a:cubicBezTo>
                <a:cubicBezTo>
                  <a:pt x="35375" y="618"/>
                  <a:pt x="35543" y="786"/>
                  <a:pt x="35768" y="786"/>
                </a:cubicBezTo>
                <a:cubicBezTo>
                  <a:pt x="35964" y="786"/>
                  <a:pt x="36161" y="618"/>
                  <a:pt x="36161" y="393"/>
                </a:cubicBezTo>
                <a:cubicBezTo>
                  <a:pt x="36161" y="197"/>
                  <a:pt x="35964" y="0"/>
                  <a:pt x="35768" y="0"/>
                </a:cubicBezTo>
                <a:close/>
                <a:moveTo>
                  <a:pt x="37733" y="0"/>
                </a:moveTo>
                <a:cubicBezTo>
                  <a:pt x="37508" y="0"/>
                  <a:pt x="37340" y="197"/>
                  <a:pt x="37340" y="393"/>
                </a:cubicBezTo>
                <a:cubicBezTo>
                  <a:pt x="37340" y="618"/>
                  <a:pt x="37508" y="786"/>
                  <a:pt x="37733" y="786"/>
                </a:cubicBezTo>
                <a:cubicBezTo>
                  <a:pt x="37929" y="786"/>
                  <a:pt x="38126" y="618"/>
                  <a:pt x="38126" y="393"/>
                </a:cubicBezTo>
                <a:cubicBezTo>
                  <a:pt x="38126" y="197"/>
                  <a:pt x="37929" y="0"/>
                  <a:pt x="37733" y="0"/>
                </a:cubicBezTo>
                <a:close/>
                <a:moveTo>
                  <a:pt x="39698" y="0"/>
                </a:moveTo>
                <a:cubicBezTo>
                  <a:pt x="39474" y="0"/>
                  <a:pt x="39305" y="197"/>
                  <a:pt x="39305" y="393"/>
                </a:cubicBezTo>
                <a:cubicBezTo>
                  <a:pt x="39305" y="618"/>
                  <a:pt x="39474" y="786"/>
                  <a:pt x="39698" y="786"/>
                </a:cubicBezTo>
                <a:cubicBezTo>
                  <a:pt x="39895" y="786"/>
                  <a:pt x="40091" y="618"/>
                  <a:pt x="40091" y="393"/>
                </a:cubicBezTo>
                <a:cubicBezTo>
                  <a:pt x="40091" y="197"/>
                  <a:pt x="39895" y="0"/>
                  <a:pt x="39698" y="0"/>
                </a:cubicBezTo>
                <a:close/>
                <a:moveTo>
                  <a:pt x="41663" y="0"/>
                </a:moveTo>
                <a:cubicBezTo>
                  <a:pt x="41439" y="0"/>
                  <a:pt x="41270" y="197"/>
                  <a:pt x="41270" y="393"/>
                </a:cubicBezTo>
                <a:cubicBezTo>
                  <a:pt x="41270" y="618"/>
                  <a:pt x="41439" y="786"/>
                  <a:pt x="41663" y="786"/>
                </a:cubicBezTo>
                <a:cubicBezTo>
                  <a:pt x="41860" y="786"/>
                  <a:pt x="42056" y="618"/>
                  <a:pt x="42056" y="393"/>
                </a:cubicBezTo>
                <a:cubicBezTo>
                  <a:pt x="42056" y="197"/>
                  <a:pt x="41860" y="0"/>
                  <a:pt x="41663" y="0"/>
                </a:cubicBezTo>
                <a:close/>
                <a:moveTo>
                  <a:pt x="43629" y="0"/>
                </a:moveTo>
                <a:cubicBezTo>
                  <a:pt x="43404" y="0"/>
                  <a:pt x="43235" y="197"/>
                  <a:pt x="43235" y="393"/>
                </a:cubicBezTo>
                <a:cubicBezTo>
                  <a:pt x="43235" y="618"/>
                  <a:pt x="43404" y="786"/>
                  <a:pt x="43629" y="786"/>
                </a:cubicBezTo>
                <a:cubicBezTo>
                  <a:pt x="43825" y="786"/>
                  <a:pt x="44022" y="618"/>
                  <a:pt x="44022" y="393"/>
                </a:cubicBezTo>
                <a:cubicBezTo>
                  <a:pt x="44022" y="197"/>
                  <a:pt x="43825" y="0"/>
                  <a:pt x="43629" y="0"/>
                </a:cubicBezTo>
                <a:close/>
                <a:moveTo>
                  <a:pt x="25942" y="1965"/>
                </a:moveTo>
                <a:cubicBezTo>
                  <a:pt x="25717" y="1965"/>
                  <a:pt x="25549" y="2162"/>
                  <a:pt x="25549" y="2358"/>
                </a:cubicBezTo>
                <a:cubicBezTo>
                  <a:pt x="25549" y="2583"/>
                  <a:pt x="25717" y="2752"/>
                  <a:pt x="25942" y="2752"/>
                </a:cubicBezTo>
                <a:cubicBezTo>
                  <a:pt x="26138" y="2752"/>
                  <a:pt x="26335" y="2583"/>
                  <a:pt x="26335" y="2358"/>
                </a:cubicBezTo>
                <a:cubicBezTo>
                  <a:pt x="26335" y="2162"/>
                  <a:pt x="26138" y="1965"/>
                  <a:pt x="25942" y="1965"/>
                </a:cubicBezTo>
                <a:close/>
                <a:moveTo>
                  <a:pt x="27907" y="1965"/>
                </a:moveTo>
                <a:cubicBezTo>
                  <a:pt x="27682" y="1965"/>
                  <a:pt x="27514" y="2162"/>
                  <a:pt x="27514" y="2358"/>
                </a:cubicBezTo>
                <a:cubicBezTo>
                  <a:pt x="27514" y="2583"/>
                  <a:pt x="27682" y="2752"/>
                  <a:pt x="27907" y="2752"/>
                </a:cubicBezTo>
                <a:cubicBezTo>
                  <a:pt x="28103" y="2752"/>
                  <a:pt x="28300" y="2583"/>
                  <a:pt x="28300" y="2358"/>
                </a:cubicBezTo>
                <a:cubicBezTo>
                  <a:pt x="28300" y="2162"/>
                  <a:pt x="28103" y="1965"/>
                  <a:pt x="27907" y="1965"/>
                </a:cubicBezTo>
                <a:close/>
                <a:moveTo>
                  <a:pt x="29872" y="1965"/>
                </a:moveTo>
                <a:cubicBezTo>
                  <a:pt x="29647" y="1965"/>
                  <a:pt x="29479" y="2162"/>
                  <a:pt x="29479" y="2358"/>
                </a:cubicBezTo>
                <a:cubicBezTo>
                  <a:pt x="29479" y="2583"/>
                  <a:pt x="29647" y="2752"/>
                  <a:pt x="29872" y="2752"/>
                </a:cubicBezTo>
                <a:cubicBezTo>
                  <a:pt x="30069" y="2752"/>
                  <a:pt x="30265" y="2583"/>
                  <a:pt x="30265" y="2358"/>
                </a:cubicBezTo>
                <a:cubicBezTo>
                  <a:pt x="30265" y="2162"/>
                  <a:pt x="30069" y="1965"/>
                  <a:pt x="29872" y="1965"/>
                </a:cubicBezTo>
                <a:close/>
                <a:moveTo>
                  <a:pt x="31837" y="1965"/>
                </a:moveTo>
                <a:cubicBezTo>
                  <a:pt x="31613" y="1965"/>
                  <a:pt x="31444" y="2162"/>
                  <a:pt x="31444" y="2358"/>
                </a:cubicBezTo>
                <a:cubicBezTo>
                  <a:pt x="31444" y="2583"/>
                  <a:pt x="31613" y="2752"/>
                  <a:pt x="31837" y="2752"/>
                </a:cubicBezTo>
                <a:cubicBezTo>
                  <a:pt x="32034" y="2752"/>
                  <a:pt x="32230" y="2583"/>
                  <a:pt x="32230" y="2358"/>
                </a:cubicBezTo>
                <a:cubicBezTo>
                  <a:pt x="32230" y="2162"/>
                  <a:pt x="32034" y="1965"/>
                  <a:pt x="31837" y="1965"/>
                </a:cubicBezTo>
                <a:close/>
                <a:moveTo>
                  <a:pt x="33802" y="1965"/>
                </a:moveTo>
                <a:cubicBezTo>
                  <a:pt x="33578" y="1965"/>
                  <a:pt x="33409" y="2162"/>
                  <a:pt x="33409" y="2358"/>
                </a:cubicBezTo>
                <a:cubicBezTo>
                  <a:pt x="33409" y="2583"/>
                  <a:pt x="33578" y="2752"/>
                  <a:pt x="33802" y="2752"/>
                </a:cubicBezTo>
                <a:cubicBezTo>
                  <a:pt x="33999" y="2752"/>
                  <a:pt x="34195" y="2583"/>
                  <a:pt x="34195" y="2358"/>
                </a:cubicBezTo>
                <a:cubicBezTo>
                  <a:pt x="34195" y="2162"/>
                  <a:pt x="33999" y="1965"/>
                  <a:pt x="33802" y="1965"/>
                </a:cubicBezTo>
                <a:close/>
                <a:moveTo>
                  <a:pt x="35768" y="1965"/>
                </a:moveTo>
                <a:cubicBezTo>
                  <a:pt x="35543" y="1965"/>
                  <a:pt x="35375" y="2162"/>
                  <a:pt x="35375" y="2358"/>
                </a:cubicBezTo>
                <a:cubicBezTo>
                  <a:pt x="35375" y="2583"/>
                  <a:pt x="35543" y="2752"/>
                  <a:pt x="35768" y="2752"/>
                </a:cubicBezTo>
                <a:cubicBezTo>
                  <a:pt x="35964" y="2752"/>
                  <a:pt x="36161" y="2583"/>
                  <a:pt x="36161" y="2358"/>
                </a:cubicBezTo>
                <a:cubicBezTo>
                  <a:pt x="36161" y="2162"/>
                  <a:pt x="35964" y="1965"/>
                  <a:pt x="35768" y="1965"/>
                </a:cubicBezTo>
                <a:close/>
                <a:moveTo>
                  <a:pt x="37733" y="1965"/>
                </a:moveTo>
                <a:cubicBezTo>
                  <a:pt x="37508" y="1965"/>
                  <a:pt x="37340" y="2162"/>
                  <a:pt x="37340" y="2358"/>
                </a:cubicBezTo>
                <a:cubicBezTo>
                  <a:pt x="37340" y="2583"/>
                  <a:pt x="37508" y="2752"/>
                  <a:pt x="37733" y="2752"/>
                </a:cubicBezTo>
                <a:cubicBezTo>
                  <a:pt x="37929" y="2752"/>
                  <a:pt x="38126" y="2583"/>
                  <a:pt x="38126" y="2358"/>
                </a:cubicBezTo>
                <a:cubicBezTo>
                  <a:pt x="38126" y="2162"/>
                  <a:pt x="37929" y="1965"/>
                  <a:pt x="37733" y="1965"/>
                </a:cubicBezTo>
                <a:close/>
                <a:moveTo>
                  <a:pt x="39698" y="1965"/>
                </a:moveTo>
                <a:cubicBezTo>
                  <a:pt x="39474" y="1965"/>
                  <a:pt x="39305" y="2162"/>
                  <a:pt x="39305" y="2358"/>
                </a:cubicBezTo>
                <a:cubicBezTo>
                  <a:pt x="39305" y="2583"/>
                  <a:pt x="39474" y="2752"/>
                  <a:pt x="39698" y="2752"/>
                </a:cubicBezTo>
                <a:cubicBezTo>
                  <a:pt x="39895" y="2752"/>
                  <a:pt x="40091" y="2583"/>
                  <a:pt x="40091" y="2358"/>
                </a:cubicBezTo>
                <a:cubicBezTo>
                  <a:pt x="40091" y="2162"/>
                  <a:pt x="39895" y="1965"/>
                  <a:pt x="39698" y="1965"/>
                </a:cubicBezTo>
                <a:close/>
                <a:moveTo>
                  <a:pt x="41663" y="1965"/>
                </a:moveTo>
                <a:cubicBezTo>
                  <a:pt x="41439" y="1965"/>
                  <a:pt x="41270" y="2162"/>
                  <a:pt x="41270" y="2358"/>
                </a:cubicBezTo>
                <a:cubicBezTo>
                  <a:pt x="41270" y="2583"/>
                  <a:pt x="41439" y="2752"/>
                  <a:pt x="41663" y="2752"/>
                </a:cubicBezTo>
                <a:cubicBezTo>
                  <a:pt x="41860" y="2752"/>
                  <a:pt x="42056" y="2583"/>
                  <a:pt x="42056" y="2358"/>
                </a:cubicBezTo>
                <a:cubicBezTo>
                  <a:pt x="42056" y="2162"/>
                  <a:pt x="41860" y="1965"/>
                  <a:pt x="41663" y="1965"/>
                </a:cubicBezTo>
                <a:close/>
                <a:moveTo>
                  <a:pt x="43629" y="1965"/>
                </a:moveTo>
                <a:cubicBezTo>
                  <a:pt x="43404" y="1965"/>
                  <a:pt x="43235" y="2162"/>
                  <a:pt x="43235" y="2358"/>
                </a:cubicBezTo>
                <a:cubicBezTo>
                  <a:pt x="43235" y="2583"/>
                  <a:pt x="43404" y="2752"/>
                  <a:pt x="43629" y="2752"/>
                </a:cubicBezTo>
                <a:cubicBezTo>
                  <a:pt x="43825" y="2752"/>
                  <a:pt x="44022" y="2583"/>
                  <a:pt x="44022" y="2358"/>
                </a:cubicBezTo>
                <a:cubicBezTo>
                  <a:pt x="44022" y="2162"/>
                  <a:pt x="43825" y="1965"/>
                  <a:pt x="43629" y="1965"/>
                </a:cubicBezTo>
                <a:close/>
                <a:moveTo>
                  <a:pt x="27864" y="3956"/>
                </a:moveTo>
                <a:cubicBezTo>
                  <a:pt x="27661" y="3956"/>
                  <a:pt x="27514" y="4140"/>
                  <a:pt x="27514" y="4324"/>
                </a:cubicBezTo>
                <a:cubicBezTo>
                  <a:pt x="27514" y="4548"/>
                  <a:pt x="27682" y="4717"/>
                  <a:pt x="27907" y="4717"/>
                </a:cubicBezTo>
                <a:cubicBezTo>
                  <a:pt x="28103" y="4717"/>
                  <a:pt x="28300" y="4548"/>
                  <a:pt x="28300" y="4324"/>
                </a:cubicBezTo>
                <a:cubicBezTo>
                  <a:pt x="28300" y="4127"/>
                  <a:pt x="28103" y="3959"/>
                  <a:pt x="27907" y="3959"/>
                </a:cubicBezTo>
                <a:cubicBezTo>
                  <a:pt x="27892" y="3957"/>
                  <a:pt x="27878" y="3956"/>
                  <a:pt x="27864" y="3956"/>
                </a:cubicBezTo>
                <a:close/>
                <a:moveTo>
                  <a:pt x="29829" y="3956"/>
                </a:moveTo>
                <a:cubicBezTo>
                  <a:pt x="29626" y="3956"/>
                  <a:pt x="29479" y="4140"/>
                  <a:pt x="29479" y="4324"/>
                </a:cubicBezTo>
                <a:cubicBezTo>
                  <a:pt x="29479" y="4548"/>
                  <a:pt x="29647" y="4717"/>
                  <a:pt x="29872" y="4717"/>
                </a:cubicBezTo>
                <a:cubicBezTo>
                  <a:pt x="30069" y="4717"/>
                  <a:pt x="30265" y="4548"/>
                  <a:pt x="30265" y="4324"/>
                </a:cubicBezTo>
                <a:cubicBezTo>
                  <a:pt x="30265" y="4127"/>
                  <a:pt x="30069" y="3959"/>
                  <a:pt x="29872" y="3959"/>
                </a:cubicBezTo>
                <a:cubicBezTo>
                  <a:pt x="29857" y="3957"/>
                  <a:pt x="29843" y="3956"/>
                  <a:pt x="29829" y="3956"/>
                </a:cubicBezTo>
                <a:close/>
                <a:moveTo>
                  <a:pt x="31794" y="3956"/>
                </a:moveTo>
                <a:cubicBezTo>
                  <a:pt x="31592" y="3956"/>
                  <a:pt x="31444" y="4140"/>
                  <a:pt x="31444" y="4324"/>
                </a:cubicBezTo>
                <a:cubicBezTo>
                  <a:pt x="31444" y="4548"/>
                  <a:pt x="31613" y="4717"/>
                  <a:pt x="31837" y="4717"/>
                </a:cubicBezTo>
                <a:cubicBezTo>
                  <a:pt x="32034" y="4717"/>
                  <a:pt x="32230" y="4548"/>
                  <a:pt x="32230" y="4324"/>
                </a:cubicBezTo>
                <a:cubicBezTo>
                  <a:pt x="32230" y="4127"/>
                  <a:pt x="32034" y="3959"/>
                  <a:pt x="31837" y="3959"/>
                </a:cubicBezTo>
                <a:cubicBezTo>
                  <a:pt x="31823" y="3957"/>
                  <a:pt x="31808" y="3956"/>
                  <a:pt x="31794" y="3956"/>
                </a:cubicBezTo>
                <a:close/>
                <a:moveTo>
                  <a:pt x="33760" y="3956"/>
                </a:moveTo>
                <a:cubicBezTo>
                  <a:pt x="33557" y="3956"/>
                  <a:pt x="33409" y="4140"/>
                  <a:pt x="33409" y="4324"/>
                </a:cubicBezTo>
                <a:cubicBezTo>
                  <a:pt x="33409" y="4548"/>
                  <a:pt x="33578" y="4717"/>
                  <a:pt x="33802" y="4717"/>
                </a:cubicBezTo>
                <a:cubicBezTo>
                  <a:pt x="33999" y="4717"/>
                  <a:pt x="34195" y="4548"/>
                  <a:pt x="34195" y="4324"/>
                </a:cubicBezTo>
                <a:cubicBezTo>
                  <a:pt x="34195" y="4127"/>
                  <a:pt x="33999" y="3959"/>
                  <a:pt x="33802" y="3959"/>
                </a:cubicBezTo>
                <a:cubicBezTo>
                  <a:pt x="33788" y="3957"/>
                  <a:pt x="33774" y="3956"/>
                  <a:pt x="33760" y="3956"/>
                </a:cubicBezTo>
                <a:close/>
                <a:moveTo>
                  <a:pt x="35725" y="3956"/>
                </a:moveTo>
                <a:cubicBezTo>
                  <a:pt x="35522" y="3956"/>
                  <a:pt x="35375" y="4140"/>
                  <a:pt x="35375" y="4324"/>
                </a:cubicBezTo>
                <a:cubicBezTo>
                  <a:pt x="35375" y="4548"/>
                  <a:pt x="35543" y="4717"/>
                  <a:pt x="35768" y="4717"/>
                </a:cubicBezTo>
                <a:cubicBezTo>
                  <a:pt x="35964" y="4717"/>
                  <a:pt x="36161" y="4548"/>
                  <a:pt x="36161" y="4324"/>
                </a:cubicBezTo>
                <a:cubicBezTo>
                  <a:pt x="36161" y="4127"/>
                  <a:pt x="35964" y="3959"/>
                  <a:pt x="35768" y="3959"/>
                </a:cubicBezTo>
                <a:cubicBezTo>
                  <a:pt x="35753" y="3957"/>
                  <a:pt x="35739" y="3956"/>
                  <a:pt x="35725" y="3956"/>
                </a:cubicBezTo>
                <a:close/>
                <a:moveTo>
                  <a:pt x="37690" y="3956"/>
                </a:moveTo>
                <a:cubicBezTo>
                  <a:pt x="37487" y="3956"/>
                  <a:pt x="37340" y="4140"/>
                  <a:pt x="37340" y="4324"/>
                </a:cubicBezTo>
                <a:cubicBezTo>
                  <a:pt x="37340" y="4548"/>
                  <a:pt x="37508" y="4717"/>
                  <a:pt x="37733" y="4717"/>
                </a:cubicBezTo>
                <a:cubicBezTo>
                  <a:pt x="37929" y="4717"/>
                  <a:pt x="38126" y="4548"/>
                  <a:pt x="38126" y="4324"/>
                </a:cubicBezTo>
                <a:cubicBezTo>
                  <a:pt x="38126" y="4127"/>
                  <a:pt x="37929" y="3959"/>
                  <a:pt x="37733" y="3959"/>
                </a:cubicBezTo>
                <a:cubicBezTo>
                  <a:pt x="37718" y="3957"/>
                  <a:pt x="37704" y="3956"/>
                  <a:pt x="37690" y="3956"/>
                </a:cubicBezTo>
                <a:close/>
                <a:moveTo>
                  <a:pt x="39655" y="3956"/>
                </a:moveTo>
                <a:cubicBezTo>
                  <a:pt x="39452" y="3956"/>
                  <a:pt x="39305" y="4140"/>
                  <a:pt x="39305" y="4324"/>
                </a:cubicBezTo>
                <a:cubicBezTo>
                  <a:pt x="39305" y="4548"/>
                  <a:pt x="39474" y="4717"/>
                  <a:pt x="39698" y="4717"/>
                </a:cubicBezTo>
                <a:cubicBezTo>
                  <a:pt x="39895" y="4717"/>
                  <a:pt x="40091" y="4548"/>
                  <a:pt x="40091" y="4324"/>
                </a:cubicBezTo>
                <a:cubicBezTo>
                  <a:pt x="40091" y="4127"/>
                  <a:pt x="39895" y="3959"/>
                  <a:pt x="39698" y="3959"/>
                </a:cubicBezTo>
                <a:cubicBezTo>
                  <a:pt x="39684" y="3957"/>
                  <a:pt x="39669" y="3956"/>
                  <a:pt x="39655" y="3956"/>
                </a:cubicBezTo>
                <a:close/>
                <a:moveTo>
                  <a:pt x="41621" y="3956"/>
                </a:moveTo>
                <a:cubicBezTo>
                  <a:pt x="41418" y="3956"/>
                  <a:pt x="41270" y="4140"/>
                  <a:pt x="41270" y="4324"/>
                </a:cubicBezTo>
                <a:cubicBezTo>
                  <a:pt x="41270" y="4548"/>
                  <a:pt x="41439" y="4717"/>
                  <a:pt x="41663" y="4717"/>
                </a:cubicBezTo>
                <a:cubicBezTo>
                  <a:pt x="41860" y="4717"/>
                  <a:pt x="42056" y="4548"/>
                  <a:pt x="42056" y="4324"/>
                </a:cubicBezTo>
                <a:cubicBezTo>
                  <a:pt x="42056" y="4127"/>
                  <a:pt x="41860" y="3959"/>
                  <a:pt x="41663" y="3959"/>
                </a:cubicBezTo>
                <a:cubicBezTo>
                  <a:pt x="41649" y="3957"/>
                  <a:pt x="41635" y="3956"/>
                  <a:pt x="41621" y="3956"/>
                </a:cubicBezTo>
                <a:close/>
                <a:moveTo>
                  <a:pt x="43586" y="3956"/>
                </a:moveTo>
                <a:cubicBezTo>
                  <a:pt x="43383" y="3956"/>
                  <a:pt x="43235" y="4140"/>
                  <a:pt x="43235" y="4324"/>
                </a:cubicBezTo>
                <a:cubicBezTo>
                  <a:pt x="43235" y="4548"/>
                  <a:pt x="43404" y="4717"/>
                  <a:pt x="43629" y="4717"/>
                </a:cubicBezTo>
                <a:cubicBezTo>
                  <a:pt x="43825" y="4717"/>
                  <a:pt x="44022" y="4548"/>
                  <a:pt x="44022" y="4324"/>
                </a:cubicBezTo>
                <a:cubicBezTo>
                  <a:pt x="44022" y="4127"/>
                  <a:pt x="43825" y="3959"/>
                  <a:pt x="43629" y="3959"/>
                </a:cubicBezTo>
                <a:cubicBezTo>
                  <a:pt x="43614" y="3957"/>
                  <a:pt x="43600" y="3956"/>
                  <a:pt x="43586" y="3956"/>
                </a:cubicBezTo>
                <a:close/>
                <a:moveTo>
                  <a:pt x="45551" y="3956"/>
                </a:moveTo>
                <a:cubicBezTo>
                  <a:pt x="45348" y="3956"/>
                  <a:pt x="45201" y="4140"/>
                  <a:pt x="45201" y="4324"/>
                </a:cubicBezTo>
                <a:cubicBezTo>
                  <a:pt x="45201" y="4548"/>
                  <a:pt x="45369" y="4717"/>
                  <a:pt x="45594" y="4717"/>
                </a:cubicBezTo>
                <a:cubicBezTo>
                  <a:pt x="45790" y="4717"/>
                  <a:pt x="45987" y="4548"/>
                  <a:pt x="45987" y="4324"/>
                </a:cubicBezTo>
                <a:cubicBezTo>
                  <a:pt x="45987" y="4127"/>
                  <a:pt x="45790" y="3959"/>
                  <a:pt x="45594" y="3959"/>
                </a:cubicBezTo>
                <a:cubicBezTo>
                  <a:pt x="45579" y="3957"/>
                  <a:pt x="45565" y="3956"/>
                  <a:pt x="45551" y="3956"/>
                </a:cubicBezTo>
                <a:close/>
                <a:moveTo>
                  <a:pt x="29872" y="5896"/>
                </a:moveTo>
                <a:cubicBezTo>
                  <a:pt x="29647" y="5896"/>
                  <a:pt x="29479" y="6092"/>
                  <a:pt x="29479" y="6289"/>
                </a:cubicBezTo>
                <a:cubicBezTo>
                  <a:pt x="29479" y="6514"/>
                  <a:pt x="29647" y="6682"/>
                  <a:pt x="29872" y="6682"/>
                </a:cubicBezTo>
                <a:cubicBezTo>
                  <a:pt x="30069" y="6682"/>
                  <a:pt x="30265" y="6514"/>
                  <a:pt x="30265" y="6289"/>
                </a:cubicBezTo>
                <a:cubicBezTo>
                  <a:pt x="30265" y="6092"/>
                  <a:pt x="30069" y="5896"/>
                  <a:pt x="29872" y="5896"/>
                </a:cubicBezTo>
                <a:close/>
                <a:moveTo>
                  <a:pt x="31837" y="5896"/>
                </a:moveTo>
                <a:cubicBezTo>
                  <a:pt x="31613" y="5896"/>
                  <a:pt x="31444" y="6092"/>
                  <a:pt x="31444" y="6289"/>
                </a:cubicBezTo>
                <a:cubicBezTo>
                  <a:pt x="31444" y="6514"/>
                  <a:pt x="31613" y="6682"/>
                  <a:pt x="31837" y="6682"/>
                </a:cubicBezTo>
                <a:cubicBezTo>
                  <a:pt x="32034" y="6682"/>
                  <a:pt x="32230" y="6514"/>
                  <a:pt x="32230" y="6289"/>
                </a:cubicBezTo>
                <a:cubicBezTo>
                  <a:pt x="32230" y="6092"/>
                  <a:pt x="32034" y="5896"/>
                  <a:pt x="31837" y="5896"/>
                </a:cubicBezTo>
                <a:close/>
                <a:moveTo>
                  <a:pt x="33802" y="5896"/>
                </a:moveTo>
                <a:cubicBezTo>
                  <a:pt x="33578" y="5896"/>
                  <a:pt x="33409" y="6092"/>
                  <a:pt x="33409" y="6289"/>
                </a:cubicBezTo>
                <a:cubicBezTo>
                  <a:pt x="33409" y="6514"/>
                  <a:pt x="33578" y="6682"/>
                  <a:pt x="33802" y="6682"/>
                </a:cubicBezTo>
                <a:cubicBezTo>
                  <a:pt x="33999" y="6682"/>
                  <a:pt x="34195" y="6514"/>
                  <a:pt x="34195" y="6289"/>
                </a:cubicBezTo>
                <a:cubicBezTo>
                  <a:pt x="34195" y="6092"/>
                  <a:pt x="33999" y="5896"/>
                  <a:pt x="33802" y="5896"/>
                </a:cubicBezTo>
                <a:close/>
                <a:moveTo>
                  <a:pt x="35768" y="5896"/>
                </a:moveTo>
                <a:cubicBezTo>
                  <a:pt x="35543" y="5896"/>
                  <a:pt x="35375" y="6092"/>
                  <a:pt x="35375" y="6289"/>
                </a:cubicBezTo>
                <a:cubicBezTo>
                  <a:pt x="35375" y="6514"/>
                  <a:pt x="35543" y="6682"/>
                  <a:pt x="35768" y="6682"/>
                </a:cubicBezTo>
                <a:cubicBezTo>
                  <a:pt x="35964" y="6682"/>
                  <a:pt x="36161" y="6514"/>
                  <a:pt x="36161" y="6289"/>
                </a:cubicBezTo>
                <a:cubicBezTo>
                  <a:pt x="36161" y="6092"/>
                  <a:pt x="35964" y="5896"/>
                  <a:pt x="35768" y="5896"/>
                </a:cubicBezTo>
                <a:close/>
                <a:moveTo>
                  <a:pt x="37733" y="5896"/>
                </a:moveTo>
                <a:cubicBezTo>
                  <a:pt x="37508" y="5896"/>
                  <a:pt x="37340" y="6092"/>
                  <a:pt x="37340" y="6289"/>
                </a:cubicBezTo>
                <a:cubicBezTo>
                  <a:pt x="37340" y="6514"/>
                  <a:pt x="37508" y="6682"/>
                  <a:pt x="37733" y="6682"/>
                </a:cubicBezTo>
                <a:cubicBezTo>
                  <a:pt x="37929" y="6682"/>
                  <a:pt x="38126" y="6514"/>
                  <a:pt x="38126" y="6289"/>
                </a:cubicBezTo>
                <a:cubicBezTo>
                  <a:pt x="38126" y="6092"/>
                  <a:pt x="37929" y="5896"/>
                  <a:pt x="37733" y="5896"/>
                </a:cubicBezTo>
                <a:close/>
                <a:moveTo>
                  <a:pt x="39698" y="5896"/>
                </a:moveTo>
                <a:cubicBezTo>
                  <a:pt x="39474" y="5896"/>
                  <a:pt x="39305" y="6092"/>
                  <a:pt x="39305" y="6289"/>
                </a:cubicBezTo>
                <a:cubicBezTo>
                  <a:pt x="39305" y="6514"/>
                  <a:pt x="39474" y="6682"/>
                  <a:pt x="39698" y="6682"/>
                </a:cubicBezTo>
                <a:cubicBezTo>
                  <a:pt x="39895" y="6682"/>
                  <a:pt x="40091" y="6514"/>
                  <a:pt x="40091" y="6289"/>
                </a:cubicBezTo>
                <a:cubicBezTo>
                  <a:pt x="40091" y="6092"/>
                  <a:pt x="39895" y="5896"/>
                  <a:pt x="39698" y="5896"/>
                </a:cubicBezTo>
                <a:close/>
                <a:moveTo>
                  <a:pt x="41663" y="5896"/>
                </a:moveTo>
                <a:cubicBezTo>
                  <a:pt x="41439" y="5896"/>
                  <a:pt x="41270" y="6092"/>
                  <a:pt x="41270" y="6289"/>
                </a:cubicBezTo>
                <a:cubicBezTo>
                  <a:pt x="41270" y="6514"/>
                  <a:pt x="41439" y="6682"/>
                  <a:pt x="41663" y="6682"/>
                </a:cubicBezTo>
                <a:cubicBezTo>
                  <a:pt x="41860" y="6682"/>
                  <a:pt x="42056" y="6514"/>
                  <a:pt x="42056" y="6289"/>
                </a:cubicBezTo>
                <a:cubicBezTo>
                  <a:pt x="42056" y="6092"/>
                  <a:pt x="41860" y="5896"/>
                  <a:pt x="41663" y="5896"/>
                </a:cubicBezTo>
                <a:close/>
                <a:moveTo>
                  <a:pt x="43629" y="5896"/>
                </a:moveTo>
                <a:cubicBezTo>
                  <a:pt x="43404" y="5896"/>
                  <a:pt x="43235" y="6092"/>
                  <a:pt x="43235" y="6289"/>
                </a:cubicBezTo>
                <a:cubicBezTo>
                  <a:pt x="43235" y="6514"/>
                  <a:pt x="43404" y="6682"/>
                  <a:pt x="43629" y="6682"/>
                </a:cubicBezTo>
                <a:cubicBezTo>
                  <a:pt x="43825" y="6682"/>
                  <a:pt x="44022" y="6514"/>
                  <a:pt x="44022" y="6289"/>
                </a:cubicBezTo>
                <a:cubicBezTo>
                  <a:pt x="44022" y="6092"/>
                  <a:pt x="43825" y="5896"/>
                  <a:pt x="43629" y="5896"/>
                </a:cubicBezTo>
                <a:close/>
                <a:moveTo>
                  <a:pt x="45594" y="5896"/>
                </a:moveTo>
                <a:cubicBezTo>
                  <a:pt x="45369" y="5896"/>
                  <a:pt x="45201" y="6092"/>
                  <a:pt x="45201" y="6289"/>
                </a:cubicBezTo>
                <a:cubicBezTo>
                  <a:pt x="45201" y="6514"/>
                  <a:pt x="45369" y="6682"/>
                  <a:pt x="45594" y="6682"/>
                </a:cubicBezTo>
                <a:cubicBezTo>
                  <a:pt x="45790" y="6682"/>
                  <a:pt x="45987" y="6514"/>
                  <a:pt x="45987" y="6289"/>
                </a:cubicBezTo>
                <a:cubicBezTo>
                  <a:pt x="45987" y="6092"/>
                  <a:pt x="45790" y="5896"/>
                  <a:pt x="45594" y="5896"/>
                </a:cubicBezTo>
                <a:close/>
                <a:moveTo>
                  <a:pt x="31837" y="7889"/>
                </a:moveTo>
                <a:cubicBezTo>
                  <a:pt x="31613" y="7889"/>
                  <a:pt x="31444" y="8058"/>
                  <a:pt x="31444" y="8254"/>
                </a:cubicBezTo>
                <a:cubicBezTo>
                  <a:pt x="31444" y="8479"/>
                  <a:pt x="31613" y="8647"/>
                  <a:pt x="31837" y="8647"/>
                </a:cubicBezTo>
                <a:cubicBezTo>
                  <a:pt x="32034" y="8647"/>
                  <a:pt x="32230" y="8479"/>
                  <a:pt x="32230" y="8254"/>
                </a:cubicBezTo>
                <a:cubicBezTo>
                  <a:pt x="32230" y="8058"/>
                  <a:pt x="32034" y="7889"/>
                  <a:pt x="31837" y="7889"/>
                </a:cubicBezTo>
                <a:close/>
                <a:moveTo>
                  <a:pt x="33802" y="7889"/>
                </a:moveTo>
                <a:cubicBezTo>
                  <a:pt x="33578" y="7889"/>
                  <a:pt x="33409" y="8058"/>
                  <a:pt x="33409" y="8254"/>
                </a:cubicBezTo>
                <a:cubicBezTo>
                  <a:pt x="33409" y="8479"/>
                  <a:pt x="33578" y="8647"/>
                  <a:pt x="33802" y="8647"/>
                </a:cubicBezTo>
                <a:cubicBezTo>
                  <a:pt x="33999" y="8647"/>
                  <a:pt x="34195" y="8479"/>
                  <a:pt x="34195" y="8254"/>
                </a:cubicBezTo>
                <a:cubicBezTo>
                  <a:pt x="34195" y="8058"/>
                  <a:pt x="33999" y="7889"/>
                  <a:pt x="33802" y="7889"/>
                </a:cubicBezTo>
                <a:close/>
                <a:moveTo>
                  <a:pt x="35768" y="7889"/>
                </a:moveTo>
                <a:cubicBezTo>
                  <a:pt x="35543" y="7889"/>
                  <a:pt x="35375" y="8058"/>
                  <a:pt x="35375" y="8254"/>
                </a:cubicBezTo>
                <a:cubicBezTo>
                  <a:pt x="35375" y="8479"/>
                  <a:pt x="35543" y="8647"/>
                  <a:pt x="35768" y="8647"/>
                </a:cubicBezTo>
                <a:cubicBezTo>
                  <a:pt x="35964" y="8647"/>
                  <a:pt x="36161" y="8479"/>
                  <a:pt x="36161" y="8254"/>
                </a:cubicBezTo>
                <a:cubicBezTo>
                  <a:pt x="36161" y="8058"/>
                  <a:pt x="35964" y="7889"/>
                  <a:pt x="35768" y="7889"/>
                </a:cubicBezTo>
                <a:close/>
                <a:moveTo>
                  <a:pt x="37733" y="7889"/>
                </a:moveTo>
                <a:cubicBezTo>
                  <a:pt x="37508" y="7889"/>
                  <a:pt x="37340" y="8058"/>
                  <a:pt x="37340" y="8254"/>
                </a:cubicBezTo>
                <a:cubicBezTo>
                  <a:pt x="37340" y="8479"/>
                  <a:pt x="37508" y="8647"/>
                  <a:pt x="37733" y="8647"/>
                </a:cubicBezTo>
                <a:cubicBezTo>
                  <a:pt x="37929" y="8647"/>
                  <a:pt x="38126" y="8479"/>
                  <a:pt x="38126" y="8254"/>
                </a:cubicBezTo>
                <a:cubicBezTo>
                  <a:pt x="38126" y="8058"/>
                  <a:pt x="37929" y="7889"/>
                  <a:pt x="37733" y="7889"/>
                </a:cubicBezTo>
                <a:close/>
                <a:moveTo>
                  <a:pt x="39698" y="7889"/>
                </a:moveTo>
                <a:cubicBezTo>
                  <a:pt x="39474" y="7889"/>
                  <a:pt x="39305" y="8058"/>
                  <a:pt x="39305" y="8254"/>
                </a:cubicBezTo>
                <a:cubicBezTo>
                  <a:pt x="39305" y="8479"/>
                  <a:pt x="39474" y="8647"/>
                  <a:pt x="39698" y="8647"/>
                </a:cubicBezTo>
                <a:cubicBezTo>
                  <a:pt x="39895" y="8647"/>
                  <a:pt x="40091" y="8479"/>
                  <a:pt x="40091" y="8254"/>
                </a:cubicBezTo>
                <a:cubicBezTo>
                  <a:pt x="40091" y="8058"/>
                  <a:pt x="39895" y="7889"/>
                  <a:pt x="39698" y="7889"/>
                </a:cubicBezTo>
                <a:close/>
                <a:moveTo>
                  <a:pt x="41663" y="7889"/>
                </a:moveTo>
                <a:cubicBezTo>
                  <a:pt x="41439" y="7889"/>
                  <a:pt x="41270" y="8058"/>
                  <a:pt x="41270" y="8254"/>
                </a:cubicBezTo>
                <a:cubicBezTo>
                  <a:pt x="41270" y="8479"/>
                  <a:pt x="41439" y="8647"/>
                  <a:pt x="41663" y="8647"/>
                </a:cubicBezTo>
                <a:cubicBezTo>
                  <a:pt x="41860" y="8647"/>
                  <a:pt x="42056" y="8479"/>
                  <a:pt x="42056" y="8254"/>
                </a:cubicBezTo>
                <a:cubicBezTo>
                  <a:pt x="42056" y="8058"/>
                  <a:pt x="41860" y="7889"/>
                  <a:pt x="41663" y="7889"/>
                </a:cubicBezTo>
                <a:close/>
                <a:moveTo>
                  <a:pt x="43629" y="7889"/>
                </a:moveTo>
                <a:cubicBezTo>
                  <a:pt x="43404" y="7889"/>
                  <a:pt x="43235" y="8058"/>
                  <a:pt x="43235" y="8254"/>
                </a:cubicBezTo>
                <a:cubicBezTo>
                  <a:pt x="43235" y="8479"/>
                  <a:pt x="43404" y="8647"/>
                  <a:pt x="43629" y="8647"/>
                </a:cubicBezTo>
                <a:cubicBezTo>
                  <a:pt x="43825" y="8647"/>
                  <a:pt x="44022" y="8479"/>
                  <a:pt x="44022" y="8254"/>
                </a:cubicBezTo>
                <a:cubicBezTo>
                  <a:pt x="44022" y="8058"/>
                  <a:pt x="43825" y="7889"/>
                  <a:pt x="43629" y="7889"/>
                </a:cubicBezTo>
                <a:close/>
                <a:moveTo>
                  <a:pt x="45594" y="7889"/>
                </a:moveTo>
                <a:cubicBezTo>
                  <a:pt x="45369" y="7889"/>
                  <a:pt x="45201" y="8058"/>
                  <a:pt x="45201" y="8254"/>
                </a:cubicBezTo>
                <a:cubicBezTo>
                  <a:pt x="45201" y="8479"/>
                  <a:pt x="45369" y="8647"/>
                  <a:pt x="45594" y="8647"/>
                </a:cubicBezTo>
                <a:cubicBezTo>
                  <a:pt x="45790" y="8647"/>
                  <a:pt x="45987" y="8479"/>
                  <a:pt x="45987" y="8254"/>
                </a:cubicBezTo>
                <a:cubicBezTo>
                  <a:pt x="45987" y="8058"/>
                  <a:pt x="45790" y="7889"/>
                  <a:pt x="45594" y="7889"/>
                </a:cubicBezTo>
                <a:close/>
                <a:moveTo>
                  <a:pt x="47559" y="7889"/>
                </a:moveTo>
                <a:cubicBezTo>
                  <a:pt x="47334" y="7889"/>
                  <a:pt x="47166" y="8058"/>
                  <a:pt x="47166" y="8254"/>
                </a:cubicBezTo>
                <a:cubicBezTo>
                  <a:pt x="47166" y="8479"/>
                  <a:pt x="47334" y="8647"/>
                  <a:pt x="47559" y="8647"/>
                </a:cubicBezTo>
                <a:cubicBezTo>
                  <a:pt x="47756" y="8647"/>
                  <a:pt x="47952" y="8479"/>
                  <a:pt x="47952" y="8254"/>
                </a:cubicBezTo>
                <a:cubicBezTo>
                  <a:pt x="47952" y="8058"/>
                  <a:pt x="47756" y="7889"/>
                  <a:pt x="47559" y="7889"/>
                </a:cubicBezTo>
                <a:close/>
                <a:moveTo>
                  <a:pt x="31837" y="9854"/>
                </a:moveTo>
                <a:cubicBezTo>
                  <a:pt x="31613" y="9854"/>
                  <a:pt x="31444" y="10023"/>
                  <a:pt x="31444" y="10219"/>
                </a:cubicBezTo>
                <a:cubicBezTo>
                  <a:pt x="31444" y="10444"/>
                  <a:pt x="31613" y="10612"/>
                  <a:pt x="31837" y="10612"/>
                </a:cubicBezTo>
                <a:cubicBezTo>
                  <a:pt x="32034" y="10612"/>
                  <a:pt x="32230" y="10444"/>
                  <a:pt x="32230" y="10219"/>
                </a:cubicBezTo>
                <a:cubicBezTo>
                  <a:pt x="32230" y="10023"/>
                  <a:pt x="32034" y="9854"/>
                  <a:pt x="31837" y="9854"/>
                </a:cubicBezTo>
                <a:close/>
                <a:moveTo>
                  <a:pt x="33802" y="9854"/>
                </a:moveTo>
                <a:cubicBezTo>
                  <a:pt x="33578" y="9854"/>
                  <a:pt x="33409" y="10023"/>
                  <a:pt x="33409" y="10219"/>
                </a:cubicBezTo>
                <a:cubicBezTo>
                  <a:pt x="33409" y="10444"/>
                  <a:pt x="33578" y="10612"/>
                  <a:pt x="33802" y="10612"/>
                </a:cubicBezTo>
                <a:cubicBezTo>
                  <a:pt x="33999" y="10612"/>
                  <a:pt x="34195" y="10444"/>
                  <a:pt x="34195" y="10219"/>
                </a:cubicBezTo>
                <a:cubicBezTo>
                  <a:pt x="34195" y="10023"/>
                  <a:pt x="33999" y="9854"/>
                  <a:pt x="33802" y="9854"/>
                </a:cubicBezTo>
                <a:close/>
                <a:moveTo>
                  <a:pt x="35768" y="9854"/>
                </a:moveTo>
                <a:cubicBezTo>
                  <a:pt x="35543" y="9854"/>
                  <a:pt x="35375" y="10023"/>
                  <a:pt x="35375" y="10219"/>
                </a:cubicBezTo>
                <a:cubicBezTo>
                  <a:pt x="35375" y="10444"/>
                  <a:pt x="35543" y="10612"/>
                  <a:pt x="35768" y="10612"/>
                </a:cubicBezTo>
                <a:cubicBezTo>
                  <a:pt x="35964" y="10612"/>
                  <a:pt x="36161" y="10444"/>
                  <a:pt x="36161" y="10219"/>
                </a:cubicBezTo>
                <a:cubicBezTo>
                  <a:pt x="36161" y="10023"/>
                  <a:pt x="35964" y="9854"/>
                  <a:pt x="35768" y="9854"/>
                </a:cubicBezTo>
                <a:close/>
                <a:moveTo>
                  <a:pt x="37733" y="9854"/>
                </a:moveTo>
                <a:cubicBezTo>
                  <a:pt x="37508" y="9854"/>
                  <a:pt x="37340" y="10023"/>
                  <a:pt x="37340" y="10219"/>
                </a:cubicBezTo>
                <a:cubicBezTo>
                  <a:pt x="37340" y="10444"/>
                  <a:pt x="37508" y="10612"/>
                  <a:pt x="37733" y="10612"/>
                </a:cubicBezTo>
                <a:cubicBezTo>
                  <a:pt x="37929" y="10612"/>
                  <a:pt x="38126" y="10444"/>
                  <a:pt x="38126" y="10219"/>
                </a:cubicBezTo>
                <a:cubicBezTo>
                  <a:pt x="38126" y="10023"/>
                  <a:pt x="37929" y="9854"/>
                  <a:pt x="37733" y="9854"/>
                </a:cubicBezTo>
                <a:close/>
                <a:moveTo>
                  <a:pt x="39698" y="9854"/>
                </a:moveTo>
                <a:cubicBezTo>
                  <a:pt x="39474" y="9854"/>
                  <a:pt x="39305" y="10023"/>
                  <a:pt x="39305" y="10219"/>
                </a:cubicBezTo>
                <a:cubicBezTo>
                  <a:pt x="39305" y="10444"/>
                  <a:pt x="39474" y="10612"/>
                  <a:pt x="39698" y="10612"/>
                </a:cubicBezTo>
                <a:cubicBezTo>
                  <a:pt x="39895" y="10612"/>
                  <a:pt x="40091" y="10444"/>
                  <a:pt x="40091" y="10219"/>
                </a:cubicBezTo>
                <a:cubicBezTo>
                  <a:pt x="40091" y="10023"/>
                  <a:pt x="39895" y="9854"/>
                  <a:pt x="39698" y="9854"/>
                </a:cubicBezTo>
                <a:close/>
                <a:moveTo>
                  <a:pt x="41663" y="9854"/>
                </a:moveTo>
                <a:cubicBezTo>
                  <a:pt x="41439" y="9854"/>
                  <a:pt x="41270" y="10023"/>
                  <a:pt x="41270" y="10219"/>
                </a:cubicBezTo>
                <a:cubicBezTo>
                  <a:pt x="41270" y="10444"/>
                  <a:pt x="41439" y="10612"/>
                  <a:pt x="41663" y="10612"/>
                </a:cubicBezTo>
                <a:cubicBezTo>
                  <a:pt x="41860" y="10612"/>
                  <a:pt x="42056" y="10444"/>
                  <a:pt x="42056" y="10219"/>
                </a:cubicBezTo>
                <a:cubicBezTo>
                  <a:pt x="42056" y="10023"/>
                  <a:pt x="41860" y="9854"/>
                  <a:pt x="41663" y="9854"/>
                </a:cubicBezTo>
                <a:close/>
                <a:moveTo>
                  <a:pt x="43629" y="9854"/>
                </a:moveTo>
                <a:cubicBezTo>
                  <a:pt x="43404" y="9854"/>
                  <a:pt x="43235" y="10023"/>
                  <a:pt x="43235" y="10219"/>
                </a:cubicBezTo>
                <a:cubicBezTo>
                  <a:pt x="43235" y="10444"/>
                  <a:pt x="43404" y="10612"/>
                  <a:pt x="43629" y="10612"/>
                </a:cubicBezTo>
                <a:cubicBezTo>
                  <a:pt x="43825" y="10612"/>
                  <a:pt x="44022" y="10444"/>
                  <a:pt x="44022" y="10219"/>
                </a:cubicBezTo>
                <a:cubicBezTo>
                  <a:pt x="44022" y="10023"/>
                  <a:pt x="43825" y="9854"/>
                  <a:pt x="43629" y="9854"/>
                </a:cubicBezTo>
                <a:close/>
                <a:moveTo>
                  <a:pt x="45594" y="9854"/>
                </a:moveTo>
                <a:cubicBezTo>
                  <a:pt x="45369" y="9854"/>
                  <a:pt x="45201" y="10023"/>
                  <a:pt x="45201" y="10219"/>
                </a:cubicBezTo>
                <a:cubicBezTo>
                  <a:pt x="45201" y="10444"/>
                  <a:pt x="45369" y="10612"/>
                  <a:pt x="45594" y="10612"/>
                </a:cubicBezTo>
                <a:cubicBezTo>
                  <a:pt x="45790" y="10612"/>
                  <a:pt x="45987" y="10444"/>
                  <a:pt x="45987" y="10219"/>
                </a:cubicBezTo>
                <a:cubicBezTo>
                  <a:pt x="45987" y="10023"/>
                  <a:pt x="45790" y="9854"/>
                  <a:pt x="45594" y="9854"/>
                </a:cubicBezTo>
                <a:close/>
                <a:moveTo>
                  <a:pt x="47559" y="9854"/>
                </a:moveTo>
                <a:cubicBezTo>
                  <a:pt x="47334" y="9854"/>
                  <a:pt x="47166" y="10023"/>
                  <a:pt x="47166" y="10219"/>
                </a:cubicBezTo>
                <a:cubicBezTo>
                  <a:pt x="47166" y="10444"/>
                  <a:pt x="47334" y="10612"/>
                  <a:pt x="47559" y="10612"/>
                </a:cubicBezTo>
                <a:cubicBezTo>
                  <a:pt x="47756" y="10612"/>
                  <a:pt x="47952" y="10444"/>
                  <a:pt x="47952" y="10219"/>
                </a:cubicBezTo>
                <a:cubicBezTo>
                  <a:pt x="47952" y="10023"/>
                  <a:pt x="47756" y="9854"/>
                  <a:pt x="47559" y="9854"/>
                </a:cubicBezTo>
                <a:close/>
                <a:moveTo>
                  <a:pt x="49524" y="9854"/>
                </a:moveTo>
                <a:cubicBezTo>
                  <a:pt x="49300" y="9854"/>
                  <a:pt x="49131" y="10023"/>
                  <a:pt x="49131" y="10219"/>
                </a:cubicBezTo>
                <a:cubicBezTo>
                  <a:pt x="49131" y="10444"/>
                  <a:pt x="49300" y="10612"/>
                  <a:pt x="49524" y="10612"/>
                </a:cubicBezTo>
                <a:cubicBezTo>
                  <a:pt x="49721" y="10612"/>
                  <a:pt x="49917" y="10444"/>
                  <a:pt x="49917" y="10219"/>
                </a:cubicBezTo>
                <a:cubicBezTo>
                  <a:pt x="49917" y="10023"/>
                  <a:pt x="49721" y="9854"/>
                  <a:pt x="49524" y="9854"/>
                </a:cubicBezTo>
                <a:close/>
                <a:moveTo>
                  <a:pt x="33802" y="11820"/>
                </a:moveTo>
                <a:cubicBezTo>
                  <a:pt x="33578" y="11820"/>
                  <a:pt x="33409" y="11988"/>
                  <a:pt x="33409" y="12185"/>
                </a:cubicBezTo>
                <a:cubicBezTo>
                  <a:pt x="33409" y="12409"/>
                  <a:pt x="33578" y="12578"/>
                  <a:pt x="33802" y="12578"/>
                </a:cubicBezTo>
                <a:cubicBezTo>
                  <a:pt x="33999" y="12578"/>
                  <a:pt x="34195" y="12409"/>
                  <a:pt x="34195" y="12185"/>
                </a:cubicBezTo>
                <a:cubicBezTo>
                  <a:pt x="34195" y="11988"/>
                  <a:pt x="33999" y="11820"/>
                  <a:pt x="33802" y="11820"/>
                </a:cubicBezTo>
                <a:close/>
                <a:moveTo>
                  <a:pt x="35768" y="11820"/>
                </a:moveTo>
                <a:cubicBezTo>
                  <a:pt x="35543" y="11820"/>
                  <a:pt x="35375" y="11988"/>
                  <a:pt x="35375" y="12185"/>
                </a:cubicBezTo>
                <a:cubicBezTo>
                  <a:pt x="35375" y="12409"/>
                  <a:pt x="35543" y="12578"/>
                  <a:pt x="35768" y="12578"/>
                </a:cubicBezTo>
                <a:cubicBezTo>
                  <a:pt x="35964" y="12578"/>
                  <a:pt x="36161" y="12409"/>
                  <a:pt x="36161" y="12185"/>
                </a:cubicBezTo>
                <a:cubicBezTo>
                  <a:pt x="36161" y="11988"/>
                  <a:pt x="35964" y="11820"/>
                  <a:pt x="35768" y="11820"/>
                </a:cubicBezTo>
                <a:close/>
                <a:moveTo>
                  <a:pt x="37733" y="11820"/>
                </a:moveTo>
                <a:cubicBezTo>
                  <a:pt x="37508" y="11820"/>
                  <a:pt x="37340" y="11988"/>
                  <a:pt x="37340" y="12185"/>
                </a:cubicBezTo>
                <a:cubicBezTo>
                  <a:pt x="37340" y="12409"/>
                  <a:pt x="37508" y="12578"/>
                  <a:pt x="37733" y="12578"/>
                </a:cubicBezTo>
                <a:cubicBezTo>
                  <a:pt x="37929" y="12578"/>
                  <a:pt x="38126" y="12409"/>
                  <a:pt x="38126" y="12185"/>
                </a:cubicBezTo>
                <a:cubicBezTo>
                  <a:pt x="38126" y="11988"/>
                  <a:pt x="37929" y="11820"/>
                  <a:pt x="37733" y="11820"/>
                </a:cubicBezTo>
                <a:close/>
                <a:moveTo>
                  <a:pt x="39698" y="11820"/>
                </a:moveTo>
                <a:cubicBezTo>
                  <a:pt x="39474" y="11820"/>
                  <a:pt x="39305" y="11988"/>
                  <a:pt x="39305" y="12185"/>
                </a:cubicBezTo>
                <a:cubicBezTo>
                  <a:pt x="39305" y="12409"/>
                  <a:pt x="39474" y="12578"/>
                  <a:pt x="39698" y="12578"/>
                </a:cubicBezTo>
                <a:cubicBezTo>
                  <a:pt x="39895" y="12578"/>
                  <a:pt x="40091" y="12409"/>
                  <a:pt x="40091" y="12185"/>
                </a:cubicBezTo>
                <a:cubicBezTo>
                  <a:pt x="40091" y="11988"/>
                  <a:pt x="39895" y="11820"/>
                  <a:pt x="39698" y="11820"/>
                </a:cubicBezTo>
                <a:close/>
                <a:moveTo>
                  <a:pt x="41663" y="11820"/>
                </a:moveTo>
                <a:cubicBezTo>
                  <a:pt x="41439" y="11820"/>
                  <a:pt x="41270" y="11988"/>
                  <a:pt x="41270" y="12185"/>
                </a:cubicBezTo>
                <a:cubicBezTo>
                  <a:pt x="41270" y="12409"/>
                  <a:pt x="41439" y="12578"/>
                  <a:pt x="41663" y="12578"/>
                </a:cubicBezTo>
                <a:cubicBezTo>
                  <a:pt x="41860" y="12578"/>
                  <a:pt x="42056" y="12409"/>
                  <a:pt x="42056" y="12185"/>
                </a:cubicBezTo>
                <a:cubicBezTo>
                  <a:pt x="42056" y="11988"/>
                  <a:pt x="41860" y="11820"/>
                  <a:pt x="41663" y="11820"/>
                </a:cubicBezTo>
                <a:close/>
                <a:moveTo>
                  <a:pt x="43629" y="11820"/>
                </a:moveTo>
                <a:cubicBezTo>
                  <a:pt x="43404" y="11820"/>
                  <a:pt x="43235" y="11988"/>
                  <a:pt x="43235" y="12185"/>
                </a:cubicBezTo>
                <a:cubicBezTo>
                  <a:pt x="43235" y="12409"/>
                  <a:pt x="43404" y="12578"/>
                  <a:pt x="43629" y="12578"/>
                </a:cubicBezTo>
                <a:cubicBezTo>
                  <a:pt x="43825" y="12578"/>
                  <a:pt x="44022" y="12409"/>
                  <a:pt x="44022" y="12185"/>
                </a:cubicBezTo>
                <a:cubicBezTo>
                  <a:pt x="44022" y="11988"/>
                  <a:pt x="43825" y="11820"/>
                  <a:pt x="43629" y="11820"/>
                </a:cubicBezTo>
                <a:close/>
                <a:moveTo>
                  <a:pt x="45594" y="11820"/>
                </a:moveTo>
                <a:cubicBezTo>
                  <a:pt x="45369" y="11820"/>
                  <a:pt x="45201" y="11988"/>
                  <a:pt x="45201" y="12185"/>
                </a:cubicBezTo>
                <a:cubicBezTo>
                  <a:pt x="45201" y="12409"/>
                  <a:pt x="45369" y="12578"/>
                  <a:pt x="45594" y="12578"/>
                </a:cubicBezTo>
                <a:cubicBezTo>
                  <a:pt x="45790" y="12578"/>
                  <a:pt x="45987" y="12409"/>
                  <a:pt x="45987" y="12185"/>
                </a:cubicBezTo>
                <a:cubicBezTo>
                  <a:pt x="45987" y="11988"/>
                  <a:pt x="45790" y="11820"/>
                  <a:pt x="45594" y="11820"/>
                </a:cubicBezTo>
                <a:close/>
                <a:moveTo>
                  <a:pt x="47559" y="11820"/>
                </a:moveTo>
                <a:cubicBezTo>
                  <a:pt x="47334" y="11820"/>
                  <a:pt x="47166" y="11988"/>
                  <a:pt x="47166" y="12185"/>
                </a:cubicBezTo>
                <a:cubicBezTo>
                  <a:pt x="47166" y="12409"/>
                  <a:pt x="47334" y="12578"/>
                  <a:pt x="47559" y="12578"/>
                </a:cubicBezTo>
                <a:cubicBezTo>
                  <a:pt x="47756" y="12578"/>
                  <a:pt x="47952" y="12409"/>
                  <a:pt x="47952" y="12185"/>
                </a:cubicBezTo>
                <a:cubicBezTo>
                  <a:pt x="47952" y="11988"/>
                  <a:pt x="47756" y="11820"/>
                  <a:pt x="47559" y="11820"/>
                </a:cubicBezTo>
                <a:close/>
                <a:moveTo>
                  <a:pt x="49524" y="11820"/>
                </a:moveTo>
                <a:cubicBezTo>
                  <a:pt x="49300" y="11820"/>
                  <a:pt x="49131" y="11988"/>
                  <a:pt x="49131" y="12185"/>
                </a:cubicBezTo>
                <a:cubicBezTo>
                  <a:pt x="49131" y="12409"/>
                  <a:pt x="49300" y="12578"/>
                  <a:pt x="49524" y="12578"/>
                </a:cubicBezTo>
                <a:cubicBezTo>
                  <a:pt x="49721" y="12578"/>
                  <a:pt x="49917" y="12409"/>
                  <a:pt x="49917" y="12185"/>
                </a:cubicBezTo>
                <a:cubicBezTo>
                  <a:pt x="49917" y="11988"/>
                  <a:pt x="49721" y="11820"/>
                  <a:pt x="49524" y="11820"/>
                </a:cubicBezTo>
                <a:close/>
                <a:moveTo>
                  <a:pt x="35768" y="13785"/>
                </a:moveTo>
                <a:cubicBezTo>
                  <a:pt x="35543" y="13785"/>
                  <a:pt x="35375" y="13953"/>
                  <a:pt x="35375" y="14150"/>
                </a:cubicBezTo>
                <a:cubicBezTo>
                  <a:pt x="35375" y="14374"/>
                  <a:pt x="35543" y="14543"/>
                  <a:pt x="35768" y="14543"/>
                </a:cubicBezTo>
                <a:cubicBezTo>
                  <a:pt x="35964" y="14543"/>
                  <a:pt x="36161" y="14374"/>
                  <a:pt x="36161" y="14150"/>
                </a:cubicBezTo>
                <a:cubicBezTo>
                  <a:pt x="36161" y="13953"/>
                  <a:pt x="35964" y="13785"/>
                  <a:pt x="35768" y="13785"/>
                </a:cubicBezTo>
                <a:close/>
                <a:moveTo>
                  <a:pt x="37733" y="13785"/>
                </a:moveTo>
                <a:cubicBezTo>
                  <a:pt x="37508" y="13785"/>
                  <a:pt x="37340" y="13953"/>
                  <a:pt x="37340" y="14150"/>
                </a:cubicBezTo>
                <a:cubicBezTo>
                  <a:pt x="37340" y="14374"/>
                  <a:pt x="37508" y="14543"/>
                  <a:pt x="37733" y="14543"/>
                </a:cubicBezTo>
                <a:cubicBezTo>
                  <a:pt x="37929" y="14543"/>
                  <a:pt x="38126" y="14374"/>
                  <a:pt x="38126" y="14150"/>
                </a:cubicBezTo>
                <a:cubicBezTo>
                  <a:pt x="38126" y="13953"/>
                  <a:pt x="37929" y="13785"/>
                  <a:pt x="37733" y="13785"/>
                </a:cubicBezTo>
                <a:close/>
                <a:moveTo>
                  <a:pt x="39698" y="13785"/>
                </a:moveTo>
                <a:cubicBezTo>
                  <a:pt x="39474" y="13785"/>
                  <a:pt x="39305" y="13953"/>
                  <a:pt x="39305" y="14150"/>
                </a:cubicBezTo>
                <a:cubicBezTo>
                  <a:pt x="39305" y="14374"/>
                  <a:pt x="39474" y="14543"/>
                  <a:pt x="39698" y="14543"/>
                </a:cubicBezTo>
                <a:cubicBezTo>
                  <a:pt x="39895" y="14543"/>
                  <a:pt x="40091" y="14374"/>
                  <a:pt x="40091" y="14150"/>
                </a:cubicBezTo>
                <a:cubicBezTo>
                  <a:pt x="40091" y="13953"/>
                  <a:pt x="39895" y="13785"/>
                  <a:pt x="39698" y="13785"/>
                </a:cubicBezTo>
                <a:close/>
                <a:moveTo>
                  <a:pt x="41663" y="13785"/>
                </a:moveTo>
                <a:cubicBezTo>
                  <a:pt x="41439" y="13785"/>
                  <a:pt x="41270" y="13953"/>
                  <a:pt x="41270" y="14150"/>
                </a:cubicBezTo>
                <a:cubicBezTo>
                  <a:pt x="41270" y="14374"/>
                  <a:pt x="41439" y="14543"/>
                  <a:pt x="41663" y="14543"/>
                </a:cubicBezTo>
                <a:cubicBezTo>
                  <a:pt x="41860" y="14543"/>
                  <a:pt x="42056" y="14374"/>
                  <a:pt x="42056" y="14150"/>
                </a:cubicBezTo>
                <a:cubicBezTo>
                  <a:pt x="42056" y="13953"/>
                  <a:pt x="41860" y="13785"/>
                  <a:pt x="41663" y="13785"/>
                </a:cubicBezTo>
                <a:close/>
                <a:moveTo>
                  <a:pt x="43629" y="13785"/>
                </a:moveTo>
                <a:cubicBezTo>
                  <a:pt x="43404" y="13785"/>
                  <a:pt x="43235" y="13953"/>
                  <a:pt x="43235" y="14150"/>
                </a:cubicBezTo>
                <a:cubicBezTo>
                  <a:pt x="43235" y="14374"/>
                  <a:pt x="43404" y="14543"/>
                  <a:pt x="43629" y="14543"/>
                </a:cubicBezTo>
                <a:cubicBezTo>
                  <a:pt x="43825" y="14543"/>
                  <a:pt x="44022" y="14374"/>
                  <a:pt x="44022" y="14150"/>
                </a:cubicBezTo>
                <a:cubicBezTo>
                  <a:pt x="44022" y="13953"/>
                  <a:pt x="43825" y="13785"/>
                  <a:pt x="43629" y="13785"/>
                </a:cubicBezTo>
                <a:close/>
                <a:moveTo>
                  <a:pt x="45594" y="13785"/>
                </a:moveTo>
                <a:cubicBezTo>
                  <a:pt x="45369" y="13785"/>
                  <a:pt x="45201" y="13953"/>
                  <a:pt x="45201" y="14150"/>
                </a:cubicBezTo>
                <a:cubicBezTo>
                  <a:pt x="45201" y="14374"/>
                  <a:pt x="45369" y="14543"/>
                  <a:pt x="45594" y="14543"/>
                </a:cubicBezTo>
                <a:cubicBezTo>
                  <a:pt x="45790" y="14543"/>
                  <a:pt x="45987" y="14374"/>
                  <a:pt x="45987" y="14150"/>
                </a:cubicBezTo>
                <a:cubicBezTo>
                  <a:pt x="45987" y="13953"/>
                  <a:pt x="45790" y="13785"/>
                  <a:pt x="45594" y="13785"/>
                </a:cubicBezTo>
                <a:close/>
                <a:moveTo>
                  <a:pt x="47559" y="13785"/>
                </a:moveTo>
                <a:cubicBezTo>
                  <a:pt x="47334" y="13785"/>
                  <a:pt x="47166" y="13953"/>
                  <a:pt x="47166" y="14150"/>
                </a:cubicBezTo>
                <a:cubicBezTo>
                  <a:pt x="47166" y="14374"/>
                  <a:pt x="47334" y="14543"/>
                  <a:pt x="47559" y="14543"/>
                </a:cubicBezTo>
                <a:cubicBezTo>
                  <a:pt x="47756" y="14543"/>
                  <a:pt x="47952" y="14374"/>
                  <a:pt x="47952" y="14150"/>
                </a:cubicBezTo>
                <a:cubicBezTo>
                  <a:pt x="47952" y="13953"/>
                  <a:pt x="47756" y="13785"/>
                  <a:pt x="47559" y="13785"/>
                </a:cubicBezTo>
                <a:close/>
                <a:moveTo>
                  <a:pt x="49524" y="13785"/>
                </a:moveTo>
                <a:cubicBezTo>
                  <a:pt x="49300" y="13785"/>
                  <a:pt x="49131" y="13953"/>
                  <a:pt x="49131" y="14150"/>
                </a:cubicBezTo>
                <a:cubicBezTo>
                  <a:pt x="49131" y="14374"/>
                  <a:pt x="49300" y="14543"/>
                  <a:pt x="49524" y="14543"/>
                </a:cubicBezTo>
                <a:cubicBezTo>
                  <a:pt x="49721" y="14543"/>
                  <a:pt x="49917" y="14374"/>
                  <a:pt x="49917" y="14150"/>
                </a:cubicBezTo>
                <a:cubicBezTo>
                  <a:pt x="49917" y="13953"/>
                  <a:pt x="49721" y="13785"/>
                  <a:pt x="49524" y="13785"/>
                </a:cubicBezTo>
                <a:close/>
                <a:moveTo>
                  <a:pt x="51489" y="13785"/>
                </a:moveTo>
                <a:cubicBezTo>
                  <a:pt x="51265" y="13785"/>
                  <a:pt x="51096" y="13953"/>
                  <a:pt x="51096" y="14150"/>
                </a:cubicBezTo>
                <a:cubicBezTo>
                  <a:pt x="51096" y="14374"/>
                  <a:pt x="51265" y="14543"/>
                  <a:pt x="51489" y="14543"/>
                </a:cubicBezTo>
                <a:cubicBezTo>
                  <a:pt x="51686" y="14543"/>
                  <a:pt x="51882" y="14374"/>
                  <a:pt x="51882" y="14150"/>
                </a:cubicBezTo>
                <a:cubicBezTo>
                  <a:pt x="51882" y="13953"/>
                  <a:pt x="51686" y="13785"/>
                  <a:pt x="51489" y="13785"/>
                </a:cubicBezTo>
                <a:close/>
                <a:moveTo>
                  <a:pt x="35768" y="15722"/>
                </a:moveTo>
                <a:cubicBezTo>
                  <a:pt x="35543" y="15750"/>
                  <a:pt x="35375" y="15919"/>
                  <a:pt x="35375" y="16115"/>
                </a:cubicBezTo>
                <a:cubicBezTo>
                  <a:pt x="35375" y="16340"/>
                  <a:pt x="35543" y="16508"/>
                  <a:pt x="35768" y="16508"/>
                </a:cubicBezTo>
                <a:cubicBezTo>
                  <a:pt x="35964" y="16508"/>
                  <a:pt x="36161" y="16340"/>
                  <a:pt x="36161" y="16115"/>
                </a:cubicBezTo>
                <a:cubicBezTo>
                  <a:pt x="36161" y="15919"/>
                  <a:pt x="35964" y="15722"/>
                  <a:pt x="35768" y="15722"/>
                </a:cubicBezTo>
                <a:close/>
                <a:moveTo>
                  <a:pt x="37733" y="15722"/>
                </a:moveTo>
                <a:cubicBezTo>
                  <a:pt x="37508" y="15750"/>
                  <a:pt x="37340" y="15919"/>
                  <a:pt x="37340" y="16115"/>
                </a:cubicBezTo>
                <a:cubicBezTo>
                  <a:pt x="37340" y="16340"/>
                  <a:pt x="37508" y="16508"/>
                  <a:pt x="37733" y="16508"/>
                </a:cubicBezTo>
                <a:cubicBezTo>
                  <a:pt x="37929" y="16508"/>
                  <a:pt x="38126" y="16340"/>
                  <a:pt x="38126" y="16115"/>
                </a:cubicBezTo>
                <a:cubicBezTo>
                  <a:pt x="38126" y="15919"/>
                  <a:pt x="37929" y="15722"/>
                  <a:pt x="37733" y="15722"/>
                </a:cubicBezTo>
                <a:close/>
                <a:moveTo>
                  <a:pt x="39698" y="15722"/>
                </a:moveTo>
                <a:cubicBezTo>
                  <a:pt x="39474" y="15750"/>
                  <a:pt x="39305" y="15919"/>
                  <a:pt x="39305" y="16115"/>
                </a:cubicBezTo>
                <a:cubicBezTo>
                  <a:pt x="39305" y="16340"/>
                  <a:pt x="39474" y="16508"/>
                  <a:pt x="39698" y="16508"/>
                </a:cubicBezTo>
                <a:cubicBezTo>
                  <a:pt x="39895" y="16508"/>
                  <a:pt x="40091" y="16340"/>
                  <a:pt x="40091" y="16115"/>
                </a:cubicBezTo>
                <a:cubicBezTo>
                  <a:pt x="40091" y="15919"/>
                  <a:pt x="39895" y="15722"/>
                  <a:pt x="39698" y="15722"/>
                </a:cubicBezTo>
                <a:close/>
                <a:moveTo>
                  <a:pt x="41663" y="15722"/>
                </a:moveTo>
                <a:cubicBezTo>
                  <a:pt x="41439" y="15750"/>
                  <a:pt x="41270" y="15919"/>
                  <a:pt x="41270" y="16115"/>
                </a:cubicBezTo>
                <a:cubicBezTo>
                  <a:pt x="41270" y="16340"/>
                  <a:pt x="41439" y="16508"/>
                  <a:pt x="41663" y="16508"/>
                </a:cubicBezTo>
                <a:cubicBezTo>
                  <a:pt x="41860" y="16508"/>
                  <a:pt x="42056" y="16340"/>
                  <a:pt x="42056" y="16115"/>
                </a:cubicBezTo>
                <a:cubicBezTo>
                  <a:pt x="42056" y="15919"/>
                  <a:pt x="41860" y="15722"/>
                  <a:pt x="41663" y="15722"/>
                </a:cubicBezTo>
                <a:close/>
                <a:moveTo>
                  <a:pt x="43629" y="15722"/>
                </a:moveTo>
                <a:cubicBezTo>
                  <a:pt x="43404" y="15750"/>
                  <a:pt x="43235" y="15919"/>
                  <a:pt x="43235" y="16115"/>
                </a:cubicBezTo>
                <a:cubicBezTo>
                  <a:pt x="43235" y="16340"/>
                  <a:pt x="43404" y="16508"/>
                  <a:pt x="43629" y="16508"/>
                </a:cubicBezTo>
                <a:cubicBezTo>
                  <a:pt x="43825" y="16508"/>
                  <a:pt x="44022" y="16340"/>
                  <a:pt x="44022" y="16115"/>
                </a:cubicBezTo>
                <a:cubicBezTo>
                  <a:pt x="44022" y="15919"/>
                  <a:pt x="43825" y="15722"/>
                  <a:pt x="43629" y="15722"/>
                </a:cubicBezTo>
                <a:close/>
                <a:moveTo>
                  <a:pt x="45594" y="15722"/>
                </a:moveTo>
                <a:cubicBezTo>
                  <a:pt x="45369" y="15750"/>
                  <a:pt x="45201" y="15919"/>
                  <a:pt x="45201" y="16115"/>
                </a:cubicBezTo>
                <a:cubicBezTo>
                  <a:pt x="45201" y="16340"/>
                  <a:pt x="45369" y="16508"/>
                  <a:pt x="45594" y="16508"/>
                </a:cubicBezTo>
                <a:cubicBezTo>
                  <a:pt x="45790" y="16508"/>
                  <a:pt x="45987" y="16340"/>
                  <a:pt x="45987" y="16115"/>
                </a:cubicBezTo>
                <a:cubicBezTo>
                  <a:pt x="45987" y="15919"/>
                  <a:pt x="45790" y="15722"/>
                  <a:pt x="45594" y="15722"/>
                </a:cubicBezTo>
                <a:close/>
                <a:moveTo>
                  <a:pt x="47559" y="15722"/>
                </a:moveTo>
                <a:cubicBezTo>
                  <a:pt x="47334" y="15750"/>
                  <a:pt x="47166" y="15919"/>
                  <a:pt x="47166" y="16115"/>
                </a:cubicBezTo>
                <a:cubicBezTo>
                  <a:pt x="47166" y="16340"/>
                  <a:pt x="47334" y="16508"/>
                  <a:pt x="47559" y="16508"/>
                </a:cubicBezTo>
                <a:cubicBezTo>
                  <a:pt x="47756" y="16508"/>
                  <a:pt x="47952" y="16340"/>
                  <a:pt x="47952" y="16115"/>
                </a:cubicBezTo>
                <a:cubicBezTo>
                  <a:pt x="47952" y="15919"/>
                  <a:pt x="47756" y="15722"/>
                  <a:pt x="47559" y="15722"/>
                </a:cubicBezTo>
                <a:close/>
                <a:moveTo>
                  <a:pt x="49524" y="15722"/>
                </a:moveTo>
                <a:cubicBezTo>
                  <a:pt x="49300" y="15750"/>
                  <a:pt x="49131" y="15919"/>
                  <a:pt x="49131" y="16115"/>
                </a:cubicBezTo>
                <a:cubicBezTo>
                  <a:pt x="49131" y="16340"/>
                  <a:pt x="49300" y="16508"/>
                  <a:pt x="49524" y="16508"/>
                </a:cubicBezTo>
                <a:cubicBezTo>
                  <a:pt x="49721" y="16508"/>
                  <a:pt x="49917" y="16340"/>
                  <a:pt x="49917" y="16115"/>
                </a:cubicBezTo>
                <a:cubicBezTo>
                  <a:pt x="49917" y="15919"/>
                  <a:pt x="49721" y="15722"/>
                  <a:pt x="49524" y="15722"/>
                </a:cubicBezTo>
                <a:close/>
                <a:moveTo>
                  <a:pt x="51489" y="15722"/>
                </a:moveTo>
                <a:cubicBezTo>
                  <a:pt x="51265" y="15750"/>
                  <a:pt x="51096" y="15919"/>
                  <a:pt x="51096" y="16115"/>
                </a:cubicBezTo>
                <a:cubicBezTo>
                  <a:pt x="51096" y="16340"/>
                  <a:pt x="51265" y="16508"/>
                  <a:pt x="51489" y="16508"/>
                </a:cubicBezTo>
                <a:cubicBezTo>
                  <a:pt x="51686" y="16508"/>
                  <a:pt x="51882" y="16340"/>
                  <a:pt x="51882" y="16115"/>
                </a:cubicBezTo>
                <a:cubicBezTo>
                  <a:pt x="51882" y="15919"/>
                  <a:pt x="51686" y="15722"/>
                  <a:pt x="51489" y="15722"/>
                </a:cubicBezTo>
                <a:close/>
                <a:moveTo>
                  <a:pt x="37733" y="17715"/>
                </a:moveTo>
                <a:cubicBezTo>
                  <a:pt x="37508" y="17715"/>
                  <a:pt x="37340" y="17884"/>
                  <a:pt x="37340" y="18080"/>
                </a:cubicBezTo>
                <a:cubicBezTo>
                  <a:pt x="37340" y="18305"/>
                  <a:pt x="37508" y="18473"/>
                  <a:pt x="37733" y="18473"/>
                </a:cubicBezTo>
                <a:cubicBezTo>
                  <a:pt x="37929" y="18473"/>
                  <a:pt x="38126" y="18305"/>
                  <a:pt x="38126" y="18080"/>
                </a:cubicBezTo>
                <a:cubicBezTo>
                  <a:pt x="38126" y="17884"/>
                  <a:pt x="37929" y="17715"/>
                  <a:pt x="37733" y="17715"/>
                </a:cubicBezTo>
                <a:close/>
                <a:moveTo>
                  <a:pt x="39698" y="17715"/>
                </a:moveTo>
                <a:cubicBezTo>
                  <a:pt x="39474" y="17715"/>
                  <a:pt x="39305" y="17884"/>
                  <a:pt x="39305" y="18080"/>
                </a:cubicBezTo>
                <a:cubicBezTo>
                  <a:pt x="39305" y="18305"/>
                  <a:pt x="39474" y="18473"/>
                  <a:pt x="39698" y="18473"/>
                </a:cubicBezTo>
                <a:cubicBezTo>
                  <a:pt x="39895" y="18473"/>
                  <a:pt x="40091" y="18305"/>
                  <a:pt x="40091" y="18080"/>
                </a:cubicBezTo>
                <a:cubicBezTo>
                  <a:pt x="40091" y="17884"/>
                  <a:pt x="39895" y="17715"/>
                  <a:pt x="39698" y="17715"/>
                </a:cubicBezTo>
                <a:close/>
                <a:moveTo>
                  <a:pt x="41663" y="17715"/>
                </a:moveTo>
                <a:cubicBezTo>
                  <a:pt x="41439" y="17715"/>
                  <a:pt x="41270" y="17884"/>
                  <a:pt x="41270" y="18080"/>
                </a:cubicBezTo>
                <a:cubicBezTo>
                  <a:pt x="41270" y="18305"/>
                  <a:pt x="41439" y="18473"/>
                  <a:pt x="41663" y="18473"/>
                </a:cubicBezTo>
                <a:cubicBezTo>
                  <a:pt x="41860" y="18473"/>
                  <a:pt x="42056" y="18305"/>
                  <a:pt x="42056" y="18080"/>
                </a:cubicBezTo>
                <a:cubicBezTo>
                  <a:pt x="42056" y="17884"/>
                  <a:pt x="41860" y="17715"/>
                  <a:pt x="41663" y="17715"/>
                </a:cubicBezTo>
                <a:close/>
                <a:moveTo>
                  <a:pt x="43629" y="17715"/>
                </a:moveTo>
                <a:cubicBezTo>
                  <a:pt x="43404" y="17715"/>
                  <a:pt x="43235" y="17884"/>
                  <a:pt x="43235" y="18080"/>
                </a:cubicBezTo>
                <a:cubicBezTo>
                  <a:pt x="43235" y="18305"/>
                  <a:pt x="43404" y="18473"/>
                  <a:pt x="43629" y="18473"/>
                </a:cubicBezTo>
                <a:cubicBezTo>
                  <a:pt x="43825" y="18473"/>
                  <a:pt x="44022" y="18305"/>
                  <a:pt x="44022" y="18080"/>
                </a:cubicBezTo>
                <a:cubicBezTo>
                  <a:pt x="44022" y="17884"/>
                  <a:pt x="43825" y="17715"/>
                  <a:pt x="43629" y="17715"/>
                </a:cubicBezTo>
                <a:close/>
                <a:moveTo>
                  <a:pt x="45594" y="17715"/>
                </a:moveTo>
                <a:cubicBezTo>
                  <a:pt x="45369" y="17715"/>
                  <a:pt x="45201" y="17884"/>
                  <a:pt x="45201" y="18080"/>
                </a:cubicBezTo>
                <a:cubicBezTo>
                  <a:pt x="45201" y="18305"/>
                  <a:pt x="45369" y="18473"/>
                  <a:pt x="45594" y="18473"/>
                </a:cubicBezTo>
                <a:cubicBezTo>
                  <a:pt x="45790" y="18473"/>
                  <a:pt x="45987" y="18305"/>
                  <a:pt x="45987" y="18080"/>
                </a:cubicBezTo>
                <a:cubicBezTo>
                  <a:pt x="45987" y="17884"/>
                  <a:pt x="45790" y="17715"/>
                  <a:pt x="45594" y="17715"/>
                </a:cubicBezTo>
                <a:close/>
                <a:moveTo>
                  <a:pt x="47559" y="17715"/>
                </a:moveTo>
                <a:cubicBezTo>
                  <a:pt x="47334" y="17715"/>
                  <a:pt x="47166" y="17884"/>
                  <a:pt x="47166" y="18080"/>
                </a:cubicBezTo>
                <a:cubicBezTo>
                  <a:pt x="47166" y="18305"/>
                  <a:pt x="47334" y="18473"/>
                  <a:pt x="47559" y="18473"/>
                </a:cubicBezTo>
                <a:cubicBezTo>
                  <a:pt x="47756" y="18473"/>
                  <a:pt x="47952" y="18305"/>
                  <a:pt x="47952" y="18080"/>
                </a:cubicBezTo>
                <a:cubicBezTo>
                  <a:pt x="47952" y="17884"/>
                  <a:pt x="47756" y="17715"/>
                  <a:pt x="47559" y="17715"/>
                </a:cubicBezTo>
                <a:close/>
                <a:moveTo>
                  <a:pt x="49524" y="17715"/>
                </a:moveTo>
                <a:cubicBezTo>
                  <a:pt x="49300" y="17715"/>
                  <a:pt x="49131" y="17884"/>
                  <a:pt x="49131" y="18080"/>
                </a:cubicBezTo>
                <a:cubicBezTo>
                  <a:pt x="49131" y="18305"/>
                  <a:pt x="49300" y="18473"/>
                  <a:pt x="49524" y="18473"/>
                </a:cubicBezTo>
                <a:cubicBezTo>
                  <a:pt x="49721" y="18473"/>
                  <a:pt x="49917" y="18305"/>
                  <a:pt x="49917" y="18080"/>
                </a:cubicBezTo>
                <a:cubicBezTo>
                  <a:pt x="49917" y="17884"/>
                  <a:pt x="49721" y="17715"/>
                  <a:pt x="49524" y="17715"/>
                </a:cubicBezTo>
                <a:close/>
                <a:moveTo>
                  <a:pt x="51489" y="17715"/>
                </a:moveTo>
                <a:cubicBezTo>
                  <a:pt x="51265" y="17715"/>
                  <a:pt x="51096" y="17884"/>
                  <a:pt x="51096" y="18080"/>
                </a:cubicBezTo>
                <a:cubicBezTo>
                  <a:pt x="51096" y="18305"/>
                  <a:pt x="51265" y="18473"/>
                  <a:pt x="51489" y="18473"/>
                </a:cubicBezTo>
                <a:cubicBezTo>
                  <a:pt x="51686" y="18473"/>
                  <a:pt x="51882" y="18305"/>
                  <a:pt x="51882" y="18080"/>
                </a:cubicBezTo>
                <a:cubicBezTo>
                  <a:pt x="51882" y="17884"/>
                  <a:pt x="51686" y="17715"/>
                  <a:pt x="51489" y="17715"/>
                </a:cubicBezTo>
                <a:close/>
                <a:moveTo>
                  <a:pt x="53455" y="17715"/>
                </a:moveTo>
                <a:cubicBezTo>
                  <a:pt x="53230" y="17715"/>
                  <a:pt x="53062" y="17884"/>
                  <a:pt x="53062" y="18080"/>
                </a:cubicBezTo>
                <a:cubicBezTo>
                  <a:pt x="53062" y="18305"/>
                  <a:pt x="53230" y="18473"/>
                  <a:pt x="53455" y="18473"/>
                </a:cubicBezTo>
                <a:cubicBezTo>
                  <a:pt x="53651" y="18473"/>
                  <a:pt x="53848" y="18305"/>
                  <a:pt x="53848" y="18080"/>
                </a:cubicBezTo>
                <a:cubicBezTo>
                  <a:pt x="53848" y="17884"/>
                  <a:pt x="53651" y="17715"/>
                  <a:pt x="53455" y="17715"/>
                </a:cubicBezTo>
                <a:close/>
                <a:moveTo>
                  <a:pt x="37733" y="19681"/>
                </a:moveTo>
                <a:cubicBezTo>
                  <a:pt x="37508" y="19681"/>
                  <a:pt x="37340" y="19849"/>
                  <a:pt x="37340" y="20046"/>
                </a:cubicBezTo>
                <a:cubicBezTo>
                  <a:pt x="37340" y="20270"/>
                  <a:pt x="37508" y="20439"/>
                  <a:pt x="37733" y="20439"/>
                </a:cubicBezTo>
                <a:cubicBezTo>
                  <a:pt x="37929" y="20439"/>
                  <a:pt x="38126" y="20270"/>
                  <a:pt x="38126" y="20046"/>
                </a:cubicBezTo>
                <a:cubicBezTo>
                  <a:pt x="38126" y="19849"/>
                  <a:pt x="37929" y="19681"/>
                  <a:pt x="37733" y="19681"/>
                </a:cubicBezTo>
                <a:close/>
                <a:moveTo>
                  <a:pt x="39698" y="19681"/>
                </a:moveTo>
                <a:cubicBezTo>
                  <a:pt x="39474" y="19681"/>
                  <a:pt x="39305" y="19849"/>
                  <a:pt x="39305" y="20046"/>
                </a:cubicBezTo>
                <a:cubicBezTo>
                  <a:pt x="39305" y="20270"/>
                  <a:pt x="39474" y="20439"/>
                  <a:pt x="39698" y="20439"/>
                </a:cubicBezTo>
                <a:cubicBezTo>
                  <a:pt x="39895" y="20439"/>
                  <a:pt x="40091" y="20270"/>
                  <a:pt x="40091" y="20046"/>
                </a:cubicBezTo>
                <a:cubicBezTo>
                  <a:pt x="40091" y="19849"/>
                  <a:pt x="39895" y="19681"/>
                  <a:pt x="39698" y="19681"/>
                </a:cubicBezTo>
                <a:close/>
                <a:moveTo>
                  <a:pt x="41663" y="19681"/>
                </a:moveTo>
                <a:cubicBezTo>
                  <a:pt x="41439" y="19681"/>
                  <a:pt x="41270" y="19849"/>
                  <a:pt x="41270" y="20046"/>
                </a:cubicBezTo>
                <a:cubicBezTo>
                  <a:pt x="41270" y="20270"/>
                  <a:pt x="41439" y="20439"/>
                  <a:pt x="41663" y="20439"/>
                </a:cubicBezTo>
                <a:cubicBezTo>
                  <a:pt x="41860" y="20439"/>
                  <a:pt x="42056" y="20270"/>
                  <a:pt x="42056" y="20046"/>
                </a:cubicBezTo>
                <a:cubicBezTo>
                  <a:pt x="42056" y="19849"/>
                  <a:pt x="41860" y="19681"/>
                  <a:pt x="41663" y="19681"/>
                </a:cubicBezTo>
                <a:close/>
                <a:moveTo>
                  <a:pt x="43629" y="19681"/>
                </a:moveTo>
                <a:cubicBezTo>
                  <a:pt x="43404" y="19681"/>
                  <a:pt x="43235" y="19849"/>
                  <a:pt x="43235" y="20046"/>
                </a:cubicBezTo>
                <a:cubicBezTo>
                  <a:pt x="43235" y="20270"/>
                  <a:pt x="43404" y="20439"/>
                  <a:pt x="43629" y="20439"/>
                </a:cubicBezTo>
                <a:cubicBezTo>
                  <a:pt x="43825" y="20439"/>
                  <a:pt x="44022" y="20270"/>
                  <a:pt x="44022" y="20046"/>
                </a:cubicBezTo>
                <a:cubicBezTo>
                  <a:pt x="44022" y="19849"/>
                  <a:pt x="43825" y="19681"/>
                  <a:pt x="43629" y="19681"/>
                </a:cubicBezTo>
                <a:close/>
                <a:moveTo>
                  <a:pt x="45594" y="19681"/>
                </a:moveTo>
                <a:cubicBezTo>
                  <a:pt x="45369" y="19681"/>
                  <a:pt x="45201" y="19849"/>
                  <a:pt x="45201" y="20046"/>
                </a:cubicBezTo>
                <a:cubicBezTo>
                  <a:pt x="45201" y="20270"/>
                  <a:pt x="45369" y="20439"/>
                  <a:pt x="45594" y="20439"/>
                </a:cubicBezTo>
                <a:cubicBezTo>
                  <a:pt x="45790" y="20439"/>
                  <a:pt x="45987" y="20270"/>
                  <a:pt x="45987" y="20046"/>
                </a:cubicBezTo>
                <a:cubicBezTo>
                  <a:pt x="45987" y="19849"/>
                  <a:pt x="45790" y="19681"/>
                  <a:pt x="45594" y="19681"/>
                </a:cubicBezTo>
                <a:close/>
                <a:moveTo>
                  <a:pt x="47559" y="19681"/>
                </a:moveTo>
                <a:cubicBezTo>
                  <a:pt x="47334" y="19681"/>
                  <a:pt x="47166" y="19849"/>
                  <a:pt x="47166" y="20046"/>
                </a:cubicBezTo>
                <a:cubicBezTo>
                  <a:pt x="47166" y="20270"/>
                  <a:pt x="47334" y="20439"/>
                  <a:pt x="47559" y="20439"/>
                </a:cubicBezTo>
                <a:cubicBezTo>
                  <a:pt x="47756" y="20439"/>
                  <a:pt x="47952" y="20270"/>
                  <a:pt x="47952" y="20046"/>
                </a:cubicBezTo>
                <a:cubicBezTo>
                  <a:pt x="47952" y="19849"/>
                  <a:pt x="47756" y="19681"/>
                  <a:pt x="47559" y="19681"/>
                </a:cubicBezTo>
                <a:close/>
                <a:moveTo>
                  <a:pt x="49524" y="19681"/>
                </a:moveTo>
                <a:cubicBezTo>
                  <a:pt x="49300" y="19681"/>
                  <a:pt x="49131" y="19849"/>
                  <a:pt x="49131" y="20046"/>
                </a:cubicBezTo>
                <a:cubicBezTo>
                  <a:pt x="49131" y="20270"/>
                  <a:pt x="49300" y="20439"/>
                  <a:pt x="49524" y="20439"/>
                </a:cubicBezTo>
                <a:cubicBezTo>
                  <a:pt x="49721" y="20439"/>
                  <a:pt x="49917" y="20270"/>
                  <a:pt x="49917" y="20046"/>
                </a:cubicBezTo>
                <a:cubicBezTo>
                  <a:pt x="49917" y="19849"/>
                  <a:pt x="49721" y="19681"/>
                  <a:pt x="49524" y="19681"/>
                </a:cubicBezTo>
                <a:close/>
                <a:moveTo>
                  <a:pt x="51489" y="19681"/>
                </a:moveTo>
                <a:cubicBezTo>
                  <a:pt x="51265" y="19681"/>
                  <a:pt x="51096" y="19849"/>
                  <a:pt x="51096" y="20046"/>
                </a:cubicBezTo>
                <a:cubicBezTo>
                  <a:pt x="51096" y="20270"/>
                  <a:pt x="51265" y="20439"/>
                  <a:pt x="51489" y="20439"/>
                </a:cubicBezTo>
                <a:cubicBezTo>
                  <a:pt x="51686" y="20439"/>
                  <a:pt x="51882" y="20270"/>
                  <a:pt x="51882" y="20046"/>
                </a:cubicBezTo>
                <a:cubicBezTo>
                  <a:pt x="51882" y="19849"/>
                  <a:pt x="51686" y="19681"/>
                  <a:pt x="51489" y="19681"/>
                </a:cubicBezTo>
                <a:close/>
                <a:moveTo>
                  <a:pt x="53455" y="19681"/>
                </a:moveTo>
                <a:cubicBezTo>
                  <a:pt x="53230" y="19681"/>
                  <a:pt x="53062" y="19849"/>
                  <a:pt x="53062" y="20046"/>
                </a:cubicBezTo>
                <a:cubicBezTo>
                  <a:pt x="53062" y="20270"/>
                  <a:pt x="53230" y="20439"/>
                  <a:pt x="53455" y="20439"/>
                </a:cubicBezTo>
                <a:cubicBezTo>
                  <a:pt x="53651" y="20439"/>
                  <a:pt x="53848" y="20270"/>
                  <a:pt x="53848" y="20046"/>
                </a:cubicBezTo>
                <a:cubicBezTo>
                  <a:pt x="53848" y="19849"/>
                  <a:pt x="53651" y="19681"/>
                  <a:pt x="53455" y="19681"/>
                </a:cubicBezTo>
                <a:close/>
                <a:moveTo>
                  <a:pt x="39698" y="21646"/>
                </a:moveTo>
                <a:cubicBezTo>
                  <a:pt x="39474" y="21646"/>
                  <a:pt x="39305" y="21814"/>
                  <a:pt x="39305" y="22011"/>
                </a:cubicBezTo>
                <a:cubicBezTo>
                  <a:pt x="39305" y="22235"/>
                  <a:pt x="39474" y="22404"/>
                  <a:pt x="39698" y="22404"/>
                </a:cubicBezTo>
                <a:cubicBezTo>
                  <a:pt x="39895" y="22404"/>
                  <a:pt x="40091" y="22235"/>
                  <a:pt x="40091" y="22011"/>
                </a:cubicBezTo>
                <a:cubicBezTo>
                  <a:pt x="40091" y="21814"/>
                  <a:pt x="39895" y="21646"/>
                  <a:pt x="39698" y="21646"/>
                </a:cubicBezTo>
                <a:close/>
                <a:moveTo>
                  <a:pt x="41663" y="21646"/>
                </a:moveTo>
                <a:cubicBezTo>
                  <a:pt x="41439" y="21646"/>
                  <a:pt x="41270" y="21814"/>
                  <a:pt x="41270" y="22011"/>
                </a:cubicBezTo>
                <a:cubicBezTo>
                  <a:pt x="41270" y="22235"/>
                  <a:pt x="41439" y="22404"/>
                  <a:pt x="41663" y="22404"/>
                </a:cubicBezTo>
                <a:cubicBezTo>
                  <a:pt x="41860" y="22404"/>
                  <a:pt x="42056" y="22235"/>
                  <a:pt x="42056" y="22011"/>
                </a:cubicBezTo>
                <a:cubicBezTo>
                  <a:pt x="42056" y="21814"/>
                  <a:pt x="41860" y="21646"/>
                  <a:pt x="41663" y="21646"/>
                </a:cubicBezTo>
                <a:close/>
                <a:moveTo>
                  <a:pt x="43629" y="21646"/>
                </a:moveTo>
                <a:cubicBezTo>
                  <a:pt x="43404" y="21646"/>
                  <a:pt x="43235" y="21814"/>
                  <a:pt x="43235" y="22011"/>
                </a:cubicBezTo>
                <a:cubicBezTo>
                  <a:pt x="43235" y="22235"/>
                  <a:pt x="43404" y="22404"/>
                  <a:pt x="43629" y="22404"/>
                </a:cubicBezTo>
                <a:cubicBezTo>
                  <a:pt x="43825" y="22404"/>
                  <a:pt x="44022" y="22235"/>
                  <a:pt x="44022" y="22011"/>
                </a:cubicBezTo>
                <a:cubicBezTo>
                  <a:pt x="44022" y="21814"/>
                  <a:pt x="43825" y="21646"/>
                  <a:pt x="43629" y="21646"/>
                </a:cubicBezTo>
                <a:close/>
                <a:moveTo>
                  <a:pt x="45594" y="21646"/>
                </a:moveTo>
                <a:cubicBezTo>
                  <a:pt x="45369" y="21646"/>
                  <a:pt x="45201" y="21814"/>
                  <a:pt x="45201" y="22011"/>
                </a:cubicBezTo>
                <a:cubicBezTo>
                  <a:pt x="45201" y="22235"/>
                  <a:pt x="45369" y="22404"/>
                  <a:pt x="45594" y="22404"/>
                </a:cubicBezTo>
                <a:cubicBezTo>
                  <a:pt x="45790" y="22404"/>
                  <a:pt x="45987" y="22235"/>
                  <a:pt x="45987" y="22011"/>
                </a:cubicBezTo>
                <a:cubicBezTo>
                  <a:pt x="45987" y="21814"/>
                  <a:pt x="45790" y="21646"/>
                  <a:pt x="45594" y="21646"/>
                </a:cubicBezTo>
                <a:close/>
                <a:moveTo>
                  <a:pt x="47559" y="21646"/>
                </a:moveTo>
                <a:cubicBezTo>
                  <a:pt x="47334" y="21646"/>
                  <a:pt x="47166" y="21814"/>
                  <a:pt x="47166" y="22011"/>
                </a:cubicBezTo>
                <a:cubicBezTo>
                  <a:pt x="47166" y="22235"/>
                  <a:pt x="47334" y="22404"/>
                  <a:pt x="47559" y="22404"/>
                </a:cubicBezTo>
                <a:cubicBezTo>
                  <a:pt x="47756" y="22404"/>
                  <a:pt x="47952" y="22235"/>
                  <a:pt x="47952" y="22011"/>
                </a:cubicBezTo>
                <a:cubicBezTo>
                  <a:pt x="47952" y="21814"/>
                  <a:pt x="47756" y="21646"/>
                  <a:pt x="47559" y="21646"/>
                </a:cubicBezTo>
                <a:close/>
                <a:moveTo>
                  <a:pt x="49524" y="21646"/>
                </a:moveTo>
                <a:cubicBezTo>
                  <a:pt x="49300" y="21646"/>
                  <a:pt x="49131" y="21814"/>
                  <a:pt x="49131" y="22011"/>
                </a:cubicBezTo>
                <a:cubicBezTo>
                  <a:pt x="49131" y="22235"/>
                  <a:pt x="49300" y="22404"/>
                  <a:pt x="49524" y="22404"/>
                </a:cubicBezTo>
                <a:cubicBezTo>
                  <a:pt x="49721" y="22404"/>
                  <a:pt x="49917" y="22235"/>
                  <a:pt x="49917" y="22011"/>
                </a:cubicBezTo>
                <a:cubicBezTo>
                  <a:pt x="49917" y="21814"/>
                  <a:pt x="49721" y="21646"/>
                  <a:pt x="49524" y="21646"/>
                </a:cubicBezTo>
                <a:close/>
                <a:moveTo>
                  <a:pt x="51489" y="21646"/>
                </a:moveTo>
                <a:cubicBezTo>
                  <a:pt x="51265" y="21646"/>
                  <a:pt x="51096" y="21814"/>
                  <a:pt x="51096" y="22011"/>
                </a:cubicBezTo>
                <a:cubicBezTo>
                  <a:pt x="51096" y="22235"/>
                  <a:pt x="51265" y="22404"/>
                  <a:pt x="51489" y="22404"/>
                </a:cubicBezTo>
                <a:cubicBezTo>
                  <a:pt x="51686" y="22404"/>
                  <a:pt x="51882" y="22235"/>
                  <a:pt x="51882" y="22011"/>
                </a:cubicBezTo>
                <a:cubicBezTo>
                  <a:pt x="51882" y="21814"/>
                  <a:pt x="51686" y="21646"/>
                  <a:pt x="51489" y="21646"/>
                </a:cubicBezTo>
                <a:close/>
                <a:moveTo>
                  <a:pt x="53455" y="21646"/>
                </a:moveTo>
                <a:cubicBezTo>
                  <a:pt x="53230" y="21646"/>
                  <a:pt x="53062" y="21814"/>
                  <a:pt x="53062" y="22011"/>
                </a:cubicBezTo>
                <a:cubicBezTo>
                  <a:pt x="53062" y="22235"/>
                  <a:pt x="53230" y="22404"/>
                  <a:pt x="53455" y="22404"/>
                </a:cubicBezTo>
                <a:cubicBezTo>
                  <a:pt x="53651" y="22404"/>
                  <a:pt x="53848" y="22235"/>
                  <a:pt x="53848" y="22011"/>
                </a:cubicBezTo>
                <a:cubicBezTo>
                  <a:pt x="53848" y="21814"/>
                  <a:pt x="53651" y="21646"/>
                  <a:pt x="53455" y="21646"/>
                </a:cubicBezTo>
                <a:close/>
                <a:moveTo>
                  <a:pt x="55420" y="21646"/>
                </a:moveTo>
                <a:cubicBezTo>
                  <a:pt x="55195" y="21646"/>
                  <a:pt x="55027" y="21814"/>
                  <a:pt x="55027" y="22011"/>
                </a:cubicBezTo>
                <a:cubicBezTo>
                  <a:pt x="55027" y="22235"/>
                  <a:pt x="55195" y="22404"/>
                  <a:pt x="55420" y="22404"/>
                </a:cubicBezTo>
                <a:cubicBezTo>
                  <a:pt x="55616" y="22404"/>
                  <a:pt x="55813" y="22235"/>
                  <a:pt x="55813" y="22011"/>
                </a:cubicBezTo>
                <a:cubicBezTo>
                  <a:pt x="55813" y="21814"/>
                  <a:pt x="55616" y="21646"/>
                  <a:pt x="55420" y="21646"/>
                </a:cubicBezTo>
                <a:close/>
                <a:moveTo>
                  <a:pt x="39698" y="23611"/>
                </a:moveTo>
                <a:cubicBezTo>
                  <a:pt x="39474" y="23611"/>
                  <a:pt x="39305" y="23780"/>
                  <a:pt x="39305" y="23976"/>
                </a:cubicBezTo>
                <a:cubicBezTo>
                  <a:pt x="39305" y="24201"/>
                  <a:pt x="39474" y="24369"/>
                  <a:pt x="39698" y="24369"/>
                </a:cubicBezTo>
                <a:cubicBezTo>
                  <a:pt x="39895" y="24369"/>
                  <a:pt x="40091" y="24201"/>
                  <a:pt x="40091" y="23976"/>
                </a:cubicBezTo>
                <a:cubicBezTo>
                  <a:pt x="40091" y="23780"/>
                  <a:pt x="39895" y="23611"/>
                  <a:pt x="39698" y="23611"/>
                </a:cubicBezTo>
                <a:close/>
                <a:moveTo>
                  <a:pt x="41663" y="23611"/>
                </a:moveTo>
                <a:cubicBezTo>
                  <a:pt x="41439" y="23611"/>
                  <a:pt x="41270" y="23780"/>
                  <a:pt x="41270" y="23976"/>
                </a:cubicBezTo>
                <a:cubicBezTo>
                  <a:pt x="41270" y="24201"/>
                  <a:pt x="41439" y="24369"/>
                  <a:pt x="41663" y="24369"/>
                </a:cubicBezTo>
                <a:cubicBezTo>
                  <a:pt x="41860" y="24369"/>
                  <a:pt x="42056" y="24201"/>
                  <a:pt x="42056" y="23976"/>
                </a:cubicBezTo>
                <a:cubicBezTo>
                  <a:pt x="42056" y="23780"/>
                  <a:pt x="41860" y="23611"/>
                  <a:pt x="41663" y="23611"/>
                </a:cubicBezTo>
                <a:close/>
                <a:moveTo>
                  <a:pt x="43629" y="23611"/>
                </a:moveTo>
                <a:cubicBezTo>
                  <a:pt x="43404" y="23611"/>
                  <a:pt x="43235" y="23780"/>
                  <a:pt x="43235" y="23976"/>
                </a:cubicBezTo>
                <a:cubicBezTo>
                  <a:pt x="43235" y="24201"/>
                  <a:pt x="43404" y="24369"/>
                  <a:pt x="43629" y="24369"/>
                </a:cubicBezTo>
                <a:cubicBezTo>
                  <a:pt x="43825" y="24369"/>
                  <a:pt x="44022" y="24201"/>
                  <a:pt x="44022" y="23976"/>
                </a:cubicBezTo>
                <a:cubicBezTo>
                  <a:pt x="44022" y="23780"/>
                  <a:pt x="43825" y="23611"/>
                  <a:pt x="43629" y="23611"/>
                </a:cubicBezTo>
                <a:close/>
                <a:moveTo>
                  <a:pt x="45594" y="23611"/>
                </a:moveTo>
                <a:cubicBezTo>
                  <a:pt x="45369" y="23611"/>
                  <a:pt x="45201" y="23780"/>
                  <a:pt x="45201" y="23976"/>
                </a:cubicBezTo>
                <a:cubicBezTo>
                  <a:pt x="45201" y="24201"/>
                  <a:pt x="45369" y="24369"/>
                  <a:pt x="45594" y="24369"/>
                </a:cubicBezTo>
                <a:cubicBezTo>
                  <a:pt x="45790" y="24369"/>
                  <a:pt x="45987" y="24201"/>
                  <a:pt x="45987" y="23976"/>
                </a:cubicBezTo>
                <a:cubicBezTo>
                  <a:pt x="45987" y="23780"/>
                  <a:pt x="45790" y="23611"/>
                  <a:pt x="45594" y="23611"/>
                </a:cubicBezTo>
                <a:close/>
                <a:moveTo>
                  <a:pt x="47559" y="23611"/>
                </a:moveTo>
                <a:cubicBezTo>
                  <a:pt x="47334" y="23611"/>
                  <a:pt x="47166" y="23780"/>
                  <a:pt x="47166" y="23976"/>
                </a:cubicBezTo>
                <a:cubicBezTo>
                  <a:pt x="47166" y="24201"/>
                  <a:pt x="47334" y="24369"/>
                  <a:pt x="47559" y="24369"/>
                </a:cubicBezTo>
                <a:cubicBezTo>
                  <a:pt x="47756" y="24369"/>
                  <a:pt x="47952" y="24201"/>
                  <a:pt x="47952" y="23976"/>
                </a:cubicBezTo>
                <a:cubicBezTo>
                  <a:pt x="47952" y="23780"/>
                  <a:pt x="47756" y="23611"/>
                  <a:pt x="47559" y="23611"/>
                </a:cubicBezTo>
                <a:close/>
                <a:moveTo>
                  <a:pt x="49524" y="23611"/>
                </a:moveTo>
                <a:cubicBezTo>
                  <a:pt x="49300" y="23611"/>
                  <a:pt x="49131" y="23780"/>
                  <a:pt x="49131" y="23976"/>
                </a:cubicBezTo>
                <a:cubicBezTo>
                  <a:pt x="49131" y="24201"/>
                  <a:pt x="49300" y="24369"/>
                  <a:pt x="49524" y="24369"/>
                </a:cubicBezTo>
                <a:cubicBezTo>
                  <a:pt x="49721" y="24369"/>
                  <a:pt x="49917" y="24201"/>
                  <a:pt x="49917" y="23976"/>
                </a:cubicBezTo>
                <a:cubicBezTo>
                  <a:pt x="49917" y="23780"/>
                  <a:pt x="49721" y="23611"/>
                  <a:pt x="49524" y="23611"/>
                </a:cubicBezTo>
                <a:close/>
                <a:moveTo>
                  <a:pt x="51489" y="23611"/>
                </a:moveTo>
                <a:cubicBezTo>
                  <a:pt x="51265" y="23611"/>
                  <a:pt x="51096" y="23780"/>
                  <a:pt x="51096" y="23976"/>
                </a:cubicBezTo>
                <a:cubicBezTo>
                  <a:pt x="51096" y="24201"/>
                  <a:pt x="51265" y="24369"/>
                  <a:pt x="51489" y="24369"/>
                </a:cubicBezTo>
                <a:cubicBezTo>
                  <a:pt x="51686" y="24369"/>
                  <a:pt x="51882" y="24201"/>
                  <a:pt x="51882" y="23976"/>
                </a:cubicBezTo>
                <a:cubicBezTo>
                  <a:pt x="51882" y="23780"/>
                  <a:pt x="51686" y="23611"/>
                  <a:pt x="51489" y="23611"/>
                </a:cubicBezTo>
                <a:close/>
                <a:moveTo>
                  <a:pt x="53455" y="23611"/>
                </a:moveTo>
                <a:cubicBezTo>
                  <a:pt x="53230" y="23611"/>
                  <a:pt x="53062" y="23780"/>
                  <a:pt x="53062" y="23976"/>
                </a:cubicBezTo>
                <a:cubicBezTo>
                  <a:pt x="53062" y="24201"/>
                  <a:pt x="53230" y="24369"/>
                  <a:pt x="53455" y="24369"/>
                </a:cubicBezTo>
                <a:cubicBezTo>
                  <a:pt x="53651" y="24369"/>
                  <a:pt x="53848" y="24201"/>
                  <a:pt x="53848" y="23976"/>
                </a:cubicBezTo>
                <a:cubicBezTo>
                  <a:pt x="53848" y="23780"/>
                  <a:pt x="53651" y="23611"/>
                  <a:pt x="53455" y="23611"/>
                </a:cubicBezTo>
                <a:close/>
                <a:moveTo>
                  <a:pt x="55420" y="23611"/>
                </a:moveTo>
                <a:cubicBezTo>
                  <a:pt x="55195" y="23611"/>
                  <a:pt x="55027" y="23780"/>
                  <a:pt x="55027" y="23976"/>
                </a:cubicBezTo>
                <a:cubicBezTo>
                  <a:pt x="55027" y="24201"/>
                  <a:pt x="55195" y="24369"/>
                  <a:pt x="55420" y="24369"/>
                </a:cubicBezTo>
                <a:cubicBezTo>
                  <a:pt x="55616" y="24369"/>
                  <a:pt x="55813" y="24201"/>
                  <a:pt x="55813" y="23976"/>
                </a:cubicBezTo>
                <a:cubicBezTo>
                  <a:pt x="55813" y="23780"/>
                  <a:pt x="55616" y="23611"/>
                  <a:pt x="55420" y="23611"/>
                </a:cubicBezTo>
                <a:close/>
                <a:moveTo>
                  <a:pt x="41663" y="25576"/>
                </a:moveTo>
                <a:cubicBezTo>
                  <a:pt x="41439" y="25576"/>
                  <a:pt x="41270" y="25745"/>
                  <a:pt x="41270" y="25941"/>
                </a:cubicBezTo>
                <a:cubicBezTo>
                  <a:pt x="41270" y="26166"/>
                  <a:pt x="41439" y="26334"/>
                  <a:pt x="41663" y="26334"/>
                </a:cubicBezTo>
                <a:cubicBezTo>
                  <a:pt x="41860" y="26334"/>
                  <a:pt x="42056" y="26166"/>
                  <a:pt x="42056" y="25941"/>
                </a:cubicBezTo>
                <a:cubicBezTo>
                  <a:pt x="42056" y="25745"/>
                  <a:pt x="41860" y="25576"/>
                  <a:pt x="41663" y="25576"/>
                </a:cubicBezTo>
                <a:close/>
                <a:moveTo>
                  <a:pt x="43629" y="25576"/>
                </a:moveTo>
                <a:cubicBezTo>
                  <a:pt x="43404" y="25576"/>
                  <a:pt x="43235" y="25745"/>
                  <a:pt x="43235" y="25941"/>
                </a:cubicBezTo>
                <a:cubicBezTo>
                  <a:pt x="43235" y="26166"/>
                  <a:pt x="43404" y="26334"/>
                  <a:pt x="43629" y="26334"/>
                </a:cubicBezTo>
                <a:cubicBezTo>
                  <a:pt x="43825" y="26334"/>
                  <a:pt x="44022" y="26166"/>
                  <a:pt x="44022" y="25941"/>
                </a:cubicBezTo>
                <a:cubicBezTo>
                  <a:pt x="44022" y="25745"/>
                  <a:pt x="43825" y="25576"/>
                  <a:pt x="43629" y="25576"/>
                </a:cubicBezTo>
                <a:close/>
                <a:moveTo>
                  <a:pt x="45594" y="25576"/>
                </a:moveTo>
                <a:cubicBezTo>
                  <a:pt x="45369" y="25576"/>
                  <a:pt x="45201" y="25745"/>
                  <a:pt x="45201" y="25941"/>
                </a:cubicBezTo>
                <a:cubicBezTo>
                  <a:pt x="45201" y="26166"/>
                  <a:pt x="45369" y="26334"/>
                  <a:pt x="45594" y="26334"/>
                </a:cubicBezTo>
                <a:cubicBezTo>
                  <a:pt x="45790" y="26334"/>
                  <a:pt x="45987" y="26166"/>
                  <a:pt x="45987" y="25941"/>
                </a:cubicBezTo>
                <a:cubicBezTo>
                  <a:pt x="45987" y="25745"/>
                  <a:pt x="45790" y="25576"/>
                  <a:pt x="45594" y="25576"/>
                </a:cubicBezTo>
                <a:close/>
                <a:moveTo>
                  <a:pt x="47559" y="25576"/>
                </a:moveTo>
                <a:cubicBezTo>
                  <a:pt x="47334" y="25576"/>
                  <a:pt x="47166" y="25745"/>
                  <a:pt x="47166" y="25941"/>
                </a:cubicBezTo>
                <a:cubicBezTo>
                  <a:pt x="47166" y="26166"/>
                  <a:pt x="47334" y="26334"/>
                  <a:pt x="47559" y="26334"/>
                </a:cubicBezTo>
                <a:cubicBezTo>
                  <a:pt x="47756" y="26334"/>
                  <a:pt x="47952" y="26166"/>
                  <a:pt x="47952" y="25941"/>
                </a:cubicBezTo>
                <a:cubicBezTo>
                  <a:pt x="47952" y="25745"/>
                  <a:pt x="47756" y="25576"/>
                  <a:pt x="47559" y="25576"/>
                </a:cubicBezTo>
                <a:close/>
                <a:moveTo>
                  <a:pt x="49524" y="25576"/>
                </a:moveTo>
                <a:cubicBezTo>
                  <a:pt x="49300" y="25576"/>
                  <a:pt x="49131" y="25745"/>
                  <a:pt x="49131" y="25941"/>
                </a:cubicBezTo>
                <a:cubicBezTo>
                  <a:pt x="49131" y="26166"/>
                  <a:pt x="49300" y="26334"/>
                  <a:pt x="49524" y="26334"/>
                </a:cubicBezTo>
                <a:cubicBezTo>
                  <a:pt x="49721" y="26334"/>
                  <a:pt x="49917" y="26166"/>
                  <a:pt x="49917" y="25941"/>
                </a:cubicBezTo>
                <a:cubicBezTo>
                  <a:pt x="49917" y="25745"/>
                  <a:pt x="49721" y="25576"/>
                  <a:pt x="49524" y="25576"/>
                </a:cubicBezTo>
                <a:close/>
                <a:moveTo>
                  <a:pt x="51489" y="25576"/>
                </a:moveTo>
                <a:cubicBezTo>
                  <a:pt x="51265" y="25576"/>
                  <a:pt x="51096" y="25745"/>
                  <a:pt x="51096" y="25941"/>
                </a:cubicBezTo>
                <a:cubicBezTo>
                  <a:pt x="51096" y="26166"/>
                  <a:pt x="51265" y="26334"/>
                  <a:pt x="51489" y="26334"/>
                </a:cubicBezTo>
                <a:cubicBezTo>
                  <a:pt x="51686" y="26334"/>
                  <a:pt x="51882" y="26166"/>
                  <a:pt x="51882" y="25941"/>
                </a:cubicBezTo>
                <a:cubicBezTo>
                  <a:pt x="51882" y="25745"/>
                  <a:pt x="51686" y="25576"/>
                  <a:pt x="51489" y="25576"/>
                </a:cubicBezTo>
                <a:close/>
                <a:moveTo>
                  <a:pt x="53455" y="25576"/>
                </a:moveTo>
                <a:cubicBezTo>
                  <a:pt x="53230" y="25576"/>
                  <a:pt x="53062" y="25745"/>
                  <a:pt x="53062" y="25941"/>
                </a:cubicBezTo>
                <a:cubicBezTo>
                  <a:pt x="53062" y="26166"/>
                  <a:pt x="53230" y="26334"/>
                  <a:pt x="53455" y="26334"/>
                </a:cubicBezTo>
                <a:cubicBezTo>
                  <a:pt x="53651" y="26334"/>
                  <a:pt x="53848" y="26166"/>
                  <a:pt x="53848" y="25941"/>
                </a:cubicBezTo>
                <a:cubicBezTo>
                  <a:pt x="53848" y="25745"/>
                  <a:pt x="53651" y="25576"/>
                  <a:pt x="53455" y="25576"/>
                </a:cubicBezTo>
                <a:close/>
                <a:moveTo>
                  <a:pt x="55420" y="25576"/>
                </a:moveTo>
                <a:cubicBezTo>
                  <a:pt x="55195" y="25576"/>
                  <a:pt x="55027" y="25745"/>
                  <a:pt x="55027" y="25941"/>
                </a:cubicBezTo>
                <a:cubicBezTo>
                  <a:pt x="55027" y="26166"/>
                  <a:pt x="55195" y="26334"/>
                  <a:pt x="55420" y="26334"/>
                </a:cubicBezTo>
                <a:cubicBezTo>
                  <a:pt x="55616" y="26334"/>
                  <a:pt x="55813" y="26166"/>
                  <a:pt x="55813" y="25941"/>
                </a:cubicBezTo>
                <a:cubicBezTo>
                  <a:pt x="55813" y="25745"/>
                  <a:pt x="55616" y="25576"/>
                  <a:pt x="55420" y="25576"/>
                </a:cubicBezTo>
                <a:close/>
                <a:moveTo>
                  <a:pt x="57385" y="25576"/>
                </a:moveTo>
                <a:cubicBezTo>
                  <a:pt x="57160" y="25576"/>
                  <a:pt x="56992" y="25745"/>
                  <a:pt x="56992" y="25941"/>
                </a:cubicBezTo>
                <a:cubicBezTo>
                  <a:pt x="56992" y="26166"/>
                  <a:pt x="57160" y="26334"/>
                  <a:pt x="57385" y="26334"/>
                </a:cubicBezTo>
                <a:cubicBezTo>
                  <a:pt x="57582" y="26334"/>
                  <a:pt x="57778" y="26166"/>
                  <a:pt x="57778" y="25941"/>
                </a:cubicBezTo>
                <a:cubicBezTo>
                  <a:pt x="57778" y="25745"/>
                  <a:pt x="57582" y="25576"/>
                  <a:pt x="57385" y="25576"/>
                </a:cubicBezTo>
                <a:close/>
                <a:moveTo>
                  <a:pt x="41663" y="27542"/>
                </a:moveTo>
                <a:cubicBezTo>
                  <a:pt x="41439" y="27542"/>
                  <a:pt x="41270" y="27710"/>
                  <a:pt x="41270" y="27907"/>
                </a:cubicBezTo>
                <a:cubicBezTo>
                  <a:pt x="41270" y="28131"/>
                  <a:pt x="41439" y="28300"/>
                  <a:pt x="41663" y="28300"/>
                </a:cubicBezTo>
                <a:cubicBezTo>
                  <a:pt x="41860" y="28300"/>
                  <a:pt x="42056" y="28131"/>
                  <a:pt x="42056" y="27907"/>
                </a:cubicBezTo>
                <a:cubicBezTo>
                  <a:pt x="42056" y="27710"/>
                  <a:pt x="41860" y="27542"/>
                  <a:pt x="41663" y="27542"/>
                </a:cubicBezTo>
                <a:close/>
                <a:moveTo>
                  <a:pt x="43629" y="27542"/>
                </a:moveTo>
                <a:cubicBezTo>
                  <a:pt x="43404" y="27542"/>
                  <a:pt x="43235" y="27710"/>
                  <a:pt x="43235" y="27907"/>
                </a:cubicBezTo>
                <a:cubicBezTo>
                  <a:pt x="43235" y="28131"/>
                  <a:pt x="43404" y="28300"/>
                  <a:pt x="43629" y="28300"/>
                </a:cubicBezTo>
                <a:cubicBezTo>
                  <a:pt x="43825" y="28300"/>
                  <a:pt x="44022" y="28131"/>
                  <a:pt x="44022" y="27907"/>
                </a:cubicBezTo>
                <a:cubicBezTo>
                  <a:pt x="44022" y="27710"/>
                  <a:pt x="43825" y="27542"/>
                  <a:pt x="43629" y="27542"/>
                </a:cubicBezTo>
                <a:close/>
                <a:moveTo>
                  <a:pt x="45594" y="27542"/>
                </a:moveTo>
                <a:cubicBezTo>
                  <a:pt x="45369" y="27542"/>
                  <a:pt x="45201" y="27710"/>
                  <a:pt x="45201" y="27907"/>
                </a:cubicBezTo>
                <a:cubicBezTo>
                  <a:pt x="45201" y="28131"/>
                  <a:pt x="45369" y="28300"/>
                  <a:pt x="45594" y="28300"/>
                </a:cubicBezTo>
                <a:cubicBezTo>
                  <a:pt x="45790" y="28300"/>
                  <a:pt x="45987" y="28131"/>
                  <a:pt x="45987" y="27907"/>
                </a:cubicBezTo>
                <a:cubicBezTo>
                  <a:pt x="45987" y="27710"/>
                  <a:pt x="45790" y="27542"/>
                  <a:pt x="45594" y="27542"/>
                </a:cubicBezTo>
                <a:close/>
                <a:moveTo>
                  <a:pt x="47559" y="27542"/>
                </a:moveTo>
                <a:cubicBezTo>
                  <a:pt x="47334" y="27542"/>
                  <a:pt x="47166" y="27710"/>
                  <a:pt x="47166" y="27907"/>
                </a:cubicBezTo>
                <a:cubicBezTo>
                  <a:pt x="47166" y="28131"/>
                  <a:pt x="47334" y="28300"/>
                  <a:pt x="47559" y="28300"/>
                </a:cubicBezTo>
                <a:cubicBezTo>
                  <a:pt x="47756" y="28300"/>
                  <a:pt x="47952" y="28131"/>
                  <a:pt x="47952" y="27907"/>
                </a:cubicBezTo>
                <a:cubicBezTo>
                  <a:pt x="47952" y="27710"/>
                  <a:pt x="47756" y="27542"/>
                  <a:pt x="47559" y="27542"/>
                </a:cubicBezTo>
                <a:close/>
                <a:moveTo>
                  <a:pt x="49524" y="27542"/>
                </a:moveTo>
                <a:cubicBezTo>
                  <a:pt x="49300" y="27542"/>
                  <a:pt x="49131" y="27710"/>
                  <a:pt x="49131" y="27907"/>
                </a:cubicBezTo>
                <a:cubicBezTo>
                  <a:pt x="49131" y="28131"/>
                  <a:pt x="49300" y="28300"/>
                  <a:pt x="49524" y="28300"/>
                </a:cubicBezTo>
                <a:cubicBezTo>
                  <a:pt x="49721" y="28300"/>
                  <a:pt x="49917" y="28131"/>
                  <a:pt x="49917" y="27907"/>
                </a:cubicBezTo>
                <a:cubicBezTo>
                  <a:pt x="49917" y="27710"/>
                  <a:pt x="49721" y="27542"/>
                  <a:pt x="49524" y="27542"/>
                </a:cubicBezTo>
                <a:close/>
                <a:moveTo>
                  <a:pt x="51489" y="27542"/>
                </a:moveTo>
                <a:cubicBezTo>
                  <a:pt x="51265" y="27542"/>
                  <a:pt x="51096" y="27710"/>
                  <a:pt x="51096" y="27907"/>
                </a:cubicBezTo>
                <a:cubicBezTo>
                  <a:pt x="51096" y="28131"/>
                  <a:pt x="51265" y="28300"/>
                  <a:pt x="51489" y="28300"/>
                </a:cubicBezTo>
                <a:cubicBezTo>
                  <a:pt x="51686" y="28300"/>
                  <a:pt x="51882" y="28131"/>
                  <a:pt x="51882" y="27907"/>
                </a:cubicBezTo>
                <a:cubicBezTo>
                  <a:pt x="51882" y="27710"/>
                  <a:pt x="51686" y="27542"/>
                  <a:pt x="51489" y="27542"/>
                </a:cubicBezTo>
                <a:close/>
                <a:moveTo>
                  <a:pt x="53455" y="27542"/>
                </a:moveTo>
                <a:cubicBezTo>
                  <a:pt x="53230" y="27542"/>
                  <a:pt x="53062" y="27710"/>
                  <a:pt x="53062" y="27907"/>
                </a:cubicBezTo>
                <a:cubicBezTo>
                  <a:pt x="53062" y="28131"/>
                  <a:pt x="53230" y="28300"/>
                  <a:pt x="53455" y="28300"/>
                </a:cubicBezTo>
                <a:cubicBezTo>
                  <a:pt x="53651" y="28300"/>
                  <a:pt x="53848" y="28131"/>
                  <a:pt x="53848" y="27907"/>
                </a:cubicBezTo>
                <a:cubicBezTo>
                  <a:pt x="53848" y="27710"/>
                  <a:pt x="53651" y="27542"/>
                  <a:pt x="53455" y="27542"/>
                </a:cubicBezTo>
                <a:close/>
                <a:moveTo>
                  <a:pt x="55420" y="27542"/>
                </a:moveTo>
                <a:cubicBezTo>
                  <a:pt x="55195" y="27542"/>
                  <a:pt x="55027" y="27710"/>
                  <a:pt x="55027" y="27907"/>
                </a:cubicBezTo>
                <a:cubicBezTo>
                  <a:pt x="55027" y="28131"/>
                  <a:pt x="55195" y="28300"/>
                  <a:pt x="55420" y="28300"/>
                </a:cubicBezTo>
                <a:cubicBezTo>
                  <a:pt x="55616" y="28300"/>
                  <a:pt x="55813" y="28131"/>
                  <a:pt x="55813" y="27907"/>
                </a:cubicBezTo>
                <a:cubicBezTo>
                  <a:pt x="55813" y="27710"/>
                  <a:pt x="55616" y="27542"/>
                  <a:pt x="55420" y="27542"/>
                </a:cubicBezTo>
                <a:close/>
                <a:moveTo>
                  <a:pt x="57385" y="27542"/>
                </a:moveTo>
                <a:cubicBezTo>
                  <a:pt x="57160" y="27542"/>
                  <a:pt x="56992" y="27710"/>
                  <a:pt x="56992" y="27907"/>
                </a:cubicBezTo>
                <a:cubicBezTo>
                  <a:pt x="56992" y="28131"/>
                  <a:pt x="57160" y="28300"/>
                  <a:pt x="57385" y="28300"/>
                </a:cubicBezTo>
                <a:cubicBezTo>
                  <a:pt x="57582" y="28300"/>
                  <a:pt x="57778" y="28131"/>
                  <a:pt x="57778" y="27907"/>
                </a:cubicBezTo>
                <a:cubicBezTo>
                  <a:pt x="57778" y="27710"/>
                  <a:pt x="57582" y="27542"/>
                  <a:pt x="57385" y="27542"/>
                </a:cubicBezTo>
                <a:close/>
                <a:moveTo>
                  <a:pt x="43629" y="29507"/>
                </a:moveTo>
                <a:cubicBezTo>
                  <a:pt x="43404" y="29507"/>
                  <a:pt x="43235" y="29675"/>
                  <a:pt x="43235" y="29872"/>
                </a:cubicBezTo>
                <a:cubicBezTo>
                  <a:pt x="43235" y="30096"/>
                  <a:pt x="43404" y="30265"/>
                  <a:pt x="43629" y="30265"/>
                </a:cubicBezTo>
                <a:cubicBezTo>
                  <a:pt x="43825" y="30265"/>
                  <a:pt x="44022" y="30096"/>
                  <a:pt x="44022" y="29872"/>
                </a:cubicBezTo>
                <a:cubicBezTo>
                  <a:pt x="44022" y="29675"/>
                  <a:pt x="43825" y="29507"/>
                  <a:pt x="43629" y="29507"/>
                </a:cubicBezTo>
                <a:close/>
                <a:moveTo>
                  <a:pt x="45594" y="29507"/>
                </a:moveTo>
                <a:cubicBezTo>
                  <a:pt x="45369" y="29507"/>
                  <a:pt x="45201" y="29675"/>
                  <a:pt x="45201" y="29872"/>
                </a:cubicBezTo>
                <a:cubicBezTo>
                  <a:pt x="45201" y="30096"/>
                  <a:pt x="45369" y="30265"/>
                  <a:pt x="45594" y="30265"/>
                </a:cubicBezTo>
                <a:cubicBezTo>
                  <a:pt x="45790" y="30265"/>
                  <a:pt x="45987" y="30096"/>
                  <a:pt x="45987" y="29872"/>
                </a:cubicBezTo>
                <a:cubicBezTo>
                  <a:pt x="45987" y="29675"/>
                  <a:pt x="45790" y="29507"/>
                  <a:pt x="45594" y="29507"/>
                </a:cubicBezTo>
                <a:close/>
                <a:moveTo>
                  <a:pt x="47559" y="29507"/>
                </a:moveTo>
                <a:cubicBezTo>
                  <a:pt x="47334" y="29507"/>
                  <a:pt x="47166" y="29675"/>
                  <a:pt x="47166" y="29872"/>
                </a:cubicBezTo>
                <a:cubicBezTo>
                  <a:pt x="47166" y="30096"/>
                  <a:pt x="47334" y="30265"/>
                  <a:pt x="47559" y="30265"/>
                </a:cubicBezTo>
                <a:cubicBezTo>
                  <a:pt x="47756" y="30265"/>
                  <a:pt x="47952" y="30096"/>
                  <a:pt x="47952" y="29872"/>
                </a:cubicBezTo>
                <a:cubicBezTo>
                  <a:pt x="47952" y="29675"/>
                  <a:pt x="47756" y="29507"/>
                  <a:pt x="47559" y="29507"/>
                </a:cubicBezTo>
                <a:close/>
                <a:moveTo>
                  <a:pt x="49524" y="29507"/>
                </a:moveTo>
                <a:cubicBezTo>
                  <a:pt x="49300" y="29507"/>
                  <a:pt x="49131" y="29675"/>
                  <a:pt x="49131" y="29872"/>
                </a:cubicBezTo>
                <a:cubicBezTo>
                  <a:pt x="49131" y="30096"/>
                  <a:pt x="49300" y="30265"/>
                  <a:pt x="49524" y="30265"/>
                </a:cubicBezTo>
                <a:cubicBezTo>
                  <a:pt x="49721" y="30265"/>
                  <a:pt x="49917" y="30096"/>
                  <a:pt x="49917" y="29872"/>
                </a:cubicBezTo>
                <a:cubicBezTo>
                  <a:pt x="49917" y="29675"/>
                  <a:pt x="49721" y="29507"/>
                  <a:pt x="49524" y="29507"/>
                </a:cubicBezTo>
                <a:close/>
                <a:moveTo>
                  <a:pt x="51489" y="29507"/>
                </a:moveTo>
                <a:cubicBezTo>
                  <a:pt x="51265" y="29507"/>
                  <a:pt x="51096" y="29675"/>
                  <a:pt x="51096" y="29872"/>
                </a:cubicBezTo>
                <a:cubicBezTo>
                  <a:pt x="51096" y="30096"/>
                  <a:pt x="51265" y="30265"/>
                  <a:pt x="51489" y="30265"/>
                </a:cubicBezTo>
                <a:cubicBezTo>
                  <a:pt x="51686" y="30265"/>
                  <a:pt x="51882" y="30096"/>
                  <a:pt x="51882" y="29872"/>
                </a:cubicBezTo>
                <a:cubicBezTo>
                  <a:pt x="51882" y="29675"/>
                  <a:pt x="51686" y="29507"/>
                  <a:pt x="51489" y="29507"/>
                </a:cubicBezTo>
                <a:close/>
                <a:moveTo>
                  <a:pt x="53455" y="29507"/>
                </a:moveTo>
                <a:cubicBezTo>
                  <a:pt x="53230" y="29507"/>
                  <a:pt x="53062" y="29675"/>
                  <a:pt x="53062" y="29872"/>
                </a:cubicBezTo>
                <a:cubicBezTo>
                  <a:pt x="53062" y="30096"/>
                  <a:pt x="53230" y="30265"/>
                  <a:pt x="53455" y="30265"/>
                </a:cubicBezTo>
                <a:cubicBezTo>
                  <a:pt x="53651" y="30265"/>
                  <a:pt x="53848" y="30096"/>
                  <a:pt x="53848" y="29872"/>
                </a:cubicBezTo>
                <a:cubicBezTo>
                  <a:pt x="53848" y="29675"/>
                  <a:pt x="53651" y="29507"/>
                  <a:pt x="53455" y="29507"/>
                </a:cubicBezTo>
                <a:close/>
                <a:moveTo>
                  <a:pt x="55420" y="29507"/>
                </a:moveTo>
                <a:cubicBezTo>
                  <a:pt x="55195" y="29507"/>
                  <a:pt x="55027" y="29675"/>
                  <a:pt x="55027" y="29872"/>
                </a:cubicBezTo>
                <a:cubicBezTo>
                  <a:pt x="55027" y="30096"/>
                  <a:pt x="55195" y="30265"/>
                  <a:pt x="55420" y="30265"/>
                </a:cubicBezTo>
                <a:cubicBezTo>
                  <a:pt x="55616" y="30265"/>
                  <a:pt x="55813" y="30096"/>
                  <a:pt x="55813" y="29872"/>
                </a:cubicBezTo>
                <a:cubicBezTo>
                  <a:pt x="55813" y="29675"/>
                  <a:pt x="55616" y="29507"/>
                  <a:pt x="55420" y="29507"/>
                </a:cubicBezTo>
                <a:close/>
                <a:moveTo>
                  <a:pt x="57385" y="29507"/>
                </a:moveTo>
                <a:cubicBezTo>
                  <a:pt x="57160" y="29507"/>
                  <a:pt x="56992" y="29675"/>
                  <a:pt x="56992" y="29872"/>
                </a:cubicBezTo>
                <a:cubicBezTo>
                  <a:pt x="56992" y="30096"/>
                  <a:pt x="57160" y="30265"/>
                  <a:pt x="57385" y="30265"/>
                </a:cubicBezTo>
                <a:cubicBezTo>
                  <a:pt x="57582" y="30265"/>
                  <a:pt x="57778" y="30096"/>
                  <a:pt x="57778" y="29872"/>
                </a:cubicBezTo>
                <a:cubicBezTo>
                  <a:pt x="57778" y="29675"/>
                  <a:pt x="57582" y="29507"/>
                  <a:pt x="57385" y="29507"/>
                </a:cubicBezTo>
                <a:close/>
                <a:moveTo>
                  <a:pt x="59350" y="29507"/>
                </a:moveTo>
                <a:cubicBezTo>
                  <a:pt x="59126" y="29507"/>
                  <a:pt x="58957" y="29675"/>
                  <a:pt x="58957" y="29872"/>
                </a:cubicBezTo>
                <a:cubicBezTo>
                  <a:pt x="58957" y="30096"/>
                  <a:pt x="59126" y="30265"/>
                  <a:pt x="59350" y="30265"/>
                </a:cubicBezTo>
                <a:cubicBezTo>
                  <a:pt x="59547" y="30265"/>
                  <a:pt x="59743" y="30096"/>
                  <a:pt x="59743" y="29872"/>
                </a:cubicBezTo>
                <a:cubicBezTo>
                  <a:pt x="59743" y="29675"/>
                  <a:pt x="59547" y="29507"/>
                  <a:pt x="59350" y="29507"/>
                </a:cubicBezTo>
                <a:close/>
                <a:moveTo>
                  <a:pt x="43586" y="31469"/>
                </a:moveTo>
                <a:cubicBezTo>
                  <a:pt x="43383" y="31469"/>
                  <a:pt x="43235" y="31653"/>
                  <a:pt x="43235" y="31837"/>
                </a:cubicBezTo>
                <a:cubicBezTo>
                  <a:pt x="43235" y="32062"/>
                  <a:pt x="43404" y="32230"/>
                  <a:pt x="43629" y="32230"/>
                </a:cubicBezTo>
                <a:cubicBezTo>
                  <a:pt x="43825" y="32230"/>
                  <a:pt x="44022" y="32062"/>
                  <a:pt x="44022" y="31837"/>
                </a:cubicBezTo>
                <a:cubicBezTo>
                  <a:pt x="44022" y="31640"/>
                  <a:pt x="43825" y="31472"/>
                  <a:pt x="43629" y="31472"/>
                </a:cubicBezTo>
                <a:cubicBezTo>
                  <a:pt x="43614" y="31470"/>
                  <a:pt x="43600" y="31469"/>
                  <a:pt x="43586" y="31469"/>
                </a:cubicBezTo>
                <a:close/>
                <a:moveTo>
                  <a:pt x="45551" y="31469"/>
                </a:moveTo>
                <a:cubicBezTo>
                  <a:pt x="45348" y="31469"/>
                  <a:pt x="45201" y="31653"/>
                  <a:pt x="45201" y="31837"/>
                </a:cubicBezTo>
                <a:cubicBezTo>
                  <a:pt x="45201" y="32062"/>
                  <a:pt x="45369" y="32230"/>
                  <a:pt x="45594" y="32230"/>
                </a:cubicBezTo>
                <a:cubicBezTo>
                  <a:pt x="45790" y="32230"/>
                  <a:pt x="45987" y="32062"/>
                  <a:pt x="45987" y="31837"/>
                </a:cubicBezTo>
                <a:cubicBezTo>
                  <a:pt x="45987" y="31640"/>
                  <a:pt x="45790" y="31472"/>
                  <a:pt x="45594" y="31472"/>
                </a:cubicBezTo>
                <a:cubicBezTo>
                  <a:pt x="45579" y="31470"/>
                  <a:pt x="45565" y="31469"/>
                  <a:pt x="45551" y="31469"/>
                </a:cubicBezTo>
                <a:close/>
                <a:moveTo>
                  <a:pt x="47516" y="31469"/>
                </a:moveTo>
                <a:cubicBezTo>
                  <a:pt x="47313" y="31469"/>
                  <a:pt x="47166" y="31653"/>
                  <a:pt x="47166" y="31837"/>
                </a:cubicBezTo>
                <a:cubicBezTo>
                  <a:pt x="47166" y="32062"/>
                  <a:pt x="47334" y="32230"/>
                  <a:pt x="47559" y="32230"/>
                </a:cubicBezTo>
                <a:cubicBezTo>
                  <a:pt x="47756" y="32230"/>
                  <a:pt x="47952" y="32062"/>
                  <a:pt x="47952" y="31837"/>
                </a:cubicBezTo>
                <a:cubicBezTo>
                  <a:pt x="47952" y="31640"/>
                  <a:pt x="47756" y="31472"/>
                  <a:pt x="47559" y="31472"/>
                </a:cubicBezTo>
                <a:cubicBezTo>
                  <a:pt x="47544" y="31470"/>
                  <a:pt x="47530" y="31469"/>
                  <a:pt x="47516" y="31469"/>
                </a:cubicBezTo>
                <a:close/>
                <a:moveTo>
                  <a:pt x="49481" y="31469"/>
                </a:moveTo>
                <a:cubicBezTo>
                  <a:pt x="49279" y="31469"/>
                  <a:pt x="49131" y="31653"/>
                  <a:pt x="49131" y="31837"/>
                </a:cubicBezTo>
                <a:cubicBezTo>
                  <a:pt x="49131" y="32062"/>
                  <a:pt x="49300" y="32230"/>
                  <a:pt x="49524" y="32230"/>
                </a:cubicBezTo>
                <a:cubicBezTo>
                  <a:pt x="49721" y="32230"/>
                  <a:pt x="49917" y="32062"/>
                  <a:pt x="49917" y="31837"/>
                </a:cubicBezTo>
                <a:cubicBezTo>
                  <a:pt x="49917" y="31640"/>
                  <a:pt x="49721" y="31472"/>
                  <a:pt x="49524" y="31472"/>
                </a:cubicBezTo>
                <a:cubicBezTo>
                  <a:pt x="49510" y="31470"/>
                  <a:pt x="49495" y="31469"/>
                  <a:pt x="49481" y="31469"/>
                </a:cubicBezTo>
                <a:close/>
                <a:moveTo>
                  <a:pt x="51447" y="31469"/>
                </a:moveTo>
                <a:cubicBezTo>
                  <a:pt x="51244" y="31469"/>
                  <a:pt x="51096" y="31653"/>
                  <a:pt x="51096" y="31837"/>
                </a:cubicBezTo>
                <a:cubicBezTo>
                  <a:pt x="51096" y="32062"/>
                  <a:pt x="51265" y="32230"/>
                  <a:pt x="51489" y="32230"/>
                </a:cubicBezTo>
                <a:cubicBezTo>
                  <a:pt x="51686" y="32230"/>
                  <a:pt x="51882" y="32062"/>
                  <a:pt x="51882" y="31837"/>
                </a:cubicBezTo>
                <a:cubicBezTo>
                  <a:pt x="51882" y="31640"/>
                  <a:pt x="51686" y="31472"/>
                  <a:pt x="51489" y="31472"/>
                </a:cubicBezTo>
                <a:cubicBezTo>
                  <a:pt x="51475" y="31470"/>
                  <a:pt x="51461" y="31469"/>
                  <a:pt x="51447" y="31469"/>
                </a:cubicBezTo>
                <a:close/>
                <a:moveTo>
                  <a:pt x="53412" y="31469"/>
                </a:moveTo>
                <a:cubicBezTo>
                  <a:pt x="53209" y="31469"/>
                  <a:pt x="53062" y="31653"/>
                  <a:pt x="53062" y="31837"/>
                </a:cubicBezTo>
                <a:cubicBezTo>
                  <a:pt x="53062" y="32062"/>
                  <a:pt x="53230" y="32230"/>
                  <a:pt x="53455" y="32230"/>
                </a:cubicBezTo>
                <a:cubicBezTo>
                  <a:pt x="53651" y="32230"/>
                  <a:pt x="53848" y="32062"/>
                  <a:pt x="53848" y="31837"/>
                </a:cubicBezTo>
                <a:cubicBezTo>
                  <a:pt x="53848" y="31640"/>
                  <a:pt x="53651" y="31472"/>
                  <a:pt x="53455" y="31472"/>
                </a:cubicBezTo>
                <a:cubicBezTo>
                  <a:pt x="53440" y="31470"/>
                  <a:pt x="53426" y="31469"/>
                  <a:pt x="53412" y="31469"/>
                </a:cubicBezTo>
                <a:close/>
                <a:moveTo>
                  <a:pt x="55377" y="31469"/>
                </a:moveTo>
                <a:cubicBezTo>
                  <a:pt x="55174" y="31469"/>
                  <a:pt x="55027" y="31653"/>
                  <a:pt x="55027" y="31837"/>
                </a:cubicBezTo>
                <a:cubicBezTo>
                  <a:pt x="55027" y="32062"/>
                  <a:pt x="55195" y="32230"/>
                  <a:pt x="55420" y="32230"/>
                </a:cubicBezTo>
                <a:cubicBezTo>
                  <a:pt x="55616" y="32230"/>
                  <a:pt x="55813" y="32062"/>
                  <a:pt x="55813" y="31837"/>
                </a:cubicBezTo>
                <a:cubicBezTo>
                  <a:pt x="55813" y="31640"/>
                  <a:pt x="55616" y="31472"/>
                  <a:pt x="55420" y="31472"/>
                </a:cubicBezTo>
                <a:cubicBezTo>
                  <a:pt x="55405" y="31470"/>
                  <a:pt x="55391" y="31469"/>
                  <a:pt x="55377" y="31469"/>
                </a:cubicBezTo>
                <a:close/>
                <a:moveTo>
                  <a:pt x="57342" y="31469"/>
                </a:moveTo>
                <a:cubicBezTo>
                  <a:pt x="57139" y="31469"/>
                  <a:pt x="56992" y="31653"/>
                  <a:pt x="56992" y="31837"/>
                </a:cubicBezTo>
                <a:cubicBezTo>
                  <a:pt x="56992" y="32062"/>
                  <a:pt x="57160" y="32230"/>
                  <a:pt x="57385" y="32230"/>
                </a:cubicBezTo>
                <a:cubicBezTo>
                  <a:pt x="57582" y="32230"/>
                  <a:pt x="57778" y="32062"/>
                  <a:pt x="57778" y="31837"/>
                </a:cubicBezTo>
                <a:cubicBezTo>
                  <a:pt x="57778" y="31640"/>
                  <a:pt x="57582" y="31472"/>
                  <a:pt x="57385" y="31472"/>
                </a:cubicBezTo>
                <a:cubicBezTo>
                  <a:pt x="57371" y="31470"/>
                  <a:pt x="57356" y="31469"/>
                  <a:pt x="57342" y="31469"/>
                </a:cubicBezTo>
                <a:close/>
                <a:moveTo>
                  <a:pt x="59308" y="31469"/>
                </a:moveTo>
                <a:cubicBezTo>
                  <a:pt x="59105" y="31469"/>
                  <a:pt x="58957" y="31653"/>
                  <a:pt x="58957" y="31837"/>
                </a:cubicBezTo>
                <a:cubicBezTo>
                  <a:pt x="58957" y="32062"/>
                  <a:pt x="59126" y="32230"/>
                  <a:pt x="59350" y="32230"/>
                </a:cubicBezTo>
                <a:cubicBezTo>
                  <a:pt x="59547" y="32230"/>
                  <a:pt x="59743" y="32062"/>
                  <a:pt x="59743" y="31837"/>
                </a:cubicBezTo>
                <a:cubicBezTo>
                  <a:pt x="59743" y="31640"/>
                  <a:pt x="59547" y="31472"/>
                  <a:pt x="59350" y="31472"/>
                </a:cubicBezTo>
                <a:cubicBezTo>
                  <a:pt x="59336" y="31470"/>
                  <a:pt x="59322" y="31469"/>
                  <a:pt x="59308" y="31469"/>
                </a:cubicBezTo>
                <a:close/>
                <a:moveTo>
                  <a:pt x="43629" y="33437"/>
                </a:moveTo>
                <a:cubicBezTo>
                  <a:pt x="43404" y="33437"/>
                  <a:pt x="43235" y="33606"/>
                  <a:pt x="43235" y="33802"/>
                </a:cubicBezTo>
                <a:cubicBezTo>
                  <a:pt x="43235" y="34027"/>
                  <a:pt x="43404" y="34195"/>
                  <a:pt x="43629" y="34195"/>
                </a:cubicBezTo>
                <a:cubicBezTo>
                  <a:pt x="43825" y="34195"/>
                  <a:pt x="44022" y="34027"/>
                  <a:pt x="44022" y="33802"/>
                </a:cubicBezTo>
                <a:cubicBezTo>
                  <a:pt x="44022" y="33606"/>
                  <a:pt x="43825" y="33437"/>
                  <a:pt x="43629" y="33437"/>
                </a:cubicBezTo>
                <a:close/>
                <a:moveTo>
                  <a:pt x="45594" y="33437"/>
                </a:moveTo>
                <a:cubicBezTo>
                  <a:pt x="45369" y="33437"/>
                  <a:pt x="45201" y="33606"/>
                  <a:pt x="45201" y="33802"/>
                </a:cubicBezTo>
                <a:cubicBezTo>
                  <a:pt x="45201" y="34027"/>
                  <a:pt x="45369" y="34195"/>
                  <a:pt x="45594" y="34195"/>
                </a:cubicBezTo>
                <a:cubicBezTo>
                  <a:pt x="45790" y="34195"/>
                  <a:pt x="45987" y="34027"/>
                  <a:pt x="45987" y="33802"/>
                </a:cubicBezTo>
                <a:cubicBezTo>
                  <a:pt x="45987" y="33606"/>
                  <a:pt x="45790" y="33437"/>
                  <a:pt x="45594" y="33437"/>
                </a:cubicBezTo>
                <a:close/>
                <a:moveTo>
                  <a:pt x="47559" y="33437"/>
                </a:moveTo>
                <a:cubicBezTo>
                  <a:pt x="47334" y="33437"/>
                  <a:pt x="47166" y="33606"/>
                  <a:pt x="47166" y="33802"/>
                </a:cubicBezTo>
                <a:cubicBezTo>
                  <a:pt x="47166" y="34027"/>
                  <a:pt x="47334" y="34195"/>
                  <a:pt x="47559" y="34195"/>
                </a:cubicBezTo>
                <a:cubicBezTo>
                  <a:pt x="47756" y="34195"/>
                  <a:pt x="47952" y="34027"/>
                  <a:pt x="47952" y="33802"/>
                </a:cubicBezTo>
                <a:cubicBezTo>
                  <a:pt x="47952" y="33606"/>
                  <a:pt x="47756" y="33437"/>
                  <a:pt x="47559" y="33437"/>
                </a:cubicBezTo>
                <a:close/>
                <a:moveTo>
                  <a:pt x="49524" y="33437"/>
                </a:moveTo>
                <a:cubicBezTo>
                  <a:pt x="49300" y="33437"/>
                  <a:pt x="49131" y="33606"/>
                  <a:pt x="49131" y="33802"/>
                </a:cubicBezTo>
                <a:cubicBezTo>
                  <a:pt x="49131" y="34027"/>
                  <a:pt x="49300" y="34195"/>
                  <a:pt x="49524" y="34195"/>
                </a:cubicBezTo>
                <a:cubicBezTo>
                  <a:pt x="49721" y="34195"/>
                  <a:pt x="49917" y="34027"/>
                  <a:pt x="49917" y="33802"/>
                </a:cubicBezTo>
                <a:cubicBezTo>
                  <a:pt x="49917" y="33606"/>
                  <a:pt x="49721" y="33437"/>
                  <a:pt x="49524" y="33437"/>
                </a:cubicBezTo>
                <a:close/>
                <a:moveTo>
                  <a:pt x="51489" y="33437"/>
                </a:moveTo>
                <a:cubicBezTo>
                  <a:pt x="51265" y="33437"/>
                  <a:pt x="51096" y="33606"/>
                  <a:pt x="51096" y="33802"/>
                </a:cubicBezTo>
                <a:cubicBezTo>
                  <a:pt x="51096" y="34027"/>
                  <a:pt x="51265" y="34195"/>
                  <a:pt x="51489" y="34195"/>
                </a:cubicBezTo>
                <a:cubicBezTo>
                  <a:pt x="51686" y="34195"/>
                  <a:pt x="51882" y="34027"/>
                  <a:pt x="51882" y="33802"/>
                </a:cubicBezTo>
                <a:cubicBezTo>
                  <a:pt x="51882" y="33606"/>
                  <a:pt x="51686" y="33437"/>
                  <a:pt x="51489" y="33437"/>
                </a:cubicBezTo>
                <a:close/>
                <a:moveTo>
                  <a:pt x="53455" y="33437"/>
                </a:moveTo>
                <a:cubicBezTo>
                  <a:pt x="53230" y="33437"/>
                  <a:pt x="53062" y="33606"/>
                  <a:pt x="53062" y="33802"/>
                </a:cubicBezTo>
                <a:cubicBezTo>
                  <a:pt x="53062" y="34027"/>
                  <a:pt x="53230" y="34195"/>
                  <a:pt x="53455" y="34195"/>
                </a:cubicBezTo>
                <a:cubicBezTo>
                  <a:pt x="53651" y="34195"/>
                  <a:pt x="53848" y="34027"/>
                  <a:pt x="53848" y="33802"/>
                </a:cubicBezTo>
                <a:cubicBezTo>
                  <a:pt x="53848" y="33606"/>
                  <a:pt x="53651" y="33437"/>
                  <a:pt x="53455" y="33437"/>
                </a:cubicBezTo>
                <a:close/>
                <a:moveTo>
                  <a:pt x="55420" y="33437"/>
                </a:moveTo>
                <a:cubicBezTo>
                  <a:pt x="55195" y="33437"/>
                  <a:pt x="55027" y="33606"/>
                  <a:pt x="55027" y="33802"/>
                </a:cubicBezTo>
                <a:cubicBezTo>
                  <a:pt x="55027" y="34027"/>
                  <a:pt x="55195" y="34195"/>
                  <a:pt x="55420" y="34195"/>
                </a:cubicBezTo>
                <a:cubicBezTo>
                  <a:pt x="55616" y="34195"/>
                  <a:pt x="55813" y="34027"/>
                  <a:pt x="55813" y="33802"/>
                </a:cubicBezTo>
                <a:cubicBezTo>
                  <a:pt x="55813" y="33606"/>
                  <a:pt x="55616" y="33437"/>
                  <a:pt x="55420" y="33437"/>
                </a:cubicBezTo>
                <a:close/>
                <a:moveTo>
                  <a:pt x="57385" y="33437"/>
                </a:moveTo>
                <a:cubicBezTo>
                  <a:pt x="57160" y="33437"/>
                  <a:pt x="56992" y="33606"/>
                  <a:pt x="56992" y="33802"/>
                </a:cubicBezTo>
                <a:cubicBezTo>
                  <a:pt x="56992" y="34027"/>
                  <a:pt x="57160" y="34195"/>
                  <a:pt x="57385" y="34195"/>
                </a:cubicBezTo>
                <a:cubicBezTo>
                  <a:pt x="57582" y="34195"/>
                  <a:pt x="57778" y="34027"/>
                  <a:pt x="57778" y="33802"/>
                </a:cubicBezTo>
                <a:cubicBezTo>
                  <a:pt x="57778" y="33606"/>
                  <a:pt x="57582" y="33437"/>
                  <a:pt x="57385" y="33437"/>
                </a:cubicBezTo>
                <a:close/>
                <a:moveTo>
                  <a:pt x="59350" y="33437"/>
                </a:moveTo>
                <a:cubicBezTo>
                  <a:pt x="59126" y="33437"/>
                  <a:pt x="58957" y="33606"/>
                  <a:pt x="58957" y="33802"/>
                </a:cubicBezTo>
                <a:cubicBezTo>
                  <a:pt x="58957" y="34027"/>
                  <a:pt x="59126" y="34195"/>
                  <a:pt x="59350" y="34195"/>
                </a:cubicBezTo>
                <a:cubicBezTo>
                  <a:pt x="59547" y="34195"/>
                  <a:pt x="59743" y="34027"/>
                  <a:pt x="59743" y="33802"/>
                </a:cubicBezTo>
                <a:cubicBezTo>
                  <a:pt x="59743" y="33606"/>
                  <a:pt x="59547" y="33437"/>
                  <a:pt x="59350" y="33437"/>
                </a:cubicBezTo>
                <a:close/>
                <a:moveTo>
                  <a:pt x="45594" y="35402"/>
                </a:moveTo>
                <a:cubicBezTo>
                  <a:pt x="45369" y="35402"/>
                  <a:pt x="45201" y="35571"/>
                  <a:pt x="45201" y="35767"/>
                </a:cubicBezTo>
                <a:cubicBezTo>
                  <a:pt x="45201" y="35992"/>
                  <a:pt x="45369" y="36160"/>
                  <a:pt x="45594" y="36160"/>
                </a:cubicBezTo>
                <a:cubicBezTo>
                  <a:pt x="45790" y="36160"/>
                  <a:pt x="45987" y="35992"/>
                  <a:pt x="45987" y="35767"/>
                </a:cubicBezTo>
                <a:cubicBezTo>
                  <a:pt x="45987" y="35571"/>
                  <a:pt x="45790" y="35402"/>
                  <a:pt x="45594" y="35402"/>
                </a:cubicBezTo>
                <a:close/>
                <a:moveTo>
                  <a:pt x="47559" y="35402"/>
                </a:moveTo>
                <a:cubicBezTo>
                  <a:pt x="47334" y="35402"/>
                  <a:pt x="47166" y="35571"/>
                  <a:pt x="47166" y="35767"/>
                </a:cubicBezTo>
                <a:cubicBezTo>
                  <a:pt x="47166" y="35992"/>
                  <a:pt x="47334" y="36160"/>
                  <a:pt x="47559" y="36160"/>
                </a:cubicBezTo>
                <a:cubicBezTo>
                  <a:pt x="47756" y="36160"/>
                  <a:pt x="47952" y="35992"/>
                  <a:pt x="47952" y="35767"/>
                </a:cubicBezTo>
                <a:cubicBezTo>
                  <a:pt x="47952" y="35571"/>
                  <a:pt x="47756" y="35402"/>
                  <a:pt x="47559" y="35402"/>
                </a:cubicBezTo>
                <a:close/>
                <a:moveTo>
                  <a:pt x="49524" y="35402"/>
                </a:moveTo>
                <a:cubicBezTo>
                  <a:pt x="49300" y="35402"/>
                  <a:pt x="49131" y="35571"/>
                  <a:pt x="49131" y="35767"/>
                </a:cubicBezTo>
                <a:cubicBezTo>
                  <a:pt x="49131" y="35992"/>
                  <a:pt x="49300" y="36160"/>
                  <a:pt x="49524" y="36160"/>
                </a:cubicBezTo>
                <a:cubicBezTo>
                  <a:pt x="49721" y="36160"/>
                  <a:pt x="49917" y="35992"/>
                  <a:pt x="49917" y="35767"/>
                </a:cubicBezTo>
                <a:cubicBezTo>
                  <a:pt x="49917" y="35571"/>
                  <a:pt x="49721" y="35402"/>
                  <a:pt x="49524" y="35402"/>
                </a:cubicBezTo>
                <a:close/>
                <a:moveTo>
                  <a:pt x="51489" y="35402"/>
                </a:moveTo>
                <a:cubicBezTo>
                  <a:pt x="51265" y="35402"/>
                  <a:pt x="51096" y="35571"/>
                  <a:pt x="51096" y="35767"/>
                </a:cubicBezTo>
                <a:cubicBezTo>
                  <a:pt x="51096" y="35992"/>
                  <a:pt x="51265" y="36160"/>
                  <a:pt x="51489" y="36160"/>
                </a:cubicBezTo>
                <a:cubicBezTo>
                  <a:pt x="51686" y="36160"/>
                  <a:pt x="51882" y="35992"/>
                  <a:pt x="51882" y="35767"/>
                </a:cubicBezTo>
                <a:cubicBezTo>
                  <a:pt x="51882" y="35571"/>
                  <a:pt x="51686" y="35402"/>
                  <a:pt x="51489" y="35402"/>
                </a:cubicBezTo>
                <a:close/>
                <a:moveTo>
                  <a:pt x="53455" y="35402"/>
                </a:moveTo>
                <a:cubicBezTo>
                  <a:pt x="53230" y="35402"/>
                  <a:pt x="53062" y="35571"/>
                  <a:pt x="53062" y="35767"/>
                </a:cubicBezTo>
                <a:cubicBezTo>
                  <a:pt x="53062" y="35992"/>
                  <a:pt x="53230" y="36160"/>
                  <a:pt x="53455" y="36160"/>
                </a:cubicBezTo>
                <a:cubicBezTo>
                  <a:pt x="53651" y="36160"/>
                  <a:pt x="53848" y="35992"/>
                  <a:pt x="53848" y="35767"/>
                </a:cubicBezTo>
                <a:cubicBezTo>
                  <a:pt x="53848" y="35571"/>
                  <a:pt x="53651" y="35402"/>
                  <a:pt x="53455" y="35402"/>
                </a:cubicBezTo>
                <a:close/>
                <a:moveTo>
                  <a:pt x="55420" y="35402"/>
                </a:moveTo>
                <a:cubicBezTo>
                  <a:pt x="55195" y="35402"/>
                  <a:pt x="55027" y="35571"/>
                  <a:pt x="55027" y="35767"/>
                </a:cubicBezTo>
                <a:cubicBezTo>
                  <a:pt x="55027" y="35992"/>
                  <a:pt x="55195" y="36160"/>
                  <a:pt x="55420" y="36160"/>
                </a:cubicBezTo>
                <a:cubicBezTo>
                  <a:pt x="55616" y="36160"/>
                  <a:pt x="55813" y="35992"/>
                  <a:pt x="55813" y="35767"/>
                </a:cubicBezTo>
                <a:cubicBezTo>
                  <a:pt x="55813" y="35571"/>
                  <a:pt x="55616" y="35402"/>
                  <a:pt x="55420" y="35402"/>
                </a:cubicBezTo>
                <a:close/>
                <a:moveTo>
                  <a:pt x="57385" y="35402"/>
                </a:moveTo>
                <a:cubicBezTo>
                  <a:pt x="57160" y="35402"/>
                  <a:pt x="56992" y="35571"/>
                  <a:pt x="56992" y="35767"/>
                </a:cubicBezTo>
                <a:cubicBezTo>
                  <a:pt x="56992" y="35992"/>
                  <a:pt x="57160" y="36160"/>
                  <a:pt x="57385" y="36160"/>
                </a:cubicBezTo>
                <a:cubicBezTo>
                  <a:pt x="57582" y="36160"/>
                  <a:pt x="57778" y="35992"/>
                  <a:pt x="57778" y="35767"/>
                </a:cubicBezTo>
                <a:cubicBezTo>
                  <a:pt x="57778" y="35571"/>
                  <a:pt x="57582" y="35402"/>
                  <a:pt x="57385" y="35402"/>
                </a:cubicBezTo>
                <a:close/>
                <a:moveTo>
                  <a:pt x="59350" y="35402"/>
                </a:moveTo>
                <a:cubicBezTo>
                  <a:pt x="59126" y="35402"/>
                  <a:pt x="58957" y="35571"/>
                  <a:pt x="58957" y="35767"/>
                </a:cubicBezTo>
                <a:cubicBezTo>
                  <a:pt x="58957" y="35992"/>
                  <a:pt x="59126" y="36160"/>
                  <a:pt x="59350" y="36160"/>
                </a:cubicBezTo>
                <a:cubicBezTo>
                  <a:pt x="59547" y="36160"/>
                  <a:pt x="59743" y="35992"/>
                  <a:pt x="59743" y="35767"/>
                </a:cubicBezTo>
                <a:cubicBezTo>
                  <a:pt x="59743" y="35571"/>
                  <a:pt x="59547" y="35402"/>
                  <a:pt x="59350" y="35402"/>
                </a:cubicBezTo>
                <a:close/>
                <a:moveTo>
                  <a:pt x="61316" y="35402"/>
                </a:moveTo>
                <a:cubicBezTo>
                  <a:pt x="61091" y="35402"/>
                  <a:pt x="60922" y="35571"/>
                  <a:pt x="60922" y="35767"/>
                </a:cubicBezTo>
                <a:cubicBezTo>
                  <a:pt x="60922" y="35992"/>
                  <a:pt x="61091" y="36160"/>
                  <a:pt x="61316" y="36160"/>
                </a:cubicBezTo>
                <a:cubicBezTo>
                  <a:pt x="61512" y="36160"/>
                  <a:pt x="61709" y="35992"/>
                  <a:pt x="61709" y="35767"/>
                </a:cubicBezTo>
                <a:cubicBezTo>
                  <a:pt x="61709" y="35571"/>
                  <a:pt x="61512" y="35402"/>
                  <a:pt x="61316" y="35402"/>
                </a:cubicBezTo>
                <a:close/>
                <a:moveTo>
                  <a:pt x="45594" y="37368"/>
                </a:moveTo>
                <a:cubicBezTo>
                  <a:pt x="45369" y="37368"/>
                  <a:pt x="45201" y="37536"/>
                  <a:pt x="45201" y="37733"/>
                </a:cubicBezTo>
                <a:cubicBezTo>
                  <a:pt x="45201" y="37957"/>
                  <a:pt x="45369" y="38126"/>
                  <a:pt x="45594" y="38126"/>
                </a:cubicBezTo>
                <a:cubicBezTo>
                  <a:pt x="45790" y="38126"/>
                  <a:pt x="45987" y="37957"/>
                  <a:pt x="45987" y="37733"/>
                </a:cubicBezTo>
                <a:cubicBezTo>
                  <a:pt x="45987" y="37536"/>
                  <a:pt x="45790" y="37368"/>
                  <a:pt x="45594" y="37368"/>
                </a:cubicBezTo>
                <a:close/>
                <a:moveTo>
                  <a:pt x="47559" y="37368"/>
                </a:moveTo>
                <a:cubicBezTo>
                  <a:pt x="47334" y="37368"/>
                  <a:pt x="47166" y="37536"/>
                  <a:pt x="47166" y="37733"/>
                </a:cubicBezTo>
                <a:cubicBezTo>
                  <a:pt x="47166" y="37957"/>
                  <a:pt x="47334" y="38126"/>
                  <a:pt x="47559" y="38126"/>
                </a:cubicBezTo>
                <a:cubicBezTo>
                  <a:pt x="47756" y="38126"/>
                  <a:pt x="47952" y="37957"/>
                  <a:pt x="47952" y="37733"/>
                </a:cubicBezTo>
                <a:cubicBezTo>
                  <a:pt x="47952" y="37536"/>
                  <a:pt x="47756" y="37368"/>
                  <a:pt x="47559" y="37368"/>
                </a:cubicBezTo>
                <a:close/>
                <a:moveTo>
                  <a:pt x="49524" y="37368"/>
                </a:moveTo>
                <a:cubicBezTo>
                  <a:pt x="49300" y="37368"/>
                  <a:pt x="49131" y="37536"/>
                  <a:pt x="49131" y="37733"/>
                </a:cubicBezTo>
                <a:cubicBezTo>
                  <a:pt x="49131" y="37957"/>
                  <a:pt x="49300" y="38126"/>
                  <a:pt x="49524" y="38126"/>
                </a:cubicBezTo>
                <a:cubicBezTo>
                  <a:pt x="49721" y="38126"/>
                  <a:pt x="49917" y="37957"/>
                  <a:pt x="49917" y="37733"/>
                </a:cubicBezTo>
                <a:cubicBezTo>
                  <a:pt x="49917" y="37536"/>
                  <a:pt x="49721" y="37368"/>
                  <a:pt x="49524" y="37368"/>
                </a:cubicBezTo>
                <a:close/>
                <a:moveTo>
                  <a:pt x="51489" y="37368"/>
                </a:moveTo>
                <a:cubicBezTo>
                  <a:pt x="51265" y="37368"/>
                  <a:pt x="51096" y="37536"/>
                  <a:pt x="51096" y="37733"/>
                </a:cubicBezTo>
                <a:cubicBezTo>
                  <a:pt x="51096" y="37957"/>
                  <a:pt x="51265" y="38126"/>
                  <a:pt x="51489" y="38126"/>
                </a:cubicBezTo>
                <a:cubicBezTo>
                  <a:pt x="51686" y="38126"/>
                  <a:pt x="51882" y="37957"/>
                  <a:pt x="51882" y="37733"/>
                </a:cubicBezTo>
                <a:cubicBezTo>
                  <a:pt x="51882" y="37536"/>
                  <a:pt x="51686" y="37368"/>
                  <a:pt x="51489" y="37368"/>
                </a:cubicBezTo>
                <a:close/>
                <a:moveTo>
                  <a:pt x="53455" y="37368"/>
                </a:moveTo>
                <a:cubicBezTo>
                  <a:pt x="53230" y="37368"/>
                  <a:pt x="53062" y="37536"/>
                  <a:pt x="53062" y="37733"/>
                </a:cubicBezTo>
                <a:cubicBezTo>
                  <a:pt x="53062" y="37957"/>
                  <a:pt x="53230" y="38126"/>
                  <a:pt x="53455" y="38126"/>
                </a:cubicBezTo>
                <a:cubicBezTo>
                  <a:pt x="53651" y="38126"/>
                  <a:pt x="53848" y="37957"/>
                  <a:pt x="53848" y="37733"/>
                </a:cubicBezTo>
                <a:cubicBezTo>
                  <a:pt x="53848" y="37536"/>
                  <a:pt x="53651" y="37368"/>
                  <a:pt x="53455" y="37368"/>
                </a:cubicBezTo>
                <a:close/>
                <a:moveTo>
                  <a:pt x="55420" y="37368"/>
                </a:moveTo>
                <a:cubicBezTo>
                  <a:pt x="55195" y="37368"/>
                  <a:pt x="55027" y="37536"/>
                  <a:pt x="55027" y="37733"/>
                </a:cubicBezTo>
                <a:cubicBezTo>
                  <a:pt x="55027" y="37957"/>
                  <a:pt x="55195" y="38126"/>
                  <a:pt x="55420" y="38126"/>
                </a:cubicBezTo>
                <a:cubicBezTo>
                  <a:pt x="55616" y="38126"/>
                  <a:pt x="55813" y="37957"/>
                  <a:pt x="55813" y="37733"/>
                </a:cubicBezTo>
                <a:cubicBezTo>
                  <a:pt x="55813" y="37536"/>
                  <a:pt x="55616" y="37368"/>
                  <a:pt x="55420" y="37368"/>
                </a:cubicBezTo>
                <a:close/>
                <a:moveTo>
                  <a:pt x="57385" y="37368"/>
                </a:moveTo>
                <a:cubicBezTo>
                  <a:pt x="57160" y="37368"/>
                  <a:pt x="56992" y="37536"/>
                  <a:pt x="56992" y="37733"/>
                </a:cubicBezTo>
                <a:cubicBezTo>
                  <a:pt x="56992" y="37957"/>
                  <a:pt x="57160" y="38126"/>
                  <a:pt x="57385" y="38126"/>
                </a:cubicBezTo>
                <a:cubicBezTo>
                  <a:pt x="57582" y="38126"/>
                  <a:pt x="57778" y="37957"/>
                  <a:pt x="57778" y="37733"/>
                </a:cubicBezTo>
                <a:cubicBezTo>
                  <a:pt x="57778" y="37536"/>
                  <a:pt x="57582" y="37368"/>
                  <a:pt x="57385" y="37368"/>
                </a:cubicBezTo>
                <a:close/>
                <a:moveTo>
                  <a:pt x="59350" y="37368"/>
                </a:moveTo>
                <a:cubicBezTo>
                  <a:pt x="59126" y="37368"/>
                  <a:pt x="58957" y="37536"/>
                  <a:pt x="58957" y="37733"/>
                </a:cubicBezTo>
                <a:cubicBezTo>
                  <a:pt x="58957" y="37957"/>
                  <a:pt x="59126" y="38126"/>
                  <a:pt x="59350" y="38126"/>
                </a:cubicBezTo>
                <a:cubicBezTo>
                  <a:pt x="59547" y="38126"/>
                  <a:pt x="59743" y="37957"/>
                  <a:pt x="59743" y="37733"/>
                </a:cubicBezTo>
                <a:cubicBezTo>
                  <a:pt x="59743" y="37536"/>
                  <a:pt x="59547" y="37368"/>
                  <a:pt x="59350" y="37368"/>
                </a:cubicBezTo>
                <a:close/>
                <a:moveTo>
                  <a:pt x="61316" y="37368"/>
                </a:moveTo>
                <a:cubicBezTo>
                  <a:pt x="61091" y="37368"/>
                  <a:pt x="60922" y="37536"/>
                  <a:pt x="60922" y="37733"/>
                </a:cubicBezTo>
                <a:cubicBezTo>
                  <a:pt x="60922" y="37957"/>
                  <a:pt x="61091" y="38126"/>
                  <a:pt x="61316" y="38126"/>
                </a:cubicBezTo>
                <a:cubicBezTo>
                  <a:pt x="61512" y="38126"/>
                  <a:pt x="61709" y="37957"/>
                  <a:pt x="61709" y="37733"/>
                </a:cubicBezTo>
                <a:cubicBezTo>
                  <a:pt x="61709" y="37536"/>
                  <a:pt x="61512" y="37368"/>
                  <a:pt x="61316" y="37368"/>
                </a:cubicBezTo>
                <a:close/>
                <a:moveTo>
                  <a:pt x="45594" y="39333"/>
                </a:moveTo>
                <a:cubicBezTo>
                  <a:pt x="45369" y="39333"/>
                  <a:pt x="45201" y="39501"/>
                  <a:pt x="45201" y="39698"/>
                </a:cubicBezTo>
                <a:cubicBezTo>
                  <a:pt x="45201" y="39923"/>
                  <a:pt x="45369" y="40091"/>
                  <a:pt x="45594" y="40091"/>
                </a:cubicBezTo>
                <a:cubicBezTo>
                  <a:pt x="45790" y="40091"/>
                  <a:pt x="45987" y="39923"/>
                  <a:pt x="45987" y="39698"/>
                </a:cubicBezTo>
                <a:cubicBezTo>
                  <a:pt x="45987" y="39501"/>
                  <a:pt x="45790" y="39333"/>
                  <a:pt x="45594" y="39333"/>
                </a:cubicBezTo>
                <a:close/>
                <a:moveTo>
                  <a:pt x="47559" y="39333"/>
                </a:moveTo>
                <a:cubicBezTo>
                  <a:pt x="47334" y="39333"/>
                  <a:pt x="47166" y="39501"/>
                  <a:pt x="47166" y="39698"/>
                </a:cubicBezTo>
                <a:cubicBezTo>
                  <a:pt x="47166" y="39923"/>
                  <a:pt x="47334" y="40091"/>
                  <a:pt x="47559" y="40091"/>
                </a:cubicBezTo>
                <a:cubicBezTo>
                  <a:pt x="47756" y="40091"/>
                  <a:pt x="47952" y="39923"/>
                  <a:pt x="47952" y="39698"/>
                </a:cubicBezTo>
                <a:cubicBezTo>
                  <a:pt x="47952" y="39501"/>
                  <a:pt x="47756" y="39333"/>
                  <a:pt x="47559" y="39333"/>
                </a:cubicBezTo>
                <a:close/>
                <a:moveTo>
                  <a:pt x="49524" y="39333"/>
                </a:moveTo>
                <a:cubicBezTo>
                  <a:pt x="49300" y="39333"/>
                  <a:pt x="49131" y="39501"/>
                  <a:pt x="49131" y="39698"/>
                </a:cubicBezTo>
                <a:cubicBezTo>
                  <a:pt x="49131" y="39923"/>
                  <a:pt x="49300" y="40091"/>
                  <a:pt x="49524" y="40091"/>
                </a:cubicBezTo>
                <a:cubicBezTo>
                  <a:pt x="49721" y="40091"/>
                  <a:pt x="49917" y="39923"/>
                  <a:pt x="49917" y="39698"/>
                </a:cubicBezTo>
                <a:cubicBezTo>
                  <a:pt x="49917" y="39501"/>
                  <a:pt x="49721" y="39333"/>
                  <a:pt x="49524" y="39333"/>
                </a:cubicBezTo>
                <a:close/>
                <a:moveTo>
                  <a:pt x="51489" y="39333"/>
                </a:moveTo>
                <a:cubicBezTo>
                  <a:pt x="51265" y="39333"/>
                  <a:pt x="51096" y="39501"/>
                  <a:pt x="51096" y="39698"/>
                </a:cubicBezTo>
                <a:cubicBezTo>
                  <a:pt x="51096" y="39923"/>
                  <a:pt x="51265" y="40091"/>
                  <a:pt x="51489" y="40091"/>
                </a:cubicBezTo>
                <a:cubicBezTo>
                  <a:pt x="51686" y="40091"/>
                  <a:pt x="51882" y="39923"/>
                  <a:pt x="51882" y="39698"/>
                </a:cubicBezTo>
                <a:cubicBezTo>
                  <a:pt x="51882" y="39501"/>
                  <a:pt x="51686" y="39333"/>
                  <a:pt x="51489" y="39333"/>
                </a:cubicBezTo>
                <a:close/>
                <a:moveTo>
                  <a:pt x="53455" y="39333"/>
                </a:moveTo>
                <a:cubicBezTo>
                  <a:pt x="53230" y="39333"/>
                  <a:pt x="53062" y="39501"/>
                  <a:pt x="53062" y="39698"/>
                </a:cubicBezTo>
                <a:cubicBezTo>
                  <a:pt x="53062" y="39923"/>
                  <a:pt x="53230" y="40091"/>
                  <a:pt x="53455" y="40091"/>
                </a:cubicBezTo>
                <a:cubicBezTo>
                  <a:pt x="53651" y="40091"/>
                  <a:pt x="53848" y="39923"/>
                  <a:pt x="53848" y="39698"/>
                </a:cubicBezTo>
                <a:cubicBezTo>
                  <a:pt x="53848" y="39501"/>
                  <a:pt x="53651" y="39333"/>
                  <a:pt x="53455" y="39333"/>
                </a:cubicBezTo>
                <a:close/>
                <a:moveTo>
                  <a:pt x="55420" y="39333"/>
                </a:moveTo>
                <a:cubicBezTo>
                  <a:pt x="55195" y="39333"/>
                  <a:pt x="55027" y="39501"/>
                  <a:pt x="55027" y="39698"/>
                </a:cubicBezTo>
                <a:cubicBezTo>
                  <a:pt x="55027" y="39923"/>
                  <a:pt x="55195" y="40091"/>
                  <a:pt x="55420" y="40091"/>
                </a:cubicBezTo>
                <a:cubicBezTo>
                  <a:pt x="55616" y="40091"/>
                  <a:pt x="55813" y="39923"/>
                  <a:pt x="55813" y="39698"/>
                </a:cubicBezTo>
                <a:cubicBezTo>
                  <a:pt x="55813" y="39501"/>
                  <a:pt x="55616" y="39333"/>
                  <a:pt x="55420" y="39333"/>
                </a:cubicBezTo>
                <a:close/>
                <a:moveTo>
                  <a:pt x="57385" y="39333"/>
                </a:moveTo>
                <a:cubicBezTo>
                  <a:pt x="57160" y="39333"/>
                  <a:pt x="56992" y="39501"/>
                  <a:pt x="56992" y="39698"/>
                </a:cubicBezTo>
                <a:cubicBezTo>
                  <a:pt x="56992" y="39923"/>
                  <a:pt x="57160" y="40091"/>
                  <a:pt x="57385" y="40091"/>
                </a:cubicBezTo>
                <a:cubicBezTo>
                  <a:pt x="57582" y="40091"/>
                  <a:pt x="57778" y="39923"/>
                  <a:pt x="57778" y="39698"/>
                </a:cubicBezTo>
                <a:cubicBezTo>
                  <a:pt x="57778" y="39501"/>
                  <a:pt x="57582" y="39333"/>
                  <a:pt x="57385" y="39333"/>
                </a:cubicBezTo>
                <a:close/>
                <a:moveTo>
                  <a:pt x="59350" y="39333"/>
                </a:moveTo>
                <a:cubicBezTo>
                  <a:pt x="59126" y="39333"/>
                  <a:pt x="58957" y="39501"/>
                  <a:pt x="58957" y="39698"/>
                </a:cubicBezTo>
                <a:cubicBezTo>
                  <a:pt x="58957" y="39923"/>
                  <a:pt x="59126" y="40091"/>
                  <a:pt x="59350" y="40091"/>
                </a:cubicBezTo>
                <a:cubicBezTo>
                  <a:pt x="59547" y="40091"/>
                  <a:pt x="59743" y="39923"/>
                  <a:pt x="59743" y="39698"/>
                </a:cubicBezTo>
                <a:cubicBezTo>
                  <a:pt x="59743" y="39501"/>
                  <a:pt x="59547" y="39333"/>
                  <a:pt x="59350" y="39333"/>
                </a:cubicBezTo>
                <a:close/>
                <a:moveTo>
                  <a:pt x="61316" y="39333"/>
                </a:moveTo>
                <a:cubicBezTo>
                  <a:pt x="61091" y="39333"/>
                  <a:pt x="60922" y="39501"/>
                  <a:pt x="60922" y="39698"/>
                </a:cubicBezTo>
                <a:cubicBezTo>
                  <a:pt x="60922" y="39923"/>
                  <a:pt x="61091" y="40091"/>
                  <a:pt x="61316" y="40091"/>
                </a:cubicBezTo>
                <a:cubicBezTo>
                  <a:pt x="61512" y="40091"/>
                  <a:pt x="61709" y="39923"/>
                  <a:pt x="61709" y="39698"/>
                </a:cubicBezTo>
                <a:cubicBezTo>
                  <a:pt x="61709" y="39501"/>
                  <a:pt x="61512" y="39333"/>
                  <a:pt x="61316" y="39333"/>
                </a:cubicBezTo>
                <a:close/>
                <a:moveTo>
                  <a:pt x="47559" y="41298"/>
                </a:moveTo>
                <a:cubicBezTo>
                  <a:pt x="47334" y="41298"/>
                  <a:pt x="47166" y="41467"/>
                  <a:pt x="47166" y="41663"/>
                </a:cubicBezTo>
                <a:cubicBezTo>
                  <a:pt x="47166" y="41888"/>
                  <a:pt x="47334" y="42056"/>
                  <a:pt x="47559" y="42056"/>
                </a:cubicBezTo>
                <a:cubicBezTo>
                  <a:pt x="47756" y="42056"/>
                  <a:pt x="47952" y="41888"/>
                  <a:pt x="47952" y="41663"/>
                </a:cubicBezTo>
                <a:cubicBezTo>
                  <a:pt x="47952" y="41467"/>
                  <a:pt x="47756" y="41298"/>
                  <a:pt x="47559" y="41298"/>
                </a:cubicBezTo>
                <a:close/>
                <a:moveTo>
                  <a:pt x="49524" y="41298"/>
                </a:moveTo>
                <a:cubicBezTo>
                  <a:pt x="49300" y="41298"/>
                  <a:pt x="49131" y="41467"/>
                  <a:pt x="49131" y="41663"/>
                </a:cubicBezTo>
                <a:cubicBezTo>
                  <a:pt x="49131" y="41888"/>
                  <a:pt x="49300" y="42056"/>
                  <a:pt x="49524" y="42056"/>
                </a:cubicBezTo>
                <a:cubicBezTo>
                  <a:pt x="49721" y="42056"/>
                  <a:pt x="49917" y="41888"/>
                  <a:pt x="49917" y="41663"/>
                </a:cubicBezTo>
                <a:cubicBezTo>
                  <a:pt x="49917" y="41467"/>
                  <a:pt x="49721" y="41298"/>
                  <a:pt x="49524" y="41298"/>
                </a:cubicBezTo>
                <a:close/>
                <a:moveTo>
                  <a:pt x="51489" y="41298"/>
                </a:moveTo>
                <a:cubicBezTo>
                  <a:pt x="51265" y="41298"/>
                  <a:pt x="51096" y="41467"/>
                  <a:pt x="51096" y="41663"/>
                </a:cubicBezTo>
                <a:cubicBezTo>
                  <a:pt x="51096" y="41888"/>
                  <a:pt x="51265" y="42056"/>
                  <a:pt x="51489" y="42056"/>
                </a:cubicBezTo>
                <a:cubicBezTo>
                  <a:pt x="51686" y="42056"/>
                  <a:pt x="51882" y="41888"/>
                  <a:pt x="51882" y="41663"/>
                </a:cubicBezTo>
                <a:cubicBezTo>
                  <a:pt x="51882" y="41467"/>
                  <a:pt x="51686" y="41298"/>
                  <a:pt x="51489" y="41298"/>
                </a:cubicBezTo>
                <a:close/>
                <a:moveTo>
                  <a:pt x="53455" y="41298"/>
                </a:moveTo>
                <a:cubicBezTo>
                  <a:pt x="53230" y="41298"/>
                  <a:pt x="53062" y="41467"/>
                  <a:pt x="53062" y="41663"/>
                </a:cubicBezTo>
                <a:cubicBezTo>
                  <a:pt x="53062" y="41888"/>
                  <a:pt x="53230" y="42056"/>
                  <a:pt x="53455" y="42056"/>
                </a:cubicBezTo>
                <a:cubicBezTo>
                  <a:pt x="53651" y="42056"/>
                  <a:pt x="53848" y="41888"/>
                  <a:pt x="53848" y="41663"/>
                </a:cubicBezTo>
                <a:cubicBezTo>
                  <a:pt x="53848" y="41467"/>
                  <a:pt x="53651" y="41298"/>
                  <a:pt x="53455" y="41298"/>
                </a:cubicBezTo>
                <a:close/>
                <a:moveTo>
                  <a:pt x="55420" y="41298"/>
                </a:moveTo>
                <a:cubicBezTo>
                  <a:pt x="55195" y="41298"/>
                  <a:pt x="55027" y="41467"/>
                  <a:pt x="55027" y="41663"/>
                </a:cubicBezTo>
                <a:cubicBezTo>
                  <a:pt x="55027" y="41888"/>
                  <a:pt x="55195" y="42056"/>
                  <a:pt x="55420" y="42056"/>
                </a:cubicBezTo>
                <a:cubicBezTo>
                  <a:pt x="55616" y="42056"/>
                  <a:pt x="55813" y="41888"/>
                  <a:pt x="55813" y="41663"/>
                </a:cubicBezTo>
                <a:cubicBezTo>
                  <a:pt x="55813" y="41467"/>
                  <a:pt x="55616" y="41298"/>
                  <a:pt x="55420" y="41298"/>
                </a:cubicBezTo>
                <a:close/>
                <a:moveTo>
                  <a:pt x="57385" y="41298"/>
                </a:moveTo>
                <a:cubicBezTo>
                  <a:pt x="57160" y="41298"/>
                  <a:pt x="56992" y="41467"/>
                  <a:pt x="56992" y="41663"/>
                </a:cubicBezTo>
                <a:cubicBezTo>
                  <a:pt x="56992" y="41888"/>
                  <a:pt x="57160" y="42056"/>
                  <a:pt x="57385" y="42056"/>
                </a:cubicBezTo>
                <a:cubicBezTo>
                  <a:pt x="57582" y="42056"/>
                  <a:pt x="57778" y="41888"/>
                  <a:pt x="57778" y="41663"/>
                </a:cubicBezTo>
                <a:cubicBezTo>
                  <a:pt x="57778" y="41467"/>
                  <a:pt x="57582" y="41298"/>
                  <a:pt x="57385" y="41298"/>
                </a:cubicBezTo>
                <a:close/>
                <a:moveTo>
                  <a:pt x="59350" y="41298"/>
                </a:moveTo>
                <a:cubicBezTo>
                  <a:pt x="59126" y="41298"/>
                  <a:pt x="58957" y="41467"/>
                  <a:pt x="58957" y="41663"/>
                </a:cubicBezTo>
                <a:cubicBezTo>
                  <a:pt x="58957" y="41888"/>
                  <a:pt x="59126" y="42056"/>
                  <a:pt x="59350" y="42056"/>
                </a:cubicBezTo>
                <a:cubicBezTo>
                  <a:pt x="59547" y="42056"/>
                  <a:pt x="59743" y="41888"/>
                  <a:pt x="59743" y="41663"/>
                </a:cubicBezTo>
                <a:cubicBezTo>
                  <a:pt x="59743" y="41467"/>
                  <a:pt x="59547" y="41298"/>
                  <a:pt x="59350" y="41298"/>
                </a:cubicBezTo>
                <a:close/>
                <a:moveTo>
                  <a:pt x="61316" y="41298"/>
                </a:moveTo>
                <a:cubicBezTo>
                  <a:pt x="61091" y="41298"/>
                  <a:pt x="60922" y="41467"/>
                  <a:pt x="60922" y="41663"/>
                </a:cubicBezTo>
                <a:cubicBezTo>
                  <a:pt x="60922" y="41888"/>
                  <a:pt x="61091" y="42056"/>
                  <a:pt x="61316" y="42056"/>
                </a:cubicBezTo>
                <a:cubicBezTo>
                  <a:pt x="61512" y="42056"/>
                  <a:pt x="61709" y="41888"/>
                  <a:pt x="61709" y="41663"/>
                </a:cubicBezTo>
                <a:cubicBezTo>
                  <a:pt x="61709" y="41467"/>
                  <a:pt x="61512" y="41298"/>
                  <a:pt x="61316" y="41298"/>
                </a:cubicBezTo>
                <a:close/>
                <a:moveTo>
                  <a:pt x="47559" y="43263"/>
                </a:moveTo>
                <a:cubicBezTo>
                  <a:pt x="47334" y="43263"/>
                  <a:pt x="47166" y="43432"/>
                  <a:pt x="47166" y="43628"/>
                </a:cubicBezTo>
                <a:cubicBezTo>
                  <a:pt x="47166" y="43853"/>
                  <a:pt x="47334" y="44021"/>
                  <a:pt x="47559" y="44021"/>
                </a:cubicBezTo>
                <a:cubicBezTo>
                  <a:pt x="47756" y="44021"/>
                  <a:pt x="47952" y="43853"/>
                  <a:pt x="47952" y="43628"/>
                </a:cubicBezTo>
                <a:cubicBezTo>
                  <a:pt x="47952" y="43432"/>
                  <a:pt x="47756" y="43263"/>
                  <a:pt x="47559" y="43263"/>
                </a:cubicBezTo>
                <a:close/>
                <a:moveTo>
                  <a:pt x="49524" y="43263"/>
                </a:moveTo>
                <a:cubicBezTo>
                  <a:pt x="49300" y="43263"/>
                  <a:pt x="49131" y="43432"/>
                  <a:pt x="49131" y="43628"/>
                </a:cubicBezTo>
                <a:cubicBezTo>
                  <a:pt x="49131" y="43853"/>
                  <a:pt x="49300" y="44021"/>
                  <a:pt x="49524" y="44021"/>
                </a:cubicBezTo>
                <a:cubicBezTo>
                  <a:pt x="49721" y="44021"/>
                  <a:pt x="49917" y="43853"/>
                  <a:pt x="49917" y="43628"/>
                </a:cubicBezTo>
                <a:cubicBezTo>
                  <a:pt x="49917" y="43432"/>
                  <a:pt x="49721" y="43263"/>
                  <a:pt x="49524" y="43263"/>
                </a:cubicBezTo>
                <a:close/>
                <a:moveTo>
                  <a:pt x="51489" y="43263"/>
                </a:moveTo>
                <a:cubicBezTo>
                  <a:pt x="51265" y="43263"/>
                  <a:pt x="51096" y="43432"/>
                  <a:pt x="51096" y="43628"/>
                </a:cubicBezTo>
                <a:cubicBezTo>
                  <a:pt x="51096" y="43853"/>
                  <a:pt x="51265" y="44021"/>
                  <a:pt x="51489" y="44021"/>
                </a:cubicBezTo>
                <a:cubicBezTo>
                  <a:pt x="51686" y="44021"/>
                  <a:pt x="51882" y="43853"/>
                  <a:pt x="51882" y="43628"/>
                </a:cubicBezTo>
                <a:cubicBezTo>
                  <a:pt x="51882" y="43432"/>
                  <a:pt x="51686" y="43263"/>
                  <a:pt x="51489" y="43263"/>
                </a:cubicBezTo>
                <a:close/>
                <a:moveTo>
                  <a:pt x="53455" y="43263"/>
                </a:moveTo>
                <a:cubicBezTo>
                  <a:pt x="53230" y="43263"/>
                  <a:pt x="53062" y="43432"/>
                  <a:pt x="53062" y="43628"/>
                </a:cubicBezTo>
                <a:cubicBezTo>
                  <a:pt x="53062" y="43853"/>
                  <a:pt x="53230" y="44021"/>
                  <a:pt x="53455" y="44021"/>
                </a:cubicBezTo>
                <a:cubicBezTo>
                  <a:pt x="53651" y="44021"/>
                  <a:pt x="53848" y="43853"/>
                  <a:pt x="53848" y="43628"/>
                </a:cubicBezTo>
                <a:cubicBezTo>
                  <a:pt x="53848" y="43432"/>
                  <a:pt x="53651" y="43263"/>
                  <a:pt x="53455" y="43263"/>
                </a:cubicBezTo>
                <a:close/>
                <a:moveTo>
                  <a:pt x="55420" y="43263"/>
                </a:moveTo>
                <a:cubicBezTo>
                  <a:pt x="55195" y="43263"/>
                  <a:pt x="55027" y="43432"/>
                  <a:pt x="55027" y="43628"/>
                </a:cubicBezTo>
                <a:cubicBezTo>
                  <a:pt x="55027" y="43853"/>
                  <a:pt x="55195" y="44021"/>
                  <a:pt x="55420" y="44021"/>
                </a:cubicBezTo>
                <a:cubicBezTo>
                  <a:pt x="55616" y="44021"/>
                  <a:pt x="55813" y="43853"/>
                  <a:pt x="55813" y="43628"/>
                </a:cubicBezTo>
                <a:cubicBezTo>
                  <a:pt x="55813" y="43432"/>
                  <a:pt x="55616" y="43263"/>
                  <a:pt x="55420" y="43263"/>
                </a:cubicBezTo>
                <a:close/>
                <a:moveTo>
                  <a:pt x="57385" y="43263"/>
                </a:moveTo>
                <a:cubicBezTo>
                  <a:pt x="57160" y="43263"/>
                  <a:pt x="56992" y="43432"/>
                  <a:pt x="56992" y="43628"/>
                </a:cubicBezTo>
                <a:cubicBezTo>
                  <a:pt x="56992" y="43853"/>
                  <a:pt x="57160" y="44021"/>
                  <a:pt x="57385" y="44021"/>
                </a:cubicBezTo>
                <a:cubicBezTo>
                  <a:pt x="57582" y="44021"/>
                  <a:pt x="57778" y="43853"/>
                  <a:pt x="57778" y="43628"/>
                </a:cubicBezTo>
                <a:cubicBezTo>
                  <a:pt x="57778" y="43432"/>
                  <a:pt x="57582" y="43263"/>
                  <a:pt x="57385" y="43263"/>
                </a:cubicBezTo>
                <a:close/>
                <a:moveTo>
                  <a:pt x="59350" y="43263"/>
                </a:moveTo>
                <a:cubicBezTo>
                  <a:pt x="59126" y="43263"/>
                  <a:pt x="58957" y="43432"/>
                  <a:pt x="58957" y="43628"/>
                </a:cubicBezTo>
                <a:cubicBezTo>
                  <a:pt x="58957" y="43853"/>
                  <a:pt x="59126" y="44021"/>
                  <a:pt x="59350" y="44021"/>
                </a:cubicBezTo>
                <a:cubicBezTo>
                  <a:pt x="59547" y="44021"/>
                  <a:pt x="59743" y="43853"/>
                  <a:pt x="59743" y="43628"/>
                </a:cubicBezTo>
                <a:cubicBezTo>
                  <a:pt x="59743" y="43432"/>
                  <a:pt x="59547" y="43263"/>
                  <a:pt x="59350" y="43263"/>
                </a:cubicBezTo>
                <a:close/>
                <a:moveTo>
                  <a:pt x="61316" y="43263"/>
                </a:moveTo>
                <a:cubicBezTo>
                  <a:pt x="61091" y="43263"/>
                  <a:pt x="60922" y="43432"/>
                  <a:pt x="60922" y="43628"/>
                </a:cubicBezTo>
                <a:cubicBezTo>
                  <a:pt x="60922" y="43853"/>
                  <a:pt x="61091" y="44021"/>
                  <a:pt x="61316" y="44021"/>
                </a:cubicBezTo>
                <a:cubicBezTo>
                  <a:pt x="61512" y="44021"/>
                  <a:pt x="61709" y="43853"/>
                  <a:pt x="61709" y="43628"/>
                </a:cubicBezTo>
                <a:cubicBezTo>
                  <a:pt x="61709" y="43432"/>
                  <a:pt x="61512" y="43263"/>
                  <a:pt x="61316" y="43263"/>
                </a:cubicBezTo>
                <a:close/>
                <a:moveTo>
                  <a:pt x="63281" y="43263"/>
                </a:moveTo>
                <a:cubicBezTo>
                  <a:pt x="63056" y="43263"/>
                  <a:pt x="62888" y="43432"/>
                  <a:pt x="62888" y="43628"/>
                </a:cubicBezTo>
                <a:cubicBezTo>
                  <a:pt x="62888" y="43853"/>
                  <a:pt x="63056" y="44021"/>
                  <a:pt x="63281" y="44021"/>
                </a:cubicBezTo>
                <a:cubicBezTo>
                  <a:pt x="63477" y="44021"/>
                  <a:pt x="63674" y="43853"/>
                  <a:pt x="63674" y="43628"/>
                </a:cubicBezTo>
                <a:cubicBezTo>
                  <a:pt x="63674" y="43432"/>
                  <a:pt x="63477" y="43263"/>
                  <a:pt x="63281" y="43263"/>
                </a:cubicBezTo>
                <a:close/>
                <a:moveTo>
                  <a:pt x="65246" y="43263"/>
                </a:moveTo>
                <a:cubicBezTo>
                  <a:pt x="65021" y="43263"/>
                  <a:pt x="64853" y="43432"/>
                  <a:pt x="64853" y="43628"/>
                </a:cubicBezTo>
                <a:cubicBezTo>
                  <a:pt x="64853" y="43853"/>
                  <a:pt x="65021" y="44021"/>
                  <a:pt x="65246" y="44021"/>
                </a:cubicBezTo>
                <a:cubicBezTo>
                  <a:pt x="65442" y="44021"/>
                  <a:pt x="65639" y="43853"/>
                  <a:pt x="65639" y="43628"/>
                </a:cubicBezTo>
                <a:cubicBezTo>
                  <a:pt x="65639" y="43432"/>
                  <a:pt x="65442" y="43263"/>
                  <a:pt x="65246" y="43263"/>
                </a:cubicBezTo>
                <a:close/>
                <a:moveTo>
                  <a:pt x="47559" y="45229"/>
                </a:moveTo>
                <a:cubicBezTo>
                  <a:pt x="47334" y="45229"/>
                  <a:pt x="47166" y="45397"/>
                  <a:pt x="47166" y="45594"/>
                </a:cubicBezTo>
                <a:cubicBezTo>
                  <a:pt x="47166" y="45818"/>
                  <a:pt x="47334" y="45987"/>
                  <a:pt x="47559" y="45987"/>
                </a:cubicBezTo>
                <a:cubicBezTo>
                  <a:pt x="47756" y="45987"/>
                  <a:pt x="47952" y="45818"/>
                  <a:pt x="47952" y="45594"/>
                </a:cubicBezTo>
                <a:cubicBezTo>
                  <a:pt x="47952" y="45397"/>
                  <a:pt x="47756" y="45229"/>
                  <a:pt x="47559" y="45229"/>
                </a:cubicBezTo>
                <a:close/>
                <a:moveTo>
                  <a:pt x="49524" y="45229"/>
                </a:moveTo>
                <a:cubicBezTo>
                  <a:pt x="49300" y="45229"/>
                  <a:pt x="49131" y="45397"/>
                  <a:pt x="49131" y="45594"/>
                </a:cubicBezTo>
                <a:cubicBezTo>
                  <a:pt x="49131" y="45818"/>
                  <a:pt x="49300" y="45987"/>
                  <a:pt x="49524" y="45987"/>
                </a:cubicBezTo>
                <a:cubicBezTo>
                  <a:pt x="49721" y="45987"/>
                  <a:pt x="49917" y="45818"/>
                  <a:pt x="49917" y="45594"/>
                </a:cubicBezTo>
                <a:cubicBezTo>
                  <a:pt x="49917" y="45397"/>
                  <a:pt x="49721" y="45229"/>
                  <a:pt x="49524" y="45229"/>
                </a:cubicBezTo>
                <a:close/>
                <a:moveTo>
                  <a:pt x="51489" y="45229"/>
                </a:moveTo>
                <a:cubicBezTo>
                  <a:pt x="51265" y="45229"/>
                  <a:pt x="51096" y="45397"/>
                  <a:pt x="51096" y="45594"/>
                </a:cubicBezTo>
                <a:cubicBezTo>
                  <a:pt x="51096" y="45818"/>
                  <a:pt x="51265" y="45987"/>
                  <a:pt x="51489" y="45987"/>
                </a:cubicBezTo>
                <a:cubicBezTo>
                  <a:pt x="51686" y="45987"/>
                  <a:pt x="51882" y="45818"/>
                  <a:pt x="51882" y="45594"/>
                </a:cubicBezTo>
                <a:cubicBezTo>
                  <a:pt x="51882" y="45397"/>
                  <a:pt x="51686" y="45229"/>
                  <a:pt x="51489" y="45229"/>
                </a:cubicBezTo>
                <a:close/>
                <a:moveTo>
                  <a:pt x="53455" y="45229"/>
                </a:moveTo>
                <a:cubicBezTo>
                  <a:pt x="53230" y="45229"/>
                  <a:pt x="53062" y="45397"/>
                  <a:pt x="53062" y="45594"/>
                </a:cubicBezTo>
                <a:cubicBezTo>
                  <a:pt x="53062" y="45818"/>
                  <a:pt x="53230" y="45987"/>
                  <a:pt x="53455" y="45987"/>
                </a:cubicBezTo>
                <a:cubicBezTo>
                  <a:pt x="53651" y="45987"/>
                  <a:pt x="53848" y="45818"/>
                  <a:pt x="53848" y="45594"/>
                </a:cubicBezTo>
                <a:cubicBezTo>
                  <a:pt x="53848" y="45397"/>
                  <a:pt x="53651" y="45229"/>
                  <a:pt x="53455" y="45229"/>
                </a:cubicBezTo>
                <a:close/>
                <a:moveTo>
                  <a:pt x="55420" y="45229"/>
                </a:moveTo>
                <a:cubicBezTo>
                  <a:pt x="55195" y="45229"/>
                  <a:pt x="55027" y="45397"/>
                  <a:pt x="55027" y="45594"/>
                </a:cubicBezTo>
                <a:cubicBezTo>
                  <a:pt x="55027" y="45818"/>
                  <a:pt x="55195" y="45987"/>
                  <a:pt x="55420" y="45987"/>
                </a:cubicBezTo>
                <a:cubicBezTo>
                  <a:pt x="55616" y="45987"/>
                  <a:pt x="55813" y="45818"/>
                  <a:pt x="55813" y="45594"/>
                </a:cubicBezTo>
                <a:cubicBezTo>
                  <a:pt x="55813" y="45397"/>
                  <a:pt x="55616" y="45229"/>
                  <a:pt x="55420" y="45229"/>
                </a:cubicBezTo>
                <a:close/>
                <a:moveTo>
                  <a:pt x="57385" y="45229"/>
                </a:moveTo>
                <a:cubicBezTo>
                  <a:pt x="57160" y="45229"/>
                  <a:pt x="56992" y="45397"/>
                  <a:pt x="56992" y="45594"/>
                </a:cubicBezTo>
                <a:cubicBezTo>
                  <a:pt x="56992" y="45818"/>
                  <a:pt x="57160" y="45987"/>
                  <a:pt x="57385" y="45987"/>
                </a:cubicBezTo>
                <a:cubicBezTo>
                  <a:pt x="57582" y="45987"/>
                  <a:pt x="57778" y="45818"/>
                  <a:pt x="57778" y="45594"/>
                </a:cubicBezTo>
                <a:cubicBezTo>
                  <a:pt x="57778" y="45397"/>
                  <a:pt x="57582" y="45229"/>
                  <a:pt x="57385" y="45229"/>
                </a:cubicBezTo>
                <a:close/>
                <a:moveTo>
                  <a:pt x="59350" y="45229"/>
                </a:moveTo>
                <a:cubicBezTo>
                  <a:pt x="59126" y="45229"/>
                  <a:pt x="58957" y="45397"/>
                  <a:pt x="58957" y="45594"/>
                </a:cubicBezTo>
                <a:cubicBezTo>
                  <a:pt x="58957" y="45818"/>
                  <a:pt x="59126" y="45987"/>
                  <a:pt x="59350" y="45987"/>
                </a:cubicBezTo>
                <a:cubicBezTo>
                  <a:pt x="59547" y="45987"/>
                  <a:pt x="59743" y="45818"/>
                  <a:pt x="59743" y="45594"/>
                </a:cubicBezTo>
                <a:cubicBezTo>
                  <a:pt x="59743" y="45397"/>
                  <a:pt x="59547" y="45229"/>
                  <a:pt x="59350" y="45229"/>
                </a:cubicBezTo>
                <a:close/>
                <a:moveTo>
                  <a:pt x="61316" y="45229"/>
                </a:moveTo>
                <a:cubicBezTo>
                  <a:pt x="61091" y="45229"/>
                  <a:pt x="60922" y="45397"/>
                  <a:pt x="60922" y="45594"/>
                </a:cubicBezTo>
                <a:cubicBezTo>
                  <a:pt x="60922" y="45818"/>
                  <a:pt x="61091" y="45987"/>
                  <a:pt x="61316" y="45987"/>
                </a:cubicBezTo>
                <a:cubicBezTo>
                  <a:pt x="61512" y="45987"/>
                  <a:pt x="61709" y="45818"/>
                  <a:pt x="61709" y="45594"/>
                </a:cubicBezTo>
                <a:cubicBezTo>
                  <a:pt x="61709" y="45397"/>
                  <a:pt x="61512" y="45229"/>
                  <a:pt x="61316" y="45229"/>
                </a:cubicBezTo>
                <a:close/>
                <a:moveTo>
                  <a:pt x="63281" y="45229"/>
                </a:moveTo>
                <a:cubicBezTo>
                  <a:pt x="63056" y="45229"/>
                  <a:pt x="62888" y="45397"/>
                  <a:pt x="62888" y="45594"/>
                </a:cubicBezTo>
                <a:cubicBezTo>
                  <a:pt x="62888" y="45818"/>
                  <a:pt x="63056" y="45987"/>
                  <a:pt x="63281" y="45987"/>
                </a:cubicBezTo>
                <a:cubicBezTo>
                  <a:pt x="63477" y="45987"/>
                  <a:pt x="63674" y="45818"/>
                  <a:pt x="63674" y="45594"/>
                </a:cubicBezTo>
                <a:cubicBezTo>
                  <a:pt x="63674" y="45397"/>
                  <a:pt x="63477" y="45229"/>
                  <a:pt x="63281" y="45229"/>
                </a:cubicBezTo>
                <a:close/>
                <a:moveTo>
                  <a:pt x="65246" y="45229"/>
                </a:moveTo>
                <a:cubicBezTo>
                  <a:pt x="65021" y="45229"/>
                  <a:pt x="64853" y="45397"/>
                  <a:pt x="64853" y="45594"/>
                </a:cubicBezTo>
                <a:cubicBezTo>
                  <a:pt x="64853" y="45818"/>
                  <a:pt x="65021" y="45987"/>
                  <a:pt x="65246" y="45987"/>
                </a:cubicBezTo>
                <a:cubicBezTo>
                  <a:pt x="65442" y="45987"/>
                  <a:pt x="65639" y="45818"/>
                  <a:pt x="65639" y="45594"/>
                </a:cubicBezTo>
                <a:cubicBezTo>
                  <a:pt x="65639" y="45397"/>
                  <a:pt x="65442" y="45229"/>
                  <a:pt x="65246" y="45229"/>
                </a:cubicBezTo>
                <a:close/>
                <a:moveTo>
                  <a:pt x="47559" y="47194"/>
                </a:moveTo>
                <a:cubicBezTo>
                  <a:pt x="47334" y="47194"/>
                  <a:pt x="47166" y="47362"/>
                  <a:pt x="47166" y="47559"/>
                </a:cubicBezTo>
                <a:cubicBezTo>
                  <a:pt x="47166" y="47783"/>
                  <a:pt x="47334" y="47952"/>
                  <a:pt x="47559" y="47952"/>
                </a:cubicBezTo>
                <a:cubicBezTo>
                  <a:pt x="47756" y="47952"/>
                  <a:pt x="47952" y="47783"/>
                  <a:pt x="47952" y="47559"/>
                </a:cubicBezTo>
                <a:cubicBezTo>
                  <a:pt x="47952" y="47362"/>
                  <a:pt x="47756" y="47194"/>
                  <a:pt x="47559" y="47194"/>
                </a:cubicBezTo>
                <a:close/>
                <a:moveTo>
                  <a:pt x="49524" y="47194"/>
                </a:moveTo>
                <a:cubicBezTo>
                  <a:pt x="49300" y="47194"/>
                  <a:pt x="49131" y="47362"/>
                  <a:pt x="49131" y="47559"/>
                </a:cubicBezTo>
                <a:cubicBezTo>
                  <a:pt x="49131" y="47783"/>
                  <a:pt x="49300" y="47952"/>
                  <a:pt x="49524" y="47952"/>
                </a:cubicBezTo>
                <a:cubicBezTo>
                  <a:pt x="49721" y="47952"/>
                  <a:pt x="49917" y="47783"/>
                  <a:pt x="49917" y="47559"/>
                </a:cubicBezTo>
                <a:cubicBezTo>
                  <a:pt x="49917" y="47362"/>
                  <a:pt x="49721" y="47194"/>
                  <a:pt x="49524" y="47194"/>
                </a:cubicBezTo>
                <a:close/>
                <a:moveTo>
                  <a:pt x="51489" y="47194"/>
                </a:moveTo>
                <a:cubicBezTo>
                  <a:pt x="51265" y="47194"/>
                  <a:pt x="51096" y="47362"/>
                  <a:pt x="51096" y="47559"/>
                </a:cubicBezTo>
                <a:cubicBezTo>
                  <a:pt x="51096" y="47783"/>
                  <a:pt x="51265" y="47952"/>
                  <a:pt x="51489" y="47952"/>
                </a:cubicBezTo>
                <a:cubicBezTo>
                  <a:pt x="51686" y="47952"/>
                  <a:pt x="51882" y="47783"/>
                  <a:pt x="51882" y="47559"/>
                </a:cubicBezTo>
                <a:cubicBezTo>
                  <a:pt x="51882" y="47362"/>
                  <a:pt x="51686" y="47194"/>
                  <a:pt x="51489" y="47194"/>
                </a:cubicBezTo>
                <a:close/>
                <a:moveTo>
                  <a:pt x="53455" y="47194"/>
                </a:moveTo>
                <a:cubicBezTo>
                  <a:pt x="53230" y="47194"/>
                  <a:pt x="53062" y="47362"/>
                  <a:pt x="53062" y="47559"/>
                </a:cubicBezTo>
                <a:cubicBezTo>
                  <a:pt x="53062" y="47783"/>
                  <a:pt x="53230" y="47952"/>
                  <a:pt x="53455" y="47952"/>
                </a:cubicBezTo>
                <a:cubicBezTo>
                  <a:pt x="53651" y="47952"/>
                  <a:pt x="53848" y="47783"/>
                  <a:pt x="53848" y="47559"/>
                </a:cubicBezTo>
                <a:cubicBezTo>
                  <a:pt x="53848" y="47362"/>
                  <a:pt x="53651" y="47194"/>
                  <a:pt x="53455" y="47194"/>
                </a:cubicBezTo>
                <a:close/>
                <a:moveTo>
                  <a:pt x="55420" y="47194"/>
                </a:moveTo>
                <a:cubicBezTo>
                  <a:pt x="55195" y="47194"/>
                  <a:pt x="55027" y="47362"/>
                  <a:pt x="55027" y="47559"/>
                </a:cubicBezTo>
                <a:cubicBezTo>
                  <a:pt x="55027" y="47783"/>
                  <a:pt x="55195" y="47952"/>
                  <a:pt x="55420" y="47952"/>
                </a:cubicBezTo>
                <a:cubicBezTo>
                  <a:pt x="55616" y="47952"/>
                  <a:pt x="55813" y="47783"/>
                  <a:pt x="55813" y="47559"/>
                </a:cubicBezTo>
                <a:cubicBezTo>
                  <a:pt x="55813" y="47362"/>
                  <a:pt x="55616" y="47194"/>
                  <a:pt x="55420" y="47194"/>
                </a:cubicBezTo>
                <a:close/>
                <a:moveTo>
                  <a:pt x="57385" y="47194"/>
                </a:moveTo>
                <a:cubicBezTo>
                  <a:pt x="57160" y="47194"/>
                  <a:pt x="56992" y="47362"/>
                  <a:pt x="56992" y="47559"/>
                </a:cubicBezTo>
                <a:cubicBezTo>
                  <a:pt x="56992" y="47783"/>
                  <a:pt x="57160" y="47952"/>
                  <a:pt x="57385" y="47952"/>
                </a:cubicBezTo>
                <a:cubicBezTo>
                  <a:pt x="57582" y="47952"/>
                  <a:pt x="57778" y="47783"/>
                  <a:pt x="57778" y="47559"/>
                </a:cubicBezTo>
                <a:cubicBezTo>
                  <a:pt x="57778" y="47362"/>
                  <a:pt x="57582" y="47194"/>
                  <a:pt x="57385" y="47194"/>
                </a:cubicBezTo>
                <a:close/>
                <a:moveTo>
                  <a:pt x="59350" y="47194"/>
                </a:moveTo>
                <a:cubicBezTo>
                  <a:pt x="59126" y="47194"/>
                  <a:pt x="58957" y="47362"/>
                  <a:pt x="58957" y="47559"/>
                </a:cubicBezTo>
                <a:cubicBezTo>
                  <a:pt x="58957" y="47783"/>
                  <a:pt x="59126" y="47952"/>
                  <a:pt x="59350" y="47952"/>
                </a:cubicBezTo>
                <a:cubicBezTo>
                  <a:pt x="59547" y="47952"/>
                  <a:pt x="59743" y="47783"/>
                  <a:pt x="59743" y="47559"/>
                </a:cubicBezTo>
                <a:cubicBezTo>
                  <a:pt x="59743" y="47362"/>
                  <a:pt x="59547" y="47194"/>
                  <a:pt x="59350" y="47194"/>
                </a:cubicBezTo>
                <a:close/>
                <a:moveTo>
                  <a:pt x="61316" y="47194"/>
                </a:moveTo>
                <a:cubicBezTo>
                  <a:pt x="61091" y="47194"/>
                  <a:pt x="60922" y="47362"/>
                  <a:pt x="60922" y="47559"/>
                </a:cubicBezTo>
                <a:cubicBezTo>
                  <a:pt x="60922" y="47783"/>
                  <a:pt x="61091" y="47952"/>
                  <a:pt x="61316" y="47952"/>
                </a:cubicBezTo>
                <a:cubicBezTo>
                  <a:pt x="61512" y="47952"/>
                  <a:pt x="61709" y="47783"/>
                  <a:pt x="61709" y="47559"/>
                </a:cubicBezTo>
                <a:cubicBezTo>
                  <a:pt x="61709" y="47362"/>
                  <a:pt x="61512" y="47194"/>
                  <a:pt x="61316" y="47194"/>
                </a:cubicBezTo>
                <a:close/>
                <a:moveTo>
                  <a:pt x="63281" y="47194"/>
                </a:moveTo>
                <a:cubicBezTo>
                  <a:pt x="63056" y="47194"/>
                  <a:pt x="62888" y="47362"/>
                  <a:pt x="62888" y="47559"/>
                </a:cubicBezTo>
                <a:cubicBezTo>
                  <a:pt x="62888" y="47783"/>
                  <a:pt x="63056" y="47952"/>
                  <a:pt x="63281" y="47952"/>
                </a:cubicBezTo>
                <a:cubicBezTo>
                  <a:pt x="63477" y="47952"/>
                  <a:pt x="63674" y="47783"/>
                  <a:pt x="63674" y="47559"/>
                </a:cubicBezTo>
                <a:cubicBezTo>
                  <a:pt x="63674" y="47362"/>
                  <a:pt x="63477" y="47194"/>
                  <a:pt x="63281" y="47194"/>
                </a:cubicBezTo>
                <a:close/>
                <a:moveTo>
                  <a:pt x="65246" y="47194"/>
                </a:moveTo>
                <a:cubicBezTo>
                  <a:pt x="65021" y="47194"/>
                  <a:pt x="64853" y="47362"/>
                  <a:pt x="64853" y="47559"/>
                </a:cubicBezTo>
                <a:cubicBezTo>
                  <a:pt x="64853" y="47783"/>
                  <a:pt x="65021" y="47952"/>
                  <a:pt x="65246" y="47952"/>
                </a:cubicBezTo>
                <a:cubicBezTo>
                  <a:pt x="65442" y="47952"/>
                  <a:pt x="65639" y="47783"/>
                  <a:pt x="65639" y="47559"/>
                </a:cubicBezTo>
                <a:cubicBezTo>
                  <a:pt x="65639" y="47362"/>
                  <a:pt x="65442" y="47194"/>
                  <a:pt x="65246" y="47194"/>
                </a:cubicBezTo>
                <a:close/>
                <a:moveTo>
                  <a:pt x="49524" y="49159"/>
                </a:moveTo>
                <a:cubicBezTo>
                  <a:pt x="49300" y="49159"/>
                  <a:pt x="49131" y="49328"/>
                  <a:pt x="49131" y="49524"/>
                </a:cubicBezTo>
                <a:cubicBezTo>
                  <a:pt x="49131" y="49749"/>
                  <a:pt x="49300" y="49917"/>
                  <a:pt x="49524" y="49917"/>
                </a:cubicBezTo>
                <a:cubicBezTo>
                  <a:pt x="49721" y="49917"/>
                  <a:pt x="49917" y="49749"/>
                  <a:pt x="49917" y="49524"/>
                </a:cubicBezTo>
                <a:cubicBezTo>
                  <a:pt x="49917" y="49328"/>
                  <a:pt x="49721" y="49159"/>
                  <a:pt x="49524" y="49159"/>
                </a:cubicBezTo>
                <a:close/>
                <a:moveTo>
                  <a:pt x="51489" y="49159"/>
                </a:moveTo>
                <a:cubicBezTo>
                  <a:pt x="51265" y="49159"/>
                  <a:pt x="51096" y="49328"/>
                  <a:pt x="51096" y="49524"/>
                </a:cubicBezTo>
                <a:cubicBezTo>
                  <a:pt x="51096" y="49749"/>
                  <a:pt x="51265" y="49917"/>
                  <a:pt x="51489" y="49917"/>
                </a:cubicBezTo>
                <a:cubicBezTo>
                  <a:pt x="51686" y="49917"/>
                  <a:pt x="51882" y="49749"/>
                  <a:pt x="51882" y="49524"/>
                </a:cubicBezTo>
                <a:cubicBezTo>
                  <a:pt x="51882" y="49328"/>
                  <a:pt x="51686" y="49159"/>
                  <a:pt x="51489" y="49159"/>
                </a:cubicBezTo>
                <a:close/>
                <a:moveTo>
                  <a:pt x="53455" y="49159"/>
                </a:moveTo>
                <a:cubicBezTo>
                  <a:pt x="53230" y="49159"/>
                  <a:pt x="53062" y="49328"/>
                  <a:pt x="53062" y="49524"/>
                </a:cubicBezTo>
                <a:cubicBezTo>
                  <a:pt x="53062" y="49749"/>
                  <a:pt x="53230" y="49917"/>
                  <a:pt x="53455" y="49917"/>
                </a:cubicBezTo>
                <a:cubicBezTo>
                  <a:pt x="53651" y="49917"/>
                  <a:pt x="53848" y="49749"/>
                  <a:pt x="53848" y="49524"/>
                </a:cubicBezTo>
                <a:cubicBezTo>
                  <a:pt x="53848" y="49328"/>
                  <a:pt x="53651" y="49159"/>
                  <a:pt x="53455" y="49159"/>
                </a:cubicBezTo>
                <a:close/>
                <a:moveTo>
                  <a:pt x="55420" y="49159"/>
                </a:moveTo>
                <a:cubicBezTo>
                  <a:pt x="55195" y="49159"/>
                  <a:pt x="55027" y="49328"/>
                  <a:pt x="55027" y="49524"/>
                </a:cubicBezTo>
                <a:cubicBezTo>
                  <a:pt x="55027" y="49749"/>
                  <a:pt x="55195" y="49917"/>
                  <a:pt x="55420" y="49917"/>
                </a:cubicBezTo>
                <a:cubicBezTo>
                  <a:pt x="55616" y="49917"/>
                  <a:pt x="55813" y="49749"/>
                  <a:pt x="55813" y="49524"/>
                </a:cubicBezTo>
                <a:cubicBezTo>
                  <a:pt x="55813" y="49328"/>
                  <a:pt x="55616" y="49159"/>
                  <a:pt x="55420" y="49159"/>
                </a:cubicBezTo>
                <a:close/>
                <a:moveTo>
                  <a:pt x="57385" y="49159"/>
                </a:moveTo>
                <a:cubicBezTo>
                  <a:pt x="57160" y="49159"/>
                  <a:pt x="56992" y="49328"/>
                  <a:pt x="56992" y="49524"/>
                </a:cubicBezTo>
                <a:cubicBezTo>
                  <a:pt x="56992" y="49749"/>
                  <a:pt x="57160" y="49917"/>
                  <a:pt x="57385" y="49917"/>
                </a:cubicBezTo>
                <a:cubicBezTo>
                  <a:pt x="57582" y="49917"/>
                  <a:pt x="57778" y="49749"/>
                  <a:pt x="57778" y="49524"/>
                </a:cubicBezTo>
                <a:cubicBezTo>
                  <a:pt x="57778" y="49328"/>
                  <a:pt x="57582" y="49159"/>
                  <a:pt x="57385" y="49159"/>
                </a:cubicBezTo>
                <a:close/>
                <a:moveTo>
                  <a:pt x="59350" y="49159"/>
                </a:moveTo>
                <a:cubicBezTo>
                  <a:pt x="59126" y="49159"/>
                  <a:pt x="58957" y="49328"/>
                  <a:pt x="58957" y="49524"/>
                </a:cubicBezTo>
                <a:cubicBezTo>
                  <a:pt x="58957" y="49749"/>
                  <a:pt x="59126" y="49917"/>
                  <a:pt x="59350" y="49917"/>
                </a:cubicBezTo>
                <a:cubicBezTo>
                  <a:pt x="59547" y="49917"/>
                  <a:pt x="59743" y="49749"/>
                  <a:pt x="59743" y="49524"/>
                </a:cubicBezTo>
                <a:cubicBezTo>
                  <a:pt x="59743" y="49328"/>
                  <a:pt x="59547" y="49159"/>
                  <a:pt x="59350" y="49159"/>
                </a:cubicBezTo>
                <a:close/>
                <a:moveTo>
                  <a:pt x="61316" y="49159"/>
                </a:moveTo>
                <a:cubicBezTo>
                  <a:pt x="61091" y="49159"/>
                  <a:pt x="60922" y="49328"/>
                  <a:pt x="60922" y="49524"/>
                </a:cubicBezTo>
                <a:cubicBezTo>
                  <a:pt x="60922" y="49749"/>
                  <a:pt x="61091" y="49917"/>
                  <a:pt x="61316" y="49917"/>
                </a:cubicBezTo>
                <a:cubicBezTo>
                  <a:pt x="61512" y="49917"/>
                  <a:pt x="61709" y="49749"/>
                  <a:pt x="61709" y="49524"/>
                </a:cubicBezTo>
                <a:cubicBezTo>
                  <a:pt x="61709" y="49328"/>
                  <a:pt x="61512" y="49159"/>
                  <a:pt x="61316" y="49159"/>
                </a:cubicBezTo>
                <a:close/>
                <a:moveTo>
                  <a:pt x="63281" y="49159"/>
                </a:moveTo>
                <a:cubicBezTo>
                  <a:pt x="63056" y="49159"/>
                  <a:pt x="62888" y="49328"/>
                  <a:pt x="62888" y="49524"/>
                </a:cubicBezTo>
                <a:cubicBezTo>
                  <a:pt x="62888" y="49749"/>
                  <a:pt x="63056" y="49917"/>
                  <a:pt x="63281" y="49917"/>
                </a:cubicBezTo>
                <a:cubicBezTo>
                  <a:pt x="63477" y="49917"/>
                  <a:pt x="63674" y="49749"/>
                  <a:pt x="63674" y="49524"/>
                </a:cubicBezTo>
                <a:cubicBezTo>
                  <a:pt x="63674" y="49328"/>
                  <a:pt x="63477" y="49159"/>
                  <a:pt x="63281" y="49159"/>
                </a:cubicBezTo>
                <a:close/>
                <a:moveTo>
                  <a:pt x="65246" y="49159"/>
                </a:moveTo>
                <a:cubicBezTo>
                  <a:pt x="65021" y="49159"/>
                  <a:pt x="64853" y="49328"/>
                  <a:pt x="64853" y="49524"/>
                </a:cubicBezTo>
                <a:cubicBezTo>
                  <a:pt x="64853" y="49749"/>
                  <a:pt x="65021" y="49917"/>
                  <a:pt x="65246" y="49917"/>
                </a:cubicBezTo>
                <a:cubicBezTo>
                  <a:pt x="65442" y="49917"/>
                  <a:pt x="65639" y="49749"/>
                  <a:pt x="65639" y="49524"/>
                </a:cubicBezTo>
                <a:cubicBezTo>
                  <a:pt x="65639" y="49328"/>
                  <a:pt x="65442" y="49159"/>
                  <a:pt x="65246" y="49159"/>
                </a:cubicBezTo>
                <a:close/>
                <a:moveTo>
                  <a:pt x="49524" y="51124"/>
                </a:moveTo>
                <a:cubicBezTo>
                  <a:pt x="49300" y="51124"/>
                  <a:pt x="49131" y="51293"/>
                  <a:pt x="49131" y="51489"/>
                </a:cubicBezTo>
                <a:cubicBezTo>
                  <a:pt x="49131" y="51714"/>
                  <a:pt x="49300" y="51882"/>
                  <a:pt x="49524" y="51882"/>
                </a:cubicBezTo>
                <a:cubicBezTo>
                  <a:pt x="49721" y="51882"/>
                  <a:pt x="49917" y="51714"/>
                  <a:pt x="49917" y="51489"/>
                </a:cubicBezTo>
                <a:cubicBezTo>
                  <a:pt x="49917" y="51293"/>
                  <a:pt x="49721" y="51124"/>
                  <a:pt x="49524" y="51124"/>
                </a:cubicBezTo>
                <a:close/>
                <a:moveTo>
                  <a:pt x="51489" y="51124"/>
                </a:moveTo>
                <a:cubicBezTo>
                  <a:pt x="51265" y="51124"/>
                  <a:pt x="51096" y="51293"/>
                  <a:pt x="51096" y="51489"/>
                </a:cubicBezTo>
                <a:cubicBezTo>
                  <a:pt x="51096" y="51714"/>
                  <a:pt x="51265" y="51882"/>
                  <a:pt x="51489" y="51882"/>
                </a:cubicBezTo>
                <a:cubicBezTo>
                  <a:pt x="51686" y="51882"/>
                  <a:pt x="51882" y="51714"/>
                  <a:pt x="51882" y="51489"/>
                </a:cubicBezTo>
                <a:cubicBezTo>
                  <a:pt x="51882" y="51293"/>
                  <a:pt x="51686" y="51124"/>
                  <a:pt x="51489" y="51124"/>
                </a:cubicBezTo>
                <a:close/>
                <a:moveTo>
                  <a:pt x="53455" y="51124"/>
                </a:moveTo>
                <a:cubicBezTo>
                  <a:pt x="53230" y="51124"/>
                  <a:pt x="53062" y="51293"/>
                  <a:pt x="53062" y="51489"/>
                </a:cubicBezTo>
                <a:cubicBezTo>
                  <a:pt x="53062" y="51714"/>
                  <a:pt x="53230" y="51882"/>
                  <a:pt x="53455" y="51882"/>
                </a:cubicBezTo>
                <a:cubicBezTo>
                  <a:pt x="53651" y="51882"/>
                  <a:pt x="53848" y="51714"/>
                  <a:pt x="53848" y="51489"/>
                </a:cubicBezTo>
                <a:cubicBezTo>
                  <a:pt x="53848" y="51293"/>
                  <a:pt x="53651" y="51124"/>
                  <a:pt x="53455" y="51124"/>
                </a:cubicBezTo>
                <a:close/>
                <a:moveTo>
                  <a:pt x="55420" y="51124"/>
                </a:moveTo>
                <a:cubicBezTo>
                  <a:pt x="55195" y="51124"/>
                  <a:pt x="55027" y="51293"/>
                  <a:pt x="55027" y="51489"/>
                </a:cubicBezTo>
                <a:cubicBezTo>
                  <a:pt x="55027" y="51714"/>
                  <a:pt x="55195" y="51882"/>
                  <a:pt x="55420" y="51882"/>
                </a:cubicBezTo>
                <a:cubicBezTo>
                  <a:pt x="55616" y="51882"/>
                  <a:pt x="55813" y="51714"/>
                  <a:pt x="55813" y="51489"/>
                </a:cubicBezTo>
                <a:cubicBezTo>
                  <a:pt x="55813" y="51293"/>
                  <a:pt x="55616" y="51124"/>
                  <a:pt x="55420" y="51124"/>
                </a:cubicBezTo>
                <a:close/>
                <a:moveTo>
                  <a:pt x="57385" y="51124"/>
                </a:moveTo>
                <a:cubicBezTo>
                  <a:pt x="57160" y="51124"/>
                  <a:pt x="56992" y="51293"/>
                  <a:pt x="56992" y="51489"/>
                </a:cubicBezTo>
                <a:cubicBezTo>
                  <a:pt x="56992" y="51714"/>
                  <a:pt x="57160" y="51882"/>
                  <a:pt x="57385" y="51882"/>
                </a:cubicBezTo>
                <a:cubicBezTo>
                  <a:pt x="57582" y="51882"/>
                  <a:pt x="57778" y="51714"/>
                  <a:pt x="57778" y="51489"/>
                </a:cubicBezTo>
                <a:cubicBezTo>
                  <a:pt x="57778" y="51293"/>
                  <a:pt x="57582" y="51124"/>
                  <a:pt x="57385" y="51124"/>
                </a:cubicBezTo>
                <a:close/>
                <a:moveTo>
                  <a:pt x="59350" y="51124"/>
                </a:moveTo>
                <a:cubicBezTo>
                  <a:pt x="59126" y="51124"/>
                  <a:pt x="58957" y="51293"/>
                  <a:pt x="58957" y="51489"/>
                </a:cubicBezTo>
                <a:cubicBezTo>
                  <a:pt x="58957" y="51714"/>
                  <a:pt x="59126" y="51882"/>
                  <a:pt x="59350" y="51882"/>
                </a:cubicBezTo>
                <a:cubicBezTo>
                  <a:pt x="59547" y="51882"/>
                  <a:pt x="59743" y="51714"/>
                  <a:pt x="59743" y="51489"/>
                </a:cubicBezTo>
                <a:cubicBezTo>
                  <a:pt x="59743" y="51293"/>
                  <a:pt x="59547" y="51124"/>
                  <a:pt x="59350" y="51124"/>
                </a:cubicBezTo>
                <a:close/>
                <a:moveTo>
                  <a:pt x="61316" y="51124"/>
                </a:moveTo>
                <a:cubicBezTo>
                  <a:pt x="61091" y="51124"/>
                  <a:pt x="60922" y="51293"/>
                  <a:pt x="60922" y="51489"/>
                </a:cubicBezTo>
                <a:cubicBezTo>
                  <a:pt x="60922" y="51714"/>
                  <a:pt x="61091" y="51882"/>
                  <a:pt x="61316" y="51882"/>
                </a:cubicBezTo>
                <a:cubicBezTo>
                  <a:pt x="61512" y="51882"/>
                  <a:pt x="61709" y="51714"/>
                  <a:pt x="61709" y="51489"/>
                </a:cubicBezTo>
                <a:cubicBezTo>
                  <a:pt x="61709" y="51293"/>
                  <a:pt x="61512" y="51124"/>
                  <a:pt x="61316" y="51124"/>
                </a:cubicBezTo>
                <a:close/>
                <a:moveTo>
                  <a:pt x="63281" y="51124"/>
                </a:moveTo>
                <a:cubicBezTo>
                  <a:pt x="63056" y="51124"/>
                  <a:pt x="62888" y="51293"/>
                  <a:pt x="62888" y="51489"/>
                </a:cubicBezTo>
                <a:cubicBezTo>
                  <a:pt x="62888" y="51714"/>
                  <a:pt x="63056" y="51882"/>
                  <a:pt x="63281" y="51882"/>
                </a:cubicBezTo>
                <a:cubicBezTo>
                  <a:pt x="63477" y="51882"/>
                  <a:pt x="63674" y="51714"/>
                  <a:pt x="63674" y="51489"/>
                </a:cubicBezTo>
                <a:cubicBezTo>
                  <a:pt x="63674" y="51293"/>
                  <a:pt x="63477" y="51124"/>
                  <a:pt x="63281" y="51124"/>
                </a:cubicBezTo>
                <a:close/>
                <a:moveTo>
                  <a:pt x="65246" y="51124"/>
                </a:moveTo>
                <a:cubicBezTo>
                  <a:pt x="65021" y="51124"/>
                  <a:pt x="64853" y="51293"/>
                  <a:pt x="64853" y="51489"/>
                </a:cubicBezTo>
                <a:cubicBezTo>
                  <a:pt x="64853" y="51714"/>
                  <a:pt x="65021" y="51882"/>
                  <a:pt x="65246" y="51882"/>
                </a:cubicBezTo>
                <a:cubicBezTo>
                  <a:pt x="65442" y="51882"/>
                  <a:pt x="65639" y="51714"/>
                  <a:pt x="65639" y="51489"/>
                </a:cubicBezTo>
                <a:cubicBezTo>
                  <a:pt x="65639" y="51293"/>
                  <a:pt x="65442" y="51124"/>
                  <a:pt x="65246" y="51124"/>
                </a:cubicBezTo>
                <a:close/>
                <a:moveTo>
                  <a:pt x="49481" y="53087"/>
                </a:moveTo>
                <a:cubicBezTo>
                  <a:pt x="49279" y="53087"/>
                  <a:pt x="49131" y="53271"/>
                  <a:pt x="49131" y="53455"/>
                </a:cubicBezTo>
                <a:cubicBezTo>
                  <a:pt x="49131" y="53679"/>
                  <a:pt x="49300" y="53848"/>
                  <a:pt x="49524" y="53848"/>
                </a:cubicBezTo>
                <a:cubicBezTo>
                  <a:pt x="49721" y="53848"/>
                  <a:pt x="49917" y="53679"/>
                  <a:pt x="49917" y="53455"/>
                </a:cubicBezTo>
                <a:cubicBezTo>
                  <a:pt x="49917" y="53258"/>
                  <a:pt x="49721" y="53090"/>
                  <a:pt x="49524" y="53090"/>
                </a:cubicBezTo>
                <a:cubicBezTo>
                  <a:pt x="49510" y="53088"/>
                  <a:pt x="49495" y="53087"/>
                  <a:pt x="49481" y="53087"/>
                </a:cubicBezTo>
                <a:close/>
                <a:moveTo>
                  <a:pt x="51447" y="53087"/>
                </a:moveTo>
                <a:cubicBezTo>
                  <a:pt x="51244" y="53087"/>
                  <a:pt x="51096" y="53271"/>
                  <a:pt x="51096" y="53455"/>
                </a:cubicBezTo>
                <a:cubicBezTo>
                  <a:pt x="51096" y="53679"/>
                  <a:pt x="51265" y="53848"/>
                  <a:pt x="51489" y="53848"/>
                </a:cubicBezTo>
                <a:cubicBezTo>
                  <a:pt x="51686" y="53848"/>
                  <a:pt x="51882" y="53679"/>
                  <a:pt x="51882" y="53455"/>
                </a:cubicBezTo>
                <a:cubicBezTo>
                  <a:pt x="51882" y="53258"/>
                  <a:pt x="51686" y="53090"/>
                  <a:pt x="51489" y="53090"/>
                </a:cubicBezTo>
                <a:cubicBezTo>
                  <a:pt x="51475" y="53088"/>
                  <a:pt x="51461" y="53087"/>
                  <a:pt x="51447" y="53087"/>
                </a:cubicBezTo>
                <a:close/>
                <a:moveTo>
                  <a:pt x="53412" y="53087"/>
                </a:moveTo>
                <a:cubicBezTo>
                  <a:pt x="53209" y="53087"/>
                  <a:pt x="53062" y="53271"/>
                  <a:pt x="53062" y="53455"/>
                </a:cubicBezTo>
                <a:cubicBezTo>
                  <a:pt x="53062" y="53679"/>
                  <a:pt x="53230" y="53848"/>
                  <a:pt x="53455" y="53848"/>
                </a:cubicBezTo>
                <a:cubicBezTo>
                  <a:pt x="53651" y="53848"/>
                  <a:pt x="53848" y="53679"/>
                  <a:pt x="53848" y="53455"/>
                </a:cubicBezTo>
                <a:cubicBezTo>
                  <a:pt x="53848" y="53258"/>
                  <a:pt x="53651" y="53090"/>
                  <a:pt x="53455" y="53090"/>
                </a:cubicBezTo>
                <a:cubicBezTo>
                  <a:pt x="53440" y="53088"/>
                  <a:pt x="53426" y="53087"/>
                  <a:pt x="53412" y="53087"/>
                </a:cubicBezTo>
                <a:close/>
                <a:moveTo>
                  <a:pt x="55377" y="53087"/>
                </a:moveTo>
                <a:cubicBezTo>
                  <a:pt x="55174" y="53087"/>
                  <a:pt x="55027" y="53271"/>
                  <a:pt x="55027" y="53455"/>
                </a:cubicBezTo>
                <a:cubicBezTo>
                  <a:pt x="55027" y="53679"/>
                  <a:pt x="55195" y="53848"/>
                  <a:pt x="55420" y="53848"/>
                </a:cubicBezTo>
                <a:cubicBezTo>
                  <a:pt x="55616" y="53848"/>
                  <a:pt x="55813" y="53679"/>
                  <a:pt x="55813" y="53455"/>
                </a:cubicBezTo>
                <a:cubicBezTo>
                  <a:pt x="55813" y="53258"/>
                  <a:pt x="55616" y="53090"/>
                  <a:pt x="55420" y="53090"/>
                </a:cubicBezTo>
                <a:cubicBezTo>
                  <a:pt x="55405" y="53088"/>
                  <a:pt x="55391" y="53087"/>
                  <a:pt x="55377" y="53087"/>
                </a:cubicBezTo>
                <a:close/>
                <a:moveTo>
                  <a:pt x="57342" y="53087"/>
                </a:moveTo>
                <a:cubicBezTo>
                  <a:pt x="57139" y="53087"/>
                  <a:pt x="56992" y="53271"/>
                  <a:pt x="56992" y="53455"/>
                </a:cubicBezTo>
                <a:cubicBezTo>
                  <a:pt x="56992" y="53679"/>
                  <a:pt x="57160" y="53848"/>
                  <a:pt x="57385" y="53848"/>
                </a:cubicBezTo>
                <a:cubicBezTo>
                  <a:pt x="57582" y="53848"/>
                  <a:pt x="57778" y="53679"/>
                  <a:pt x="57778" y="53455"/>
                </a:cubicBezTo>
                <a:cubicBezTo>
                  <a:pt x="57778" y="53258"/>
                  <a:pt x="57582" y="53090"/>
                  <a:pt x="57385" y="53090"/>
                </a:cubicBezTo>
                <a:cubicBezTo>
                  <a:pt x="57371" y="53088"/>
                  <a:pt x="57356" y="53087"/>
                  <a:pt x="57342" y="53087"/>
                </a:cubicBezTo>
                <a:close/>
                <a:moveTo>
                  <a:pt x="59308" y="53087"/>
                </a:moveTo>
                <a:cubicBezTo>
                  <a:pt x="59105" y="53087"/>
                  <a:pt x="58957" y="53271"/>
                  <a:pt x="58957" y="53455"/>
                </a:cubicBezTo>
                <a:cubicBezTo>
                  <a:pt x="58957" y="53679"/>
                  <a:pt x="59126" y="53848"/>
                  <a:pt x="59350" y="53848"/>
                </a:cubicBezTo>
                <a:cubicBezTo>
                  <a:pt x="59547" y="53848"/>
                  <a:pt x="59743" y="53679"/>
                  <a:pt x="59743" y="53455"/>
                </a:cubicBezTo>
                <a:cubicBezTo>
                  <a:pt x="59743" y="53258"/>
                  <a:pt x="59547" y="53090"/>
                  <a:pt x="59350" y="53090"/>
                </a:cubicBezTo>
                <a:cubicBezTo>
                  <a:pt x="59336" y="53088"/>
                  <a:pt x="59322" y="53087"/>
                  <a:pt x="59308" y="53087"/>
                </a:cubicBezTo>
                <a:close/>
                <a:moveTo>
                  <a:pt x="61273" y="53087"/>
                </a:moveTo>
                <a:cubicBezTo>
                  <a:pt x="61070" y="53087"/>
                  <a:pt x="60922" y="53271"/>
                  <a:pt x="60922" y="53455"/>
                </a:cubicBezTo>
                <a:cubicBezTo>
                  <a:pt x="60922" y="53679"/>
                  <a:pt x="61091" y="53848"/>
                  <a:pt x="61316" y="53848"/>
                </a:cubicBezTo>
                <a:cubicBezTo>
                  <a:pt x="61512" y="53848"/>
                  <a:pt x="61709" y="53679"/>
                  <a:pt x="61709" y="53455"/>
                </a:cubicBezTo>
                <a:cubicBezTo>
                  <a:pt x="61709" y="53258"/>
                  <a:pt x="61512" y="53090"/>
                  <a:pt x="61316" y="53090"/>
                </a:cubicBezTo>
                <a:cubicBezTo>
                  <a:pt x="61301" y="53088"/>
                  <a:pt x="61287" y="53087"/>
                  <a:pt x="61273" y="53087"/>
                </a:cubicBezTo>
                <a:close/>
                <a:moveTo>
                  <a:pt x="63238" y="53087"/>
                </a:moveTo>
                <a:cubicBezTo>
                  <a:pt x="63035" y="53087"/>
                  <a:pt x="62888" y="53271"/>
                  <a:pt x="62888" y="53455"/>
                </a:cubicBezTo>
                <a:cubicBezTo>
                  <a:pt x="62888" y="53679"/>
                  <a:pt x="63056" y="53848"/>
                  <a:pt x="63281" y="53848"/>
                </a:cubicBezTo>
                <a:cubicBezTo>
                  <a:pt x="63477" y="53848"/>
                  <a:pt x="63674" y="53679"/>
                  <a:pt x="63674" y="53455"/>
                </a:cubicBezTo>
                <a:cubicBezTo>
                  <a:pt x="63674" y="53258"/>
                  <a:pt x="63477" y="53090"/>
                  <a:pt x="63281" y="53090"/>
                </a:cubicBezTo>
                <a:cubicBezTo>
                  <a:pt x="63266" y="53088"/>
                  <a:pt x="63252" y="53087"/>
                  <a:pt x="63238" y="53087"/>
                </a:cubicBezTo>
                <a:close/>
                <a:moveTo>
                  <a:pt x="65203" y="53087"/>
                </a:moveTo>
                <a:cubicBezTo>
                  <a:pt x="65000" y="53087"/>
                  <a:pt x="64853" y="53271"/>
                  <a:pt x="64853" y="53455"/>
                </a:cubicBezTo>
                <a:cubicBezTo>
                  <a:pt x="64853" y="53679"/>
                  <a:pt x="65021" y="53848"/>
                  <a:pt x="65246" y="53848"/>
                </a:cubicBezTo>
                <a:cubicBezTo>
                  <a:pt x="65442" y="53848"/>
                  <a:pt x="65639" y="53679"/>
                  <a:pt x="65639" y="53455"/>
                </a:cubicBezTo>
                <a:cubicBezTo>
                  <a:pt x="65639" y="53258"/>
                  <a:pt x="65442" y="53090"/>
                  <a:pt x="65246" y="53090"/>
                </a:cubicBezTo>
                <a:cubicBezTo>
                  <a:pt x="65231" y="53088"/>
                  <a:pt x="65217" y="53087"/>
                  <a:pt x="65203" y="53087"/>
                </a:cubicBezTo>
                <a:close/>
                <a:moveTo>
                  <a:pt x="49524" y="55055"/>
                </a:moveTo>
                <a:cubicBezTo>
                  <a:pt x="49300" y="55055"/>
                  <a:pt x="49131" y="55223"/>
                  <a:pt x="49131" y="55420"/>
                </a:cubicBezTo>
                <a:cubicBezTo>
                  <a:pt x="49131" y="55644"/>
                  <a:pt x="49300" y="55813"/>
                  <a:pt x="49524" y="55813"/>
                </a:cubicBezTo>
                <a:cubicBezTo>
                  <a:pt x="49721" y="55813"/>
                  <a:pt x="49917" y="55644"/>
                  <a:pt x="49917" y="55420"/>
                </a:cubicBezTo>
                <a:cubicBezTo>
                  <a:pt x="49917" y="55223"/>
                  <a:pt x="49721" y="55055"/>
                  <a:pt x="49524" y="55055"/>
                </a:cubicBezTo>
                <a:close/>
                <a:moveTo>
                  <a:pt x="51489" y="55055"/>
                </a:moveTo>
                <a:cubicBezTo>
                  <a:pt x="51265" y="55055"/>
                  <a:pt x="51096" y="55223"/>
                  <a:pt x="51096" y="55420"/>
                </a:cubicBezTo>
                <a:cubicBezTo>
                  <a:pt x="51096" y="55644"/>
                  <a:pt x="51265" y="55813"/>
                  <a:pt x="51489" y="55813"/>
                </a:cubicBezTo>
                <a:cubicBezTo>
                  <a:pt x="51686" y="55813"/>
                  <a:pt x="51882" y="55644"/>
                  <a:pt x="51882" y="55420"/>
                </a:cubicBezTo>
                <a:cubicBezTo>
                  <a:pt x="51882" y="55223"/>
                  <a:pt x="51686" y="55055"/>
                  <a:pt x="51489" y="55055"/>
                </a:cubicBezTo>
                <a:close/>
                <a:moveTo>
                  <a:pt x="53455" y="55055"/>
                </a:moveTo>
                <a:cubicBezTo>
                  <a:pt x="53230" y="55055"/>
                  <a:pt x="53062" y="55223"/>
                  <a:pt x="53062" y="55420"/>
                </a:cubicBezTo>
                <a:cubicBezTo>
                  <a:pt x="53062" y="55644"/>
                  <a:pt x="53230" y="55813"/>
                  <a:pt x="53455" y="55813"/>
                </a:cubicBezTo>
                <a:cubicBezTo>
                  <a:pt x="53651" y="55813"/>
                  <a:pt x="53848" y="55644"/>
                  <a:pt x="53848" y="55420"/>
                </a:cubicBezTo>
                <a:cubicBezTo>
                  <a:pt x="53848" y="55223"/>
                  <a:pt x="53651" y="55055"/>
                  <a:pt x="53455" y="55055"/>
                </a:cubicBezTo>
                <a:close/>
                <a:moveTo>
                  <a:pt x="55420" y="55055"/>
                </a:moveTo>
                <a:cubicBezTo>
                  <a:pt x="55195" y="55055"/>
                  <a:pt x="55027" y="55223"/>
                  <a:pt x="55027" y="55420"/>
                </a:cubicBezTo>
                <a:cubicBezTo>
                  <a:pt x="55027" y="55644"/>
                  <a:pt x="55195" y="55813"/>
                  <a:pt x="55420" y="55813"/>
                </a:cubicBezTo>
                <a:cubicBezTo>
                  <a:pt x="55616" y="55813"/>
                  <a:pt x="55813" y="55644"/>
                  <a:pt x="55813" y="55420"/>
                </a:cubicBezTo>
                <a:cubicBezTo>
                  <a:pt x="55813" y="55223"/>
                  <a:pt x="55616" y="55055"/>
                  <a:pt x="55420" y="55055"/>
                </a:cubicBezTo>
                <a:close/>
                <a:moveTo>
                  <a:pt x="57385" y="55055"/>
                </a:moveTo>
                <a:cubicBezTo>
                  <a:pt x="57160" y="55055"/>
                  <a:pt x="56992" y="55223"/>
                  <a:pt x="56992" y="55420"/>
                </a:cubicBezTo>
                <a:cubicBezTo>
                  <a:pt x="56992" y="55644"/>
                  <a:pt x="57160" y="55813"/>
                  <a:pt x="57385" y="55813"/>
                </a:cubicBezTo>
                <a:cubicBezTo>
                  <a:pt x="57582" y="55813"/>
                  <a:pt x="57778" y="55644"/>
                  <a:pt x="57778" y="55420"/>
                </a:cubicBezTo>
                <a:cubicBezTo>
                  <a:pt x="57778" y="55223"/>
                  <a:pt x="57582" y="55055"/>
                  <a:pt x="57385" y="55055"/>
                </a:cubicBezTo>
                <a:close/>
                <a:moveTo>
                  <a:pt x="59350" y="55055"/>
                </a:moveTo>
                <a:cubicBezTo>
                  <a:pt x="59126" y="55055"/>
                  <a:pt x="58957" y="55223"/>
                  <a:pt x="58957" y="55420"/>
                </a:cubicBezTo>
                <a:cubicBezTo>
                  <a:pt x="58957" y="55644"/>
                  <a:pt x="59126" y="55813"/>
                  <a:pt x="59350" y="55813"/>
                </a:cubicBezTo>
                <a:cubicBezTo>
                  <a:pt x="59547" y="55813"/>
                  <a:pt x="59743" y="55644"/>
                  <a:pt x="59743" y="55420"/>
                </a:cubicBezTo>
                <a:cubicBezTo>
                  <a:pt x="59743" y="55223"/>
                  <a:pt x="59547" y="55055"/>
                  <a:pt x="59350" y="55055"/>
                </a:cubicBezTo>
                <a:close/>
                <a:moveTo>
                  <a:pt x="61316" y="55055"/>
                </a:moveTo>
                <a:cubicBezTo>
                  <a:pt x="61091" y="55055"/>
                  <a:pt x="60922" y="55223"/>
                  <a:pt x="60922" y="55420"/>
                </a:cubicBezTo>
                <a:cubicBezTo>
                  <a:pt x="60922" y="55644"/>
                  <a:pt x="61091" y="55813"/>
                  <a:pt x="61316" y="55813"/>
                </a:cubicBezTo>
                <a:cubicBezTo>
                  <a:pt x="61512" y="55813"/>
                  <a:pt x="61709" y="55644"/>
                  <a:pt x="61709" y="55420"/>
                </a:cubicBezTo>
                <a:cubicBezTo>
                  <a:pt x="61709" y="55223"/>
                  <a:pt x="61512" y="55055"/>
                  <a:pt x="61316" y="55055"/>
                </a:cubicBezTo>
                <a:close/>
                <a:moveTo>
                  <a:pt x="63281" y="55055"/>
                </a:moveTo>
                <a:cubicBezTo>
                  <a:pt x="63056" y="55055"/>
                  <a:pt x="62888" y="55223"/>
                  <a:pt x="62888" y="55420"/>
                </a:cubicBezTo>
                <a:cubicBezTo>
                  <a:pt x="62888" y="55644"/>
                  <a:pt x="63056" y="55813"/>
                  <a:pt x="63281" y="55813"/>
                </a:cubicBezTo>
                <a:cubicBezTo>
                  <a:pt x="63477" y="55813"/>
                  <a:pt x="63674" y="55644"/>
                  <a:pt x="63674" y="55420"/>
                </a:cubicBezTo>
                <a:cubicBezTo>
                  <a:pt x="63674" y="55223"/>
                  <a:pt x="63477" y="55055"/>
                  <a:pt x="63281" y="55055"/>
                </a:cubicBezTo>
                <a:close/>
                <a:moveTo>
                  <a:pt x="65246" y="55055"/>
                </a:moveTo>
                <a:cubicBezTo>
                  <a:pt x="65021" y="55055"/>
                  <a:pt x="64853" y="55223"/>
                  <a:pt x="64853" y="55420"/>
                </a:cubicBezTo>
                <a:cubicBezTo>
                  <a:pt x="64853" y="55644"/>
                  <a:pt x="65021" y="55813"/>
                  <a:pt x="65246" y="55813"/>
                </a:cubicBezTo>
                <a:cubicBezTo>
                  <a:pt x="65442" y="55813"/>
                  <a:pt x="65639" y="55644"/>
                  <a:pt x="65639" y="55420"/>
                </a:cubicBezTo>
                <a:cubicBezTo>
                  <a:pt x="65639" y="55223"/>
                  <a:pt x="65442" y="55055"/>
                  <a:pt x="65246" y="55055"/>
                </a:cubicBezTo>
                <a:close/>
                <a:moveTo>
                  <a:pt x="49524" y="57020"/>
                </a:moveTo>
                <a:cubicBezTo>
                  <a:pt x="49300" y="57020"/>
                  <a:pt x="49131" y="57188"/>
                  <a:pt x="49131" y="57385"/>
                </a:cubicBezTo>
                <a:cubicBezTo>
                  <a:pt x="49131" y="57610"/>
                  <a:pt x="49300" y="57778"/>
                  <a:pt x="49524" y="57778"/>
                </a:cubicBezTo>
                <a:cubicBezTo>
                  <a:pt x="49721" y="57778"/>
                  <a:pt x="49917" y="57610"/>
                  <a:pt x="49917" y="57385"/>
                </a:cubicBezTo>
                <a:cubicBezTo>
                  <a:pt x="49917" y="57188"/>
                  <a:pt x="49721" y="57020"/>
                  <a:pt x="49524" y="57020"/>
                </a:cubicBezTo>
                <a:close/>
                <a:moveTo>
                  <a:pt x="51489" y="57020"/>
                </a:moveTo>
                <a:cubicBezTo>
                  <a:pt x="51265" y="57020"/>
                  <a:pt x="51096" y="57188"/>
                  <a:pt x="51096" y="57385"/>
                </a:cubicBezTo>
                <a:cubicBezTo>
                  <a:pt x="51096" y="57610"/>
                  <a:pt x="51265" y="57778"/>
                  <a:pt x="51489" y="57778"/>
                </a:cubicBezTo>
                <a:cubicBezTo>
                  <a:pt x="51686" y="57778"/>
                  <a:pt x="51882" y="57610"/>
                  <a:pt x="51882" y="57385"/>
                </a:cubicBezTo>
                <a:cubicBezTo>
                  <a:pt x="51882" y="57188"/>
                  <a:pt x="51686" y="57020"/>
                  <a:pt x="51489" y="57020"/>
                </a:cubicBezTo>
                <a:close/>
                <a:moveTo>
                  <a:pt x="53455" y="57020"/>
                </a:moveTo>
                <a:cubicBezTo>
                  <a:pt x="53230" y="57020"/>
                  <a:pt x="53062" y="57188"/>
                  <a:pt x="53062" y="57385"/>
                </a:cubicBezTo>
                <a:cubicBezTo>
                  <a:pt x="53062" y="57610"/>
                  <a:pt x="53230" y="57778"/>
                  <a:pt x="53455" y="57778"/>
                </a:cubicBezTo>
                <a:cubicBezTo>
                  <a:pt x="53651" y="57778"/>
                  <a:pt x="53848" y="57610"/>
                  <a:pt x="53848" y="57385"/>
                </a:cubicBezTo>
                <a:cubicBezTo>
                  <a:pt x="53848" y="57188"/>
                  <a:pt x="53651" y="57020"/>
                  <a:pt x="53455" y="57020"/>
                </a:cubicBezTo>
                <a:close/>
                <a:moveTo>
                  <a:pt x="55420" y="57020"/>
                </a:moveTo>
                <a:cubicBezTo>
                  <a:pt x="55195" y="57020"/>
                  <a:pt x="55027" y="57188"/>
                  <a:pt x="55027" y="57385"/>
                </a:cubicBezTo>
                <a:cubicBezTo>
                  <a:pt x="55027" y="57610"/>
                  <a:pt x="55195" y="57778"/>
                  <a:pt x="55420" y="57778"/>
                </a:cubicBezTo>
                <a:cubicBezTo>
                  <a:pt x="55616" y="57778"/>
                  <a:pt x="55813" y="57610"/>
                  <a:pt x="55813" y="57385"/>
                </a:cubicBezTo>
                <a:cubicBezTo>
                  <a:pt x="55813" y="57188"/>
                  <a:pt x="55616" y="57020"/>
                  <a:pt x="55420" y="57020"/>
                </a:cubicBezTo>
                <a:close/>
                <a:moveTo>
                  <a:pt x="57385" y="57020"/>
                </a:moveTo>
                <a:cubicBezTo>
                  <a:pt x="57160" y="57020"/>
                  <a:pt x="56992" y="57188"/>
                  <a:pt x="56992" y="57385"/>
                </a:cubicBezTo>
                <a:cubicBezTo>
                  <a:pt x="56992" y="57610"/>
                  <a:pt x="57160" y="57778"/>
                  <a:pt x="57385" y="57778"/>
                </a:cubicBezTo>
                <a:cubicBezTo>
                  <a:pt x="57582" y="57778"/>
                  <a:pt x="57778" y="57610"/>
                  <a:pt x="57778" y="57385"/>
                </a:cubicBezTo>
                <a:cubicBezTo>
                  <a:pt x="57778" y="57188"/>
                  <a:pt x="57582" y="57020"/>
                  <a:pt x="57385" y="57020"/>
                </a:cubicBezTo>
                <a:close/>
                <a:moveTo>
                  <a:pt x="59350" y="57020"/>
                </a:moveTo>
                <a:cubicBezTo>
                  <a:pt x="59126" y="57020"/>
                  <a:pt x="58957" y="57188"/>
                  <a:pt x="58957" y="57385"/>
                </a:cubicBezTo>
                <a:cubicBezTo>
                  <a:pt x="58957" y="57610"/>
                  <a:pt x="59126" y="57778"/>
                  <a:pt x="59350" y="57778"/>
                </a:cubicBezTo>
                <a:cubicBezTo>
                  <a:pt x="59547" y="57778"/>
                  <a:pt x="59743" y="57610"/>
                  <a:pt x="59743" y="57385"/>
                </a:cubicBezTo>
                <a:cubicBezTo>
                  <a:pt x="59743" y="57188"/>
                  <a:pt x="59547" y="57020"/>
                  <a:pt x="59350" y="57020"/>
                </a:cubicBezTo>
                <a:close/>
                <a:moveTo>
                  <a:pt x="61316" y="57020"/>
                </a:moveTo>
                <a:cubicBezTo>
                  <a:pt x="61091" y="57020"/>
                  <a:pt x="60922" y="57188"/>
                  <a:pt x="60922" y="57385"/>
                </a:cubicBezTo>
                <a:cubicBezTo>
                  <a:pt x="60922" y="57610"/>
                  <a:pt x="61091" y="57778"/>
                  <a:pt x="61316" y="57778"/>
                </a:cubicBezTo>
                <a:cubicBezTo>
                  <a:pt x="61512" y="57778"/>
                  <a:pt x="61709" y="57610"/>
                  <a:pt x="61709" y="57385"/>
                </a:cubicBezTo>
                <a:cubicBezTo>
                  <a:pt x="61709" y="57188"/>
                  <a:pt x="61512" y="57020"/>
                  <a:pt x="61316" y="57020"/>
                </a:cubicBezTo>
                <a:close/>
                <a:moveTo>
                  <a:pt x="63281" y="57020"/>
                </a:moveTo>
                <a:cubicBezTo>
                  <a:pt x="63056" y="57020"/>
                  <a:pt x="62888" y="57188"/>
                  <a:pt x="62888" y="57385"/>
                </a:cubicBezTo>
                <a:cubicBezTo>
                  <a:pt x="62888" y="57610"/>
                  <a:pt x="63056" y="57778"/>
                  <a:pt x="63281" y="57778"/>
                </a:cubicBezTo>
                <a:cubicBezTo>
                  <a:pt x="63477" y="57778"/>
                  <a:pt x="63674" y="57610"/>
                  <a:pt x="63674" y="57385"/>
                </a:cubicBezTo>
                <a:cubicBezTo>
                  <a:pt x="63674" y="57188"/>
                  <a:pt x="63477" y="57020"/>
                  <a:pt x="63281" y="57020"/>
                </a:cubicBezTo>
                <a:close/>
                <a:moveTo>
                  <a:pt x="65246" y="57020"/>
                </a:moveTo>
                <a:cubicBezTo>
                  <a:pt x="65021" y="57020"/>
                  <a:pt x="64853" y="57188"/>
                  <a:pt x="64853" y="57385"/>
                </a:cubicBezTo>
                <a:cubicBezTo>
                  <a:pt x="64853" y="57610"/>
                  <a:pt x="65021" y="57778"/>
                  <a:pt x="65246" y="57778"/>
                </a:cubicBezTo>
                <a:cubicBezTo>
                  <a:pt x="65442" y="57778"/>
                  <a:pt x="65639" y="57610"/>
                  <a:pt x="65639" y="57385"/>
                </a:cubicBezTo>
                <a:cubicBezTo>
                  <a:pt x="65639" y="57188"/>
                  <a:pt x="65442" y="57020"/>
                  <a:pt x="65246" y="57020"/>
                </a:cubicBezTo>
                <a:close/>
                <a:moveTo>
                  <a:pt x="49524" y="58985"/>
                </a:moveTo>
                <a:cubicBezTo>
                  <a:pt x="49300" y="58985"/>
                  <a:pt x="49131" y="59154"/>
                  <a:pt x="49131" y="59350"/>
                </a:cubicBezTo>
                <a:cubicBezTo>
                  <a:pt x="49131" y="59575"/>
                  <a:pt x="49300" y="59743"/>
                  <a:pt x="49524" y="59743"/>
                </a:cubicBezTo>
                <a:cubicBezTo>
                  <a:pt x="49721" y="59743"/>
                  <a:pt x="49917" y="59575"/>
                  <a:pt x="49917" y="59350"/>
                </a:cubicBezTo>
                <a:cubicBezTo>
                  <a:pt x="49917" y="59154"/>
                  <a:pt x="49721" y="58985"/>
                  <a:pt x="49524" y="58985"/>
                </a:cubicBezTo>
                <a:close/>
                <a:moveTo>
                  <a:pt x="51489" y="58985"/>
                </a:moveTo>
                <a:cubicBezTo>
                  <a:pt x="51265" y="58985"/>
                  <a:pt x="51096" y="59154"/>
                  <a:pt x="51096" y="59350"/>
                </a:cubicBezTo>
                <a:cubicBezTo>
                  <a:pt x="51096" y="59575"/>
                  <a:pt x="51265" y="59743"/>
                  <a:pt x="51489" y="59743"/>
                </a:cubicBezTo>
                <a:cubicBezTo>
                  <a:pt x="51686" y="59743"/>
                  <a:pt x="51882" y="59575"/>
                  <a:pt x="51882" y="59350"/>
                </a:cubicBezTo>
                <a:cubicBezTo>
                  <a:pt x="51882" y="59154"/>
                  <a:pt x="51686" y="58985"/>
                  <a:pt x="51489" y="58985"/>
                </a:cubicBezTo>
                <a:close/>
                <a:moveTo>
                  <a:pt x="53455" y="58985"/>
                </a:moveTo>
                <a:cubicBezTo>
                  <a:pt x="53230" y="58985"/>
                  <a:pt x="53062" y="59154"/>
                  <a:pt x="53062" y="59350"/>
                </a:cubicBezTo>
                <a:cubicBezTo>
                  <a:pt x="53062" y="59575"/>
                  <a:pt x="53230" y="59743"/>
                  <a:pt x="53455" y="59743"/>
                </a:cubicBezTo>
                <a:cubicBezTo>
                  <a:pt x="53651" y="59743"/>
                  <a:pt x="53848" y="59575"/>
                  <a:pt x="53848" y="59350"/>
                </a:cubicBezTo>
                <a:cubicBezTo>
                  <a:pt x="53848" y="59154"/>
                  <a:pt x="53651" y="58985"/>
                  <a:pt x="53455" y="58985"/>
                </a:cubicBezTo>
                <a:close/>
                <a:moveTo>
                  <a:pt x="55420" y="58985"/>
                </a:moveTo>
                <a:cubicBezTo>
                  <a:pt x="55195" y="58985"/>
                  <a:pt x="55027" y="59154"/>
                  <a:pt x="55027" y="59350"/>
                </a:cubicBezTo>
                <a:cubicBezTo>
                  <a:pt x="55027" y="59575"/>
                  <a:pt x="55195" y="59743"/>
                  <a:pt x="55420" y="59743"/>
                </a:cubicBezTo>
                <a:cubicBezTo>
                  <a:pt x="55616" y="59743"/>
                  <a:pt x="55813" y="59575"/>
                  <a:pt x="55813" y="59350"/>
                </a:cubicBezTo>
                <a:cubicBezTo>
                  <a:pt x="55813" y="59154"/>
                  <a:pt x="55616" y="58985"/>
                  <a:pt x="55420" y="58985"/>
                </a:cubicBezTo>
                <a:close/>
                <a:moveTo>
                  <a:pt x="57385" y="58985"/>
                </a:moveTo>
                <a:cubicBezTo>
                  <a:pt x="57160" y="58985"/>
                  <a:pt x="56992" y="59154"/>
                  <a:pt x="56992" y="59350"/>
                </a:cubicBezTo>
                <a:cubicBezTo>
                  <a:pt x="56992" y="59575"/>
                  <a:pt x="57160" y="59743"/>
                  <a:pt x="57385" y="59743"/>
                </a:cubicBezTo>
                <a:cubicBezTo>
                  <a:pt x="57582" y="59743"/>
                  <a:pt x="57778" y="59575"/>
                  <a:pt x="57778" y="59350"/>
                </a:cubicBezTo>
                <a:cubicBezTo>
                  <a:pt x="57778" y="59154"/>
                  <a:pt x="57582" y="58985"/>
                  <a:pt x="57385" y="58985"/>
                </a:cubicBezTo>
                <a:close/>
                <a:moveTo>
                  <a:pt x="59350" y="58985"/>
                </a:moveTo>
                <a:cubicBezTo>
                  <a:pt x="59126" y="58985"/>
                  <a:pt x="58957" y="59154"/>
                  <a:pt x="58957" y="59350"/>
                </a:cubicBezTo>
                <a:cubicBezTo>
                  <a:pt x="58957" y="59575"/>
                  <a:pt x="59126" y="59743"/>
                  <a:pt x="59350" y="59743"/>
                </a:cubicBezTo>
                <a:cubicBezTo>
                  <a:pt x="59547" y="59743"/>
                  <a:pt x="59743" y="59575"/>
                  <a:pt x="59743" y="59350"/>
                </a:cubicBezTo>
                <a:cubicBezTo>
                  <a:pt x="59743" y="59154"/>
                  <a:pt x="59547" y="58985"/>
                  <a:pt x="59350" y="58985"/>
                </a:cubicBezTo>
                <a:close/>
                <a:moveTo>
                  <a:pt x="61316" y="58985"/>
                </a:moveTo>
                <a:cubicBezTo>
                  <a:pt x="61091" y="58985"/>
                  <a:pt x="60922" y="59154"/>
                  <a:pt x="60922" y="59350"/>
                </a:cubicBezTo>
                <a:cubicBezTo>
                  <a:pt x="60922" y="59575"/>
                  <a:pt x="61091" y="59743"/>
                  <a:pt x="61316" y="59743"/>
                </a:cubicBezTo>
                <a:cubicBezTo>
                  <a:pt x="61512" y="59743"/>
                  <a:pt x="61709" y="59575"/>
                  <a:pt x="61709" y="59350"/>
                </a:cubicBezTo>
                <a:cubicBezTo>
                  <a:pt x="61709" y="59154"/>
                  <a:pt x="61512" y="58985"/>
                  <a:pt x="61316" y="58985"/>
                </a:cubicBezTo>
                <a:close/>
                <a:moveTo>
                  <a:pt x="63281" y="58985"/>
                </a:moveTo>
                <a:cubicBezTo>
                  <a:pt x="63056" y="58985"/>
                  <a:pt x="62888" y="59154"/>
                  <a:pt x="62888" y="59350"/>
                </a:cubicBezTo>
                <a:cubicBezTo>
                  <a:pt x="62888" y="59575"/>
                  <a:pt x="63056" y="59743"/>
                  <a:pt x="63281" y="59743"/>
                </a:cubicBezTo>
                <a:cubicBezTo>
                  <a:pt x="63477" y="59743"/>
                  <a:pt x="63674" y="59575"/>
                  <a:pt x="63674" y="59350"/>
                </a:cubicBezTo>
                <a:cubicBezTo>
                  <a:pt x="63674" y="59154"/>
                  <a:pt x="63477" y="58985"/>
                  <a:pt x="63281" y="58985"/>
                </a:cubicBezTo>
                <a:close/>
                <a:moveTo>
                  <a:pt x="65246" y="58985"/>
                </a:moveTo>
                <a:cubicBezTo>
                  <a:pt x="65021" y="58985"/>
                  <a:pt x="64853" y="59154"/>
                  <a:pt x="64853" y="59350"/>
                </a:cubicBezTo>
                <a:cubicBezTo>
                  <a:pt x="64853" y="59575"/>
                  <a:pt x="65021" y="59743"/>
                  <a:pt x="65246" y="59743"/>
                </a:cubicBezTo>
                <a:cubicBezTo>
                  <a:pt x="65442" y="59743"/>
                  <a:pt x="65639" y="59575"/>
                  <a:pt x="65639" y="59350"/>
                </a:cubicBezTo>
                <a:cubicBezTo>
                  <a:pt x="65639" y="59154"/>
                  <a:pt x="65442" y="58985"/>
                  <a:pt x="65246" y="58985"/>
                </a:cubicBezTo>
                <a:close/>
                <a:moveTo>
                  <a:pt x="49524" y="60951"/>
                </a:moveTo>
                <a:cubicBezTo>
                  <a:pt x="49300" y="60951"/>
                  <a:pt x="49131" y="61119"/>
                  <a:pt x="49131" y="61315"/>
                </a:cubicBezTo>
                <a:cubicBezTo>
                  <a:pt x="49131" y="61540"/>
                  <a:pt x="49300" y="61709"/>
                  <a:pt x="49524" y="61709"/>
                </a:cubicBezTo>
                <a:cubicBezTo>
                  <a:pt x="49721" y="61709"/>
                  <a:pt x="49917" y="61540"/>
                  <a:pt x="49917" y="61315"/>
                </a:cubicBezTo>
                <a:cubicBezTo>
                  <a:pt x="49917" y="61119"/>
                  <a:pt x="49721" y="60951"/>
                  <a:pt x="49524" y="60951"/>
                </a:cubicBezTo>
                <a:close/>
                <a:moveTo>
                  <a:pt x="51489" y="60951"/>
                </a:moveTo>
                <a:cubicBezTo>
                  <a:pt x="51265" y="60951"/>
                  <a:pt x="51096" y="61119"/>
                  <a:pt x="51096" y="61315"/>
                </a:cubicBezTo>
                <a:cubicBezTo>
                  <a:pt x="51096" y="61540"/>
                  <a:pt x="51265" y="61709"/>
                  <a:pt x="51489" y="61709"/>
                </a:cubicBezTo>
                <a:cubicBezTo>
                  <a:pt x="51686" y="61709"/>
                  <a:pt x="51882" y="61540"/>
                  <a:pt x="51882" y="61315"/>
                </a:cubicBezTo>
                <a:cubicBezTo>
                  <a:pt x="51882" y="61119"/>
                  <a:pt x="51686" y="60951"/>
                  <a:pt x="51489" y="60951"/>
                </a:cubicBezTo>
                <a:close/>
                <a:moveTo>
                  <a:pt x="53455" y="60951"/>
                </a:moveTo>
                <a:cubicBezTo>
                  <a:pt x="53230" y="60951"/>
                  <a:pt x="53062" y="61119"/>
                  <a:pt x="53062" y="61315"/>
                </a:cubicBezTo>
                <a:cubicBezTo>
                  <a:pt x="53062" y="61540"/>
                  <a:pt x="53230" y="61709"/>
                  <a:pt x="53455" y="61709"/>
                </a:cubicBezTo>
                <a:cubicBezTo>
                  <a:pt x="53651" y="61709"/>
                  <a:pt x="53848" y="61540"/>
                  <a:pt x="53848" y="61315"/>
                </a:cubicBezTo>
                <a:cubicBezTo>
                  <a:pt x="53848" y="61119"/>
                  <a:pt x="53651" y="60951"/>
                  <a:pt x="53455" y="60951"/>
                </a:cubicBezTo>
                <a:close/>
                <a:moveTo>
                  <a:pt x="55420" y="60951"/>
                </a:moveTo>
                <a:cubicBezTo>
                  <a:pt x="55195" y="60951"/>
                  <a:pt x="55027" y="61119"/>
                  <a:pt x="55027" y="61315"/>
                </a:cubicBezTo>
                <a:cubicBezTo>
                  <a:pt x="55027" y="61540"/>
                  <a:pt x="55195" y="61709"/>
                  <a:pt x="55420" y="61709"/>
                </a:cubicBezTo>
                <a:cubicBezTo>
                  <a:pt x="55616" y="61709"/>
                  <a:pt x="55813" y="61540"/>
                  <a:pt x="55813" y="61315"/>
                </a:cubicBezTo>
                <a:cubicBezTo>
                  <a:pt x="55813" y="61119"/>
                  <a:pt x="55616" y="60951"/>
                  <a:pt x="55420" y="60951"/>
                </a:cubicBezTo>
                <a:close/>
                <a:moveTo>
                  <a:pt x="57385" y="60951"/>
                </a:moveTo>
                <a:cubicBezTo>
                  <a:pt x="57160" y="60951"/>
                  <a:pt x="56992" y="61119"/>
                  <a:pt x="56992" y="61315"/>
                </a:cubicBezTo>
                <a:cubicBezTo>
                  <a:pt x="56992" y="61540"/>
                  <a:pt x="57160" y="61709"/>
                  <a:pt x="57385" y="61709"/>
                </a:cubicBezTo>
                <a:cubicBezTo>
                  <a:pt x="57582" y="61709"/>
                  <a:pt x="57778" y="61540"/>
                  <a:pt x="57778" y="61315"/>
                </a:cubicBezTo>
                <a:cubicBezTo>
                  <a:pt x="57778" y="61119"/>
                  <a:pt x="57582" y="60951"/>
                  <a:pt x="57385" y="60951"/>
                </a:cubicBezTo>
                <a:close/>
                <a:moveTo>
                  <a:pt x="59350" y="60951"/>
                </a:moveTo>
                <a:cubicBezTo>
                  <a:pt x="59126" y="60951"/>
                  <a:pt x="58957" y="61119"/>
                  <a:pt x="58957" y="61315"/>
                </a:cubicBezTo>
                <a:cubicBezTo>
                  <a:pt x="58957" y="61540"/>
                  <a:pt x="59126" y="61709"/>
                  <a:pt x="59350" y="61709"/>
                </a:cubicBezTo>
                <a:cubicBezTo>
                  <a:pt x="59547" y="61709"/>
                  <a:pt x="59743" y="61540"/>
                  <a:pt x="59743" y="61315"/>
                </a:cubicBezTo>
                <a:cubicBezTo>
                  <a:pt x="59743" y="61119"/>
                  <a:pt x="59547" y="60951"/>
                  <a:pt x="59350" y="60951"/>
                </a:cubicBezTo>
                <a:close/>
                <a:moveTo>
                  <a:pt x="61316" y="60951"/>
                </a:moveTo>
                <a:cubicBezTo>
                  <a:pt x="61091" y="60951"/>
                  <a:pt x="60922" y="61119"/>
                  <a:pt x="60922" y="61315"/>
                </a:cubicBezTo>
                <a:cubicBezTo>
                  <a:pt x="60922" y="61540"/>
                  <a:pt x="61091" y="61709"/>
                  <a:pt x="61316" y="61709"/>
                </a:cubicBezTo>
                <a:cubicBezTo>
                  <a:pt x="61512" y="61709"/>
                  <a:pt x="61709" y="61540"/>
                  <a:pt x="61709" y="61315"/>
                </a:cubicBezTo>
                <a:cubicBezTo>
                  <a:pt x="61709" y="61119"/>
                  <a:pt x="61512" y="60951"/>
                  <a:pt x="61316" y="60951"/>
                </a:cubicBezTo>
                <a:close/>
                <a:moveTo>
                  <a:pt x="63281" y="60951"/>
                </a:moveTo>
                <a:cubicBezTo>
                  <a:pt x="63056" y="60951"/>
                  <a:pt x="62888" y="61119"/>
                  <a:pt x="62888" y="61315"/>
                </a:cubicBezTo>
                <a:cubicBezTo>
                  <a:pt x="62888" y="61540"/>
                  <a:pt x="63056" y="61709"/>
                  <a:pt x="63281" y="61709"/>
                </a:cubicBezTo>
                <a:cubicBezTo>
                  <a:pt x="63477" y="61709"/>
                  <a:pt x="63674" y="61540"/>
                  <a:pt x="63674" y="61315"/>
                </a:cubicBezTo>
                <a:cubicBezTo>
                  <a:pt x="63674" y="61119"/>
                  <a:pt x="63477" y="60951"/>
                  <a:pt x="63281" y="60951"/>
                </a:cubicBezTo>
                <a:close/>
                <a:moveTo>
                  <a:pt x="65246" y="60951"/>
                </a:moveTo>
                <a:cubicBezTo>
                  <a:pt x="65021" y="60951"/>
                  <a:pt x="64853" y="61119"/>
                  <a:pt x="64853" y="61315"/>
                </a:cubicBezTo>
                <a:cubicBezTo>
                  <a:pt x="64853" y="61540"/>
                  <a:pt x="65021" y="61709"/>
                  <a:pt x="65246" y="61709"/>
                </a:cubicBezTo>
                <a:cubicBezTo>
                  <a:pt x="65442" y="61709"/>
                  <a:pt x="65639" y="61540"/>
                  <a:pt x="65639" y="61315"/>
                </a:cubicBezTo>
                <a:cubicBezTo>
                  <a:pt x="65639" y="61119"/>
                  <a:pt x="65442" y="60951"/>
                  <a:pt x="65246" y="60951"/>
                </a:cubicBezTo>
                <a:close/>
                <a:moveTo>
                  <a:pt x="49481" y="62913"/>
                </a:moveTo>
                <a:cubicBezTo>
                  <a:pt x="49279" y="62913"/>
                  <a:pt x="49131" y="63097"/>
                  <a:pt x="49131" y="63281"/>
                </a:cubicBezTo>
                <a:cubicBezTo>
                  <a:pt x="49131" y="63505"/>
                  <a:pt x="49300" y="63674"/>
                  <a:pt x="49524" y="63674"/>
                </a:cubicBezTo>
                <a:cubicBezTo>
                  <a:pt x="49721" y="63674"/>
                  <a:pt x="49917" y="63505"/>
                  <a:pt x="49917" y="63281"/>
                </a:cubicBezTo>
                <a:cubicBezTo>
                  <a:pt x="49917" y="63084"/>
                  <a:pt x="49721" y="62916"/>
                  <a:pt x="49524" y="62916"/>
                </a:cubicBezTo>
                <a:cubicBezTo>
                  <a:pt x="49510" y="62914"/>
                  <a:pt x="49495" y="62913"/>
                  <a:pt x="49481" y="62913"/>
                </a:cubicBezTo>
                <a:close/>
                <a:moveTo>
                  <a:pt x="51447" y="62913"/>
                </a:moveTo>
                <a:cubicBezTo>
                  <a:pt x="51244" y="62913"/>
                  <a:pt x="51096" y="63097"/>
                  <a:pt x="51096" y="63281"/>
                </a:cubicBezTo>
                <a:cubicBezTo>
                  <a:pt x="51096" y="63505"/>
                  <a:pt x="51265" y="63674"/>
                  <a:pt x="51489" y="63674"/>
                </a:cubicBezTo>
                <a:cubicBezTo>
                  <a:pt x="51686" y="63674"/>
                  <a:pt x="51882" y="63505"/>
                  <a:pt x="51882" y="63281"/>
                </a:cubicBezTo>
                <a:cubicBezTo>
                  <a:pt x="51882" y="63084"/>
                  <a:pt x="51686" y="62916"/>
                  <a:pt x="51489" y="62916"/>
                </a:cubicBezTo>
                <a:cubicBezTo>
                  <a:pt x="51475" y="62914"/>
                  <a:pt x="51461" y="62913"/>
                  <a:pt x="51447" y="62913"/>
                </a:cubicBezTo>
                <a:close/>
                <a:moveTo>
                  <a:pt x="53412" y="62913"/>
                </a:moveTo>
                <a:cubicBezTo>
                  <a:pt x="53209" y="62913"/>
                  <a:pt x="53062" y="63097"/>
                  <a:pt x="53062" y="63281"/>
                </a:cubicBezTo>
                <a:cubicBezTo>
                  <a:pt x="53062" y="63505"/>
                  <a:pt x="53230" y="63674"/>
                  <a:pt x="53455" y="63674"/>
                </a:cubicBezTo>
                <a:cubicBezTo>
                  <a:pt x="53651" y="63674"/>
                  <a:pt x="53848" y="63505"/>
                  <a:pt x="53848" y="63281"/>
                </a:cubicBezTo>
                <a:cubicBezTo>
                  <a:pt x="53848" y="63084"/>
                  <a:pt x="53651" y="62916"/>
                  <a:pt x="53455" y="62916"/>
                </a:cubicBezTo>
                <a:cubicBezTo>
                  <a:pt x="53440" y="62914"/>
                  <a:pt x="53426" y="62913"/>
                  <a:pt x="53412" y="62913"/>
                </a:cubicBezTo>
                <a:close/>
                <a:moveTo>
                  <a:pt x="55377" y="62913"/>
                </a:moveTo>
                <a:cubicBezTo>
                  <a:pt x="55174" y="62913"/>
                  <a:pt x="55027" y="63097"/>
                  <a:pt x="55027" y="63281"/>
                </a:cubicBezTo>
                <a:cubicBezTo>
                  <a:pt x="55027" y="63505"/>
                  <a:pt x="55195" y="63674"/>
                  <a:pt x="55420" y="63674"/>
                </a:cubicBezTo>
                <a:cubicBezTo>
                  <a:pt x="55616" y="63674"/>
                  <a:pt x="55813" y="63505"/>
                  <a:pt x="55813" y="63281"/>
                </a:cubicBezTo>
                <a:cubicBezTo>
                  <a:pt x="55813" y="63084"/>
                  <a:pt x="55616" y="62916"/>
                  <a:pt x="55420" y="62916"/>
                </a:cubicBezTo>
                <a:cubicBezTo>
                  <a:pt x="55405" y="62914"/>
                  <a:pt x="55391" y="62913"/>
                  <a:pt x="55377" y="62913"/>
                </a:cubicBezTo>
                <a:close/>
                <a:moveTo>
                  <a:pt x="57342" y="62913"/>
                </a:moveTo>
                <a:cubicBezTo>
                  <a:pt x="57139" y="62913"/>
                  <a:pt x="56992" y="63097"/>
                  <a:pt x="56992" y="63281"/>
                </a:cubicBezTo>
                <a:cubicBezTo>
                  <a:pt x="56992" y="63505"/>
                  <a:pt x="57160" y="63674"/>
                  <a:pt x="57385" y="63674"/>
                </a:cubicBezTo>
                <a:cubicBezTo>
                  <a:pt x="57582" y="63674"/>
                  <a:pt x="57778" y="63505"/>
                  <a:pt x="57778" y="63281"/>
                </a:cubicBezTo>
                <a:cubicBezTo>
                  <a:pt x="57778" y="63084"/>
                  <a:pt x="57582" y="62916"/>
                  <a:pt x="57385" y="62916"/>
                </a:cubicBezTo>
                <a:cubicBezTo>
                  <a:pt x="57371" y="62914"/>
                  <a:pt x="57356" y="62913"/>
                  <a:pt x="57342" y="62913"/>
                </a:cubicBezTo>
                <a:close/>
                <a:moveTo>
                  <a:pt x="59308" y="62913"/>
                </a:moveTo>
                <a:cubicBezTo>
                  <a:pt x="59105" y="62913"/>
                  <a:pt x="58957" y="63097"/>
                  <a:pt x="58957" y="63281"/>
                </a:cubicBezTo>
                <a:cubicBezTo>
                  <a:pt x="58957" y="63505"/>
                  <a:pt x="59126" y="63674"/>
                  <a:pt x="59350" y="63674"/>
                </a:cubicBezTo>
                <a:cubicBezTo>
                  <a:pt x="59547" y="63674"/>
                  <a:pt x="59743" y="63505"/>
                  <a:pt x="59743" y="63281"/>
                </a:cubicBezTo>
                <a:cubicBezTo>
                  <a:pt x="59743" y="63084"/>
                  <a:pt x="59547" y="62916"/>
                  <a:pt x="59350" y="62916"/>
                </a:cubicBezTo>
                <a:cubicBezTo>
                  <a:pt x="59336" y="62914"/>
                  <a:pt x="59322" y="62913"/>
                  <a:pt x="59308" y="62913"/>
                </a:cubicBezTo>
                <a:close/>
                <a:moveTo>
                  <a:pt x="61273" y="62913"/>
                </a:moveTo>
                <a:cubicBezTo>
                  <a:pt x="61070" y="62913"/>
                  <a:pt x="60922" y="63097"/>
                  <a:pt x="60922" y="63281"/>
                </a:cubicBezTo>
                <a:cubicBezTo>
                  <a:pt x="60922" y="63505"/>
                  <a:pt x="61091" y="63674"/>
                  <a:pt x="61316" y="63674"/>
                </a:cubicBezTo>
                <a:cubicBezTo>
                  <a:pt x="61512" y="63674"/>
                  <a:pt x="61709" y="63505"/>
                  <a:pt x="61709" y="63281"/>
                </a:cubicBezTo>
                <a:cubicBezTo>
                  <a:pt x="61709" y="63084"/>
                  <a:pt x="61512" y="62916"/>
                  <a:pt x="61316" y="62916"/>
                </a:cubicBezTo>
                <a:cubicBezTo>
                  <a:pt x="61301" y="62914"/>
                  <a:pt x="61287" y="62913"/>
                  <a:pt x="61273" y="62913"/>
                </a:cubicBezTo>
                <a:close/>
                <a:moveTo>
                  <a:pt x="63238" y="62913"/>
                </a:moveTo>
                <a:cubicBezTo>
                  <a:pt x="63035" y="62913"/>
                  <a:pt x="62888" y="63097"/>
                  <a:pt x="62888" y="63281"/>
                </a:cubicBezTo>
                <a:cubicBezTo>
                  <a:pt x="62888" y="63505"/>
                  <a:pt x="63056" y="63674"/>
                  <a:pt x="63281" y="63674"/>
                </a:cubicBezTo>
                <a:cubicBezTo>
                  <a:pt x="63477" y="63674"/>
                  <a:pt x="63674" y="63505"/>
                  <a:pt x="63674" y="63281"/>
                </a:cubicBezTo>
                <a:cubicBezTo>
                  <a:pt x="63674" y="63084"/>
                  <a:pt x="63477" y="62916"/>
                  <a:pt x="63281" y="62916"/>
                </a:cubicBezTo>
                <a:cubicBezTo>
                  <a:pt x="63266" y="62914"/>
                  <a:pt x="63252" y="62913"/>
                  <a:pt x="63238" y="62913"/>
                </a:cubicBezTo>
                <a:close/>
                <a:moveTo>
                  <a:pt x="65203" y="62913"/>
                </a:moveTo>
                <a:cubicBezTo>
                  <a:pt x="65000" y="62913"/>
                  <a:pt x="64853" y="63097"/>
                  <a:pt x="64853" y="63281"/>
                </a:cubicBezTo>
                <a:cubicBezTo>
                  <a:pt x="64853" y="63505"/>
                  <a:pt x="65021" y="63674"/>
                  <a:pt x="65246" y="63674"/>
                </a:cubicBezTo>
                <a:cubicBezTo>
                  <a:pt x="65442" y="63674"/>
                  <a:pt x="65639" y="63505"/>
                  <a:pt x="65639" y="63281"/>
                </a:cubicBezTo>
                <a:cubicBezTo>
                  <a:pt x="65639" y="63084"/>
                  <a:pt x="65442" y="62916"/>
                  <a:pt x="65246" y="62916"/>
                </a:cubicBezTo>
                <a:cubicBezTo>
                  <a:pt x="65231" y="62914"/>
                  <a:pt x="65217" y="62913"/>
                  <a:pt x="65203" y="62913"/>
                </a:cubicBezTo>
                <a:close/>
                <a:moveTo>
                  <a:pt x="49524" y="64881"/>
                </a:moveTo>
                <a:cubicBezTo>
                  <a:pt x="49300" y="64881"/>
                  <a:pt x="49131" y="65049"/>
                  <a:pt x="49131" y="65246"/>
                </a:cubicBezTo>
                <a:cubicBezTo>
                  <a:pt x="49131" y="65471"/>
                  <a:pt x="49300" y="65639"/>
                  <a:pt x="49524" y="65639"/>
                </a:cubicBezTo>
                <a:cubicBezTo>
                  <a:pt x="49721" y="65639"/>
                  <a:pt x="49917" y="65471"/>
                  <a:pt x="49917" y="65246"/>
                </a:cubicBezTo>
                <a:cubicBezTo>
                  <a:pt x="49917" y="65049"/>
                  <a:pt x="49721" y="64881"/>
                  <a:pt x="49524" y="64881"/>
                </a:cubicBezTo>
                <a:close/>
                <a:moveTo>
                  <a:pt x="51489" y="64881"/>
                </a:moveTo>
                <a:cubicBezTo>
                  <a:pt x="51265" y="64881"/>
                  <a:pt x="51096" y="65049"/>
                  <a:pt x="51096" y="65246"/>
                </a:cubicBezTo>
                <a:cubicBezTo>
                  <a:pt x="51096" y="65471"/>
                  <a:pt x="51265" y="65639"/>
                  <a:pt x="51489" y="65639"/>
                </a:cubicBezTo>
                <a:cubicBezTo>
                  <a:pt x="51686" y="65639"/>
                  <a:pt x="51882" y="65471"/>
                  <a:pt x="51882" y="65246"/>
                </a:cubicBezTo>
                <a:cubicBezTo>
                  <a:pt x="51882" y="65049"/>
                  <a:pt x="51686" y="64881"/>
                  <a:pt x="51489" y="64881"/>
                </a:cubicBezTo>
                <a:close/>
                <a:moveTo>
                  <a:pt x="53455" y="64881"/>
                </a:moveTo>
                <a:cubicBezTo>
                  <a:pt x="53230" y="64881"/>
                  <a:pt x="53062" y="65049"/>
                  <a:pt x="53062" y="65246"/>
                </a:cubicBezTo>
                <a:cubicBezTo>
                  <a:pt x="53062" y="65471"/>
                  <a:pt x="53230" y="65639"/>
                  <a:pt x="53455" y="65639"/>
                </a:cubicBezTo>
                <a:cubicBezTo>
                  <a:pt x="53651" y="65639"/>
                  <a:pt x="53848" y="65471"/>
                  <a:pt x="53848" y="65246"/>
                </a:cubicBezTo>
                <a:cubicBezTo>
                  <a:pt x="53848" y="65049"/>
                  <a:pt x="53651" y="64881"/>
                  <a:pt x="53455" y="64881"/>
                </a:cubicBezTo>
                <a:close/>
                <a:moveTo>
                  <a:pt x="55420" y="64881"/>
                </a:moveTo>
                <a:cubicBezTo>
                  <a:pt x="55195" y="64881"/>
                  <a:pt x="55027" y="65049"/>
                  <a:pt x="55027" y="65246"/>
                </a:cubicBezTo>
                <a:cubicBezTo>
                  <a:pt x="55027" y="65471"/>
                  <a:pt x="55195" y="65639"/>
                  <a:pt x="55420" y="65639"/>
                </a:cubicBezTo>
                <a:cubicBezTo>
                  <a:pt x="55616" y="65639"/>
                  <a:pt x="55813" y="65471"/>
                  <a:pt x="55813" y="65246"/>
                </a:cubicBezTo>
                <a:cubicBezTo>
                  <a:pt x="55813" y="65049"/>
                  <a:pt x="55616" y="64881"/>
                  <a:pt x="55420" y="64881"/>
                </a:cubicBezTo>
                <a:close/>
                <a:moveTo>
                  <a:pt x="57385" y="64881"/>
                </a:moveTo>
                <a:cubicBezTo>
                  <a:pt x="57160" y="64881"/>
                  <a:pt x="56992" y="65049"/>
                  <a:pt x="56992" y="65246"/>
                </a:cubicBezTo>
                <a:cubicBezTo>
                  <a:pt x="56992" y="65471"/>
                  <a:pt x="57160" y="65639"/>
                  <a:pt x="57385" y="65639"/>
                </a:cubicBezTo>
                <a:cubicBezTo>
                  <a:pt x="57582" y="65639"/>
                  <a:pt x="57778" y="65471"/>
                  <a:pt x="57778" y="65246"/>
                </a:cubicBezTo>
                <a:cubicBezTo>
                  <a:pt x="57778" y="65049"/>
                  <a:pt x="57582" y="64881"/>
                  <a:pt x="57385" y="64881"/>
                </a:cubicBezTo>
                <a:close/>
                <a:moveTo>
                  <a:pt x="59350" y="64881"/>
                </a:moveTo>
                <a:cubicBezTo>
                  <a:pt x="59126" y="64881"/>
                  <a:pt x="58957" y="65049"/>
                  <a:pt x="58957" y="65246"/>
                </a:cubicBezTo>
                <a:cubicBezTo>
                  <a:pt x="58957" y="65471"/>
                  <a:pt x="59126" y="65639"/>
                  <a:pt x="59350" y="65639"/>
                </a:cubicBezTo>
                <a:cubicBezTo>
                  <a:pt x="59547" y="65639"/>
                  <a:pt x="59743" y="65471"/>
                  <a:pt x="59743" y="65246"/>
                </a:cubicBezTo>
                <a:cubicBezTo>
                  <a:pt x="59743" y="65049"/>
                  <a:pt x="59547" y="64881"/>
                  <a:pt x="59350" y="64881"/>
                </a:cubicBezTo>
                <a:close/>
                <a:moveTo>
                  <a:pt x="61316" y="64881"/>
                </a:moveTo>
                <a:cubicBezTo>
                  <a:pt x="61091" y="64881"/>
                  <a:pt x="60922" y="65049"/>
                  <a:pt x="60922" y="65246"/>
                </a:cubicBezTo>
                <a:cubicBezTo>
                  <a:pt x="60922" y="65471"/>
                  <a:pt x="61091" y="65639"/>
                  <a:pt x="61316" y="65639"/>
                </a:cubicBezTo>
                <a:cubicBezTo>
                  <a:pt x="61512" y="65639"/>
                  <a:pt x="61709" y="65471"/>
                  <a:pt x="61709" y="65246"/>
                </a:cubicBezTo>
                <a:cubicBezTo>
                  <a:pt x="61709" y="65049"/>
                  <a:pt x="61512" y="64881"/>
                  <a:pt x="61316" y="64881"/>
                </a:cubicBezTo>
                <a:close/>
                <a:moveTo>
                  <a:pt x="63281" y="64881"/>
                </a:moveTo>
                <a:cubicBezTo>
                  <a:pt x="63056" y="64881"/>
                  <a:pt x="62888" y="65049"/>
                  <a:pt x="62888" y="65246"/>
                </a:cubicBezTo>
                <a:cubicBezTo>
                  <a:pt x="62888" y="65471"/>
                  <a:pt x="63056" y="65639"/>
                  <a:pt x="63281" y="65639"/>
                </a:cubicBezTo>
                <a:cubicBezTo>
                  <a:pt x="63477" y="65639"/>
                  <a:pt x="63674" y="65471"/>
                  <a:pt x="63674" y="65246"/>
                </a:cubicBezTo>
                <a:cubicBezTo>
                  <a:pt x="63674" y="65049"/>
                  <a:pt x="63477" y="64881"/>
                  <a:pt x="63281" y="64881"/>
                </a:cubicBezTo>
                <a:close/>
                <a:moveTo>
                  <a:pt x="65246" y="64881"/>
                </a:moveTo>
                <a:cubicBezTo>
                  <a:pt x="65021" y="64881"/>
                  <a:pt x="64853" y="65049"/>
                  <a:pt x="64853" y="65246"/>
                </a:cubicBezTo>
                <a:cubicBezTo>
                  <a:pt x="64853" y="65471"/>
                  <a:pt x="65021" y="65639"/>
                  <a:pt x="65246" y="65639"/>
                </a:cubicBezTo>
                <a:cubicBezTo>
                  <a:pt x="65442" y="65639"/>
                  <a:pt x="65639" y="65471"/>
                  <a:pt x="65639" y="65246"/>
                </a:cubicBezTo>
                <a:cubicBezTo>
                  <a:pt x="65639" y="65049"/>
                  <a:pt x="65442" y="64881"/>
                  <a:pt x="65246" y="64881"/>
                </a:cubicBezTo>
                <a:close/>
                <a:moveTo>
                  <a:pt x="49524" y="66846"/>
                </a:moveTo>
                <a:cubicBezTo>
                  <a:pt x="49300" y="66846"/>
                  <a:pt x="49131" y="67015"/>
                  <a:pt x="49131" y="67211"/>
                </a:cubicBezTo>
                <a:cubicBezTo>
                  <a:pt x="49131" y="67436"/>
                  <a:pt x="49300" y="67604"/>
                  <a:pt x="49524" y="67604"/>
                </a:cubicBezTo>
                <a:cubicBezTo>
                  <a:pt x="49721" y="67604"/>
                  <a:pt x="49917" y="67436"/>
                  <a:pt x="49917" y="67211"/>
                </a:cubicBezTo>
                <a:cubicBezTo>
                  <a:pt x="49917" y="67015"/>
                  <a:pt x="49721" y="66846"/>
                  <a:pt x="49524" y="66846"/>
                </a:cubicBezTo>
                <a:close/>
                <a:moveTo>
                  <a:pt x="51489" y="66846"/>
                </a:moveTo>
                <a:cubicBezTo>
                  <a:pt x="51265" y="66846"/>
                  <a:pt x="51096" y="67015"/>
                  <a:pt x="51096" y="67211"/>
                </a:cubicBezTo>
                <a:cubicBezTo>
                  <a:pt x="51096" y="67436"/>
                  <a:pt x="51265" y="67604"/>
                  <a:pt x="51489" y="67604"/>
                </a:cubicBezTo>
                <a:cubicBezTo>
                  <a:pt x="51686" y="67604"/>
                  <a:pt x="51882" y="67436"/>
                  <a:pt x="51882" y="67211"/>
                </a:cubicBezTo>
                <a:cubicBezTo>
                  <a:pt x="51882" y="67015"/>
                  <a:pt x="51686" y="66846"/>
                  <a:pt x="51489" y="66846"/>
                </a:cubicBezTo>
                <a:close/>
                <a:moveTo>
                  <a:pt x="53455" y="66846"/>
                </a:moveTo>
                <a:cubicBezTo>
                  <a:pt x="53230" y="66846"/>
                  <a:pt x="53062" y="67015"/>
                  <a:pt x="53062" y="67211"/>
                </a:cubicBezTo>
                <a:cubicBezTo>
                  <a:pt x="53062" y="67436"/>
                  <a:pt x="53230" y="67604"/>
                  <a:pt x="53455" y="67604"/>
                </a:cubicBezTo>
                <a:cubicBezTo>
                  <a:pt x="53651" y="67604"/>
                  <a:pt x="53848" y="67436"/>
                  <a:pt x="53848" y="67211"/>
                </a:cubicBezTo>
                <a:cubicBezTo>
                  <a:pt x="53848" y="67015"/>
                  <a:pt x="53651" y="66846"/>
                  <a:pt x="53455" y="66846"/>
                </a:cubicBezTo>
                <a:close/>
                <a:moveTo>
                  <a:pt x="55420" y="66846"/>
                </a:moveTo>
                <a:cubicBezTo>
                  <a:pt x="55195" y="66846"/>
                  <a:pt x="55027" y="67015"/>
                  <a:pt x="55027" y="67211"/>
                </a:cubicBezTo>
                <a:cubicBezTo>
                  <a:pt x="55027" y="67436"/>
                  <a:pt x="55195" y="67604"/>
                  <a:pt x="55420" y="67604"/>
                </a:cubicBezTo>
                <a:cubicBezTo>
                  <a:pt x="55616" y="67604"/>
                  <a:pt x="55813" y="67436"/>
                  <a:pt x="55813" y="67211"/>
                </a:cubicBezTo>
                <a:cubicBezTo>
                  <a:pt x="55813" y="67015"/>
                  <a:pt x="55616" y="66846"/>
                  <a:pt x="55420" y="66846"/>
                </a:cubicBezTo>
                <a:close/>
                <a:moveTo>
                  <a:pt x="57385" y="66846"/>
                </a:moveTo>
                <a:cubicBezTo>
                  <a:pt x="57160" y="66846"/>
                  <a:pt x="56992" y="67015"/>
                  <a:pt x="56992" y="67211"/>
                </a:cubicBezTo>
                <a:cubicBezTo>
                  <a:pt x="56992" y="67436"/>
                  <a:pt x="57160" y="67604"/>
                  <a:pt x="57385" y="67604"/>
                </a:cubicBezTo>
                <a:cubicBezTo>
                  <a:pt x="57582" y="67604"/>
                  <a:pt x="57778" y="67436"/>
                  <a:pt x="57778" y="67211"/>
                </a:cubicBezTo>
                <a:cubicBezTo>
                  <a:pt x="57778" y="67015"/>
                  <a:pt x="57582" y="66846"/>
                  <a:pt x="57385" y="66846"/>
                </a:cubicBezTo>
                <a:close/>
                <a:moveTo>
                  <a:pt x="59350" y="66846"/>
                </a:moveTo>
                <a:cubicBezTo>
                  <a:pt x="59126" y="66846"/>
                  <a:pt x="58957" y="67015"/>
                  <a:pt x="58957" y="67211"/>
                </a:cubicBezTo>
                <a:cubicBezTo>
                  <a:pt x="58957" y="67436"/>
                  <a:pt x="59126" y="67604"/>
                  <a:pt x="59350" y="67604"/>
                </a:cubicBezTo>
                <a:cubicBezTo>
                  <a:pt x="59547" y="67604"/>
                  <a:pt x="59743" y="67436"/>
                  <a:pt x="59743" y="67211"/>
                </a:cubicBezTo>
                <a:cubicBezTo>
                  <a:pt x="59743" y="67015"/>
                  <a:pt x="59547" y="66846"/>
                  <a:pt x="59350" y="66846"/>
                </a:cubicBezTo>
                <a:close/>
                <a:moveTo>
                  <a:pt x="61316" y="66846"/>
                </a:moveTo>
                <a:cubicBezTo>
                  <a:pt x="61091" y="66846"/>
                  <a:pt x="60922" y="67015"/>
                  <a:pt x="60922" y="67211"/>
                </a:cubicBezTo>
                <a:cubicBezTo>
                  <a:pt x="60922" y="67436"/>
                  <a:pt x="61091" y="67604"/>
                  <a:pt x="61316" y="67604"/>
                </a:cubicBezTo>
                <a:cubicBezTo>
                  <a:pt x="61512" y="67604"/>
                  <a:pt x="61709" y="67436"/>
                  <a:pt x="61709" y="67211"/>
                </a:cubicBezTo>
                <a:cubicBezTo>
                  <a:pt x="61709" y="67015"/>
                  <a:pt x="61512" y="66846"/>
                  <a:pt x="61316" y="66846"/>
                </a:cubicBezTo>
                <a:close/>
                <a:moveTo>
                  <a:pt x="63281" y="66846"/>
                </a:moveTo>
                <a:cubicBezTo>
                  <a:pt x="63056" y="66846"/>
                  <a:pt x="62888" y="67015"/>
                  <a:pt x="62888" y="67211"/>
                </a:cubicBezTo>
                <a:cubicBezTo>
                  <a:pt x="62888" y="67436"/>
                  <a:pt x="63056" y="67604"/>
                  <a:pt x="63281" y="67604"/>
                </a:cubicBezTo>
                <a:cubicBezTo>
                  <a:pt x="63477" y="67604"/>
                  <a:pt x="63674" y="67436"/>
                  <a:pt x="63674" y="67211"/>
                </a:cubicBezTo>
                <a:cubicBezTo>
                  <a:pt x="63674" y="67015"/>
                  <a:pt x="63477" y="66846"/>
                  <a:pt x="63281" y="66846"/>
                </a:cubicBezTo>
                <a:close/>
                <a:moveTo>
                  <a:pt x="65246" y="66846"/>
                </a:moveTo>
                <a:cubicBezTo>
                  <a:pt x="65021" y="66846"/>
                  <a:pt x="64853" y="67015"/>
                  <a:pt x="64853" y="67211"/>
                </a:cubicBezTo>
                <a:cubicBezTo>
                  <a:pt x="64853" y="67436"/>
                  <a:pt x="65021" y="67604"/>
                  <a:pt x="65246" y="67604"/>
                </a:cubicBezTo>
                <a:cubicBezTo>
                  <a:pt x="65442" y="67604"/>
                  <a:pt x="65639" y="67436"/>
                  <a:pt x="65639" y="67211"/>
                </a:cubicBezTo>
                <a:cubicBezTo>
                  <a:pt x="65639" y="67015"/>
                  <a:pt x="65442" y="66846"/>
                  <a:pt x="65246" y="66846"/>
                </a:cubicBezTo>
                <a:close/>
                <a:moveTo>
                  <a:pt x="49524" y="68811"/>
                </a:moveTo>
                <a:cubicBezTo>
                  <a:pt x="49300" y="68811"/>
                  <a:pt x="49131" y="68980"/>
                  <a:pt x="49131" y="69176"/>
                </a:cubicBezTo>
                <a:cubicBezTo>
                  <a:pt x="49131" y="69401"/>
                  <a:pt x="49300" y="69569"/>
                  <a:pt x="49524" y="69569"/>
                </a:cubicBezTo>
                <a:cubicBezTo>
                  <a:pt x="49721" y="69569"/>
                  <a:pt x="49917" y="69401"/>
                  <a:pt x="49917" y="69176"/>
                </a:cubicBezTo>
                <a:cubicBezTo>
                  <a:pt x="49917" y="68980"/>
                  <a:pt x="49721" y="68811"/>
                  <a:pt x="49524" y="68811"/>
                </a:cubicBezTo>
                <a:close/>
                <a:moveTo>
                  <a:pt x="51489" y="68811"/>
                </a:moveTo>
                <a:cubicBezTo>
                  <a:pt x="51265" y="68811"/>
                  <a:pt x="51096" y="68980"/>
                  <a:pt x="51096" y="69176"/>
                </a:cubicBezTo>
                <a:cubicBezTo>
                  <a:pt x="51096" y="69401"/>
                  <a:pt x="51265" y="69569"/>
                  <a:pt x="51489" y="69569"/>
                </a:cubicBezTo>
                <a:cubicBezTo>
                  <a:pt x="51686" y="69569"/>
                  <a:pt x="51882" y="69401"/>
                  <a:pt x="51882" y="69176"/>
                </a:cubicBezTo>
                <a:cubicBezTo>
                  <a:pt x="51882" y="68980"/>
                  <a:pt x="51686" y="68811"/>
                  <a:pt x="51489" y="68811"/>
                </a:cubicBezTo>
                <a:close/>
                <a:moveTo>
                  <a:pt x="53455" y="68811"/>
                </a:moveTo>
                <a:cubicBezTo>
                  <a:pt x="53230" y="68811"/>
                  <a:pt x="53062" y="68980"/>
                  <a:pt x="53062" y="69176"/>
                </a:cubicBezTo>
                <a:cubicBezTo>
                  <a:pt x="53062" y="69401"/>
                  <a:pt x="53230" y="69569"/>
                  <a:pt x="53455" y="69569"/>
                </a:cubicBezTo>
                <a:cubicBezTo>
                  <a:pt x="53651" y="69569"/>
                  <a:pt x="53848" y="69401"/>
                  <a:pt x="53848" y="69176"/>
                </a:cubicBezTo>
                <a:cubicBezTo>
                  <a:pt x="53848" y="68980"/>
                  <a:pt x="53651" y="68811"/>
                  <a:pt x="53455" y="68811"/>
                </a:cubicBezTo>
                <a:close/>
                <a:moveTo>
                  <a:pt x="55420" y="68811"/>
                </a:moveTo>
                <a:cubicBezTo>
                  <a:pt x="55195" y="68811"/>
                  <a:pt x="55027" y="68980"/>
                  <a:pt x="55027" y="69176"/>
                </a:cubicBezTo>
                <a:cubicBezTo>
                  <a:pt x="55027" y="69401"/>
                  <a:pt x="55195" y="69569"/>
                  <a:pt x="55420" y="69569"/>
                </a:cubicBezTo>
                <a:cubicBezTo>
                  <a:pt x="55616" y="69569"/>
                  <a:pt x="55813" y="69401"/>
                  <a:pt x="55813" y="69176"/>
                </a:cubicBezTo>
                <a:cubicBezTo>
                  <a:pt x="55813" y="68980"/>
                  <a:pt x="55616" y="68811"/>
                  <a:pt x="55420" y="68811"/>
                </a:cubicBezTo>
                <a:close/>
                <a:moveTo>
                  <a:pt x="57385" y="68811"/>
                </a:moveTo>
                <a:cubicBezTo>
                  <a:pt x="57160" y="68811"/>
                  <a:pt x="56992" y="68980"/>
                  <a:pt x="56992" y="69176"/>
                </a:cubicBezTo>
                <a:cubicBezTo>
                  <a:pt x="56992" y="69401"/>
                  <a:pt x="57160" y="69569"/>
                  <a:pt x="57385" y="69569"/>
                </a:cubicBezTo>
                <a:cubicBezTo>
                  <a:pt x="57582" y="69569"/>
                  <a:pt x="57778" y="69401"/>
                  <a:pt x="57778" y="69176"/>
                </a:cubicBezTo>
                <a:cubicBezTo>
                  <a:pt x="57778" y="68980"/>
                  <a:pt x="57582" y="68811"/>
                  <a:pt x="57385" y="68811"/>
                </a:cubicBezTo>
                <a:close/>
                <a:moveTo>
                  <a:pt x="59350" y="68811"/>
                </a:moveTo>
                <a:cubicBezTo>
                  <a:pt x="59126" y="68811"/>
                  <a:pt x="58957" y="68980"/>
                  <a:pt x="58957" y="69176"/>
                </a:cubicBezTo>
                <a:cubicBezTo>
                  <a:pt x="58957" y="69401"/>
                  <a:pt x="59126" y="69569"/>
                  <a:pt x="59350" y="69569"/>
                </a:cubicBezTo>
                <a:cubicBezTo>
                  <a:pt x="59547" y="69569"/>
                  <a:pt x="59743" y="69401"/>
                  <a:pt x="59743" y="69176"/>
                </a:cubicBezTo>
                <a:cubicBezTo>
                  <a:pt x="59743" y="68980"/>
                  <a:pt x="59547" y="68811"/>
                  <a:pt x="59350" y="68811"/>
                </a:cubicBezTo>
                <a:close/>
                <a:moveTo>
                  <a:pt x="61316" y="68811"/>
                </a:moveTo>
                <a:cubicBezTo>
                  <a:pt x="61091" y="68811"/>
                  <a:pt x="60922" y="68980"/>
                  <a:pt x="60922" y="69176"/>
                </a:cubicBezTo>
                <a:cubicBezTo>
                  <a:pt x="60922" y="69401"/>
                  <a:pt x="61091" y="69569"/>
                  <a:pt x="61316" y="69569"/>
                </a:cubicBezTo>
                <a:cubicBezTo>
                  <a:pt x="61512" y="69569"/>
                  <a:pt x="61709" y="69401"/>
                  <a:pt x="61709" y="69176"/>
                </a:cubicBezTo>
                <a:cubicBezTo>
                  <a:pt x="61709" y="68980"/>
                  <a:pt x="61512" y="68811"/>
                  <a:pt x="61316" y="68811"/>
                </a:cubicBezTo>
                <a:close/>
                <a:moveTo>
                  <a:pt x="63281" y="68811"/>
                </a:moveTo>
                <a:cubicBezTo>
                  <a:pt x="63056" y="68811"/>
                  <a:pt x="62888" y="68980"/>
                  <a:pt x="62888" y="69176"/>
                </a:cubicBezTo>
                <a:cubicBezTo>
                  <a:pt x="62888" y="69401"/>
                  <a:pt x="63056" y="69569"/>
                  <a:pt x="63281" y="69569"/>
                </a:cubicBezTo>
                <a:cubicBezTo>
                  <a:pt x="63477" y="69569"/>
                  <a:pt x="63674" y="69401"/>
                  <a:pt x="63674" y="69176"/>
                </a:cubicBezTo>
                <a:cubicBezTo>
                  <a:pt x="63674" y="68980"/>
                  <a:pt x="63477" y="68811"/>
                  <a:pt x="63281" y="68811"/>
                </a:cubicBezTo>
                <a:close/>
                <a:moveTo>
                  <a:pt x="65246" y="68811"/>
                </a:moveTo>
                <a:cubicBezTo>
                  <a:pt x="65021" y="68811"/>
                  <a:pt x="64853" y="68980"/>
                  <a:pt x="64853" y="69176"/>
                </a:cubicBezTo>
                <a:cubicBezTo>
                  <a:pt x="64853" y="69401"/>
                  <a:pt x="65021" y="69569"/>
                  <a:pt x="65246" y="69569"/>
                </a:cubicBezTo>
                <a:cubicBezTo>
                  <a:pt x="65442" y="69569"/>
                  <a:pt x="65639" y="69401"/>
                  <a:pt x="65639" y="69176"/>
                </a:cubicBezTo>
                <a:cubicBezTo>
                  <a:pt x="65639" y="68980"/>
                  <a:pt x="65442" y="68811"/>
                  <a:pt x="65246" y="68811"/>
                </a:cubicBezTo>
                <a:close/>
                <a:moveTo>
                  <a:pt x="47559" y="70777"/>
                </a:moveTo>
                <a:cubicBezTo>
                  <a:pt x="47334" y="70777"/>
                  <a:pt x="47166" y="70945"/>
                  <a:pt x="47166" y="71142"/>
                </a:cubicBezTo>
                <a:cubicBezTo>
                  <a:pt x="47166" y="71366"/>
                  <a:pt x="47334" y="71535"/>
                  <a:pt x="47559" y="71535"/>
                </a:cubicBezTo>
                <a:cubicBezTo>
                  <a:pt x="47756" y="71535"/>
                  <a:pt x="47952" y="71366"/>
                  <a:pt x="47952" y="71142"/>
                </a:cubicBezTo>
                <a:cubicBezTo>
                  <a:pt x="47952" y="70945"/>
                  <a:pt x="47756" y="70777"/>
                  <a:pt x="47559" y="70777"/>
                </a:cubicBezTo>
                <a:close/>
                <a:moveTo>
                  <a:pt x="49524" y="70777"/>
                </a:moveTo>
                <a:cubicBezTo>
                  <a:pt x="49300" y="70777"/>
                  <a:pt x="49131" y="70945"/>
                  <a:pt x="49131" y="71142"/>
                </a:cubicBezTo>
                <a:cubicBezTo>
                  <a:pt x="49131" y="71366"/>
                  <a:pt x="49300" y="71535"/>
                  <a:pt x="49524" y="71535"/>
                </a:cubicBezTo>
                <a:cubicBezTo>
                  <a:pt x="49721" y="71535"/>
                  <a:pt x="49917" y="71366"/>
                  <a:pt x="49917" y="71142"/>
                </a:cubicBezTo>
                <a:cubicBezTo>
                  <a:pt x="49917" y="70945"/>
                  <a:pt x="49721" y="70777"/>
                  <a:pt x="49524" y="70777"/>
                </a:cubicBezTo>
                <a:close/>
                <a:moveTo>
                  <a:pt x="51489" y="70777"/>
                </a:moveTo>
                <a:cubicBezTo>
                  <a:pt x="51265" y="70777"/>
                  <a:pt x="51096" y="70945"/>
                  <a:pt x="51096" y="71142"/>
                </a:cubicBezTo>
                <a:cubicBezTo>
                  <a:pt x="51096" y="71366"/>
                  <a:pt x="51265" y="71535"/>
                  <a:pt x="51489" y="71535"/>
                </a:cubicBezTo>
                <a:cubicBezTo>
                  <a:pt x="51686" y="71535"/>
                  <a:pt x="51882" y="71366"/>
                  <a:pt x="51882" y="71142"/>
                </a:cubicBezTo>
                <a:cubicBezTo>
                  <a:pt x="51882" y="70945"/>
                  <a:pt x="51686" y="70777"/>
                  <a:pt x="51489" y="70777"/>
                </a:cubicBezTo>
                <a:close/>
                <a:moveTo>
                  <a:pt x="53455" y="70777"/>
                </a:moveTo>
                <a:cubicBezTo>
                  <a:pt x="53230" y="70777"/>
                  <a:pt x="53062" y="70945"/>
                  <a:pt x="53062" y="71142"/>
                </a:cubicBezTo>
                <a:cubicBezTo>
                  <a:pt x="53062" y="71366"/>
                  <a:pt x="53230" y="71535"/>
                  <a:pt x="53455" y="71535"/>
                </a:cubicBezTo>
                <a:cubicBezTo>
                  <a:pt x="53651" y="71535"/>
                  <a:pt x="53848" y="71366"/>
                  <a:pt x="53848" y="71142"/>
                </a:cubicBezTo>
                <a:cubicBezTo>
                  <a:pt x="53848" y="70945"/>
                  <a:pt x="53651" y="70777"/>
                  <a:pt x="53455" y="70777"/>
                </a:cubicBezTo>
                <a:close/>
                <a:moveTo>
                  <a:pt x="55420" y="70777"/>
                </a:moveTo>
                <a:cubicBezTo>
                  <a:pt x="55195" y="70777"/>
                  <a:pt x="55027" y="70945"/>
                  <a:pt x="55027" y="71142"/>
                </a:cubicBezTo>
                <a:cubicBezTo>
                  <a:pt x="55027" y="71366"/>
                  <a:pt x="55195" y="71535"/>
                  <a:pt x="55420" y="71535"/>
                </a:cubicBezTo>
                <a:cubicBezTo>
                  <a:pt x="55616" y="71535"/>
                  <a:pt x="55813" y="71366"/>
                  <a:pt x="55813" y="71142"/>
                </a:cubicBezTo>
                <a:cubicBezTo>
                  <a:pt x="55813" y="70945"/>
                  <a:pt x="55616" y="70777"/>
                  <a:pt x="55420" y="70777"/>
                </a:cubicBezTo>
                <a:close/>
                <a:moveTo>
                  <a:pt x="57385" y="70777"/>
                </a:moveTo>
                <a:cubicBezTo>
                  <a:pt x="57160" y="70777"/>
                  <a:pt x="56992" y="70945"/>
                  <a:pt x="56992" y="71142"/>
                </a:cubicBezTo>
                <a:cubicBezTo>
                  <a:pt x="56992" y="71366"/>
                  <a:pt x="57160" y="71535"/>
                  <a:pt x="57385" y="71535"/>
                </a:cubicBezTo>
                <a:cubicBezTo>
                  <a:pt x="57582" y="71535"/>
                  <a:pt x="57778" y="71366"/>
                  <a:pt x="57778" y="71142"/>
                </a:cubicBezTo>
                <a:cubicBezTo>
                  <a:pt x="57778" y="70945"/>
                  <a:pt x="57582" y="70777"/>
                  <a:pt x="57385" y="70777"/>
                </a:cubicBezTo>
                <a:close/>
                <a:moveTo>
                  <a:pt x="59350" y="70777"/>
                </a:moveTo>
                <a:cubicBezTo>
                  <a:pt x="59126" y="70777"/>
                  <a:pt x="58957" y="70945"/>
                  <a:pt x="58957" y="71142"/>
                </a:cubicBezTo>
                <a:cubicBezTo>
                  <a:pt x="58957" y="71366"/>
                  <a:pt x="59126" y="71535"/>
                  <a:pt x="59350" y="71535"/>
                </a:cubicBezTo>
                <a:cubicBezTo>
                  <a:pt x="59547" y="71535"/>
                  <a:pt x="59743" y="71366"/>
                  <a:pt x="59743" y="71142"/>
                </a:cubicBezTo>
                <a:cubicBezTo>
                  <a:pt x="59743" y="70945"/>
                  <a:pt x="59547" y="70777"/>
                  <a:pt x="59350" y="70777"/>
                </a:cubicBezTo>
                <a:close/>
                <a:moveTo>
                  <a:pt x="61316" y="70777"/>
                </a:moveTo>
                <a:cubicBezTo>
                  <a:pt x="61091" y="70777"/>
                  <a:pt x="60922" y="70945"/>
                  <a:pt x="60922" y="71142"/>
                </a:cubicBezTo>
                <a:cubicBezTo>
                  <a:pt x="60922" y="71366"/>
                  <a:pt x="61091" y="71535"/>
                  <a:pt x="61316" y="71535"/>
                </a:cubicBezTo>
                <a:cubicBezTo>
                  <a:pt x="61512" y="71535"/>
                  <a:pt x="61709" y="71366"/>
                  <a:pt x="61709" y="71142"/>
                </a:cubicBezTo>
                <a:cubicBezTo>
                  <a:pt x="61709" y="70945"/>
                  <a:pt x="61512" y="70777"/>
                  <a:pt x="61316" y="70777"/>
                </a:cubicBezTo>
                <a:close/>
                <a:moveTo>
                  <a:pt x="63281" y="70777"/>
                </a:moveTo>
                <a:cubicBezTo>
                  <a:pt x="63056" y="70777"/>
                  <a:pt x="62888" y="70945"/>
                  <a:pt x="62888" y="71142"/>
                </a:cubicBezTo>
                <a:cubicBezTo>
                  <a:pt x="62888" y="71366"/>
                  <a:pt x="63056" y="71535"/>
                  <a:pt x="63281" y="71535"/>
                </a:cubicBezTo>
                <a:cubicBezTo>
                  <a:pt x="63477" y="71535"/>
                  <a:pt x="63674" y="71366"/>
                  <a:pt x="63674" y="71142"/>
                </a:cubicBezTo>
                <a:cubicBezTo>
                  <a:pt x="63674" y="70945"/>
                  <a:pt x="63477" y="70777"/>
                  <a:pt x="63281" y="70777"/>
                </a:cubicBezTo>
                <a:close/>
                <a:moveTo>
                  <a:pt x="65246" y="70777"/>
                </a:moveTo>
                <a:cubicBezTo>
                  <a:pt x="65021" y="70777"/>
                  <a:pt x="64853" y="70945"/>
                  <a:pt x="64853" y="71142"/>
                </a:cubicBezTo>
                <a:cubicBezTo>
                  <a:pt x="64853" y="71366"/>
                  <a:pt x="65021" y="71535"/>
                  <a:pt x="65246" y="71535"/>
                </a:cubicBezTo>
                <a:cubicBezTo>
                  <a:pt x="65442" y="71535"/>
                  <a:pt x="65639" y="71366"/>
                  <a:pt x="65639" y="71142"/>
                </a:cubicBezTo>
                <a:cubicBezTo>
                  <a:pt x="65639" y="70945"/>
                  <a:pt x="65442" y="70777"/>
                  <a:pt x="65246" y="70777"/>
                </a:cubicBezTo>
                <a:close/>
                <a:moveTo>
                  <a:pt x="47559" y="72742"/>
                </a:moveTo>
                <a:cubicBezTo>
                  <a:pt x="47334" y="72742"/>
                  <a:pt x="47166" y="72910"/>
                  <a:pt x="47166" y="73107"/>
                </a:cubicBezTo>
                <a:cubicBezTo>
                  <a:pt x="47166" y="73331"/>
                  <a:pt x="47334" y="73500"/>
                  <a:pt x="47559" y="73500"/>
                </a:cubicBezTo>
                <a:cubicBezTo>
                  <a:pt x="47756" y="73500"/>
                  <a:pt x="47952" y="73331"/>
                  <a:pt x="47952" y="73107"/>
                </a:cubicBezTo>
                <a:cubicBezTo>
                  <a:pt x="47952" y="72910"/>
                  <a:pt x="47756" y="72742"/>
                  <a:pt x="47559" y="72742"/>
                </a:cubicBezTo>
                <a:close/>
                <a:moveTo>
                  <a:pt x="49524" y="72742"/>
                </a:moveTo>
                <a:cubicBezTo>
                  <a:pt x="49300" y="72742"/>
                  <a:pt x="49131" y="72910"/>
                  <a:pt x="49131" y="73107"/>
                </a:cubicBezTo>
                <a:cubicBezTo>
                  <a:pt x="49131" y="73331"/>
                  <a:pt x="49300" y="73500"/>
                  <a:pt x="49524" y="73500"/>
                </a:cubicBezTo>
                <a:cubicBezTo>
                  <a:pt x="49721" y="73500"/>
                  <a:pt x="49917" y="73331"/>
                  <a:pt x="49917" y="73107"/>
                </a:cubicBezTo>
                <a:cubicBezTo>
                  <a:pt x="49917" y="72910"/>
                  <a:pt x="49721" y="72742"/>
                  <a:pt x="49524" y="72742"/>
                </a:cubicBezTo>
                <a:close/>
                <a:moveTo>
                  <a:pt x="51489" y="72742"/>
                </a:moveTo>
                <a:cubicBezTo>
                  <a:pt x="51265" y="72742"/>
                  <a:pt x="51096" y="72910"/>
                  <a:pt x="51096" y="73107"/>
                </a:cubicBezTo>
                <a:cubicBezTo>
                  <a:pt x="51096" y="73331"/>
                  <a:pt x="51265" y="73500"/>
                  <a:pt x="51489" y="73500"/>
                </a:cubicBezTo>
                <a:cubicBezTo>
                  <a:pt x="51686" y="73500"/>
                  <a:pt x="51882" y="73331"/>
                  <a:pt x="51882" y="73107"/>
                </a:cubicBezTo>
                <a:cubicBezTo>
                  <a:pt x="51882" y="72910"/>
                  <a:pt x="51686" y="72742"/>
                  <a:pt x="51489" y="72742"/>
                </a:cubicBezTo>
                <a:close/>
                <a:moveTo>
                  <a:pt x="53455" y="72742"/>
                </a:moveTo>
                <a:cubicBezTo>
                  <a:pt x="53230" y="72742"/>
                  <a:pt x="53062" y="72910"/>
                  <a:pt x="53062" y="73107"/>
                </a:cubicBezTo>
                <a:cubicBezTo>
                  <a:pt x="53062" y="73331"/>
                  <a:pt x="53230" y="73500"/>
                  <a:pt x="53455" y="73500"/>
                </a:cubicBezTo>
                <a:cubicBezTo>
                  <a:pt x="53651" y="73500"/>
                  <a:pt x="53848" y="73331"/>
                  <a:pt x="53848" y="73107"/>
                </a:cubicBezTo>
                <a:cubicBezTo>
                  <a:pt x="53848" y="72910"/>
                  <a:pt x="53651" y="72742"/>
                  <a:pt x="53455" y="72742"/>
                </a:cubicBezTo>
                <a:close/>
                <a:moveTo>
                  <a:pt x="55420" y="72742"/>
                </a:moveTo>
                <a:cubicBezTo>
                  <a:pt x="55195" y="72742"/>
                  <a:pt x="55027" y="72910"/>
                  <a:pt x="55027" y="73107"/>
                </a:cubicBezTo>
                <a:cubicBezTo>
                  <a:pt x="55027" y="73331"/>
                  <a:pt x="55195" y="73500"/>
                  <a:pt x="55420" y="73500"/>
                </a:cubicBezTo>
                <a:cubicBezTo>
                  <a:pt x="55616" y="73500"/>
                  <a:pt x="55813" y="73331"/>
                  <a:pt x="55813" y="73107"/>
                </a:cubicBezTo>
                <a:cubicBezTo>
                  <a:pt x="55813" y="72910"/>
                  <a:pt x="55616" y="72742"/>
                  <a:pt x="55420" y="72742"/>
                </a:cubicBezTo>
                <a:close/>
                <a:moveTo>
                  <a:pt x="57385" y="72742"/>
                </a:moveTo>
                <a:cubicBezTo>
                  <a:pt x="57160" y="72742"/>
                  <a:pt x="56992" y="72910"/>
                  <a:pt x="56992" y="73107"/>
                </a:cubicBezTo>
                <a:cubicBezTo>
                  <a:pt x="56992" y="73331"/>
                  <a:pt x="57160" y="73500"/>
                  <a:pt x="57385" y="73500"/>
                </a:cubicBezTo>
                <a:cubicBezTo>
                  <a:pt x="57582" y="73500"/>
                  <a:pt x="57778" y="73331"/>
                  <a:pt x="57778" y="73107"/>
                </a:cubicBezTo>
                <a:cubicBezTo>
                  <a:pt x="57778" y="72910"/>
                  <a:pt x="57582" y="72742"/>
                  <a:pt x="57385" y="72742"/>
                </a:cubicBezTo>
                <a:close/>
                <a:moveTo>
                  <a:pt x="59350" y="72742"/>
                </a:moveTo>
                <a:cubicBezTo>
                  <a:pt x="59126" y="72742"/>
                  <a:pt x="58957" y="72910"/>
                  <a:pt x="58957" y="73107"/>
                </a:cubicBezTo>
                <a:cubicBezTo>
                  <a:pt x="58957" y="73331"/>
                  <a:pt x="59126" y="73500"/>
                  <a:pt x="59350" y="73500"/>
                </a:cubicBezTo>
                <a:cubicBezTo>
                  <a:pt x="59547" y="73500"/>
                  <a:pt x="59743" y="73331"/>
                  <a:pt x="59743" y="73107"/>
                </a:cubicBezTo>
                <a:cubicBezTo>
                  <a:pt x="59743" y="72910"/>
                  <a:pt x="59547" y="72742"/>
                  <a:pt x="59350" y="72742"/>
                </a:cubicBezTo>
                <a:close/>
                <a:moveTo>
                  <a:pt x="61316" y="72742"/>
                </a:moveTo>
                <a:cubicBezTo>
                  <a:pt x="61091" y="72742"/>
                  <a:pt x="60922" y="72910"/>
                  <a:pt x="60922" y="73107"/>
                </a:cubicBezTo>
                <a:cubicBezTo>
                  <a:pt x="60922" y="73331"/>
                  <a:pt x="61091" y="73500"/>
                  <a:pt x="61316" y="73500"/>
                </a:cubicBezTo>
                <a:cubicBezTo>
                  <a:pt x="61512" y="73500"/>
                  <a:pt x="61709" y="73331"/>
                  <a:pt x="61709" y="73107"/>
                </a:cubicBezTo>
                <a:cubicBezTo>
                  <a:pt x="61709" y="72910"/>
                  <a:pt x="61512" y="72742"/>
                  <a:pt x="61316" y="72742"/>
                </a:cubicBezTo>
                <a:close/>
                <a:moveTo>
                  <a:pt x="63281" y="72742"/>
                </a:moveTo>
                <a:cubicBezTo>
                  <a:pt x="63056" y="72742"/>
                  <a:pt x="62888" y="72910"/>
                  <a:pt x="62888" y="73107"/>
                </a:cubicBezTo>
                <a:cubicBezTo>
                  <a:pt x="62888" y="73331"/>
                  <a:pt x="63056" y="73500"/>
                  <a:pt x="63281" y="73500"/>
                </a:cubicBezTo>
                <a:cubicBezTo>
                  <a:pt x="63477" y="73500"/>
                  <a:pt x="63674" y="73331"/>
                  <a:pt x="63674" y="73107"/>
                </a:cubicBezTo>
                <a:cubicBezTo>
                  <a:pt x="63674" y="72910"/>
                  <a:pt x="63477" y="72742"/>
                  <a:pt x="63281" y="72742"/>
                </a:cubicBezTo>
                <a:close/>
                <a:moveTo>
                  <a:pt x="65246" y="72742"/>
                </a:moveTo>
                <a:cubicBezTo>
                  <a:pt x="65021" y="72742"/>
                  <a:pt x="64853" y="72910"/>
                  <a:pt x="64853" y="73107"/>
                </a:cubicBezTo>
                <a:cubicBezTo>
                  <a:pt x="64853" y="73331"/>
                  <a:pt x="65021" y="73500"/>
                  <a:pt x="65246" y="73500"/>
                </a:cubicBezTo>
                <a:cubicBezTo>
                  <a:pt x="65442" y="73500"/>
                  <a:pt x="65639" y="73331"/>
                  <a:pt x="65639" y="73107"/>
                </a:cubicBezTo>
                <a:cubicBezTo>
                  <a:pt x="65639" y="72910"/>
                  <a:pt x="65442" y="72742"/>
                  <a:pt x="65246" y="72742"/>
                </a:cubicBezTo>
                <a:close/>
                <a:moveTo>
                  <a:pt x="47559" y="74707"/>
                </a:moveTo>
                <a:cubicBezTo>
                  <a:pt x="47334" y="74707"/>
                  <a:pt x="47166" y="74876"/>
                  <a:pt x="47166" y="75072"/>
                </a:cubicBezTo>
                <a:cubicBezTo>
                  <a:pt x="47166" y="75297"/>
                  <a:pt x="47334" y="75465"/>
                  <a:pt x="47559" y="75465"/>
                </a:cubicBezTo>
                <a:cubicBezTo>
                  <a:pt x="47756" y="75465"/>
                  <a:pt x="47952" y="75297"/>
                  <a:pt x="47952" y="75072"/>
                </a:cubicBezTo>
                <a:cubicBezTo>
                  <a:pt x="47952" y="74876"/>
                  <a:pt x="47756" y="74707"/>
                  <a:pt x="47559" y="74707"/>
                </a:cubicBezTo>
                <a:close/>
                <a:moveTo>
                  <a:pt x="49524" y="74707"/>
                </a:moveTo>
                <a:cubicBezTo>
                  <a:pt x="49300" y="74707"/>
                  <a:pt x="49131" y="74876"/>
                  <a:pt x="49131" y="75072"/>
                </a:cubicBezTo>
                <a:cubicBezTo>
                  <a:pt x="49131" y="75297"/>
                  <a:pt x="49300" y="75465"/>
                  <a:pt x="49524" y="75465"/>
                </a:cubicBezTo>
                <a:cubicBezTo>
                  <a:pt x="49721" y="75465"/>
                  <a:pt x="49917" y="75297"/>
                  <a:pt x="49917" y="75072"/>
                </a:cubicBezTo>
                <a:cubicBezTo>
                  <a:pt x="49917" y="74876"/>
                  <a:pt x="49721" y="74707"/>
                  <a:pt x="49524" y="74707"/>
                </a:cubicBezTo>
                <a:close/>
                <a:moveTo>
                  <a:pt x="51489" y="74707"/>
                </a:moveTo>
                <a:cubicBezTo>
                  <a:pt x="51265" y="74707"/>
                  <a:pt x="51096" y="74876"/>
                  <a:pt x="51096" y="75072"/>
                </a:cubicBezTo>
                <a:cubicBezTo>
                  <a:pt x="51096" y="75297"/>
                  <a:pt x="51265" y="75465"/>
                  <a:pt x="51489" y="75465"/>
                </a:cubicBezTo>
                <a:cubicBezTo>
                  <a:pt x="51686" y="75465"/>
                  <a:pt x="51882" y="75297"/>
                  <a:pt x="51882" y="75072"/>
                </a:cubicBezTo>
                <a:cubicBezTo>
                  <a:pt x="51882" y="74876"/>
                  <a:pt x="51686" y="74707"/>
                  <a:pt x="51489" y="74707"/>
                </a:cubicBezTo>
                <a:close/>
                <a:moveTo>
                  <a:pt x="53455" y="74707"/>
                </a:moveTo>
                <a:cubicBezTo>
                  <a:pt x="53230" y="74707"/>
                  <a:pt x="53062" y="74876"/>
                  <a:pt x="53062" y="75072"/>
                </a:cubicBezTo>
                <a:cubicBezTo>
                  <a:pt x="53062" y="75297"/>
                  <a:pt x="53230" y="75465"/>
                  <a:pt x="53455" y="75465"/>
                </a:cubicBezTo>
                <a:cubicBezTo>
                  <a:pt x="53651" y="75465"/>
                  <a:pt x="53848" y="75297"/>
                  <a:pt x="53848" y="75072"/>
                </a:cubicBezTo>
                <a:cubicBezTo>
                  <a:pt x="53848" y="74876"/>
                  <a:pt x="53651" y="74707"/>
                  <a:pt x="53455" y="74707"/>
                </a:cubicBezTo>
                <a:close/>
                <a:moveTo>
                  <a:pt x="55420" y="74707"/>
                </a:moveTo>
                <a:cubicBezTo>
                  <a:pt x="55195" y="74707"/>
                  <a:pt x="55027" y="74876"/>
                  <a:pt x="55027" y="75072"/>
                </a:cubicBezTo>
                <a:cubicBezTo>
                  <a:pt x="55027" y="75297"/>
                  <a:pt x="55195" y="75465"/>
                  <a:pt x="55420" y="75465"/>
                </a:cubicBezTo>
                <a:cubicBezTo>
                  <a:pt x="55616" y="75465"/>
                  <a:pt x="55813" y="75297"/>
                  <a:pt x="55813" y="75072"/>
                </a:cubicBezTo>
                <a:cubicBezTo>
                  <a:pt x="55813" y="74876"/>
                  <a:pt x="55616" y="74707"/>
                  <a:pt x="55420" y="74707"/>
                </a:cubicBezTo>
                <a:close/>
                <a:moveTo>
                  <a:pt x="57385" y="74707"/>
                </a:moveTo>
                <a:cubicBezTo>
                  <a:pt x="57160" y="74707"/>
                  <a:pt x="56992" y="74876"/>
                  <a:pt x="56992" y="75072"/>
                </a:cubicBezTo>
                <a:cubicBezTo>
                  <a:pt x="56992" y="75297"/>
                  <a:pt x="57160" y="75465"/>
                  <a:pt x="57385" y="75465"/>
                </a:cubicBezTo>
                <a:cubicBezTo>
                  <a:pt x="57582" y="75465"/>
                  <a:pt x="57778" y="75297"/>
                  <a:pt x="57778" y="75072"/>
                </a:cubicBezTo>
                <a:cubicBezTo>
                  <a:pt x="57778" y="74876"/>
                  <a:pt x="57582" y="74707"/>
                  <a:pt x="57385" y="74707"/>
                </a:cubicBezTo>
                <a:close/>
                <a:moveTo>
                  <a:pt x="59350" y="74707"/>
                </a:moveTo>
                <a:cubicBezTo>
                  <a:pt x="59126" y="74707"/>
                  <a:pt x="58957" y="74876"/>
                  <a:pt x="58957" y="75072"/>
                </a:cubicBezTo>
                <a:cubicBezTo>
                  <a:pt x="58957" y="75297"/>
                  <a:pt x="59126" y="75465"/>
                  <a:pt x="59350" y="75465"/>
                </a:cubicBezTo>
                <a:cubicBezTo>
                  <a:pt x="59547" y="75465"/>
                  <a:pt x="59743" y="75297"/>
                  <a:pt x="59743" y="75072"/>
                </a:cubicBezTo>
                <a:cubicBezTo>
                  <a:pt x="59743" y="74876"/>
                  <a:pt x="59547" y="74707"/>
                  <a:pt x="59350" y="74707"/>
                </a:cubicBezTo>
                <a:close/>
                <a:moveTo>
                  <a:pt x="61316" y="74707"/>
                </a:moveTo>
                <a:cubicBezTo>
                  <a:pt x="61091" y="74707"/>
                  <a:pt x="60922" y="74876"/>
                  <a:pt x="60922" y="75072"/>
                </a:cubicBezTo>
                <a:cubicBezTo>
                  <a:pt x="60922" y="75297"/>
                  <a:pt x="61091" y="75465"/>
                  <a:pt x="61316" y="75465"/>
                </a:cubicBezTo>
                <a:cubicBezTo>
                  <a:pt x="61512" y="75465"/>
                  <a:pt x="61709" y="75297"/>
                  <a:pt x="61709" y="75072"/>
                </a:cubicBezTo>
                <a:cubicBezTo>
                  <a:pt x="61709" y="74876"/>
                  <a:pt x="61512" y="74707"/>
                  <a:pt x="61316" y="74707"/>
                </a:cubicBezTo>
                <a:close/>
                <a:moveTo>
                  <a:pt x="63281" y="74707"/>
                </a:moveTo>
                <a:cubicBezTo>
                  <a:pt x="63056" y="74707"/>
                  <a:pt x="62888" y="74876"/>
                  <a:pt x="62888" y="75072"/>
                </a:cubicBezTo>
                <a:cubicBezTo>
                  <a:pt x="62888" y="75297"/>
                  <a:pt x="63056" y="75465"/>
                  <a:pt x="63281" y="75465"/>
                </a:cubicBezTo>
                <a:cubicBezTo>
                  <a:pt x="63477" y="75465"/>
                  <a:pt x="63674" y="75297"/>
                  <a:pt x="63674" y="75072"/>
                </a:cubicBezTo>
                <a:cubicBezTo>
                  <a:pt x="63674" y="74876"/>
                  <a:pt x="63477" y="74707"/>
                  <a:pt x="63281" y="74707"/>
                </a:cubicBezTo>
                <a:close/>
                <a:moveTo>
                  <a:pt x="65246" y="74707"/>
                </a:moveTo>
                <a:cubicBezTo>
                  <a:pt x="65021" y="74707"/>
                  <a:pt x="64853" y="74876"/>
                  <a:pt x="64853" y="75072"/>
                </a:cubicBezTo>
                <a:cubicBezTo>
                  <a:pt x="64853" y="75297"/>
                  <a:pt x="65021" y="75465"/>
                  <a:pt x="65246" y="75465"/>
                </a:cubicBezTo>
                <a:cubicBezTo>
                  <a:pt x="65442" y="75465"/>
                  <a:pt x="65639" y="75297"/>
                  <a:pt x="65639" y="75072"/>
                </a:cubicBezTo>
                <a:cubicBezTo>
                  <a:pt x="65639" y="74876"/>
                  <a:pt x="65442" y="74707"/>
                  <a:pt x="65246" y="74707"/>
                </a:cubicBezTo>
                <a:close/>
                <a:moveTo>
                  <a:pt x="47559" y="76672"/>
                </a:moveTo>
                <a:cubicBezTo>
                  <a:pt x="47334" y="76672"/>
                  <a:pt x="47166" y="76841"/>
                  <a:pt x="47166" y="77037"/>
                </a:cubicBezTo>
                <a:cubicBezTo>
                  <a:pt x="47166" y="77262"/>
                  <a:pt x="47334" y="77430"/>
                  <a:pt x="47559" y="77430"/>
                </a:cubicBezTo>
                <a:cubicBezTo>
                  <a:pt x="47756" y="77430"/>
                  <a:pt x="47952" y="77262"/>
                  <a:pt x="47952" y="77037"/>
                </a:cubicBezTo>
                <a:cubicBezTo>
                  <a:pt x="47952" y="76841"/>
                  <a:pt x="47756" y="76672"/>
                  <a:pt x="47559" y="76672"/>
                </a:cubicBezTo>
                <a:close/>
                <a:moveTo>
                  <a:pt x="49524" y="76672"/>
                </a:moveTo>
                <a:cubicBezTo>
                  <a:pt x="49300" y="76672"/>
                  <a:pt x="49131" y="76841"/>
                  <a:pt x="49131" y="77037"/>
                </a:cubicBezTo>
                <a:cubicBezTo>
                  <a:pt x="49131" y="77262"/>
                  <a:pt x="49300" y="77430"/>
                  <a:pt x="49524" y="77430"/>
                </a:cubicBezTo>
                <a:cubicBezTo>
                  <a:pt x="49721" y="77430"/>
                  <a:pt x="49917" y="77262"/>
                  <a:pt x="49917" y="77037"/>
                </a:cubicBezTo>
                <a:cubicBezTo>
                  <a:pt x="49917" y="76841"/>
                  <a:pt x="49721" y="76672"/>
                  <a:pt x="49524" y="76672"/>
                </a:cubicBezTo>
                <a:close/>
                <a:moveTo>
                  <a:pt x="51489" y="76672"/>
                </a:moveTo>
                <a:cubicBezTo>
                  <a:pt x="51265" y="76672"/>
                  <a:pt x="51096" y="76841"/>
                  <a:pt x="51096" y="77037"/>
                </a:cubicBezTo>
                <a:cubicBezTo>
                  <a:pt x="51096" y="77262"/>
                  <a:pt x="51265" y="77430"/>
                  <a:pt x="51489" y="77430"/>
                </a:cubicBezTo>
                <a:cubicBezTo>
                  <a:pt x="51686" y="77430"/>
                  <a:pt x="51882" y="77262"/>
                  <a:pt x="51882" y="77037"/>
                </a:cubicBezTo>
                <a:cubicBezTo>
                  <a:pt x="51882" y="76841"/>
                  <a:pt x="51686" y="76672"/>
                  <a:pt x="51489" y="76672"/>
                </a:cubicBezTo>
                <a:close/>
                <a:moveTo>
                  <a:pt x="53455" y="76672"/>
                </a:moveTo>
                <a:cubicBezTo>
                  <a:pt x="53230" y="76672"/>
                  <a:pt x="53062" y="76841"/>
                  <a:pt x="53062" y="77037"/>
                </a:cubicBezTo>
                <a:cubicBezTo>
                  <a:pt x="53062" y="77262"/>
                  <a:pt x="53230" y="77430"/>
                  <a:pt x="53455" y="77430"/>
                </a:cubicBezTo>
                <a:cubicBezTo>
                  <a:pt x="53651" y="77430"/>
                  <a:pt x="53848" y="77262"/>
                  <a:pt x="53848" y="77037"/>
                </a:cubicBezTo>
                <a:cubicBezTo>
                  <a:pt x="53848" y="76841"/>
                  <a:pt x="53651" y="76672"/>
                  <a:pt x="53455" y="76672"/>
                </a:cubicBezTo>
                <a:close/>
                <a:moveTo>
                  <a:pt x="55420" y="76672"/>
                </a:moveTo>
                <a:cubicBezTo>
                  <a:pt x="55195" y="76672"/>
                  <a:pt x="55027" y="76841"/>
                  <a:pt x="55027" y="77037"/>
                </a:cubicBezTo>
                <a:cubicBezTo>
                  <a:pt x="55027" y="77262"/>
                  <a:pt x="55195" y="77430"/>
                  <a:pt x="55420" y="77430"/>
                </a:cubicBezTo>
                <a:cubicBezTo>
                  <a:pt x="55616" y="77430"/>
                  <a:pt x="55813" y="77262"/>
                  <a:pt x="55813" y="77037"/>
                </a:cubicBezTo>
                <a:cubicBezTo>
                  <a:pt x="55813" y="76841"/>
                  <a:pt x="55616" y="76672"/>
                  <a:pt x="55420" y="76672"/>
                </a:cubicBezTo>
                <a:close/>
                <a:moveTo>
                  <a:pt x="57385" y="76672"/>
                </a:moveTo>
                <a:cubicBezTo>
                  <a:pt x="57160" y="76672"/>
                  <a:pt x="56992" y="76841"/>
                  <a:pt x="56992" y="77037"/>
                </a:cubicBezTo>
                <a:cubicBezTo>
                  <a:pt x="56992" y="77262"/>
                  <a:pt x="57160" y="77430"/>
                  <a:pt x="57385" y="77430"/>
                </a:cubicBezTo>
                <a:cubicBezTo>
                  <a:pt x="57582" y="77430"/>
                  <a:pt x="57778" y="77262"/>
                  <a:pt x="57778" y="77037"/>
                </a:cubicBezTo>
                <a:cubicBezTo>
                  <a:pt x="57778" y="76841"/>
                  <a:pt x="57582" y="76672"/>
                  <a:pt x="57385" y="76672"/>
                </a:cubicBezTo>
                <a:close/>
                <a:moveTo>
                  <a:pt x="59350" y="76672"/>
                </a:moveTo>
                <a:cubicBezTo>
                  <a:pt x="59126" y="76672"/>
                  <a:pt x="58957" y="76841"/>
                  <a:pt x="58957" y="77037"/>
                </a:cubicBezTo>
                <a:cubicBezTo>
                  <a:pt x="58957" y="77262"/>
                  <a:pt x="59126" y="77430"/>
                  <a:pt x="59350" y="77430"/>
                </a:cubicBezTo>
                <a:cubicBezTo>
                  <a:pt x="59547" y="77430"/>
                  <a:pt x="59743" y="77262"/>
                  <a:pt x="59743" y="77037"/>
                </a:cubicBezTo>
                <a:cubicBezTo>
                  <a:pt x="59743" y="76841"/>
                  <a:pt x="59547" y="76672"/>
                  <a:pt x="59350" y="76672"/>
                </a:cubicBezTo>
                <a:close/>
                <a:moveTo>
                  <a:pt x="61316" y="76672"/>
                </a:moveTo>
                <a:cubicBezTo>
                  <a:pt x="61091" y="76672"/>
                  <a:pt x="60922" y="76841"/>
                  <a:pt x="60922" y="77037"/>
                </a:cubicBezTo>
                <a:cubicBezTo>
                  <a:pt x="60922" y="77262"/>
                  <a:pt x="61091" y="77430"/>
                  <a:pt x="61316" y="77430"/>
                </a:cubicBezTo>
                <a:cubicBezTo>
                  <a:pt x="61512" y="77430"/>
                  <a:pt x="61709" y="77262"/>
                  <a:pt x="61709" y="77037"/>
                </a:cubicBezTo>
                <a:cubicBezTo>
                  <a:pt x="61709" y="76841"/>
                  <a:pt x="61512" y="76672"/>
                  <a:pt x="61316" y="76672"/>
                </a:cubicBezTo>
                <a:close/>
                <a:moveTo>
                  <a:pt x="63281" y="76672"/>
                </a:moveTo>
                <a:cubicBezTo>
                  <a:pt x="63056" y="76672"/>
                  <a:pt x="62888" y="76841"/>
                  <a:pt x="62888" y="77037"/>
                </a:cubicBezTo>
                <a:cubicBezTo>
                  <a:pt x="62888" y="77262"/>
                  <a:pt x="63056" y="77430"/>
                  <a:pt x="63281" y="77430"/>
                </a:cubicBezTo>
                <a:cubicBezTo>
                  <a:pt x="63477" y="77430"/>
                  <a:pt x="63674" y="77262"/>
                  <a:pt x="63674" y="77037"/>
                </a:cubicBezTo>
                <a:cubicBezTo>
                  <a:pt x="63674" y="76841"/>
                  <a:pt x="63477" y="76672"/>
                  <a:pt x="63281" y="76672"/>
                </a:cubicBezTo>
                <a:close/>
                <a:moveTo>
                  <a:pt x="65246" y="76672"/>
                </a:moveTo>
                <a:cubicBezTo>
                  <a:pt x="65021" y="76672"/>
                  <a:pt x="64853" y="76841"/>
                  <a:pt x="64853" y="77037"/>
                </a:cubicBezTo>
                <a:cubicBezTo>
                  <a:pt x="64853" y="77262"/>
                  <a:pt x="65021" y="77430"/>
                  <a:pt x="65246" y="77430"/>
                </a:cubicBezTo>
                <a:cubicBezTo>
                  <a:pt x="65442" y="77430"/>
                  <a:pt x="65639" y="77262"/>
                  <a:pt x="65639" y="77037"/>
                </a:cubicBezTo>
                <a:cubicBezTo>
                  <a:pt x="65639" y="76841"/>
                  <a:pt x="65442" y="76672"/>
                  <a:pt x="65246" y="76672"/>
                </a:cubicBezTo>
                <a:close/>
                <a:moveTo>
                  <a:pt x="47559" y="78638"/>
                </a:moveTo>
                <a:cubicBezTo>
                  <a:pt x="47334" y="78638"/>
                  <a:pt x="47166" y="78806"/>
                  <a:pt x="47166" y="79003"/>
                </a:cubicBezTo>
                <a:cubicBezTo>
                  <a:pt x="47166" y="79227"/>
                  <a:pt x="47334" y="79396"/>
                  <a:pt x="47559" y="79396"/>
                </a:cubicBezTo>
                <a:cubicBezTo>
                  <a:pt x="47756" y="79396"/>
                  <a:pt x="47952" y="79227"/>
                  <a:pt x="47952" y="79003"/>
                </a:cubicBezTo>
                <a:cubicBezTo>
                  <a:pt x="47952" y="78806"/>
                  <a:pt x="47756" y="78638"/>
                  <a:pt x="47559" y="78638"/>
                </a:cubicBezTo>
                <a:close/>
                <a:moveTo>
                  <a:pt x="49524" y="78638"/>
                </a:moveTo>
                <a:cubicBezTo>
                  <a:pt x="49300" y="78638"/>
                  <a:pt x="49131" y="78806"/>
                  <a:pt x="49131" y="79003"/>
                </a:cubicBezTo>
                <a:cubicBezTo>
                  <a:pt x="49131" y="79227"/>
                  <a:pt x="49300" y="79396"/>
                  <a:pt x="49524" y="79396"/>
                </a:cubicBezTo>
                <a:cubicBezTo>
                  <a:pt x="49721" y="79396"/>
                  <a:pt x="49917" y="79227"/>
                  <a:pt x="49917" y="79003"/>
                </a:cubicBezTo>
                <a:cubicBezTo>
                  <a:pt x="49917" y="78806"/>
                  <a:pt x="49721" y="78638"/>
                  <a:pt x="49524" y="78638"/>
                </a:cubicBezTo>
                <a:close/>
                <a:moveTo>
                  <a:pt x="51489" y="78638"/>
                </a:moveTo>
                <a:cubicBezTo>
                  <a:pt x="51265" y="78638"/>
                  <a:pt x="51096" y="78806"/>
                  <a:pt x="51096" y="79003"/>
                </a:cubicBezTo>
                <a:cubicBezTo>
                  <a:pt x="51096" y="79227"/>
                  <a:pt x="51265" y="79396"/>
                  <a:pt x="51489" y="79396"/>
                </a:cubicBezTo>
                <a:cubicBezTo>
                  <a:pt x="51686" y="79396"/>
                  <a:pt x="51882" y="79227"/>
                  <a:pt x="51882" y="79003"/>
                </a:cubicBezTo>
                <a:cubicBezTo>
                  <a:pt x="51882" y="78806"/>
                  <a:pt x="51686" y="78638"/>
                  <a:pt x="51489" y="78638"/>
                </a:cubicBezTo>
                <a:close/>
                <a:moveTo>
                  <a:pt x="53455" y="78638"/>
                </a:moveTo>
                <a:cubicBezTo>
                  <a:pt x="53230" y="78638"/>
                  <a:pt x="53062" y="78806"/>
                  <a:pt x="53062" y="79003"/>
                </a:cubicBezTo>
                <a:cubicBezTo>
                  <a:pt x="53062" y="79227"/>
                  <a:pt x="53230" y="79396"/>
                  <a:pt x="53455" y="79396"/>
                </a:cubicBezTo>
                <a:cubicBezTo>
                  <a:pt x="53651" y="79396"/>
                  <a:pt x="53848" y="79227"/>
                  <a:pt x="53848" y="79003"/>
                </a:cubicBezTo>
                <a:cubicBezTo>
                  <a:pt x="53848" y="78806"/>
                  <a:pt x="53651" y="78638"/>
                  <a:pt x="53455" y="78638"/>
                </a:cubicBezTo>
                <a:close/>
                <a:moveTo>
                  <a:pt x="55420" y="78638"/>
                </a:moveTo>
                <a:cubicBezTo>
                  <a:pt x="55195" y="78638"/>
                  <a:pt x="55027" y="78806"/>
                  <a:pt x="55027" y="79003"/>
                </a:cubicBezTo>
                <a:cubicBezTo>
                  <a:pt x="55027" y="79227"/>
                  <a:pt x="55195" y="79396"/>
                  <a:pt x="55420" y="79396"/>
                </a:cubicBezTo>
                <a:cubicBezTo>
                  <a:pt x="55616" y="79396"/>
                  <a:pt x="55813" y="79227"/>
                  <a:pt x="55813" y="79003"/>
                </a:cubicBezTo>
                <a:cubicBezTo>
                  <a:pt x="55813" y="78806"/>
                  <a:pt x="55616" y="78638"/>
                  <a:pt x="55420" y="78638"/>
                </a:cubicBezTo>
                <a:close/>
                <a:moveTo>
                  <a:pt x="57385" y="78638"/>
                </a:moveTo>
                <a:cubicBezTo>
                  <a:pt x="57160" y="78638"/>
                  <a:pt x="56992" y="78806"/>
                  <a:pt x="56992" y="79003"/>
                </a:cubicBezTo>
                <a:cubicBezTo>
                  <a:pt x="56992" y="79227"/>
                  <a:pt x="57160" y="79396"/>
                  <a:pt x="57385" y="79396"/>
                </a:cubicBezTo>
                <a:cubicBezTo>
                  <a:pt x="57582" y="79396"/>
                  <a:pt x="57778" y="79227"/>
                  <a:pt x="57778" y="79003"/>
                </a:cubicBezTo>
                <a:cubicBezTo>
                  <a:pt x="57778" y="78806"/>
                  <a:pt x="57582" y="78638"/>
                  <a:pt x="57385" y="78638"/>
                </a:cubicBezTo>
                <a:close/>
                <a:moveTo>
                  <a:pt x="59350" y="78638"/>
                </a:moveTo>
                <a:cubicBezTo>
                  <a:pt x="59126" y="78638"/>
                  <a:pt x="58957" y="78806"/>
                  <a:pt x="58957" y="79003"/>
                </a:cubicBezTo>
                <a:cubicBezTo>
                  <a:pt x="58957" y="79227"/>
                  <a:pt x="59126" y="79396"/>
                  <a:pt x="59350" y="79396"/>
                </a:cubicBezTo>
                <a:cubicBezTo>
                  <a:pt x="59547" y="79396"/>
                  <a:pt x="59743" y="79227"/>
                  <a:pt x="59743" y="79003"/>
                </a:cubicBezTo>
                <a:cubicBezTo>
                  <a:pt x="59743" y="78806"/>
                  <a:pt x="59547" y="78638"/>
                  <a:pt x="59350" y="78638"/>
                </a:cubicBezTo>
                <a:close/>
                <a:moveTo>
                  <a:pt x="61316" y="78638"/>
                </a:moveTo>
                <a:cubicBezTo>
                  <a:pt x="61091" y="78638"/>
                  <a:pt x="60922" y="78806"/>
                  <a:pt x="60922" y="79003"/>
                </a:cubicBezTo>
                <a:cubicBezTo>
                  <a:pt x="60922" y="79227"/>
                  <a:pt x="61091" y="79396"/>
                  <a:pt x="61316" y="79396"/>
                </a:cubicBezTo>
                <a:cubicBezTo>
                  <a:pt x="61512" y="79396"/>
                  <a:pt x="61709" y="79227"/>
                  <a:pt x="61709" y="79003"/>
                </a:cubicBezTo>
                <a:cubicBezTo>
                  <a:pt x="61709" y="78806"/>
                  <a:pt x="61512" y="78638"/>
                  <a:pt x="61316" y="78638"/>
                </a:cubicBezTo>
                <a:close/>
                <a:moveTo>
                  <a:pt x="45594" y="80603"/>
                </a:moveTo>
                <a:cubicBezTo>
                  <a:pt x="45369" y="80603"/>
                  <a:pt x="45201" y="80771"/>
                  <a:pt x="45201" y="80968"/>
                </a:cubicBezTo>
                <a:cubicBezTo>
                  <a:pt x="45201" y="81192"/>
                  <a:pt x="45369" y="81361"/>
                  <a:pt x="45594" y="81361"/>
                </a:cubicBezTo>
                <a:cubicBezTo>
                  <a:pt x="45790" y="81361"/>
                  <a:pt x="45987" y="81192"/>
                  <a:pt x="45987" y="80968"/>
                </a:cubicBezTo>
                <a:cubicBezTo>
                  <a:pt x="45987" y="80771"/>
                  <a:pt x="45790" y="80603"/>
                  <a:pt x="45594" y="80603"/>
                </a:cubicBezTo>
                <a:close/>
                <a:moveTo>
                  <a:pt x="47559" y="80603"/>
                </a:moveTo>
                <a:cubicBezTo>
                  <a:pt x="47334" y="80603"/>
                  <a:pt x="47166" y="80771"/>
                  <a:pt x="47166" y="80968"/>
                </a:cubicBezTo>
                <a:cubicBezTo>
                  <a:pt x="47166" y="81192"/>
                  <a:pt x="47334" y="81361"/>
                  <a:pt x="47559" y="81361"/>
                </a:cubicBezTo>
                <a:cubicBezTo>
                  <a:pt x="47756" y="81361"/>
                  <a:pt x="47952" y="81192"/>
                  <a:pt x="47952" y="80968"/>
                </a:cubicBezTo>
                <a:cubicBezTo>
                  <a:pt x="47952" y="80771"/>
                  <a:pt x="47756" y="80603"/>
                  <a:pt x="47559" y="80603"/>
                </a:cubicBezTo>
                <a:close/>
                <a:moveTo>
                  <a:pt x="49524" y="80603"/>
                </a:moveTo>
                <a:cubicBezTo>
                  <a:pt x="49300" y="80603"/>
                  <a:pt x="49131" y="80771"/>
                  <a:pt x="49131" y="80968"/>
                </a:cubicBezTo>
                <a:cubicBezTo>
                  <a:pt x="49131" y="81192"/>
                  <a:pt x="49300" y="81361"/>
                  <a:pt x="49524" y="81361"/>
                </a:cubicBezTo>
                <a:cubicBezTo>
                  <a:pt x="49721" y="81361"/>
                  <a:pt x="49917" y="81192"/>
                  <a:pt x="49917" y="80968"/>
                </a:cubicBezTo>
                <a:cubicBezTo>
                  <a:pt x="49917" y="80771"/>
                  <a:pt x="49721" y="80603"/>
                  <a:pt x="49524" y="80603"/>
                </a:cubicBezTo>
                <a:close/>
                <a:moveTo>
                  <a:pt x="51489" y="80603"/>
                </a:moveTo>
                <a:cubicBezTo>
                  <a:pt x="51265" y="80603"/>
                  <a:pt x="51096" y="80771"/>
                  <a:pt x="51096" y="80968"/>
                </a:cubicBezTo>
                <a:cubicBezTo>
                  <a:pt x="51096" y="81192"/>
                  <a:pt x="51265" y="81361"/>
                  <a:pt x="51489" y="81361"/>
                </a:cubicBezTo>
                <a:cubicBezTo>
                  <a:pt x="51686" y="81361"/>
                  <a:pt x="51882" y="81192"/>
                  <a:pt x="51882" y="80968"/>
                </a:cubicBezTo>
                <a:cubicBezTo>
                  <a:pt x="51882" y="80771"/>
                  <a:pt x="51686" y="80603"/>
                  <a:pt x="51489" y="80603"/>
                </a:cubicBezTo>
                <a:close/>
                <a:moveTo>
                  <a:pt x="53455" y="80603"/>
                </a:moveTo>
                <a:cubicBezTo>
                  <a:pt x="53230" y="80603"/>
                  <a:pt x="53062" y="80771"/>
                  <a:pt x="53062" y="80968"/>
                </a:cubicBezTo>
                <a:cubicBezTo>
                  <a:pt x="53062" y="81192"/>
                  <a:pt x="53230" y="81361"/>
                  <a:pt x="53455" y="81361"/>
                </a:cubicBezTo>
                <a:cubicBezTo>
                  <a:pt x="53651" y="81361"/>
                  <a:pt x="53848" y="81192"/>
                  <a:pt x="53848" y="80968"/>
                </a:cubicBezTo>
                <a:cubicBezTo>
                  <a:pt x="53848" y="80771"/>
                  <a:pt x="53651" y="80603"/>
                  <a:pt x="53455" y="80603"/>
                </a:cubicBezTo>
                <a:close/>
                <a:moveTo>
                  <a:pt x="55420" y="80603"/>
                </a:moveTo>
                <a:cubicBezTo>
                  <a:pt x="55195" y="80603"/>
                  <a:pt x="55027" y="80771"/>
                  <a:pt x="55027" y="80968"/>
                </a:cubicBezTo>
                <a:cubicBezTo>
                  <a:pt x="55027" y="81192"/>
                  <a:pt x="55195" y="81361"/>
                  <a:pt x="55420" y="81361"/>
                </a:cubicBezTo>
                <a:cubicBezTo>
                  <a:pt x="55616" y="81361"/>
                  <a:pt x="55813" y="81192"/>
                  <a:pt x="55813" y="80968"/>
                </a:cubicBezTo>
                <a:cubicBezTo>
                  <a:pt x="55813" y="80771"/>
                  <a:pt x="55616" y="80603"/>
                  <a:pt x="55420" y="80603"/>
                </a:cubicBezTo>
                <a:close/>
                <a:moveTo>
                  <a:pt x="57385" y="80603"/>
                </a:moveTo>
                <a:cubicBezTo>
                  <a:pt x="57160" y="80603"/>
                  <a:pt x="56992" y="80771"/>
                  <a:pt x="56992" y="80968"/>
                </a:cubicBezTo>
                <a:cubicBezTo>
                  <a:pt x="56992" y="81192"/>
                  <a:pt x="57160" y="81361"/>
                  <a:pt x="57385" y="81361"/>
                </a:cubicBezTo>
                <a:cubicBezTo>
                  <a:pt x="57582" y="81361"/>
                  <a:pt x="57778" y="81192"/>
                  <a:pt x="57778" y="80968"/>
                </a:cubicBezTo>
                <a:cubicBezTo>
                  <a:pt x="57778" y="80771"/>
                  <a:pt x="57582" y="80603"/>
                  <a:pt x="57385" y="80603"/>
                </a:cubicBezTo>
                <a:close/>
                <a:moveTo>
                  <a:pt x="59350" y="80603"/>
                </a:moveTo>
                <a:cubicBezTo>
                  <a:pt x="59126" y="80603"/>
                  <a:pt x="58957" y="80771"/>
                  <a:pt x="58957" y="80968"/>
                </a:cubicBezTo>
                <a:cubicBezTo>
                  <a:pt x="58957" y="81192"/>
                  <a:pt x="59126" y="81361"/>
                  <a:pt x="59350" y="81361"/>
                </a:cubicBezTo>
                <a:cubicBezTo>
                  <a:pt x="59547" y="81361"/>
                  <a:pt x="59743" y="81192"/>
                  <a:pt x="59743" y="80968"/>
                </a:cubicBezTo>
                <a:cubicBezTo>
                  <a:pt x="59743" y="80771"/>
                  <a:pt x="59547" y="80603"/>
                  <a:pt x="59350" y="80603"/>
                </a:cubicBezTo>
                <a:close/>
                <a:moveTo>
                  <a:pt x="61316" y="80603"/>
                </a:moveTo>
                <a:cubicBezTo>
                  <a:pt x="61091" y="80603"/>
                  <a:pt x="60922" y="80771"/>
                  <a:pt x="60922" y="80968"/>
                </a:cubicBezTo>
                <a:cubicBezTo>
                  <a:pt x="60922" y="81192"/>
                  <a:pt x="61091" y="81361"/>
                  <a:pt x="61316" y="81361"/>
                </a:cubicBezTo>
                <a:cubicBezTo>
                  <a:pt x="61512" y="81361"/>
                  <a:pt x="61709" y="81192"/>
                  <a:pt x="61709" y="80968"/>
                </a:cubicBezTo>
                <a:cubicBezTo>
                  <a:pt x="61709" y="80771"/>
                  <a:pt x="61512" y="80603"/>
                  <a:pt x="61316" y="80603"/>
                </a:cubicBezTo>
                <a:close/>
                <a:moveTo>
                  <a:pt x="45594" y="82568"/>
                </a:moveTo>
                <a:cubicBezTo>
                  <a:pt x="45369" y="82568"/>
                  <a:pt x="45201" y="82737"/>
                  <a:pt x="45201" y="82933"/>
                </a:cubicBezTo>
                <a:cubicBezTo>
                  <a:pt x="45201" y="83158"/>
                  <a:pt x="45369" y="83326"/>
                  <a:pt x="45594" y="83326"/>
                </a:cubicBezTo>
                <a:cubicBezTo>
                  <a:pt x="45790" y="83326"/>
                  <a:pt x="45987" y="83158"/>
                  <a:pt x="45987" y="82933"/>
                </a:cubicBezTo>
                <a:cubicBezTo>
                  <a:pt x="45987" y="82737"/>
                  <a:pt x="45790" y="82568"/>
                  <a:pt x="45594" y="82568"/>
                </a:cubicBezTo>
                <a:close/>
                <a:moveTo>
                  <a:pt x="47559" y="82568"/>
                </a:moveTo>
                <a:cubicBezTo>
                  <a:pt x="47334" y="82568"/>
                  <a:pt x="47166" y="82737"/>
                  <a:pt x="47166" y="82933"/>
                </a:cubicBezTo>
                <a:cubicBezTo>
                  <a:pt x="47166" y="83158"/>
                  <a:pt x="47334" y="83326"/>
                  <a:pt x="47559" y="83326"/>
                </a:cubicBezTo>
                <a:cubicBezTo>
                  <a:pt x="47756" y="83326"/>
                  <a:pt x="47952" y="83158"/>
                  <a:pt x="47952" y="82933"/>
                </a:cubicBezTo>
                <a:cubicBezTo>
                  <a:pt x="47952" y="82737"/>
                  <a:pt x="47756" y="82568"/>
                  <a:pt x="47559" y="82568"/>
                </a:cubicBezTo>
                <a:close/>
                <a:moveTo>
                  <a:pt x="49524" y="82568"/>
                </a:moveTo>
                <a:cubicBezTo>
                  <a:pt x="49300" y="82568"/>
                  <a:pt x="49131" y="82737"/>
                  <a:pt x="49131" y="82933"/>
                </a:cubicBezTo>
                <a:cubicBezTo>
                  <a:pt x="49131" y="83158"/>
                  <a:pt x="49300" y="83326"/>
                  <a:pt x="49524" y="83326"/>
                </a:cubicBezTo>
                <a:cubicBezTo>
                  <a:pt x="49721" y="83326"/>
                  <a:pt x="49917" y="83158"/>
                  <a:pt x="49917" y="82933"/>
                </a:cubicBezTo>
                <a:cubicBezTo>
                  <a:pt x="49917" y="82737"/>
                  <a:pt x="49721" y="82568"/>
                  <a:pt x="49524" y="82568"/>
                </a:cubicBezTo>
                <a:close/>
                <a:moveTo>
                  <a:pt x="51489" y="82568"/>
                </a:moveTo>
                <a:cubicBezTo>
                  <a:pt x="51265" y="82568"/>
                  <a:pt x="51096" y="82737"/>
                  <a:pt x="51096" y="82933"/>
                </a:cubicBezTo>
                <a:cubicBezTo>
                  <a:pt x="51096" y="83158"/>
                  <a:pt x="51265" y="83326"/>
                  <a:pt x="51489" y="83326"/>
                </a:cubicBezTo>
                <a:cubicBezTo>
                  <a:pt x="51686" y="83326"/>
                  <a:pt x="51882" y="83158"/>
                  <a:pt x="51882" y="82933"/>
                </a:cubicBezTo>
                <a:cubicBezTo>
                  <a:pt x="51882" y="82737"/>
                  <a:pt x="51686" y="82568"/>
                  <a:pt x="51489" y="82568"/>
                </a:cubicBezTo>
                <a:close/>
                <a:moveTo>
                  <a:pt x="53455" y="82568"/>
                </a:moveTo>
                <a:cubicBezTo>
                  <a:pt x="53230" y="82568"/>
                  <a:pt x="53062" y="82737"/>
                  <a:pt x="53062" y="82933"/>
                </a:cubicBezTo>
                <a:cubicBezTo>
                  <a:pt x="53062" y="83158"/>
                  <a:pt x="53230" y="83326"/>
                  <a:pt x="53455" y="83326"/>
                </a:cubicBezTo>
                <a:cubicBezTo>
                  <a:pt x="53651" y="83326"/>
                  <a:pt x="53848" y="83158"/>
                  <a:pt x="53848" y="82933"/>
                </a:cubicBezTo>
                <a:cubicBezTo>
                  <a:pt x="53848" y="82737"/>
                  <a:pt x="53651" y="82568"/>
                  <a:pt x="53455" y="82568"/>
                </a:cubicBezTo>
                <a:close/>
                <a:moveTo>
                  <a:pt x="55420" y="82568"/>
                </a:moveTo>
                <a:cubicBezTo>
                  <a:pt x="55195" y="82568"/>
                  <a:pt x="55027" y="82737"/>
                  <a:pt x="55027" y="82933"/>
                </a:cubicBezTo>
                <a:cubicBezTo>
                  <a:pt x="55027" y="83158"/>
                  <a:pt x="55195" y="83326"/>
                  <a:pt x="55420" y="83326"/>
                </a:cubicBezTo>
                <a:cubicBezTo>
                  <a:pt x="55616" y="83326"/>
                  <a:pt x="55813" y="83158"/>
                  <a:pt x="55813" y="82933"/>
                </a:cubicBezTo>
                <a:cubicBezTo>
                  <a:pt x="55813" y="82737"/>
                  <a:pt x="55616" y="82568"/>
                  <a:pt x="55420" y="82568"/>
                </a:cubicBezTo>
                <a:close/>
                <a:moveTo>
                  <a:pt x="57385" y="82568"/>
                </a:moveTo>
                <a:cubicBezTo>
                  <a:pt x="57160" y="82568"/>
                  <a:pt x="56992" y="82737"/>
                  <a:pt x="56992" y="82933"/>
                </a:cubicBezTo>
                <a:cubicBezTo>
                  <a:pt x="56992" y="83158"/>
                  <a:pt x="57160" y="83326"/>
                  <a:pt x="57385" y="83326"/>
                </a:cubicBezTo>
                <a:cubicBezTo>
                  <a:pt x="57582" y="83326"/>
                  <a:pt x="57778" y="83158"/>
                  <a:pt x="57778" y="82933"/>
                </a:cubicBezTo>
                <a:cubicBezTo>
                  <a:pt x="57778" y="82737"/>
                  <a:pt x="57582" y="82568"/>
                  <a:pt x="57385" y="82568"/>
                </a:cubicBezTo>
                <a:close/>
                <a:moveTo>
                  <a:pt x="59350" y="82568"/>
                </a:moveTo>
                <a:cubicBezTo>
                  <a:pt x="59126" y="82568"/>
                  <a:pt x="58957" y="82737"/>
                  <a:pt x="58957" y="82933"/>
                </a:cubicBezTo>
                <a:cubicBezTo>
                  <a:pt x="58957" y="83158"/>
                  <a:pt x="59126" y="83326"/>
                  <a:pt x="59350" y="83326"/>
                </a:cubicBezTo>
                <a:cubicBezTo>
                  <a:pt x="59547" y="83326"/>
                  <a:pt x="59743" y="83158"/>
                  <a:pt x="59743" y="82933"/>
                </a:cubicBezTo>
                <a:cubicBezTo>
                  <a:pt x="59743" y="82737"/>
                  <a:pt x="59547" y="82568"/>
                  <a:pt x="59350" y="82568"/>
                </a:cubicBezTo>
                <a:close/>
                <a:moveTo>
                  <a:pt x="61316" y="82568"/>
                </a:moveTo>
                <a:cubicBezTo>
                  <a:pt x="61091" y="82568"/>
                  <a:pt x="60922" y="82737"/>
                  <a:pt x="60922" y="82933"/>
                </a:cubicBezTo>
                <a:cubicBezTo>
                  <a:pt x="60922" y="83158"/>
                  <a:pt x="61091" y="83326"/>
                  <a:pt x="61316" y="83326"/>
                </a:cubicBezTo>
                <a:cubicBezTo>
                  <a:pt x="61512" y="83326"/>
                  <a:pt x="61709" y="83158"/>
                  <a:pt x="61709" y="82933"/>
                </a:cubicBezTo>
                <a:cubicBezTo>
                  <a:pt x="61709" y="82737"/>
                  <a:pt x="61512" y="82568"/>
                  <a:pt x="61316" y="82568"/>
                </a:cubicBezTo>
                <a:close/>
                <a:moveTo>
                  <a:pt x="45594" y="84533"/>
                </a:moveTo>
                <a:cubicBezTo>
                  <a:pt x="45369" y="84533"/>
                  <a:pt x="45201" y="84702"/>
                  <a:pt x="45201" y="84898"/>
                </a:cubicBezTo>
                <a:cubicBezTo>
                  <a:pt x="45201" y="85123"/>
                  <a:pt x="45369" y="85291"/>
                  <a:pt x="45594" y="85291"/>
                </a:cubicBezTo>
                <a:cubicBezTo>
                  <a:pt x="45790" y="85291"/>
                  <a:pt x="45987" y="85123"/>
                  <a:pt x="45987" y="84898"/>
                </a:cubicBezTo>
                <a:cubicBezTo>
                  <a:pt x="45987" y="84702"/>
                  <a:pt x="45790" y="84533"/>
                  <a:pt x="45594" y="84533"/>
                </a:cubicBezTo>
                <a:close/>
                <a:moveTo>
                  <a:pt x="47559" y="84533"/>
                </a:moveTo>
                <a:cubicBezTo>
                  <a:pt x="47334" y="84533"/>
                  <a:pt x="47166" y="84702"/>
                  <a:pt x="47166" y="84898"/>
                </a:cubicBezTo>
                <a:cubicBezTo>
                  <a:pt x="47166" y="85123"/>
                  <a:pt x="47334" y="85291"/>
                  <a:pt x="47559" y="85291"/>
                </a:cubicBezTo>
                <a:cubicBezTo>
                  <a:pt x="47756" y="85291"/>
                  <a:pt x="47952" y="85123"/>
                  <a:pt x="47952" y="84898"/>
                </a:cubicBezTo>
                <a:cubicBezTo>
                  <a:pt x="47952" y="84702"/>
                  <a:pt x="47756" y="84533"/>
                  <a:pt x="47559" y="84533"/>
                </a:cubicBezTo>
                <a:close/>
                <a:moveTo>
                  <a:pt x="49524" y="84533"/>
                </a:moveTo>
                <a:cubicBezTo>
                  <a:pt x="49300" y="84533"/>
                  <a:pt x="49131" y="84702"/>
                  <a:pt x="49131" y="84898"/>
                </a:cubicBezTo>
                <a:cubicBezTo>
                  <a:pt x="49131" y="85123"/>
                  <a:pt x="49300" y="85291"/>
                  <a:pt x="49524" y="85291"/>
                </a:cubicBezTo>
                <a:cubicBezTo>
                  <a:pt x="49721" y="85291"/>
                  <a:pt x="49917" y="85123"/>
                  <a:pt x="49917" y="84898"/>
                </a:cubicBezTo>
                <a:cubicBezTo>
                  <a:pt x="49917" y="84702"/>
                  <a:pt x="49721" y="84533"/>
                  <a:pt x="49524" y="84533"/>
                </a:cubicBezTo>
                <a:close/>
                <a:moveTo>
                  <a:pt x="51489" y="84533"/>
                </a:moveTo>
                <a:cubicBezTo>
                  <a:pt x="51265" y="84533"/>
                  <a:pt x="51096" y="84702"/>
                  <a:pt x="51096" y="84898"/>
                </a:cubicBezTo>
                <a:cubicBezTo>
                  <a:pt x="51096" y="85123"/>
                  <a:pt x="51265" y="85291"/>
                  <a:pt x="51489" y="85291"/>
                </a:cubicBezTo>
                <a:cubicBezTo>
                  <a:pt x="51686" y="85291"/>
                  <a:pt x="51882" y="85123"/>
                  <a:pt x="51882" y="84898"/>
                </a:cubicBezTo>
                <a:cubicBezTo>
                  <a:pt x="51882" y="84702"/>
                  <a:pt x="51686" y="84533"/>
                  <a:pt x="51489" y="84533"/>
                </a:cubicBezTo>
                <a:close/>
                <a:moveTo>
                  <a:pt x="53455" y="84533"/>
                </a:moveTo>
                <a:cubicBezTo>
                  <a:pt x="53230" y="84533"/>
                  <a:pt x="53062" y="84702"/>
                  <a:pt x="53062" y="84898"/>
                </a:cubicBezTo>
                <a:cubicBezTo>
                  <a:pt x="53062" y="85123"/>
                  <a:pt x="53230" y="85291"/>
                  <a:pt x="53455" y="85291"/>
                </a:cubicBezTo>
                <a:cubicBezTo>
                  <a:pt x="53651" y="85291"/>
                  <a:pt x="53848" y="85123"/>
                  <a:pt x="53848" y="84898"/>
                </a:cubicBezTo>
                <a:cubicBezTo>
                  <a:pt x="53848" y="84702"/>
                  <a:pt x="53651" y="84533"/>
                  <a:pt x="53455" y="84533"/>
                </a:cubicBezTo>
                <a:close/>
                <a:moveTo>
                  <a:pt x="55420" y="84533"/>
                </a:moveTo>
                <a:cubicBezTo>
                  <a:pt x="55195" y="84533"/>
                  <a:pt x="55027" y="84702"/>
                  <a:pt x="55027" y="84898"/>
                </a:cubicBezTo>
                <a:cubicBezTo>
                  <a:pt x="55027" y="85123"/>
                  <a:pt x="55195" y="85291"/>
                  <a:pt x="55420" y="85291"/>
                </a:cubicBezTo>
                <a:cubicBezTo>
                  <a:pt x="55616" y="85291"/>
                  <a:pt x="55813" y="85123"/>
                  <a:pt x="55813" y="84898"/>
                </a:cubicBezTo>
                <a:cubicBezTo>
                  <a:pt x="55813" y="84702"/>
                  <a:pt x="55616" y="84533"/>
                  <a:pt x="55420" y="84533"/>
                </a:cubicBezTo>
                <a:close/>
                <a:moveTo>
                  <a:pt x="57385" y="84533"/>
                </a:moveTo>
                <a:cubicBezTo>
                  <a:pt x="57160" y="84533"/>
                  <a:pt x="56992" y="84702"/>
                  <a:pt x="56992" y="84898"/>
                </a:cubicBezTo>
                <a:cubicBezTo>
                  <a:pt x="56992" y="85123"/>
                  <a:pt x="57160" y="85291"/>
                  <a:pt x="57385" y="85291"/>
                </a:cubicBezTo>
                <a:cubicBezTo>
                  <a:pt x="57582" y="85291"/>
                  <a:pt x="57778" y="85123"/>
                  <a:pt x="57778" y="84898"/>
                </a:cubicBezTo>
                <a:cubicBezTo>
                  <a:pt x="57778" y="84702"/>
                  <a:pt x="57582" y="84533"/>
                  <a:pt x="57385" y="84533"/>
                </a:cubicBezTo>
                <a:close/>
                <a:moveTo>
                  <a:pt x="59350" y="84533"/>
                </a:moveTo>
                <a:cubicBezTo>
                  <a:pt x="59126" y="84533"/>
                  <a:pt x="58957" y="84702"/>
                  <a:pt x="58957" y="84898"/>
                </a:cubicBezTo>
                <a:cubicBezTo>
                  <a:pt x="58957" y="85123"/>
                  <a:pt x="59126" y="85291"/>
                  <a:pt x="59350" y="85291"/>
                </a:cubicBezTo>
                <a:cubicBezTo>
                  <a:pt x="59547" y="85291"/>
                  <a:pt x="59743" y="85123"/>
                  <a:pt x="59743" y="84898"/>
                </a:cubicBezTo>
                <a:cubicBezTo>
                  <a:pt x="59743" y="84702"/>
                  <a:pt x="59547" y="84533"/>
                  <a:pt x="59350" y="84533"/>
                </a:cubicBezTo>
                <a:close/>
                <a:moveTo>
                  <a:pt x="43629" y="86499"/>
                </a:moveTo>
                <a:cubicBezTo>
                  <a:pt x="43404" y="86499"/>
                  <a:pt x="43235" y="86667"/>
                  <a:pt x="43235" y="86864"/>
                </a:cubicBezTo>
                <a:cubicBezTo>
                  <a:pt x="43235" y="87088"/>
                  <a:pt x="43404" y="87257"/>
                  <a:pt x="43629" y="87257"/>
                </a:cubicBezTo>
                <a:cubicBezTo>
                  <a:pt x="43825" y="87257"/>
                  <a:pt x="44022" y="87088"/>
                  <a:pt x="44022" y="86864"/>
                </a:cubicBezTo>
                <a:cubicBezTo>
                  <a:pt x="44022" y="86667"/>
                  <a:pt x="43825" y="86499"/>
                  <a:pt x="43629" y="86499"/>
                </a:cubicBezTo>
                <a:close/>
                <a:moveTo>
                  <a:pt x="45594" y="86499"/>
                </a:moveTo>
                <a:cubicBezTo>
                  <a:pt x="45369" y="86499"/>
                  <a:pt x="45201" y="86667"/>
                  <a:pt x="45201" y="86864"/>
                </a:cubicBezTo>
                <a:cubicBezTo>
                  <a:pt x="45201" y="87088"/>
                  <a:pt x="45369" y="87257"/>
                  <a:pt x="45594" y="87257"/>
                </a:cubicBezTo>
                <a:cubicBezTo>
                  <a:pt x="45790" y="87257"/>
                  <a:pt x="45987" y="87088"/>
                  <a:pt x="45987" y="86864"/>
                </a:cubicBezTo>
                <a:cubicBezTo>
                  <a:pt x="45987" y="86667"/>
                  <a:pt x="45790" y="86499"/>
                  <a:pt x="45594" y="86499"/>
                </a:cubicBezTo>
                <a:close/>
                <a:moveTo>
                  <a:pt x="47559" y="86499"/>
                </a:moveTo>
                <a:cubicBezTo>
                  <a:pt x="47334" y="86499"/>
                  <a:pt x="47166" y="86667"/>
                  <a:pt x="47166" y="86864"/>
                </a:cubicBezTo>
                <a:cubicBezTo>
                  <a:pt x="47166" y="87088"/>
                  <a:pt x="47334" y="87257"/>
                  <a:pt x="47559" y="87257"/>
                </a:cubicBezTo>
                <a:cubicBezTo>
                  <a:pt x="47756" y="87257"/>
                  <a:pt x="47952" y="87088"/>
                  <a:pt x="47952" y="86864"/>
                </a:cubicBezTo>
                <a:cubicBezTo>
                  <a:pt x="47952" y="86667"/>
                  <a:pt x="47756" y="86499"/>
                  <a:pt x="47559" y="86499"/>
                </a:cubicBezTo>
                <a:close/>
                <a:moveTo>
                  <a:pt x="49524" y="86499"/>
                </a:moveTo>
                <a:cubicBezTo>
                  <a:pt x="49300" y="86499"/>
                  <a:pt x="49131" y="86667"/>
                  <a:pt x="49131" y="86864"/>
                </a:cubicBezTo>
                <a:cubicBezTo>
                  <a:pt x="49131" y="87088"/>
                  <a:pt x="49300" y="87257"/>
                  <a:pt x="49524" y="87257"/>
                </a:cubicBezTo>
                <a:cubicBezTo>
                  <a:pt x="49721" y="87257"/>
                  <a:pt x="49917" y="87088"/>
                  <a:pt x="49917" y="86864"/>
                </a:cubicBezTo>
                <a:cubicBezTo>
                  <a:pt x="49917" y="86667"/>
                  <a:pt x="49721" y="86499"/>
                  <a:pt x="49524" y="86499"/>
                </a:cubicBezTo>
                <a:close/>
                <a:moveTo>
                  <a:pt x="51489" y="86499"/>
                </a:moveTo>
                <a:cubicBezTo>
                  <a:pt x="51265" y="86499"/>
                  <a:pt x="51096" y="86667"/>
                  <a:pt x="51096" y="86864"/>
                </a:cubicBezTo>
                <a:cubicBezTo>
                  <a:pt x="51096" y="87088"/>
                  <a:pt x="51265" y="87257"/>
                  <a:pt x="51489" y="87257"/>
                </a:cubicBezTo>
                <a:cubicBezTo>
                  <a:pt x="51686" y="87257"/>
                  <a:pt x="51882" y="87088"/>
                  <a:pt x="51882" y="86864"/>
                </a:cubicBezTo>
                <a:cubicBezTo>
                  <a:pt x="51882" y="86667"/>
                  <a:pt x="51686" y="86499"/>
                  <a:pt x="51489" y="86499"/>
                </a:cubicBezTo>
                <a:close/>
                <a:moveTo>
                  <a:pt x="53455" y="86499"/>
                </a:moveTo>
                <a:cubicBezTo>
                  <a:pt x="53230" y="86499"/>
                  <a:pt x="53062" y="86667"/>
                  <a:pt x="53062" y="86864"/>
                </a:cubicBezTo>
                <a:cubicBezTo>
                  <a:pt x="53062" y="87088"/>
                  <a:pt x="53230" y="87257"/>
                  <a:pt x="53455" y="87257"/>
                </a:cubicBezTo>
                <a:cubicBezTo>
                  <a:pt x="53651" y="87257"/>
                  <a:pt x="53848" y="87088"/>
                  <a:pt x="53848" y="86864"/>
                </a:cubicBezTo>
                <a:cubicBezTo>
                  <a:pt x="53848" y="86667"/>
                  <a:pt x="53651" y="86499"/>
                  <a:pt x="53455" y="86499"/>
                </a:cubicBezTo>
                <a:close/>
                <a:moveTo>
                  <a:pt x="55420" y="86499"/>
                </a:moveTo>
                <a:cubicBezTo>
                  <a:pt x="55195" y="86499"/>
                  <a:pt x="55027" y="86667"/>
                  <a:pt x="55027" y="86864"/>
                </a:cubicBezTo>
                <a:cubicBezTo>
                  <a:pt x="55027" y="87088"/>
                  <a:pt x="55195" y="87257"/>
                  <a:pt x="55420" y="87257"/>
                </a:cubicBezTo>
                <a:cubicBezTo>
                  <a:pt x="55616" y="87257"/>
                  <a:pt x="55813" y="87088"/>
                  <a:pt x="55813" y="86864"/>
                </a:cubicBezTo>
                <a:cubicBezTo>
                  <a:pt x="55813" y="86667"/>
                  <a:pt x="55616" y="86499"/>
                  <a:pt x="55420" y="86499"/>
                </a:cubicBezTo>
                <a:close/>
                <a:moveTo>
                  <a:pt x="57385" y="86499"/>
                </a:moveTo>
                <a:cubicBezTo>
                  <a:pt x="57160" y="86499"/>
                  <a:pt x="56992" y="86667"/>
                  <a:pt x="56992" y="86864"/>
                </a:cubicBezTo>
                <a:cubicBezTo>
                  <a:pt x="56992" y="87088"/>
                  <a:pt x="57160" y="87257"/>
                  <a:pt x="57385" y="87257"/>
                </a:cubicBezTo>
                <a:cubicBezTo>
                  <a:pt x="57582" y="87257"/>
                  <a:pt x="57778" y="87088"/>
                  <a:pt x="57778" y="86864"/>
                </a:cubicBezTo>
                <a:cubicBezTo>
                  <a:pt x="57778" y="86667"/>
                  <a:pt x="57582" y="86499"/>
                  <a:pt x="57385" y="86499"/>
                </a:cubicBezTo>
                <a:close/>
                <a:moveTo>
                  <a:pt x="59350" y="86499"/>
                </a:moveTo>
                <a:cubicBezTo>
                  <a:pt x="59126" y="86499"/>
                  <a:pt x="58957" y="86667"/>
                  <a:pt x="58957" y="86864"/>
                </a:cubicBezTo>
                <a:cubicBezTo>
                  <a:pt x="58957" y="87088"/>
                  <a:pt x="59126" y="87257"/>
                  <a:pt x="59350" y="87257"/>
                </a:cubicBezTo>
                <a:cubicBezTo>
                  <a:pt x="59547" y="87257"/>
                  <a:pt x="59743" y="87088"/>
                  <a:pt x="59743" y="86864"/>
                </a:cubicBezTo>
                <a:cubicBezTo>
                  <a:pt x="59743" y="86667"/>
                  <a:pt x="59547" y="86499"/>
                  <a:pt x="59350" y="86499"/>
                </a:cubicBezTo>
                <a:close/>
                <a:moveTo>
                  <a:pt x="43629" y="88464"/>
                </a:moveTo>
                <a:cubicBezTo>
                  <a:pt x="43404" y="88464"/>
                  <a:pt x="43235" y="88632"/>
                  <a:pt x="43235" y="88829"/>
                </a:cubicBezTo>
                <a:cubicBezTo>
                  <a:pt x="43235" y="89053"/>
                  <a:pt x="43404" y="89222"/>
                  <a:pt x="43629" y="89222"/>
                </a:cubicBezTo>
                <a:cubicBezTo>
                  <a:pt x="43825" y="89222"/>
                  <a:pt x="44022" y="89053"/>
                  <a:pt x="44022" y="88829"/>
                </a:cubicBezTo>
                <a:cubicBezTo>
                  <a:pt x="44022" y="88632"/>
                  <a:pt x="43825" y="88464"/>
                  <a:pt x="43629" y="88464"/>
                </a:cubicBezTo>
                <a:close/>
                <a:moveTo>
                  <a:pt x="45594" y="88464"/>
                </a:moveTo>
                <a:cubicBezTo>
                  <a:pt x="45369" y="88464"/>
                  <a:pt x="45201" y="88632"/>
                  <a:pt x="45201" y="88829"/>
                </a:cubicBezTo>
                <a:cubicBezTo>
                  <a:pt x="45201" y="89053"/>
                  <a:pt x="45369" y="89222"/>
                  <a:pt x="45594" y="89222"/>
                </a:cubicBezTo>
                <a:cubicBezTo>
                  <a:pt x="45790" y="89222"/>
                  <a:pt x="45987" y="89053"/>
                  <a:pt x="45987" y="88829"/>
                </a:cubicBezTo>
                <a:cubicBezTo>
                  <a:pt x="45987" y="88632"/>
                  <a:pt x="45790" y="88464"/>
                  <a:pt x="45594" y="88464"/>
                </a:cubicBezTo>
                <a:close/>
                <a:moveTo>
                  <a:pt x="47559" y="88464"/>
                </a:moveTo>
                <a:cubicBezTo>
                  <a:pt x="47334" y="88464"/>
                  <a:pt x="47166" y="88632"/>
                  <a:pt x="47166" y="88829"/>
                </a:cubicBezTo>
                <a:cubicBezTo>
                  <a:pt x="47166" y="89053"/>
                  <a:pt x="47334" y="89222"/>
                  <a:pt x="47559" y="89222"/>
                </a:cubicBezTo>
                <a:cubicBezTo>
                  <a:pt x="47756" y="89222"/>
                  <a:pt x="47952" y="89053"/>
                  <a:pt x="47952" y="88829"/>
                </a:cubicBezTo>
                <a:cubicBezTo>
                  <a:pt x="47952" y="88632"/>
                  <a:pt x="47756" y="88464"/>
                  <a:pt x="47559" y="88464"/>
                </a:cubicBezTo>
                <a:close/>
                <a:moveTo>
                  <a:pt x="49524" y="88464"/>
                </a:moveTo>
                <a:cubicBezTo>
                  <a:pt x="49300" y="88464"/>
                  <a:pt x="49131" y="88632"/>
                  <a:pt x="49131" y="88829"/>
                </a:cubicBezTo>
                <a:cubicBezTo>
                  <a:pt x="49131" y="89053"/>
                  <a:pt x="49300" y="89222"/>
                  <a:pt x="49524" y="89222"/>
                </a:cubicBezTo>
                <a:cubicBezTo>
                  <a:pt x="49721" y="89222"/>
                  <a:pt x="49917" y="89053"/>
                  <a:pt x="49917" y="88829"/>
                </a:cubicBezTo>
                <a:cubicBezTo>
                  <a:pt x="49917" y="88632"/>
                  <a:pt x="49721" y="88464"/>
                  <a:pt x="49524" y="88464"/>
                </a:cubicBezTo>
                <a:close/>
                <a:moveTo>
                  <a:pt x="51489" y="88464"/>
                </a:moveTo>
                <a:cubicBezTo>
                  <a:pt x="51265" y="88464"/>
                  <a:pt x="51096" y="88632"/>
                  <a:pt x="51096" y="88829"/>
                </a:cubicBezTo>
                <a:cubicBezTo>
                  <a:pt x="51096" y="89053"/>
                  <a:pt x="51265" y="89222"/>
                  <a:pt x="51489" y="89222"/>
                </a:cubicBezTo>
                <a:cubicBezTo>
                  <a:pt x="51686" y="89222"/>
                  <a:pt x="51882" y="89053"/>
                  <a:pt x="51882" y="88829"/>
                </a:cubicBezTo>
                <a:cubicBezTo>
                  <a:pt x="51882" y="88632"/>
                  <a:pt x="51686" y="88464"/>
                  <a:pt x="51489" y="88464"/>
                </a:cubicBezTo>
                <a:close/>
                <a:moveTo>
                  <a:pt x="53455" y="88464"/>
                </a:moveTo>
                <a:cubicBezTo>
                  <a:pt x="53230" y="88464"/>
                  <a:pt x="53062" y="88632"/>
                  <a:pt x="53062" y="88829"/>
                </a:cubicBezTo>
                <a:cubicBezTo>
                  <a:pt x="53062" y="89053"/>
                  <a:pt x="53230" y="89222"/>
                  <a:pt x="53455" y="89222"/>
                </a:cubicBezTo>
                <a:cubicBezTo>
                  <a:pt x="53651" y="89222"/>
                  <a:pt x="53848" y="89053"/>
                  <a:pt x="53848" y="88829"/>
                </a:cubicBezTo>
                <a:cubicBezTo>
                  <a:pt x="53848" y="88632"/>
                  <a:pt x="53651" y="88464"/>
                  <a:pt x="53455" y="88464"/>
                </a:cubicBezTo>
                <a:close/>
                <a:moveTo>
                  <a:pt x="55420" y="88464"/>
                </a:moveTo>
                <a:cubicBezTo>
                  <a:pt x="55195" y="88464"/>
                  <a:pt x="55027" y="88632"/>
                  <a:pt x="55027" y="88829"/>
                </a:cubicBezTo>
                <a:cubicBezTo>
                  <a:pt x="55027" y="89053"/>
                  <a:pt x="55195" y="89222"/>
                  <a:pt x="55420" y="89222"/>
                </a:cubicBezTo>
                <a:cubicBezTo>
                  <a:pt x="55616" y="89222"/>
                  <a:pt x="55813" y="89053"/>
                  <a:pt x="55813" y="88829"/>
                </a:cubicBezTo>
                <a:cubicBezTo>
                  <a:pt x="55813" y="88632"/>
                  <a:pt x="55616" y="88464"/>
                  <a:pt x="55420" y="88464"/>
                </a:cubicBezTo>
                <a:close/>
                <a:moveTo>
                  <a:pt x="57385" y="88464"/>
                </a:moveTo>
                <a:cubicBezTo>
                  <a:pt x="57160" y="88464"/>
                  <a:pt x="56992" y="88632"/>
                  <a:pt x="56992" y="88829"/>
                </a:cubicBezTo>
                <a:cubicBezTo>
                  <a:pt x="56992" y="89053"/>
                  <a:pt x="57160" y="89222"/>
                  <a:pt x="57385" y="89222"/>
                </a:cubicBezTo>
                <a:cubicBezTo>
                  <a:pt x="57582" y="89222"/>
                  <a:pt x="57778" y="89053"/>
                  <a:pt x="57778" y="88829"/>
                </a:cubicBezTo>
                <a:cubicBezTo>
                  <a:pt x="57778" y="88632"/>
                  <a:pt x="57582" y="88464"/>
                  <a:pt x="57385" y="88464"/>
                </a:cubicBezTo>
                <a:close/>
                <a:moveTo>
                  <a:pt x="59350" y="88464"/>
                </a:moveTo>
                <a:cubicBezTo>
                  <a:pt x="59126" y="88464"/>
                  <a:pt x="58957" y="88632"/>
                  <a:pt x="58957" y="88829"/>
                </a:cubicBezTo>
                <a:cubicBezTo>
                  <a:pt x="58957" y="89053"/>
                  <a:pt x="59126" y="89222"/>
                  <a:pt x="59350" y="89222"/>
                </a:cubicBezTo>
                <a:cubicBezTo>
                  <a:pt x="59547" y="89222"/>
                  <a:pt x="59743" y="89053"/>
                  <a:pt x="59743" y="88829"/>
                </a:cubicBezTo>
                <a:cubicBezTo>
                  <a:pt x="59743" y="88632"/>
                  <a:pt x="59547" y="88464"/>
                  <a:pt x="59350" y="88464"/>
                </a:cubicBezTo>
                <a:close/>
                <a:moveTo>
                  <a:pt x="43629" y="90429"/>
                </a:moveTo>
                <a:cubicBezTo>
                  <a:pt x="43404" y="90429"/>
                  <a:pt x="43235" y="90597"/>
                  <a:pt x="43235" y="90794"/>
                </a:cubicBezTo>
                <a:cubicBezTo>
                  <a:pt x="43235" y="91019"/>
                  <a:pt x="43404" y="91187"/>
                  <a:pt x="43629" y="91187"/>
                </a:cubicBezTo>
                <a:cubicBezTo>
                  <a:pt x="43825" y="91187"/>
                  <a:pt x="44022" y="91019"/>
                  <a:pt x="44022" y="90794"/>
                </a:cubicBezTo>
                <a:cubicBezTo>
                  <a:pt x="44022" y="90597"/>
                  <a:pt x="43825" y="90429"/>
                  <a:pt x="43629" y="90429"/>
                </a:cubicBezTo>
                <a:close/>
                <a:moveTo>
                  <a:pt x="45594" y="90429"/>
                </a:moveTo>
                <a:cubicBezTo>
                  <a:pt x="45369" y="90429"/>
                  <a:pt x="45201" y="90597"/>
                  <a:pt x="45201" y="90794"/>
                </a:cubicBezTo>
                <a:cubicBezTo>
                  <a:pt x="45201" y="91019"/>
                  <a:pt x="45369" y="91187"/>
                  <a:pt x="45594" y="91187"/>
                </a:cubicBezTo>
                <a:cubicBezTo>
                  <a:pt x="45790" y="91187"/>
                  <a:pt x="45987" y="91019"/>
                  <a:pt x="45987" y="90794"/>
                </a:cubicBezTo>
                <a:cubicBezTo>
                  <a:pt x="45987" y="90597"/>
                  <a:pt x="45790" y="90429"/>
                  <a:pt x="45594" y="90429"/>
                </a:cubicBezTo>
                <a:close/>
                <a:moveTo>
                  <a:pt x="47559" y="90429"/>
                </a:moveTo>
                <a:cubicBezTo>
                  <a:pt x="47334" y="90429"/>
                  <a:pt x="47166" y="90597"/>
                  <a:pt x="47166" y="90794"/>
                </a:cubicBezTo>
                <a:cubicBezTo>
                  <a:pt x="47166" y="91019"/>
                  <a:pt x="47334" y="91187"/>
                  <a:pt x="47559" y="91187"/>
                </a:cubicBezTo>
                <a:cubicBezTo>
                  <a:pt x="47756" y="91187"/>
                  <a:pt x="47952" y="91019"/>
                  <a:pt x="47952" y="90794"/>
                </a:cubicBezTo>
                <a:cubicBezTo>
                  <a:pt x="47952" y="90597"/>
                  <a:pt x="47756" y="90429"/>
                  <a:pt x="47559" y="90429"/>
                </a:cubicBezTo>
                <a:close/>
                <a:moveTo>
                  <a:pt x="49524" y="90429"/>
                </a:moveTo>
                <a:cubicBezTo>
                  <a:pt x="49300" y="90429"/>
                  <a:pt x="49131" y="90597"/>
                  <a:pt x="49131" y="90794"/>
                </a:cubicBezTo>
                <a:cubicBezTo>
                  <a:pt x="49131" y="91019"/>
                  <a:pt x="49300" y="91187"/>
                  <a:pt x="49524" y="91187"/>
                </a:cubicBezTo>
                <a:cubicBezTo>
                  <a:pt x="49721" y="91187"/>
                  <a:pt x="49917" y="91019"/>
                  <a:pt x="49917" y="90794"/>
                </a:cubicBezTo>
                <a:cubicBezTo>
                  <a:pt x="49917" y="90597"/>
                  <a:pt x="49721" y="90429"/>
                  <a:pt x="49524" y="90429"/>
                </a:cubicBezTo>
                <a:close/>
                <a:moveTo>
                  <a:pt x="51489" y="90429"/>
                </a:moveTo>
                <a:cubicBezTo>
                  <a:pt x="51265" y="90429"/>
                  <a:pt x="51096" y="90597"/>
                  <a:pt x="51096" y="90794"/>
                </a:cubicBezTo>
                <a:cubicBezTo>
                  <a:pt x="51096" y="91019"/>
                  <a:pt x="51265" y="91187"/>
                  <a:pt x="51489" y="91187"/>
                </a:cubicBezTo>
                <a:cubicBezTo>
                  <a:pt x="51686" y="91187"/>
                  <a:pt x="51882" y="91019"/>
                  <a:pt x="51882" y="90794"/>
                </a:cubicBezTo>
                <a:cubicBezTo>
                  <a:pt x="51882" y="90597"/>
                  <a:pt x="51686" y="90429"/>
                  <a:pt x="51489" y="90429"/>
                </a:cubicBezTo>
                <a:close/>
                <a:moveTo>
                  <a:pt x="53455" y="90429"/>
                </a:moveTo>
                <a:cubicBezTo>
                  <a:pt x="53230" y="90429"/>
                  <a:pt x="53062" y="90597"/>
                  <a:pt x="53062" y="90794"/>
                </a:cubicBezTo>
                <a:cubicBezTo>
                  <a:pt x="53062" y="91019"/>
                  <a:pt x="53230" y="91187"/>
                  <a:pt x="53455" y="91187"/>
                </a:cubicBezTo>
                <a:cubicBezTo>
                  <a:pt x="53651" y="91187"/>
                  <a:pt x="53848" y="91019"/>
                  <a:pt x="53848" y="90794"/>
                </a:cubicBezTo>
                <a:cubicBezTo>
                  <a:pt x="53848" y="90597"/>
                  <a:pt x="53651" y="90429"/>
                  <a:pt x="53455" y="90429"/>
                </a:cubicBezTo>
                <a:close/>
                <a:moveTo>
                  <a:pt x="55420" y="90429"/>
                </a:moveTo>
                <a:cubicBezTo>
                  <a:pt x="55195" y="90429"/>
                  <a:pt x="55027" y="90597"/>
                  <a:pt x="55027" y="90794"/>
                </a:cubicBezTo>
                <a:cubicBezTo>
                  <a:pt x="55027" y="91019"/>
                  <a:pt x="55195" y="91187"/>
                  <a:pt x="55420" y="91187"/>
                </a:cubicBezTo>
                <a:cubicBezTo>
                  <a:pt x="55616" y="91187"/>
                  <a:pt x="55813" y="91019"/>
                  <a:pt x="55813" y="90794"/>
                </a:cubicBezTo>
                <a:cubicBezTo>
                  <a:pt x="55813" y="90597"/>
                  <a:pt x="55616" y="90429"/>
                  <a:pt x="55420" y="90429"/>
                </a:cubicBezTo>
                <a:close/>
                <a:moveTo>
                  <a:pt x="57385" y="90429"/>
                </a:moveTo>
                <a:cubicBezTo>
                  <a:pt x="57160" y="90429"/>
                  <a:pt x="56992" y="90597"/>
                  <a:pt x="56992" y="90794"/>
                </a:cubicBezTo>
                <a:cubicBezTo>
                  <a:pt x="56992" y="91019"/>
                  <a:pt x="57160" y="91187"/>
                  <a:pt x="57385" y="91187"/>
                </a:cubicBezTo>
                <a:cubicBezTo>
                  <a:pt x="57582" y="91187"/>
                  <a:pt x="57778" y="91019"/>
                  <a:pt x="57778" y="90794"/>
                </a:cubicBezTo>
                <a:cubicBezTo>
                  <a:pt x="57778" y="90597"/>
                  <a:pt x="57582" y="90429"/>
                  <a:pt x="57385" y="90429"/>
                </a:cubicBezTo>
                <a:close/>
                <a:moveTo>
                  <a:pt x="59350" y="90429"/>
                </a:moveTo>
                <a:cubicBezTo>
                  <a:pt x="59126" y="90429"/>
                  <a:pt x="58957" y="90597"/>
                  <a:pt x="58957" y="90794"/>
                </a:cubicBezTo>
                <a:cubicBezTo>
                  <a:pt x="58957" y="91019"/>
                  <a:pt x="59126" y="91187"/>
                  <a:pt x="59350" y="91187"/>
                </a:cubicBezTo>
                <a:cubicBezTo>
                  <a:pt x="59547" y="91187"/>
                  <a:pt x="59743" y="91019"/>
                  <a:pt x="59743" y="90794"/>
                </a:cubicBezTo>
                <a:cubicBezTo>
                  <a:pt x="59743" y="90597"/>
                  <a:pt x="59547" y="90429"/>
                  <a:pt x="59350" y="90429"/>
                </a:cubicBezTo>
                <a:close/>
                <a:moveTo>
                  <a:pt x="41663" y="92394"/>
                </a:moveTo>
                <a:cubicBezTo>
                  <a:pt x="41439" y="92394"/>
                  <a:pt x="41270" y="92563"/>
                  <a:pt x="41270" y="92759"/>
                </a:cubicBezTo>
                <a:cubicBezTo>
                  <a:pt x="41270" y="92984"/>
                  <a:pt x="41439" y="93152"/>
                  <a:pt x="41663" y="93152"/>
                </a:cubicBezTo>
                <a:cubicBezTo>
                  <a:pt x="41860" y="93152"/>
                  <a:pt x="42056" y="92984"/>
                  <a:pt x="42056" y="92759"/>
                </a:cubicBezTo>
                <a:cubicBezTo>
                  <a:pt x="42056" y="92563"/>
                  <a:pt x="41860" y="92394"/>
                  <a:pt x="41663" y="92394"/>
                </a:cubicBezTo>
                <a:close/>
                <a:moveTo>
                  <a:pt x="43629" y="92394"/>
                </a:moveTo>
                <a:cubicBezTo>
                  <a:pt x="43404" y="92394"/>
                  <a:pt x="43235" y="92563"/>
                  <a:pt x="43235" y="92759"/>
                </a:cubicBezTo>
                <a:cubicBezTo>
                  <a:pt x="43235" y="92984"/>
                  <a:pt x="43404" y="93152"/>
                  <a:pt x="43629" y="93152"/>
                </a:cubicBezTo>
                <a:cubicBezTo>
                  <a:pt x="43825" y="93152"/>
                  <a:pt x="44022" y="92984"/>
                  <a:pt x="44022" y="92759"/>
                </a:cubicBezTo>
                <a:cubicBezTo>
                  <a:pt x="44022" y="92563"/>
                  <a:pt x="43825" y="92394"/>
                  <a:pt x="43629" y="92394"/>
                </a:cubicBezTo>
                <a:close/>
                <a:moveTo>
                  <a:pt x="45594" y="92394"/>
                </a:moveTo>
                <a:cubicBezTo>
                  <a:pt x="45369" y="92394"/>
                  <a:pt x="45201" y="92563"/>
                  <a:pt x="45201" y="92759"/>
                </a:cubicBezTo>
                <a:cubicBezTo>
                  <a:pt x="45201" y="92984"/>
                  <a:pt x="45369" y="93152"/>
                  <a:pt x="45594" y="93152"/>
                </a:cubicBezTo>
                <a:cubicBezTo>
                  <a:pt x="45790" y="93152"/>
                  <a:pt x="45987" y="92984"/>
                  <a:pt x="45987" y="92759"/>
                </a:cubicBezTo>
                <a:cubicBezTo>
                  <a:pt x="45987" y="92563"/>
                  <a:pt x="45790" y="92394"/>
                  <a:pt x="45594" y="92394"/>
                </a:cubicBezTo>
                <a:close/>
                <a:moveTo>
                  <a:pt x="47559" y="92394"/>
                </a:moveTo>
                <a:cubicBezTo>
                  <a:pt x="47334" y="92394"/>
                  <a:pt x="47166" y="92563"/>
                  <a:pt x="47166" y="92759"/>
                </a:cubicBezTo>
                <a:cubicBezTo>
                  <a:pt x="47166" y="92984"/>
                  <a:pt x="47334" y="93152"/>
                  <a:pt x="47559" y="93152"/>
                </a:cubicBezTo>
                <a:cubicBezTo>
                  <a:pt x="47756" y="93152"/>
                  <a:pt x="47952" y="92984"/>
                  <a:pt x="47952" y="92759"/>
                </a:cubicBezTo>
                <a:cubicBezTo>
                  <a:pt x="47952" y="92563"/>
                  <a:pt x="47756" y="92394"/>
                  <a:pt x="47559" y="92394"/>
                </a:cubicBezTo>
                <a:close/>
                <a:moveTo>
                  <a:pt x="49524" y="92394"/>
                </a:moveTo>
                <a:cubicBezTo>
                  <a:pt x="49300" y="92394"/>
                  <a:pt x="49131" y="92563"/>
                  <a:pt x="49131" y="92759"/>
                </a:cubicBezTo>
                <a:cubicBezTo>
                  <a:pt x="49131" y="92984"/>
                  <a:pt x="49300" y="93152"/>
                  <a:pt x="49524" y="93152"/>
                </a:cubicBezTo>
                <a:cubicBezTo>
                  <a:pt x="49721" y="93152"/>
                  <a:pt x="49917" y="92984"/>
                  <a:pt x="49917" y="92759"/>
                </a:cubicBezTo>
                <a:cubicBezTo>
                  <a:pt x="49917" y="92563"/>
                  <a:pt x="49721" y="92394"/>
                  <a:pt x="49524" y="92394"/>
                </a:cubicBezTo>
                <a:close/>
                <a:moveTo>
                  <a:pt x="51489" y="92394"/>
                </a:moveTo>
                <a:cubicBezTo>
                  <a:pt x="51265" y="92394"/>
                  <a:pt x="51096" y="92563"/>
                  <a:pt x="51096" y="92759"/>
                </a:cubicBezTo>
                <a:cubicBezTo>
                  <a:pt x="51096" y="92984"/>
                  <a:pt x="51265" y="93152"/>
                  <a:pt x="51489" y="93152"/>
                </a:cubicBezTo>
                <a:cubicBezTo>
                  <a:pt x="51686" y="93152"/>
                  <a:pt x="51882" y="92984"/>
                  <a:pt x="51882" y="92759"/>
                </a:cubicBezTo>
                <a:cubicBezTo>
                  <a:pt x="51882" y="92563"/>
                  <a:pt x="51686" y="92394"/>
                  <a:pt x="51489" y="92394"/>
                </a:cubicBezTo>
                <a:close/>
                <a:moveTo>
                  <a:pt x="53455" y="92394"/>
                </a:moveTo>
                <a:cubicBezTo>
                  <a:pt x="53230" y="92394"/>
                  <a:pt x="53062" y="92563"/>
                  <a:pt x="53062" y="92759"/>
                </a:cubicBezTo>
                <a:cubicBezTo>
                  <a:pt x="53062" y="92984"/>
                  <a:pt x="53230" y="93152"/>
                  <a:pt x="53455" y="93152"/>
                </a:cubicBezTo>
                <a:cubicBezTo>
                  <a:pt x="53651" y="93152"/>
                  <a:pt x="53848" y="92984"/>
                  <a:pt x="53848" y="92759"/>
                </a:cubicBezTo>
                <a:cubicBezTo>
                  <a:pt x="53848" y="92563"/>
                  <a:pt x="53651" y="92394"/>
                  <a:pt x="53455" y="92394"/>
                </a:cubicBezTo>
                <a:close/>
                <a:moveTo>
                  <a:pt x="55420" y="92394"/>
                </a:moveTo>
                <a:cubicBezTo>
                  <a:pt x="55195" y="92394"/>
                  <a:pt x="55027" y="92563"/>
                  <a:pt x="55027" y="92759"/>
                </a:cubicBezTo>
                <a:cubicBezTo>
                  <a:pt x="55027" y="92984"/>
                  <a:pt x="55195" y="93152"/>
                  <a:pt x="55420" y="93152"/>
                </a:cubicBezTo>
                <a:cubicBezTo>
                  <a:pt x="55616" y="93152"/>
                  <a:pt x="55813" y="92984"/>
                  <a:pt x="55813" y="92759"/>
                </a:cubicBezTo>
                <a:cubicBezTo>
                  <a:pt x="55813" y="92563"/>
                  <a:pt x="55616" y="92394"/>
                  <a:pt x="55420" y="92394"/>
                </a:cubicBezTo>
                <a:close/>
                <a:moveTo>
                  <a:pt x="57385" y="92394"/>
                </a:moveTo>
                <a:cubicBezTo>
                  <a:pt x="57160" y="92394"/>
                  <a:pt x="56992" y="92563"/>
                  <a:pt x="56992" y="92759"/>
                </a:cubicBezTo>
                <a:cubicBezTo>
                  <a:pt x="56992" y="92984"/>
                  <a:pt x="57160" y="93152"/>
                  <a:pt x="57385" y="93152"/>
                </a:cubicBezTo>
                <a:cubicBezTo>
                  <a:pt x="57582" y="93152"/>
                  <a:pt x="57778" y="92984"/>
                  <a:pt x="57778" y="92759"/>
                </a:cubicBezTo>
                <a:cubicBezTo>
                  <a:pt x="57778" y="92563"/>
                  <a:pt x="57582" y="92394"/>
                  <a:pt x="57385" y="92394"/>
                </a:cubicBezTo>
                <a:close/>
                <a:moveTo>
                  <a:pt x="41663" y="94359"/>
                </a:moveTo>
                <a:cubicBezTo>
                  <a:pt x="41439" y="94359"/>
                  <a:pt x="41270" y="94528"/>
                  <a:pt x="41270" y="94724"/>
                </a:cubicBezTo>
                <a:cubicBezTo>
                  <a:pt x="41270" y="94949"/>
                  <a:pt x="41439" y="95117"/>
                  <a:pt x="41663" y="95117"/>
                </a:cubicBezTo>
                <a:cubicBezTo>
                  <a:pt x="41860" y="95117"/>
                  <a:pt x="42056" y="94949"/>
                  <a:pt x="42056" y="94724"/>
                </a:cubicBezTo>
                <a:cubicBezTo>
                  <a:pt x="42056" y="94528"/>
                  <a:pt x="41860" y="94359"/>
                  <a:pt x="41663" y="94359"/>
                </a:cubicBezTo>
                <a:close/>
                <a:moveTo>
                  <a:pt x="43629" y="94359"/>
                </a:moveTo>
                <a:cubicBezTo>
                  <a:pt x="43404" y="94359"/>
                  <a:pt x="43235" y="94528"/>
                  <a:pt x="43235" y="94724"/>
                </a:cubicBezTo>
                <a:cubicBezTo>
                  <a:pt x="43235" y="94949"/>
                  <a:pt x="43404" y="95117"/>
                  <a:pt x="43629" y="95117"/>
                </a:cubicBezTo>
                <a:cubicBezTo>
                  <a:pt x="43825" y="95117"/>
                  <a:pt x="44022" y="94949"/>
                  <a:pt x="44022" y="94724"/>
                </a:cubicBezTo>
                <a:cubicBezTo>
                  <a:pt x="44022" y="94528"/>
                  <a:pt x="43825" y="94359"/>
                  <a:pt x="43629" y="94359"/>
                </a:cubicBezTo>
                <a:close/>
                <a:moveTo>
                  <a:pt x="45594" y="94359"/>
                </a:moveTo>
                <a:cubicBezTo>
                  <a:pt x="45369" y="94359"/>
                  <a:pt x="45201" y="94528"/>
                  <a:pt x="45201" y="94724"/>
                </a:cubicBezTo>
                <a:cubicBezTo>
                  <a:pt x="45201" y="94949"/>
                  <a:pt x="45369" y="95117"/>
                  <a:pt x="45594" y="95117"/>
                </a:cubicBezTo>
                <a:cubicBezTo>
                  <a:pt x="45790" y="95117"/>
                  <a:pt x="45987" y="94949"/>
                  <a:pt x="45987" y="94724"/>
                </a:cubicBezTo>
                <a:cubicBezTo>
                  <a:pt x="45987" y="94528"/>
                  <a:pt x="45790" y="94359"/>
                  <a:pt x="45594" y="94359"/>
                </a:cubicBezTo>
                <a:close/>
                <a:moveTo>
                  <a:pt x="47559" y="94359"/>
                </a:moveTo>
                <a:cubicBezTo>
                  <a:pt x="47334" y="94359"/>
                  <a:pt x="47166" y="94528"/>
                  <a:pt x="47166" y="94724"/>
                </a:cubicBezTo>
                <a:cubicBezTo>
                  <a:pt x="47166" y="94949"/>
                  <a:pt x="47334" y="95117"/>
                  <a:pt x="47559" y="95117"/>
                </a:cubicBezTo>
                <a:cubicBezTo>
                  <a:pt x="47756" y="95117"/>
                  <a:pt x="47952" y="94949"/>
                  <a:pt x="47952" y="94724"/>
                </a:cubicBezTo>
                <a:cubicBezTo>
                  <a:pt x="47952" y="94528"/>
                  <a:pt x="47756" y="94359"/>
                  <a:pt x="47559" y="94359"/>
                </a:cubicBezTo>
                <a:close/>
                <a:moveTo>
                  <a:pt x="49524" y="94359"/>
                </a:moveTo>
                <a:cubicBezTo>
                  <a:pt x="49300" y="94359"/>
                  <a:pt x="49131" y="94528"/>
                  <a:pt x="49131" y="94724"/>
                </a:cubicBezTo>
                <a:cubicBezTo>
                  <a:pt x="49131" y="94949"/>
                  <a:pt x="49300" y="95117"/>
                  <a:pt x="49524" y="95117"/>
                </a:cubicBezTo>
                <a:cubicBezTo>
                  <a:pt x="49721" y="95117"/>
                  <a:pt x="49917" y="94949"/>
                  <a:pt x="49917" y="94724"/>
                </a:cubicBezTo>
                <a:cubicBezTo>
                  <a:pt x="49917" y="94528"/>
                  <a:pt x="49721" y="94359"/>
                  <a:pt x="49524" y="94359"/>
                </a:cubicBezTo>
                <a:close/>
                <a:moveTo>
                  <a:pt x="51489" y="94359"/>
                </a:moveTo>
                <a:cubicBezTo>
                  <a:pt x="51265" y="94359"/>
                  <a:pt x="51096" y="94528"/>
                  <a:pt x="51096" y="94724"/>
                </a:cubicBezTo>
                <a:cubicBezTo>
                  <a:pt x="51096" y="94949"/>
                  <a:pt x="51265" y="95117"/>
                  <a:pt x="51489" y="95117"/>
                </a:cubicBezTo>
                <a:cubicBezTo>
                  <a:pt x="51686" y="95117"/>
                  <a:pt x="51882" y="94949"/>
                  <a:pt x="51882" y="94724"/>
                </a:cubicBezTo>
                <a:cubicBezTo>
                  <a:pt x="51882" y="94528"/>
                  <a:pt x="51686" y="94359"/>
                  <a:pt x="51489" y="94359"/>
                </a:cubicBezTo>
                <a:close/>
                <a:moveTo>
                  <a:pt x="53455" y="94359"/>
                </a:moveTo>
                <a:cubicBezTo>
                  <a:pt x="53230" y="94359"/>
                  <a:pt x="53062" y="94528"/>
                  <a:pt x="53062" y="94724"/>
                </a:cubicBezTo>
                <a:cubicBezTo>
                  <a:pt x="53062" y="94949"/>
                  <a:pt x="53230" y="95117"/>
                  <a:pt x="53455" y="95117"/>
                </a:cubicBezTo>
                <a:cubicBezTo>
                  <a:pt x="53651" y="95117"/>
                  <a:pt x="53848" y="94949"/>
                  <a:pt x="53848" y="94724"/>
                </a:cubicBezTo>
                <a:cubicBezTo>
                  <a:pt x="53848" y="94528"/>
                  <a:pt x="53651" y="94359"/>
                  <a:pt x="53455" y="94359"/>
                </a:cubicBezTo>
                <a:close/>
                <a:moveTo>
                  <a:pt x="55420" y="94359"/>
                </a:moveTo>
                <a:cubicBezTo>
                  <a:pt x="55195" y="94359"/>
                  <a:pt x="55027" y="94528"/>
                  <a:pt x="55027" y="94724"/>
                </a:cubicBezTo>
                <a:cubicBezTo>
                  <a:pt x="55027" y="94949"/>
                  <a:pt x="55195" y="95117"/>
                  <a:pt x="55420" y="95117"/>
                </a:cubicBezTo>
                <a:cubicBezTo>
                  <a:pt x="55616" y="95117"/>
                  <a:pt x="55813" y="94949"/>
                  <a:pt x="55813" y="94724"/>
                </a:cubicBezTo>
                <a:cubicBezTo>
                  <a:pt x="55813" y="94528"/>
                  <a:pt x="55616" y="94359"/>
                  <a:pt x="55420" y="94359"/>
                </a:cubicBezTo>
                <a:close/>
                <a:moveTo>
                  <a:pt x="57385" y="94359"/>
                </a:moveTo>
                <a:cubicBezTo>
                  <a:pt x="57160" y="94359"/>
                  <a:pt x="56992" y="94528"/>
                  <a:pt x="56992" y="94724"/>
                </a:cubicBezTo>
                <a:cubicBezTo>
                  <a:pt x="56992" y="94949"/>
                  <a:pt x="57160" y="95117"/>
                  <a:pt x="57385" y="95117"/>
                </a:cubicBezTo>
                <a:cubicBezTo>
                  <a:pt x="57582" y="95117"/>
                  <a:pt x="57778" y="94949"/>
                  <a:pt x="57778" y="94724"/>
                </a:cubicBezTo>
                <a:cubicBezTo>
                  <a:pt x="57778" y="94528"/>
                  <a:pt x="57582" y="94359"/>
                  <a:pt x="57385" y="94359"/>
                </a:cubicBezTo>
                <a:close/>
                <a:moveTo>
                  <a:pt x="41663" y="96325"/>
                </a:moveTo>
                <a:cubicBezTo>
                  <a:pt x="41439" y="96325"/>
                  <a:pt x="41270" y="96493"/>
                  <a:pt x="41270" y="96690"/>
                </a:cubicBezTo>
                <a:cubicBezTo>
                  <a:pt x="41270" y="96914"/>
                  <a:pt x="41439" y="97083"/>
                  <a:pt x="41663" y="97083"/>
                </a:cubicBezTo>
                <a:cubicBezTo>
                  <a:pt x="41860" y="97083"/>
                  <a:pt x="42056" y="96914"/>
                  <a:pt x="42056" y="96690"/>
                </a:cubicBezTo>
                <a:cubicBezTo>
                  <a:pt x="42056" y="96493"/>
                  <a:pt x="41860" y="96325"/>
                  <a:pt x="41663" y="96325"/>
                </a:cubicBezTo>
                <a:close/>
                <a:moveTo>
                  <a:pt x="43629" y="96325"/>
                </a:moveTo>
                <a:cubicBezTo>
                  <a:pt x="43404" y="96325"/>
                  <a:pt x="43235" y="96493"/>
                  <a:pt x="43235" y="96690"/>
                </a:cubicBezTo>
                <a:cubicBezTo>
                  <a:pt x="43235" y="96914"/>
                  <a:pt x="43404" y="97083"/>
                  <a:pt x="43629" y="97083"/>
                </a:cubicBezTo>
                <a:cubicBezTo>
                  <a:pt x="43825" y="97083"/>
                  <a:pt x="44022" y="96914"/>
                  <a:pt x="44022" y="96690"/>
                </a:cubicBezTo>
                <a:cubicBezTo>
                  <a:pt x="44022" y="96493"/>
                  <a:pt x="43825" y="96325"/>
                  <a:pt x="43629" y="96325"/>
                </a:cubicBezTo>
                <a:close/>
                <a:moveTo>
                  <a:pt x="45594" y="96325"/>
                </a:moveTo>
                <a:cubicBezTo>
                  <a:pt x="45369" y="96325"/>
                  <a:pt x="45201" y="96493"/>
                  <a:pt x="45201" y="96690"/>
                </a:cubicBezTo>
                <a:cubicBezTo>
                  <a:pt x="45201" y="96914"/>
                  <a:pt x="45369" y="97083"/>
                  <a:pt x="45594" y="97083"/>
                </a:cubicBezTo>
                <a:cubicBezTo>
                  <a:pt x="45790" y="97083"/>
                  <a:pt x="45987" y="96914"/>
                  <a:pt x="45987" y="96690"/>
                </a:cubicBezTo>
                <a:cubicBezTo>
                  <a:pt x="45987" y="96493"/>
                  <a:pt x="45790" y="96325"/>
                  <a:pt x="45594" y="96325"/>
                </a:cubicBezTo>
                <a:close/>
                <a:moveTo>
                  <a:pt x="47559" y="96325"/>
                </a:moveTo>
                <a:cubicBezTo>
                  <a:pt x="47334" y="96325"/>
                  <a:pt x="47166" y="96493"/>
                  <a:pt x="47166" y="96690"/>
                </a:cubicBezTo>
                <a:cubicBezTo>
                  <a:pt x="47166" y="96914"/>
                  <a:pt x="47334" y="97083"/>
                  <a:pt x="47559" y="97083"/>
                </a:cubicBezTo>
                <a:cubicBezTo>
                  <a:pt x="47756" y="97083"/>
                  <a:pt x="47952" y="96914"/>
                  <a:pt x="47952" y="96690"/>
                </a:cubicBezTo>
                <a:cubicBezTo>
                  <a:pt x="47952" y="96493"/>
                  <a:pt x="47756" y="96325"/>
                  <a:pt x="47559" y="96325"/>
                </a:cubicBezTo>
                <a:close/>
                <a:moveTo>
                  <a:pt x="49524" y="96325"/>
                </a:moveTo>
                <a:cubicBezTo>
                  <a:pt x="49300" y="96325"/>
                  <a:pt x="49131" y="96493"/>
                  <a:pt x="49131" y="96690"/>
                </a:cubicBezTo>
                <a:cubicBezTo>
                  <a:pt x="49131" y="96914"/>
                  <a:pt x="49300" y="97083"/>
                  <a:pt x="49524" y="97083"/>
                </a:cubicBezTo>
                <a:cubicBezTo>
                  <a:pt x="49721" y="97083"/>
                  <a:pt x="49917" y="96914"/>
                  <a:pt x="49917" y="96690"/>
                </a:cubicBezTo>
                <a:cubicBezTo>
                  <a:pt x="49917" y="96493"/>
                  <a:pt x="49721" y="96325"/>
                  <a:pt x="49524" y="96325"/>
                </a:cubicBezTo>
                <a:close/>
                <a:moveTo>
                  <a:pt x="51489" y="96325"/>
                </a:moveTo>
                <a:cubicBezTo>
                  <a:pt x="51265" y="96325"/>
                  <a:pt x="51096" y="96493"/>
                  <a:pt x="51096" y="96690"/>
                </a:cubicBezTo>
                <a:cubicBezTo>
                  <a:pt x="51096" y="96914"/>
                  <a:pt x="51265" y="97083"/>
                  <a:pt x="51489" y="97083"/>
                </a:cubicBezTo>
                <a:cubicBezTo>
                  <a:pt x="51686" y="97083"/>
                  <a:pt x="51882" y="96914"/>
                  <a:pt x="51882" y="96690"/>
                </a:cubicBezTo>
                <a:cubicBezTo>
                  <a:pt x="51882" y="96493"/>
                  <a:pt x="51686" y="96325"/>
                  <a:pt x="51489" y="96325"/>
                </a:cubicBezTo>
                <a:close/>
                <a:moveTo>
                  <a:pt x="53455" y="96325"/>
                </a:moveTo>
                <a:cubicBezTo>
                  <a:pt x="53230" y="96325"/>
                  <a:pt x="53062" y="96493"/>
                  <a:pt x="53062" y="96690"/>
                </a:cubicBezTo>
                <a:cubicBezTo>
                  <a:pt x="53062" y="96914"/>
                  <a:pt x="53230" y="97083"/>
                  <a:pt x="53455" y="97083"/>
                </a:cubicBezTo>
                <a:cubicBezTo>
                  <a:pt x="53651" y="97083"/>
                  <a:pt x="53848" y="96914"/>
                  <a:pt x="53848" y="96690"/>
                </a:cubicBezTo>
                <a:cubicBezTo>
                  <a:pt x="53848" y="96493"/>
                  <a:pt x="53651" y="96325"/>
                  <a:pt x="53455" y="96325"/>
                </a:cubicBezTo>
                <a:close/>
                <a:moveTo>
                  <a:pt x="55420" y="96325"/>
                </a:moveTo>
                <a:cubicBezTo>
                  <a:pt x="55195" y="96325"/>
                  <a:pt x="55027" y="96493"/>
                  <a:pt x="55027" y="96690"/>
                </a:cubicBezTo>
                <a:cubicBezTo>
                  <a:pt x="55027" y="96914"/>
                  <a:pt x="55195" y="97083"/>
                  <a:pt x="55420" y="97083"/>
                </a:cubicBezTo>
                <a:cubicBezTo>
                  <a:pt x="55616" y="97083"/>
                  <a:pt x="55813" y="96914"/>
                  <a:pt x="55813" y="96690"/>
                </a:cubicBezTo>
                <a:cubicBezTo>
                  <a:pt x="55813" y="96493"/>
                  <a:pt x="55616" y="96325"/>
                  <a:pt x="55420" y="96325"/>
                </a:cubicBezTo>
                <a:close/>
                <a:moveTo>
                  <a:pt x="39698" y="98290"/>
                </a:moveTo>
                <a:cubicBezTo>
                  <a:pt x="39474" y="98290"/>
                  <a:pt x="39305" y="98458"/>
                  <a:pt x="39305" y="98655"/>
                </a:cubicBezTo>
                <a:cubicBezTo>
                  <a:pt x="39305" y="98880"/>
                  <a:pt x="39474" y="99048"/>
                  <a:pt x="39698" y="99048"/>
                </a:cubicBezTo>
                <a:cubicBezTo>
                  <a:pt x="39895" y="99048"/>
                  <a:pt x="40091" y="98880"/>
                  <a:pt x="40091" y="98655"/>
                </a:cubicBezTo>
                <a:cubicBezTo>
                  <a:pt x="40091" y="98458"/>
                  <a:pt x="39895" y="98290"/>
                  <a:pt x="39698" y="98290"/>
                </a:cubicBezTo>
                <a:close/>
                <a:moveTo>
                  <a:pt x="41663" y="98290"/>
                </a:moveTo>
                <a:cubicBezTo>
                  <a:pt x="41439" y="98290"/>
                  <a:pt x="41270" y="98458"/>
                  <a:pt x="41270" y="98655"/>
                </a:cubicBezTo>
                <a:cubicBezTo>
                  <a:pt x="41270" y="98880"/>
                  <a:pt x="41439" y="99048"/>
                  <a:pt x="41663" y="99048"/>
                </a:cubicBezTo>
                <a:cubicBezTo>
                  <a:pt x="41860" y="99048"/>
                  <a:pt x="42056" y="98880"/>
                  <a:pt x="42056" y="98655"/>
                </a:cubicBezTo>
                <a:cubicBezTo>
                  <a:pt x="42056" y="98458"/>
                  <a:pt x="41860" y="98290"/>
                  <a:pt x="41663" y="98290"/>
                </a:cubicBezTo>
                <a:close/>
                <a:moveTo>
                  <a:pt x="43629" y="98290"/>
                </a:moveTo>
                <a:cubicBezTo>
                  <a:pt x="43404" y="98290"/>
                  <a:pt x="43235" y="98458"/>
                  <a:pt x="43235" y="98655"/>
                </a:cubicBezTo>
                <a:cubicBezTo>
                  <a:pt x="43235" y="98880"/>
                  <a:pt x="43404" y="99048"/>
                  <a:pt x="43629" y="99048"/>
                </a:cubicBezTo>
                <a:cubicBezTo>
                  <a:pt x="43825" y="99048"/>
                  <a:pt x="44022" y="98880"/>
                  <a:pt x="44022" y="98655"/>
                </a:cubicBezTo>
                <a:cubicBezTo>
                  <a:pt x="44022" y="98458"/>
                  <a:pt x="43825" y="98290"/>
                  <a:pt x="43629" y="98290"/>
                </a:cubicBezTo>
                <a:close/>
                <a:moveTo>
                  <a:pt x="45594" y="98290"/>
                </a:moveTo>
                <a:cubicBezTo>
                  <a:pt x="45369" y="98290"/>
                  <a:pt x="45201" y="98458"/>
                  <a:pt x="45201" y="98655"/>
                </a:cubicBezTo>
                <a:cubicBezTo>
                  <a:pt x="45201" y="98880"/>
                  <a:pt x="45369" y="99048"/>
                  <a:pt x="45594" y="99048"/>
                </a:cubicBezTo>
                <a:cubicBezTo>
                  <a:pt x="45790" y="99048"/>
                  <a:pt x="45987" y="98880"/>
                  <a:pt x="45987" y="98655"/>
                </a:cubicBezTo>
                <a:cubicBezTo>
                  <a:pt x="45987" y="98458"/>
                  <a:pt x="45790" y="98290"/>
                  <a:pt x="45594" y="98290"/>
                </a:cubicBezTo>
                <a:close/>
                <a:moveTo>
                  <a:pt x="47559" y="98290"/>
                </a:moveTo>
                <a:cubicBezTo>
                  <a:pt x="47334" y="98290"/>
                  <a:pt x="47166" y="98458"/>
                  <a:pt x="47166" y="98655"/>
                </a:cubicBezTo>
                <a:cubicBezTo>
                  <a:pt x="47166" y="98880"/>
                  <a:pt x="47334" y="99048"/>
                  <a:pt x="47559" y="99048"/>
                </a:cubicBezTo>
                <a:cubicBezTo>
                  <a:pt x="47756" y="99048"/>
                  <a:pt x="47952" y="98880"/>
                  <a:pt x="47952" y="98655"/>
                </a:cubicBezTo>
                <a:cubicBezTo>
                  <a:pt x="47952" y="98458"/>
                  <a:pt x="47756" y="98290"/>
                  <a:pt x="47559" y="98290"/>
                </a:cubicBezTo>
                <a:close/>
                <a:moveTo>
                  <a:pt x="49524" y="98290"/>
                </a:moveTo>
                <a:cubicBezTo>
                  <a:pt x="49300" y="98290"/>
                  <a:pt x="49131" y="98458"/>
                  <a:pt x="49131" y="98655"/>
                </a:cubicBezTo>
                <a:cubicBezTo>
                  <a:pt x="49131" y="98880"/>
                  <a:pt x="49300" y="99048"/>
                  <a:pt x="49524" y="99048"/>
                </a:cubicBezTo>
                <a:cubicBezTo>
                  <a:pt x="49721" y="99048"/>
                  <a:pt x="49917" y="98880"/>
                  <a:pt x="49917" y="98655"/>
                </a:cubicBezTo>
                <a:cubicBezTo>
                  <a:pt x="49917" y="98458"/>
                  <a:pt x="49721" y="98290"/>
                  <a:pt x="49524" y="98290"/>
                </a:cubicBezTo>
                <a:close/>
                <a:moveTo>
                  <a:pt x="51489" y="98290"/>
                </a:moveTo>
                <a:cubicBezTo>
                  <a:pt x="51265" y="98290"/>
                  <a:pt x="51096" y="98458"/>
                  <a:pt x="51096" y="98655"/>
                </a:cubicBezTo>
                <a:cubicBezTo>
                  <a:pt x="51096" y="98880"/>
                  <a:pt x="51265" y="99048"/>
                  <a:pt x="51489" y="99048"/>
                </a:cubicBezTo>
                <a:cubicBezTo>
                  <a:pt x="51686" y="99048"/>
                  <a:pt x="51882" y="98880"/>
                  <a:pt x="51882" y="98655"/>
                </a:cubicBezTo>
                <a:cubicBezTo>
                  <a:pt x="51882" y="98458"/>
                  <a:pt x="51686" y="98290"/>
                  <a:pt x="51489" y="98290"/>
                </a:cubicBezTo>
                <a:close/>
                <a:moveTo>
                  <a:pt x="53455" y="98290"/>
                </a:moveTo>
                <a:cubicBezTo>
                  <a:pt x="53230" y="98290"/>
                  <a:pt x="53062" y="98458"/>
                  <a:pt x="53062" y="98655"/>
                </a:cubicBezTo>
                <a:cubicBezTo>
                  <a:pt x="53062" y="98880"/>
                  <a:pt x="53230" y="99048"/>
                  <a:pt x="53455" y="99048"/>
                </a:cubicBezTo>
                <a:cubicBezTo>
                  <a:pt x="53651" y="99048"/>
                  <a:pt x="53848" y="98880"/>
                  <a:pt x="53848" y="98655"/>
                </a:cubicBezTo>
                <a:cubicBezTo>
                  <a:pt x="53848" y="98458"/>
                  <a:pt x="53651" y="98290"/>
                  <a:pt x="53455" y="98290"/>
                </a:cubicBezTo>
                <a:close/>
                <a:moveTo>
                  <a:pt x="55420" y="98290"/>
                </a:moveTo>
                <a:cubicBezTo>
                  <a:pt x="55195" y="98290"/>
                  <a:pt x="55027" y="98458"/>
                  <a:pt x="55027" y="98655"/>
                </a:cubicBezTo>
                <a:cubicBezTo>
                  <a:pt x="55027" y="98880"/>
                  <a:pt x="55195" y="99048"/>
                  <a:pt x="55420" y="99048"/>
                </a:cubicBezTo>
                <a:cubicBezTo>
                  <a:pt x="55616" y="99048"/>
                  <a:pt x="55813" y="98880"/>
                  <a:pt x="55813" y="98655"/>
                </a:cubicBezTo>
                <a:cubicBezTo>
                  <a:pt x="55813" y="98458"/>
                  <a:pt x="55616" y="98290"/>
                  <a:pt x="55420" y="98290"/>
                </a:cubicBezTo>
                <a:close/>
                <a:moveTo>
                  <a:pt x="39698" y="100227"/>
                </a:moveTo>
                <a:cubicBezTo>
                  <a:pt x="39474" y="100255"/>
                  <a:pt x="39305" y="100424"/>
                  <a:pt x="39305" y="100620"/>
                </a:cubicBezTo>
                <a:cubicBezTo>
                  <a:pt x="39305" y="100845"/>
                  <a:pt x="39474" y="101013"/>
                  <a:pt x="39698" y="101013"/>
                </a:cubicBezTo>
                <a:cubicBezTo>
                  <a:pt x="39895" y="101013"/>
                  <a:pt x="40091" y="100845"/>
                  <a:pt x="40091" y="100620"/>
                </a:cubicBezTo>
                <a:cubicBezTo>
                  <a:pt x="40091" y="100424"/>
                  <a:pt x="39895" y="100227"/>
                  <a:pt x="39698" y="100227"/>
                </a:cubicBezTo>
                <a:close/>
                <a:moveTo>
                  <a:pt x="41663" y="100227"/>
                </a:moveTo>
                <a:cubicBezTo>
                  <a:pt x="41439" y="100255"/>
                  <a:pt x="41270" y="100424"/>
                  <a:pt x="41270" y="100620"/>
                </a:cubicBezTo>
                <a:cubicBezTo>
                  <a:pt x="41270" y="100845"/>
                  <a:pt x="41439" y="101013"/>
                  <a:pt x="41663" y="101013"/>
                </a:cubicBezTo>
                <a:cubicBezTo>
                  <a:pt x="41860" y="101013"/>
                  <a:pt x="42056" y="100845"/>
                  <a:pt x="42056" y="100620"/>
                </a:cubicBezTo>
                <a:cubicBezTo>
                  <a:pt x="42056" y="100424"/>
                  <a:pt x="41860" y="100227"/>
                  <a:pt x="41663" y="100227"/>
                </a:cubicBezTo>
                <a:close/>
                <a:moveTo>
                  <a:pt x="43629" y="100227"/>
                </a:moveTo>
                <a:cubicBezTo>
                  <a:pt x="43404" y="100255"/>
                  <a:pt x="43235" y="100424"/>
                  <a:pt x="43235" y="100620"/>
                </a:cubicBezTo>
                <a:cubicBezTo>
                  <a:pt x="43235" y="100845"/>
                  <a:pt x="43404" y="101013"/>
                  <a:pt x="43629" y="101013"/>
                </a:cubicBezTo>
                <a:cubicBezTo>
                  <a:pt x="43825" y="101013"/>
                  <a:pt x="44022" y="100845"/>
                  <a:pt x="44022" y="100620"/>
                </a:cubicBezTo>
                <a:cubicBezTo>
                  <a:pt x="44022" y="100424"/>
                  <a:pt x="43825" y="100227"/>
                  <a:pt x="43629" y="100227"/>
                </a:cubicBezTo>
                <a:close/>
                <a:moveTo>
                  <a:pt x="45594" y="100227"/>
                </a:moveTo>
                <a:cubicBezTo>
                  <a:pt x="45369" y="100255"/>
                  <a:pt x="45201" y="100424"/>
                  <a:pt x="45201" y="100620"/>
                </a:cubicBezTo>
                <a:cubicBezTo>
                  <a:pt x="45201" y="100845"/>
                  <a:pt x="45369" y="101013"/>
                  <a:pt x="45594" y="101013"/>
                </a:cubicBezTo>
                <a:cubicBezTo>
                  <a:pt x="45790" y="101013"/>
                  <a:pt x="45987" y="100845"/>
                  <a:pt x="45987" y="100620"/>
                </a:cubicBezTo>
                <a:cubicBezTo>
                  <a:pt x="45987" y="100424"/>
                  <a:pt x="45790" y="100227"/>
                  <a:pt x="45594" y="100227"/>
                </a:cubicBezTo>
                <a:close/>
                <a:moveTo>
                  <a:pt x="47559" y="100227"/>
                </a:moveTo>
                <a:cubicBezTo>
                  <a:pt x="47334" y="100255"/>
                  <a:pt x="47166" y="100424"/>
                  <a:pt x="47166" y="100620"/>
                </a:cubicBezTo>
                <a:cubicBezTo>
                  <a:pt x="47166" y="100845"/>
                  <a:pt x="47334" y="101013"/>
                  <a:pt x="47559" y="101013"/>
                </a:cubicBezTo>
                <a:cubicBezTo>
                  <a:pt x="47756" y="101013"/>
                  <a:pt x="47952" y="100845"/>
                  <a:pt x="47952" y="100620"/>
                </a:cubicBezTo>
                <a:cubicBezTo>
                  <a:pt x="47952" y="100424"/>
                  <a:pt x="47756" y="100227"/>
                  <a:pt x="47559" y="100227"/>
                </a:cubicBezTo>
                <a:close/>
                <a:moveTo>
                  <a:pt x="49524" y="100227"/>
                </a:moveTo>
                <a:cubicBezTo>
                  <a:pt x="49300" y="100255"/>
                  <a:pt x="49131" y="100424"/>
                  <a:pt x="49131" y="100620"/>
                </a:cubicBezTo>
                <a:cubicBezTo>
                  <a:pt x="49131" y="100845"/>
                  <a:pt x="49300" y="101013"/>
                  <a:pt x="49524" y="101013"/>
                </a:cubicBezTo>
                <a:cubicBezTo>
                  <a:pt x="49721" y="101013"/>
                  <a:pt x="49917" y="100845"/>
                  <a:pt x="49917" y="100620"/>
                </a:cubicBezTo>
                <a:cubicBezTo>
                  <a:pt x="49917" y="100424"/>
                  <a:pt x="49721" y="100227"/>
                  <a:pt x="49524" y="100227"/>
                </a:cubicBezTo>
                <a:close/>
                <a:moveTo>
                  <a:pt x="51489" y="100227"/>
                </a:moveTo>
                <a:cubicBezTo>
                  <a:pt x="51265" y="100255"/>
                  <a:pt x="51096" y="100424"/>
                  <a:pt x="51096" y="100620"/>
                </a:cubicBezTo>
                <a:cubicBezTo>
                  <a:pt x="51096" y="100845"/>
                  <a:pt x="51265" y="101013"/>
                  <a:pt x="51489" y="101013"/>
                </a:cubicBezTo>
                <a:cubicBezTo>
                  <a:pt x="51686" y="101013"/>
                  <a:pt x="51882" y="100845"/>
                  <a:pt x="51882" y="100620"/>
                </a:cubicBezTo>
                <a:cubicBezTo>
                  <a:pt x="51882" y="100424"/>
                  <a:pt x="51686" y="100227"/>
                  <a:pt x="51489" y="100227"/>
                </a:cubicBezTo>
                <a:close/>
                <a:moveTo>
                  <a:pt x="53455" y="100227"/>
                </a:moveTo>
                <a:cubicBezTo>
                  <a:pt x="53230" y="100255"/>
                  <a:pt x="53062" y="100424"/>
                  <a:pt x="53062" y="100620"/>
                </a:cubicBezTo>
                <a:cubicBezTo>
                  <a:pt x="53062" y="100845"/>
                  <a:pt x="53230" y="101013"/>
                  <a:pt x="53455" y="101013"/>
                </a:cubicBezTo>
                <a:cubicBezTo>
                  <a:pt x="53651" y="101013"/>
                  <a:pt x="53848" y="100845"/>
                  <a:pt x="53848" y="100620"/>
                </a:cubicBezTo>
                <a:cubicBezTo>
                  <a:pt x="53848" y="100424"/>
                  <a:pt x="53651" y="100227"/>
                  <a:pt x="53455" y="100227"/>
                </a:cubicBezTo>
                <a:close/>
                <a:moveTo>
                  <a:pt x="55420" y="100227"/>
                </a:moveTo>
                <a:cubicBezTo>
                  <a:pt x="55195" y="100255"/>
                  <a:pt x="55027" y="100424"/>
                  <a:pt x="55027" y="100620"/>
                </a:cubicBezTo>
                <a:cubicBezTo>
                  <a:pt x="55027" y="100845"/>
                  <a:pt x="55195" y="101013"/>
                  <a:pt x="55420" y="101013"/>
                </a:cubicBezTo>
                <a:cubicBezTo>
                  <a:pt x="55616" y="101013"/>
                  <a:pt x="55813" y="100845"/>
                  <a:pt x="55813" y="100620"/>
                </a:cubicBezTo>
                <a:cubicBezTo>
                  <a:pt x="55813" y="100424"/>
                  <a:pt x="55616" y="100227"/>
                  <a:pt x="55420" y="100227"/>
                </a:cubicBezTo>
                <a:close/>
                <a:moveTo>
                  <a:pt x="37733" y="102220"/>
                </a:moveTo>
                <a:cubicBezTo>
                  <a:pt x="37508" y="102220"/>
                  <a:pt x="37340" y="102389"/>
                  <a:pt x="37340" y="102585"/>
                </a:cubicBezTo>
                <a:cubicBezTo>
                  <a:pt x="37340" y="102810"/>
                  <a:pt x="37508" y="102978"/>
                  <a:pt x="37733" y="102978"/>
                </a:cubicBezTo>
                <a:cubicBezTo>
                  <a:pt x="37929" y="102978"/>
                  <a:pt x="38126" y="102810"/>
                  <a:pt x="38126" y="102585"/>
                </a:cubicBezTo>
                <a:cubicBezTo>
                  <a:pt x="38126" y="102389"/>
                  <a:pt x="37929" y="102220"/>
                  <a:pt x="37733" y="102220"/>
                </a:cubicBezTo>
                <a:close/>
                <a:moveTo>
                  <a:pt x="39698" y="102220"/>
                </a:moveTo>
                <a:cubicBezTo>
                  <a:pt x="39474" y="102220"/>
                  <a:pt x="39305" y="102389"/>
                  <a:pt x="39305" y="102585"/>
                </a:cubicBezTo>
                <a:cubicBezTo>
                  <a:pt x="39305" y="102810"/>
                  <a:pt x="39474" y="102978"/>
                  <a:pt x="39698" y="102978"/>
                </a:cubicBezTo>
                <a:cubicBezTo>
                  <a:pt x="39895" y="102978"/>
                  <a:pt x="40091" y="102810"/>
                  <a:pt x="40091" y="102585"/>
                </a:cubicBezTo>
                <a:cubicBezTo>
                  <a:pt x="40091" y="102389"/>
                  <a:pt x="39895" y="102220"/>
                  <a:pt x="39698" y="102220"/>
                </a:cubicBezTo>
                <a:close/>
                <a:moveTo>
                  <a:pt x="41663" y="102220"/>
                </a:moveTo>
                <a:cubicBezTo>
                  <a:pt x="41439" y="102220"/>
                  <a:pt x="41270" y="102389"/>
                  <a:pt x="41270" y="102585"/>
                </a:cubicBezTo>
                <a:cubicBezTo>
                  <a:pt x="41270" y="102810"/>
                  <a:pt x="41439" y="102978"/>
                  <a:pt x="41663" y="102978"/>
                </a:cubicBezTo>
                <a:cubicBezTo>
                  <a:pt x="41860" y="102978"/>
                  <a:pt x="42056" y="102810"/>
                  <a:pt x="42056" y="102585"/>
                </a:cubicBezTo>
                <a:cubicBezTo>
                  <a:pt x="42056" y="102389"/>
                  <a:pt x="41860" y="102220"/>
                  <a:pt x="41663" y="102220"/>
                </a:cubicBezTo>
                <a:close/>
                <a:moveTo>
                  <a:pt x="43629" y="102220"/>
                </a:moveTo>
                <a:cubicBezTo>
                  <a:pt x="43404" y="102220"/>
                  <a:pt x="43235" y="102389"/>
                  <a:pt x="43235" y="102585"/>
                </a:cubicBezTo>
                <a:cubicBezTo>
                  <a:pt x="43235" y="102810"/>
                  <a:pt x="43404" y="102978"/>
                  <a:pt x="43629" y="102978"/>
                </a:cubicBezTo>
                <a:cubicBezTo>
                  <a:pt x="43825" y="102978"/>
                  <a:pt x="44022" y="102810"/>
                  <a:pt x="44022" y="102585"/>
                </a:cubicBezTo>
                <a:cubicBezTo>
                  <a:pt x="44022" y="102389"/>
                  <a:pt x="43825" y="102220"/>
                  <a:pt x="43629" y="102220"/>
                </a:cubicBezTo>
                <a:close/>
                <a:moveTo>
                  <a:pt x="45594" y="102220"/>
                </a:moveTo>
                <a:cubicBezTo>
                  <a:pt x="45369" y="102220"/>
                  <a:pt x="45201" y="102389"/>
                  <a:pt x="45201" y="102585"/>
                </a:cubicBezTo>
                <a:cubicBezTo>
                  <a:pt x="45201" y="102810"/>
                  <a:pt x="45369" y="102978"/>
                  <a:pt x="45594" y="102978"/>
                </a:cubicBezTo>
                <a:cubicBezTo>
                  <a:pt x="45790" y="102978"/>
                  <a:pt x="45987" y="102810"/>
                  <a:pt x="45987" y="102585"/>
                </a:cubicBezTo>
                <a:cubicBezTo>
                  <a:pt x="45987" y="102389"/>
                  <a:pt x="45790" y="102220"/>
                  <a:pt x="45594" y="102220"/>
                </a:cubicBezTo>
                <a:close/>
                <a:moveTo>
                  <a:pt x="47559" y="102220"/>
                </a:moveTo>
                <a:cubicBezTo>
                  <a:pt x="47334" y="102220"/>
                  <a:pt x="47166" y="102389"/>
                  <a:pt x="47166" y="102585"/>
                </a:cubicBezTo>
                <a:cubicBezTo>
                  <a:pt x="47166" y="102810"/>
                  <a:pt x="47334" y="102978"/>
                  <a:pt x="47559" y="102978"/>
                </a:cubicBezTo>
                <a:cubicBezTo>
                  <a:pt x="47756" y="102978"/>
                  <a:pt x="47952" y="102810"/>
                  <a:pt x="47952" y="102585"/>
                </a:cubicBezTo>
                <a:cubicBezTo>
                  <a:pt x="47952" y="102389"/>
                  <a:pt x="47756" y="102220"/>
                  <a:pt x="47559" y="102220"/>
                </a:cubicBezTo>
                <a:close/>
                <a:moveTo>
                  <a:pt x="49524" y="102220"/>
                </a:moveTo>
                <a:cubicBezTo>
                  <a:pt x="49300" y="102220"/>
                  <a:pt x="49131" y="102389"/>
                  <a:pt x="49131" y="102585"/>
                </a:cubicBezTo>
                <a:cubicBezTo>
                  <a:pt x="49131" y="102810"/>
                  <a:pt x="49300" y="102978"/>
                  <a:pt x="49524" y="102978"/>
                </a:cubicBezTo>
                <a:cubicBezTo>
                  <a:pt x="49721" y="102978"/>
                  <a:pt x="49917" y="102810"/>
                  <a:pt x="49917" y="102585"/>
                </a:cubicBezTo>
                <a:cubicBezTo>
                  <a:pt x="49917" y="102389"/>
                  <a:pt x="49721" y="102220"/>
                  <a:pt x="49524" y="102220"/>
                </a:cubicBezTo>
                <a:close/>
                <a:moveTo>
                  <a:pt x="51489" y="102220"/>
                </a:moveTo>
                <a:cubicBezTo>
                  <a:pt x="51265" y="102220"/>
                  <a:pt x="51096" y="102389"/>
                  <a:pt x="51096" y="102585"/>
                </a:cubicBezTo>
                <a:cubicBezTo>
                  <a:pt x="51096" y="102810"/>
                  <a:pt x="51265" y="102978"/>
                  <a:pt x="51489" y="102978"/>
                </a:cubicBezTo>
                <a:cubicBezTo>
                  <a:pt x="51686" y="102978"/>
                  <a:pt x="51882" y="102810"/>
                  <a:pt x="51882" y="102585"/>
                </a:cubicBezTo>
                <a:cubicBezTo>
                  <a:pt x="51882" y="102389"/>
                  <a:pt x="51686" y="102220"/>
                  <a:pt x="51489" y="102220"/>
                </a:cubicBezTo>
                <a:close/>
                <a:moveTo>
                  <a:pt x="53455" y="102220"/>
                </a:moveTo>
                <a:cubicBezTo>
                  <a:pt x="53230" y="102220"/>
                  <a:pt x="53062" y="102389"/>
                  <a:pt x="53062" y="102585"/>
                </a:cubicBezTo>
                <a:cubicBezTo>
                  <a:pt x="53062" y="102810"/>
                  <a:pt x="53230" y="102978"/>
                  <a:pt x="53455" y="102978"/>
                </a:cubicBezTo>
                <a:cubicBezTo>
                  <a:pt x="53651" y="102978"/>
                  <a:pt x="53848" y="102810"/>
                  <a:pt x="53848" y="102585"/>
                </a:cubicBezTo>
                <a:cubicBezTo>
                  <a:pt x="53848" y="102389"/>
                  <a:pt x="53651" y="102220"/>
                  <a:pt x="53455" y="102220"/>
                </a:cubicBezTo>
                <a:close/>
                <a:moveTo>
                  <a:pt x="37733" y="104158"/>
                </a:moveTo>
                <a:cubicBezTo>
                  <a:pt x="37508" y="104186"/>
                  <a:pt x="37340" y="104354"/>
                  <a:pt x="37340" y="104551"/>
                </a:cubicBezTo>
                <a:cubicBezTo>
                  <a:pt x="37340" y="104775"/>
                  <a:pt x="37508" y="104944"/>
                  <a:pt x="37733" y="104944"/>
                </a:cubicBezTo>
                <a:cubicBezTo>
                  <a:pt x="37929" y="104944"/>
                  <a:pt x="38126" y="104775"/>
                  <a:pt x="38126" y="104551"/>
                </a:cubicBezTo>
                <a:cubicBezTo>
                  <a:pt x="38126" y="104354"/>
                  <a:pt x="37929" y="104158"/>
                  <a:pt x="37733" y="104158"/>
                </a:cubicBezTo>
                <a:close/>
                <a:moveTo>
                  <a:pt x="39698" y="104158"/>
                </a:moveTo>
                <a:cubicBezTo>
                  <a:pt x="39474" y="104186"/>
                  <a:pt x="39305" y="104354"/>
                  <a:pt x="39305" y="104551"/>
                </a:cubicBezTo>
                <a:cubicBezTo>
                  <a:pt x="39305" y="104775"/>
                  <a:pt x="39474" y="104944"/>
                  <a:pt x="39698" y="104944"/>
                </a:cubicBezTo>
                <a:cubicBezTo>
                  <a:pt x="39895" y="104944"/>
                  <a:pt x="40091" y="104775"/>
                  <a:pt x="40091" y="104551"/>
                </a:cubicBezTo>
                <a:cubicBezTo>
                  <a:pt x="40091" y="104354"/>
                  <a:pt x="39895" y="104158"/>
                  <a:pt x="39698" y="104158"/>
                </a:cubicBezTo>
                <a:close/>
                <a:moveTo>
                  <a:pt x="41663" y="104158"/>
                </a:moveTo>
                <a:cubicBezTo>
                  <a:pt x="41439" y="104186"/>
                  <a:pt x="41270" y="104354"/>
                  <a:pt x="41270" y="104551"/>
                </a:cubicBezTo>
                <a:cubicBezTo>
                  <a:pt x="41270" y="104775"/>
                  <a:pt x="41439" y="104944"/>
                  <a:pt x="41663" y="104944"/>
                </a:cubicBezTo>
                <a:cubicBezTo>
                  <a:pt x="41860" y="104944"/>
                  <a:pt x="42056" y="104775"/>
                  <a:pt x="42056" y="104551"/>
                </a:cubicBezTo>
                <a:cubicBezTo>
                  <a:pt x="42056" y="104354"/>
                  <a:pt x="41860" y="104158"/>
                  <a:pt x="41663" y="104158"/>
                </a:cubicBezTo>
                <a:close/>
                <a:moveTo>
                  <a:pt x="43629" y="104158"/>
                </a:moveTo>
                <a:cubicBezTo>
                  <a:pt x="43404" y="104186"/>
                  <a:pt x="43235" y="104354"/>
                  <a:pt x="43235" y="104551"/>
                </a:cubicBezTo>
                <a:cubicBezTo>
                  <a:pt x="43235" y="104775"/>
                  <a:pt x="43404" y="104944"/>
                  <a:pt x="43629" y="104944"/>
                </a:cubicBezTo>
                <a:cubicBezTo>
                  <a:pt x="43825" y="104944"/>
                  <a:pt x="44022" y="104775"/>
                  <a:pt x="44022" y="104551"/>
                </a:cubicBezTo>
                <a:cubicBezTo>
                  <a:pt x="44022" y="104354"/>
                  <a:pt x="43825" y="104158"/>
                  <a:pt x="43629" y="104158"/>
                </a:cubicBezTo>
                <a:close/>
                <a:moveTo>
                  <a:pt x="45594" y="104158"/>
                </a:moveTo>
                <a:cubicBezTo>
                  <a:pt x="45369" y="104186"/>
                  <a:pt x="45201" y="104354"/>
                  <a:pt x="45201" y="104551"/>
                </a:cubicBezTo>
                <a:cubicBezTo>
                  <a:pt x="45201" y="104775"/>
                  <a:pt x="45369" y="104944"/>
                  <a:pt x="45594" y="104944"/>
                </a:cubicBezTo>
                <a:cubicBezTo>
                  <a:pt x="45790" y="104944"/>
                  <a:pt x="45987" y="104775"/>
                  <a:pt x="45987" y="104551"/>
                </a:cubicBezTo>
                <a:cubicBezTo>
                  <a:pt x="45987" y="104354"/>
                  <a:pt x="45790" y="104158"/>
                  <a:pt x="45594" y="104158"/>
                </a:cubicBezTo>
                <a:close/>
                <a:moveTo>
                  <a:pt x="47559" y="104158"/>
                </a:moveTo>
                <a:cubicBezTo>
                  <a:pt x="47334" y="104186"/>
                  <a:pt x="47166" y="104354"/>
                  <a:pt x="47166" y="104551"/>
                </a:cubicBezTo>
                <a:cubicBezTo>
                  <a:pt x="47166" y="104775"/>
                  <a:pt x="47334" y="104944"/>
                  <a:pt x="47559" y="104944"/>
                </a:cubicBezTo>
                <a:cubicBezTo>
                  <a:pt x="47756" y="104944"/>
                  <a:pt x="47952" y="104775"/>
                  <a:pt x="47952" y="104551"/>
                </a:cubicBezTo>
                <a:cubicBezTo>
                  <a:pt x="47952" y="104354"/>
                  <a:pt x="47756" y="104158"/>
                  <a:pt x="47559" y="104158"/>
                </a:cubicBezTo>
                <a:close/>
                <a:moveTo>
                  <a:pt x="49524" y="104158"/>
                </a:moveTo>
                <a:cubicBezTo>
                  <a:pt x="49300" y="104186"/>
                  <a:pt x="49131" y="104354"/>
                  <a:pt x="49131" y="104551"/>
                </a:cubicBezTo>
                <a:cubicBezTo>
                  <a:pt x="49131" y="104775"/>
                  <a:pt x="49300" y="104944"/>
                  <a:pt x="49524" y="104944"/>
                </a:cubicBezTo>
                <a:cubicBezTo>
                  <a:pt x="49721" y="104944"/>
                  <a:pt x="49917" y="104775"/>
                  <a:pt x="49917" y="104551"/>
                </a:cubicBezTo>
                <a:cubicBezTo>
                  <a:pt x="49917" y="104354"/>
                  <a:pt x="49721" y="104158"/>
                  <a:pt x="49524" y="104158"/>
                </a:cubicBezTo>
                <a:close/>
                <a:moveTo>
                  <a:pt x="51489" y="104158"/>
                </a:moveTo>
                <a:cubicBezTo>
                  <a:pt x="51265" y="104186"/>
                  <a:pt x="51096" y="104354"/>
                  <a:pt x="51096" y="104551"/>
                </a:cubicBezTo>
                <a:cubicBezTo>
                  <a:pt x="51096" y="104775"/>
                  <a:pt x="51265" y="104944"/>
                  <a:pt x="51489" y="104944"/>
                </a:cubicBezTo>
                <a:cubicBezTo>
                  <a:pt x="51686" y="104944"/>
                  <a:pt x="51882" y="104775"/>
                  <a:pt x="51882" y="104551"/>
                </a:cubicBezTo>
                <a:cubicBezTo>
                  <a:pt x="51882" y="104354"/>
                  <a:pt x="51686" y="104158"/>
                  <a:pt x="51489" y="104158"/>
                </a:cubicBezTo>
                <a:close/>
                <a:moveTo>
                  <a:pt x="53455" y="104158"/>
                </a:moveTo>
                <a:cubicBezTo>
                  <a:pt x="53230" y="104186"/>
                  <a:pt x="53062" y="104354"/>
                  <a:pt x="53062" y="104551"/>
                </a:cubicBezTo>
                <a:cubicBezTo>
                  <a:pt x="53062" y="104775"/>
                  <a:pt x="53230" y="104944"/>
                  <a:pt x="53455" y="104944"/>
                </a:cubicBezTo>
                <a:cubicBezTo>
                  <a:pt x="53651" y="104944"/>
                  <a:pt x="53848" y="104775"/>
                  <a:pt x="53848" y="104551"/>
                </a:cubicBezTo>
                <a:cubicBezTo>
                  <a:pt x="53848" y="104354"/>
                  <a:pt x="53651" y="104158"/>
                  <a:pt x="53455" y="104158"/>
                </a:cubicBezTo>
                <a:close/>
                <a:moveTo>
                  <a:pt x="37733" y="106123"/>
                </a:moveTo>
                <a:cubicBezTo>
                  <a:pt x="37508" y="106123"/>
                  <a:pt x="37340" y="106319"/>
                  <a:pt x="37340" y="106516"/>
                </a:cubicBezTo>
                <a:cubicBezTo>
                  <a:pt x="37340" y="106740"/>
                  <a:pt x="37508" y="106909"/>
                  <a:pt x="37733" y="106909"/>
                </a:cubicBezTo>
                <a:cubicBezTo>
                  <a:pt x="37929" y="106909"/>
                  <a:pt x="38126" y="106740"/>
                  <a:pt x="38126" y="106516"/>
                </a:cubicBezTo>
                <a:cubicBezTo>
                  <a:pt x="38126" y="106319"/>
                  <a:pt x="37929" y="106123"/>
                  <a:pt x="37733" y="106123"/>
                </a:cubicBezTo>
                <a:close/>
                <a:moveTo>
                  <a:pt x="39698" y="106123"/>
                </a:moveTo>
                <a:cubicBezTo>
                  <a:pt x="39474" y="106123"/>
                  <a:pt x="39305" y="106319"/>
                  <a:pt x="39305" y="106516"/>
                </a:cubicBezTo>
                <a:cubicBezTo>
                  <a:pt x="39305" y="106740"/>
                  <a:pt x="39474" y="106909"/>
                  <a:pt x="39698" y="106909"/>
                </a:cubicBezTo>
                <a:cubicBezTo>
                  <a:pt x="39895" y="106909"/>
                  <a:pt x="40091" y="106740"/>
                  <a:pt x="40091" y="106516"/>
                </a:cubicBezTo>
                <a:cubicBezTo>
                  <a:pt x="40091" y="106319"/>
                  <a:pt x="39895" y="106123"/>
                  <a:pt x="39698" y="106123"/>
                </a:cubicBezTo>
                <a:close/>
                <a:moveTo>
                  <a:pt x="41663" y="106123"/>
                </a:moveTo>
                <a:cubicBezTo>
                  <a:pt x="41439" y="106123"/>
                  <a:pt x="41270" y="106319"/>
                  <a:pt x="41270" y="106516"/>
                </a:cubicBezTo>
                <a:cubicBezTo>
                  <a:pt x="41270" y="106740"/>
                  <a:pt x="41439" y="106909"/>
                  <a:pt x="41663" y="106909"/>
                </a:cubicBezTo>
                <a:cubicBezTo>
                  <a:pt x="41860" y="106909"/>
                  <a:pt x="42056" y="106740"/>
                  <a:pt x="42056" y="106516"/>
                </a:cubicBezTo>
                <a:cubicBezTo>
                  <a:pt x="42056" y="106319"/>
                  <a:pt x="41860" y="106123"/>
                  <a:pt x="41663" y="106123"/>
                </a:cubicBezTo>
                <a:close/>
                <a:moveTo>
                  <a:pt x="43629" y="106123"/>
                </a:moveTo>
                <a:cubicBezTo>
                  <a:pt x="43404" y="106123"/>
                  <a:pt x="43235" y="106319"/>
                  <a:pt x="43235" y="106516"/>
                </a:cubicBezTo>
                <a:cubicBezTo>
                  <a:pt x="43235" y="106740"/>
                  <a:pt x="43404" y="106909"/>
                  <a:pt x="43629" y="106909"/>
                </a:cubicBezTo>
                <a:cubicBezTo>
                  <a:pt x="43825" y="106909"/>
                  <a:pt x="44022" y="106740"/>
                  <a:pt x="44022" y="106516"/>
                </a:cubicBezTo>
                <a:cubicBezTo>
                  <a:pt x="44022" y="106319"/>
                  <a:pt x="43825" y="106123"/>
                  <a:pt x="43629" y="106123"/>
                </a:cubicBezTo>
                <a:close/>
                <a:moveTo>
                  <a:pt x="45594" y="106123"/>
                </a:moveTo>
                <a:cubicBezTo>
                  <a:pt x="45369" y="106123"/>
                  <a:pt x="45201" y="106319"/>
                  <a:pt x="45201" y="106516"/>
                </a:cubicBezTo>
                <a:cubicBezTo>
                  <a:pt x="45201" y="106740"/>
                  <a:pt x="45369" y="106909"/>
                  <a:pt x="45594" y="106909"/>
                </a:cubicBezTo>
                <a:cubicBezTo>
                  <a:pt x="45790" y="106909"/>
                  <a:pt x="45987" y="106740"/>
                  <a:pt x="45987" y="106516"/>
                </a:cubicBezTo>
                <a:cubicBezTo>
                  <a:pt x="45987" y="106319"/>
                  <a:pt x="45790" y="106123"/>
                  <a:pt x="45594" y="106123"/>
                </a:cubicBezTo>
                <a:close/>
                <a:moveTo>
                  <a:pt x="47559" y="106123"/>
                </a:moveTo>
                <a:cubicBezTo>
                  <a:pt x="47334" y="106123"/>
                  <a:pt x="47166" y="106319"/>
                  <a:pt x="47166" y="106516"/>
                </a:cubicBezTo>
                <a:cubicBezTo>
                  <a:pt x="47166" y="106740"/>
                  <a:pt x="47334" y="106909"/>
                  <a:pt x="47559" y="106909"/>
                </a:cubicBezTo>
                <a:cubicBezTo>
                  <a:pt x="47756" y="106909"/>
                  <a:pt x="47952" y="106740"/>
                  <a:pt x="47952" y="106516"/>
                </a:cubicBezTo>
                <a:cubicBezTo>
                  <a:pt x="47952" y="106319"/>
                  <a:pt x="47756" y="106123"/>
                  <a:pt x="47559" y="106123"/>
                </a:cubicBezTo>
                <a:close/>
                <a:moveTo>
                  <a:pt x="49524" y="106123"/>
                </a:moveTo>
                <a:cubicBezTo>
                  <a:pt x="49300" y="106123"/>
                  <a:pt x="49131" y="106319"/>
                  <a:pt x="49131" y="106516"/>
                </a:cubicBezTo>
                <a:cubicBezTo>
                  <a:pt x="49131" y="106740"/>
                  <a:pt x="49300" y="106909"/>
                  <a:pt x="49524" y="106909"/>
                </a:cubicBezTo>
                <a:cubicBezTo>
                  <a:pt x="49721" y="106909"/>
                  <a:pt x="49917" y="106740"/>
                  <a:pt x="49917" y="106516"/>
                </a:cubicBezTo>
                <a:cubicBezTo>
                  <a:pt x="49917" y="106319"/>
                  <a:pt x="49721" y="106123"/>
                  <a:pt x="49524" y="106123"/>
                </a:cubicBezTo>
                <a:close/>
                <a:moveTo>
                  <a:pt x="51489" y="106123"/>
                </a:moveTo>
                <a:cubicBezTo>
                  <a:pt x="51265" y="106123"/>
                  <a:pt x="51096" y="106319"/>
                  <a:pt x="51096" y="106516"/>
                </a:cubicBezTo>
                <a:cubicBezTo>
                  <a:pt x="51096" y="106740"/>
                  <a:pt x="51265" y="106909"/>
                  <a:pt x="51489" y="106909"/>
                </a:cubicBezTo>
                <a:cubicBezTo>
                  <a:pt x="51686" y="106909"/>
                  <a:pt x="51882" y="106740"/>
                  <a:pt x="51882" y="106516"/>
                </a:cubicBezTo>
                <a:cubicBezTo>
                  <a:pt x="51882" y="106319"/>
                  <a:pt x="51686" y="106123"/>
                  <a:pt x="51489" y="106123"/>
                </a:cubicBezTo>
                <a:close/>
                <a:moveTo>
                  <a:pt x="35768" y="108116"/>
                </a:moveTo>
                <a:cubicBezTo>
                  <a:pt x="35543" y="108116"/>
                  <a:pt x="35375" y="108285"/>
                  <a:pt x="35375" y="108481"/>
                </a:cubicBezTo>
                <a:cubicBezTo>
                  <a:pt x="35375" y="108706"/>
                  <a:pt x="35543" y="108874"/>
                  <a:pt x="35768" y="108874"/>
                </a:cubicBezTo>
                <a:cubicBezTo>
                  <a:pt x="35964" y="108874"/>
                  <a:pt x="36161" y="108706"/>
                  <a:pt x="36161" y="108481"/>
                </a:cubicBezTo>
                <a:cubicBezTo>
                  <a:pt x="36161" y="108285"/>
                  <a:pt x="35964" y="108116"/>
                  <a:pt x="35768" y="108116"/>
                </a:cubicBezTo>
                <a:close/>
                <a:moveTo>
                  <a:pt x="37733" y="108116"/>
                </a:moveTo>
                <a:cubicBezTo>
                  <a:pt x="37508" y="108116"/>
                  <a:pt x="37340" y="108285"/>
                  <a:pt x="37340" y="108481"/>
                </a:cubicBezTo>
                <a:cubicBezTo>
                  <a:pt x="37340" y="108706"/>
                  <a:pt x="37508" y="108874"/>
                  <a:pt x="37733" y="108874"/>
                </a:cubicBezTo>
                <a:cubicBezTo>
                  <a:pt x="37929" y="108874"/>
                  <a:pt x="38126" y="108706"/>
                  <a:pt x="38126" y="108481"/>
                </a:cubicBezTo>
                <a:cubicBezTo>
                  <a:pt x="38126" y="108285"/>
                  <a:pt x="37929" y="108116"/>
                  <a:pt x="37733" y="108116"/>
                </a:cubicBezTo>
                <a:close/>
                <a:moveTo>
                  <a:pt x="39698" y="108116"/>
                </a:moveTo>
                <a:cubicBezTo>
                  <a:pt x="39474" y="108116"/>
                  <a:pt x="39305" y="108285"/>
                  <a:pt x="39305" y="108481"/>
                </a:cubicBezTo>
                <a:cubicBezTo>
                  <a:pt x="39305" y="108706"/>
                  <a:pt x="39474" y="108874"/>
                  <a:pt x="39698" y="108874"/>
                </a:cubicBezTo>
                <a:cubicBezTo>
                  <a:pt x="39895" y="108874"/>
                  <a:pt x="40091" y="108706"/>
                  <a:pt x="40091" y="108481"/>
                </a:cubicBezTo>
                <a:cubicBezTo>
                  <a:pt x="40091" y="108285"/>
                  <a:pt x="39895" y="108116"/>
                  <a:pt x="39698" y="108116"/>
                </a:cubicBezTo>
                <a:close/>
                <a:moveTo>
                  <a:pt x="41663" y="108116"/>
                </a:moveTo>
                <a:cubicBezTo>
                  <a:pt x="41439" y="108116"/>
                  <a:pt x="41270" y="108285"/>
                  <a:pt x="41270" y="108481"/>
                </a:cubicBezTo>
                <a:cubicBezTo>
                  <a:pt x="41270" y="108706"/>
                  <a:pt x="41439" y="108874"/>
                  <a:pt x="41663" y="108874"/>
                </a:cubicBezTo>
                <a:cubicBezTo>
                  <a:pt x="41860" y="108874"/>
                  <a:pt x="42056" y="108706"/>
                  <a:pt x="42056" y="108481"/>
                </a:cubicBezTo>
                <a:cubicBezTo>
                  <a:pt x="42056" y="108285"/>
                  <a:pt x="41860" y="108116"/>
                  <a:pt x="41663" y="108116"/>
                </a:cubicBezTo>
                <a:close/>
                <a:moveTo>
                  <a:pt x="43629" y="108116"/>
                </a:moveTo>
                <a:cubicBezTo>
                  <a:pt x="43404" y="108116"/>
                  <a:pt x="43235" y="108285"/>
                  <a:pt x="43235" y="108481"/>
                </a:cubicBezTo>
                <a:cubicBezTo>
                  <a:pt x="43235" y="108706"/>
                  <a:pt x="43404" y="108874"/>
                  <a:pt x="43629" y="108874"/>
                </a:cubicBezTo>
                <a:cubicBezTo>
                  <a:pt x="43825" y="108874"/>
                  <a:pt x="44022" y="108706"/>
                  <a:pt x="44022" y="108481"/>
                </a:cubicBezTo>
                <a:cubicBezTo>
                  <a:pt x="44022" y="108285"/>
                  <a:pt x="43825" y="108116"/>
                  <a:pt x="43629" y="108116"/>
                </a:cubicBezTo>
                <a:close/>
                <a:moveTo>
                  <a:pt x="45594" y="108116"/>
                </a:moveTo>
                <a:cubicBezTo>
                  <a:pt x="45369" y="108116"/>
                  <a:pt x="45201" y="108285"/>
                  <a:pt x="45201" y="108481"/>
                </a:cubicBezTo>
                <a:cubicBezTo>
                  <a:pt x="45201" y="108706"/>
                  <a:pt x="45369" y="108874"/>
                  <a:pt x="45594" y="108874"/>
                </a:cubicBezTo>
                <a:cubicBezTo>
                  <a:pt x="45790" y="108874"/>
                  <a:pt x="45987" y="108706"/>
                  <a:pt x="45987" y="108481"/>
                </a:cubicBezTo>
                <a:cubicBezTo>
                  <a:pt x="45987" y="108285"/>
                  <a:pt x="45790" y="108116"/>
                  <a:pt x="45594" y="108116"/>
                </a:cubicBezTo>
                <a:close/>
                <a:moveTo>
                  <a:pt x="47559" y="108116"/>
                </a:moveTo>
                <a:cubicBezTo>
                  <a:pt x="47334" y="108116"/>
                  <a:pt x="47166" y="108285"/>
                  <a:pt x="47166" y="108481"/>
                </a:cubicBezTo>
                <a:cubicBezTo>
                  <a:pt x="47166" y="108706"/>
                  <a:pt x="47334" y="108874"/>
                  <a:pt x="47559" y="108874"/>
                </a:cubicBezTo>
                <a:cubicBezTo>
                  <a:pt x="47756" y="108874"/>
                  <a:pt x="47952" y="108706"/>
                  <a:pt x="47952" y="108481"/>
                </a:cubicBezTo>
                <a:cubicBezTo>
                  <a:pt x="47952" y="108285"/>
                  <a:pt x="47756" y="108116"/>
                  <a:pt x="47559" y="108116"/>
                </a:cubicBezTo>
                <a:close/>
                <a:moveTo>
                  <a:pt x="49524" y="108116"/>
                </a:moveTo>
                <a:cubicBezTo>
                  <a:pt x="49300" y="108116"/>
                  <a:pt x="49131" y="108285"/>
                  <a:pt x="49131" y="108481"/>
                </a:cubicBezTo>
                <a:cubicBezTo>
                  <a:pt x="49131" y="108706"/>
                  <a:pt x="49300" y="108874"/>
                  <a:pt x="49524" y="108874"/>
                </a:cubicBezTo>
                <a:cubicBezTo>
                  <a:pt x="49721" y="108874"/>
                  <a:pt x="49917" y="108706"/>
                  <a:pt x="49917" y="108481"/>
                </a:cubicBezTo>
                <a:cubicBezTo>
                  <a:pt x="49917" y="108285"/>
                  <a:pt x="49721" y="108116"/>
                  <a:pt x="49524" y="108116"/>
                </a:cubicBezTo>
                <a:close/>
                <a:moveTo>
                  <a:pt x="51489" y="108116"/>
                </a:moveTo>
                <a:cubicBezTo>
                  <a:pt x="51265" y="108116"/>
                  <a:pt x="51096" y="108285"/>
                  <a:pt x="51096" y="108481"/>
                </a:cubicBezTo>
                <a:cubicBezTo>
                  <a:pt x="51096" y="108706"/>
                  <a:pt x="51265" y="108874"/>
                  <a:pt x="51489" y="108874"/>
                </a:cubicBezTo>
                <a:cubicBezTo>
                  <a:pt x="51686" y="108874"/>
                  <a:pt x="51882" y="108706"/>
                  <a:pt x="51882" y="108481"/>
                </a:cubicBezTo>
                <a:cubicBezTo>
                  <a:pt x="51882" y="108285"/>
                  <a:pt x="51686" y="108116"/>
                  <a:pt x="51489" y="108116"/>
                </a:cubicBezTo>
                <a:close/>
                <a:moveTo>
                  <a:pt x="35768" y="110053"/>
                </a:moveTo>
                <a:cubicBezTo>
                  <a:pt x="35543" y="110081"/>
                  <a:pt x="35375" y="110250"/>
                  <a:pt x="35375" y="110446"/>
                </a:cubicBezTo>
                <a:cubicBezTo>
                  <a:pt x="35375" y="110671"/>
                  <a:pt x="35543" y="110839"/>
                  <a:pt x="35768" y="110839"/>
                </a:cubicBezTo>
                <a:cubicBezTo>
                  <a:pt x="35964" y="110839"/>
                  <a:pt x="36161" y="110671"/>
                  <a:pt x="36161" y="110446"/>
                </a:cubicBezTo>
                <a:cubicBezTo>
                  <a:pt x="36161" y="110250"/>
                  <a:pt x="35964" y="110053"/>
                  <a:pt x="35768" y="110053"/>
                </a:cubicBezTo>
                <a:close/>
                <a:moveTo>
                  <a:pt x="37733" y="110053"/>
                </a:moveTo>
                <a:cubicBezTo>
                  <a:pt x="37508" y="110081"/>
                  <a:pt x="37340" y="110250"/>
                  <a:pt x="37340" y="110446"/>
                </a:cubicBezTo>
                <a:cubicBezTo>
                  <a:pt x="37340" y="110671"/>
                  <a:pt x="37508" y="110839"/>
                  <a:pt x="37733" y="110839"/>
                </a:cubicBezTo>
                <a:cubicBezTo>
                  <a:pt x="37929" y="110839"/>
                  <a:pt x="38126" y="110671"/>
                  <a:pt x="38126" y="110446"/>
                </a:cubicBezTo>
                <a:cubicBezTo>
                  <a:pt x="38126" y="110250"/>
                  <a:pt x="37929" y="110053"/>
                  <a:pt x="37733" y="110053"/>
                </a:cubicBezTo>
                <a:close/>
                <a:moveTo>
                  <a:pt x="39698" y="110053"/>
                </a:moveTo>
                <a:cubicBezTo>
                  <a:pt x="39474" y="110081"/>
                  <a:pt x="39305" y="110250"/>
                  <a:pt x="39305" y="110446"/>
                </a:cubicBezTo>
                <a:cubicBezTo>
                  <a:pt x="39305" y="110671"/>
                  <a:pt x="39474" y="110839"/>
                  <a:pt x="39698" y="110839"/>
                </a:cubicBezTo>
                <a:cubicBezTo>
                  <a:pt x="39895" y="110839"/>
                  <a:pt x="40091" y="110671"/>
                  <a:pt x="40091" y="110446"/>
                </a:cubicBezTo>
                <a:cubicBezTo>
                  <a:pt x="40091" y="110250"/>
                  <a:pt x="39895" y="110053"/>
                  <a:pt x="39698" y="110053"/>
                </a:cubicBezTo>
                <a:close/>
                <a:moveTo>
                  <a:pt x="41663" y="110053"/>
                </a:moveTo>
                <a:cubicBezTo>
                  <a:pt x="41439" y="110081"/>
                  <a:pt x="41270" y="110250"/>
                  <a:pt x="41270" y="110446"/>
                </a:cubicBezTo>
                <a:cubicBezTo>
                  <a:pt x="41270" y="110671"/>
                  <a:pt x="41439" y="110839"/>
                  <a:pt x="41663" y="110839"/>
                </a:cubicBezTo>
                <a:cubicBezTo>
                  <a:pt x="41860" y="110839"/>
                  <a:pt x="42056" y="110671"/>
                  <a:pt x="42056" y="110446"/>
                </a:cubicBezTo>
                <a:cubicBezTo>
                  <a:pt x="42056" y="110250"/>
                  <a:pt x="41860" y="110053"/>
                  <a:pt x="41663" y="110053"/>
                </a:cubicBezTo>
                <a:close/>
                <a:moveTo>
                  <a:pt x="43629" y="110053"/>
                </a:moveTo>
                <a:cubicBezTo>
                  <a:pt x="43404" y="110081"/>
                  <a:pt x="43235" y="110250"/>
                  <a:pt x="43235" y="110446"/>
                </a:cubicBezTo>
                <a:cubicBezTo>
                  <a:pt x="43235" y="110671"/>
                  <a:pt x="43404" y="110839"/>
                  <a:pt x="43629" y="110839"/>
                </a:cubicBezTo>
                <a:cubicBezTo>
                  <a:pt x="43825" y="110839"/>
                  <a:pt x="44022" y="110671"/>
                  <a:pt x="44022" y="110446"/>
                </a:cubicBezTo>
                <a:cubicBezTo>
                  <a:pt x="44022" y="110250"/>
                  <a:pt x="43825" y="110053"/>
                  <a:pt x="43629" y="110053"/>
                </a:cubicBezTo>
                <a:close/>
                <a:moveTo>
                  <a:pt x="45594" y="110053"/>
                </a:moveTo>
                <a:cubicBezTo>
                  <a:pt x="45369" y="110081"/>
                  <a:pt x="45201" y="110250"/>
                  <a:pt x="45201" y="110446"/>
                </a:cubicBezTo>
                <a:cubicBezTo>
                  <a:pt x="45201" y="110671"/>
                  <a:pt x="45369" y="110839"/>
                  <a:pt x="45594" y="110839"/>
                </a:cubicBezTo>
                <a:cubicBezTo>
                  <a:pt x="45790" y="110839"/>
                  <a:pt x="45987" y="110671"/>
                  <a:pt x="45987" y="110446"/>
                </a:cubicBezTo>
                <a:cubicBezTo>
                  <a:pt x="45987" y="110250"/>
                  <a:pt x="45790" y="110053"/>
                  <a:pt x="45594" y="110053"/>
                </a:cubicBezTo>
                <a:close/>
                <a:moveTo>
                  <a:pt x="47559" y="110053"/>
                </a:moveTo>
                <a:cubicBezTo>
                  <a:pt x="47334" y="110081"/>
                  <a:pt x="47166" y="110250"/>
                  <a:pt x="47166" y="110446"/>
                </a:cubicBezTo>
                <a:cubicBezTo>
                  <a:pt x="47166" y="110671"/>
                  <a:pt x="47334" y="110839"/>
                  <a:pt x="47559" y="110839"/>
                </a:cubicBezTo>
                <a:cubicBezTo>
                  <a:pt x="47756" y="110839"/>
                  <a:pt x="47952" y="110671"/>
                  <a:pt x="47952" y="110446"/>
                </a:cubicBezTo>
                <a:cubicBezTo>
                  <a:pt x="47952" y="110250"/>
                  <a:pt x="47756" y="110053"/>
                  <a:pt x="47559" y="110053"/>
                </a:cubicBezTo>
                <a:close/>
                <a:moveTo>
                  <a:pt x="49524" y="110053"/>
                </a:moveTo>
                <a:cubicBezTo>
                  <a:pt x="49300" y="110081"/>
                  <a:pt x="49131" y="110250"/>
                  <a:pt x="49131" y="110446"/>
                </a:cubicBezTo>
                <a:cubicBezTo>
                  <a:pt x="49131" y="110671"/>
                  <a:pt x="49300" y="110839"/>
                  <a:pt x="49524" y="110839"/>
                </a:cubicBezTo>
                <a:cubicBezTo>
                  <a:pt x="49721" y="110839"/>
                  <a:pt x="49917" y="110671"/>
                  <a:pt x="49917" y="110446"/>
                </a:cubicBezTo>
                <a:cubicBezTo>
                  <a:pt x="49917" y="110250"/>
                  <a:pt x="49721" y="110053"/>
                  <a:pt x="49524" y="110053"/>
                </a:cubicBezTo>
                <a:close/>
                <a:moveTo>
                  <a:pt x="33802" y="112047"/>
                </a:moveTo>
                <a:cubicBezTo>
                  <a:pt x="33578" y="112047"/>
                  <a:pt x="33409" y="112215"/>
                  <a:pt x="33409" y="112412"/>
                </a:cubicBezTo>
                <a:cubicBezTo>
                  <a:pt x="33409" y="112636"/>
                  <a:pt x="33578" y="112805"/>
                  <a:pt x="33802" y="112805"/>
                </a:cubicBezTo>
                <a:cubicBezTo>
                  <a:pt x="33999" y="112805"/>
                  <a:pt x="34195" y="112636"/>
                  <a:pt x="34195" y="112412"/>
                </a:cubicBezTo>
                <a:cubicBezTo>
                  <a:pt x="34195" y="112215"/>
                  <a:pt x="33999" y="112047"/>
                  <a:pt x="33802" y="112047"/>
                </a:cubicBezTo>
                <a:close/>
                <a:moveTo>
                  <a:pt x="35768" y="112047"/>
                </a:moveTo>
                <a:cubicBezTo>
                  <a:pt x="35543" y="112047"/>
                  <a:pt x="35375" y="112215"/>
                  <a:pt x="35375" y="112412"/>
                </a:cubicBezTo>
                <a:cubicBezTo>
                  <a:pt x="35375" y="112636"/>
                  <a:pt x="35543" y="112805"/>
                  <a:pt x="35768" y="112805"/>
                </a:cubicBezTo>
                <a:cubicBezTo>
                  <a:pt x="35964" y="112805"/>
                  <a:pt x="36161" y="112636"/>
                  <a:pt x="36161" y="112412"/>
                </a:cubicBezTo>
                <a:cubicBezTo>
                  <a:pt x="36161" y="112215"/>
                  <a:pt x="35964" y="112047"/>
                  <a:pt x="35768" y="112047"/>
                </a:cubicBezTo>
                <a:close/>
                <a:moveTo>
                  <a:pt x="37733" y="112047"/>
                </a:moveTo>
                <a:cubicBezTo>
                  <a:pt x="37508" y="112047"/>
                  <a:pt x="37340" y="112215"/>
                  <a:pt x="37340" y="112412"/>
                </a:cubicBezTo>
                <a:cubicBezTo>
                  <a:pt x="37340" y="112636"/>
                  <a:pt x="37508" y="112805"/>
                  <a:pt x="37733" y="112805"/>
                </a:cubicBezTo>
                <a:cubicBezTo>
                  <a:pt x="37929" y="112805"/>
                  <a:pt x="38126" y="112636"/>
                  <a:pt x="38126" y="112412"/>
                </a:cubicBezTo>
                <a:cubicBezTo>
                  <a:pt x="38126" y="112215"/>
                  <a:pt x="37929" y="112047"/>
                  <a:pt x="37733" y="112047"/>
                </a:cubicBezTo>
                <a:close/>
                <a:moveTo>
                  <a:pt x="39698" y="112047"/>
                </a:moveTo>
                <a:cubicBezTo>
                  <a:pt x="39474" y="112047"/>
                  <a:pt x="39305" y="112215"/>
                  <a:pt x="39305" y="112412"/>
                </a:cubicBezTo>
                <a:cubicBezTo>
                  <a:pt x="39305" y="112636"/>
                  <a:pt x="39474" y="112805"/>
                  <a:pt x="39698" y="112805"/>
                </a:cubicBezTo>
                <a:cubicBezTo>
                  <a:pt x="39895" y="112805"/>
                  <a:pt x="40091" y="112636"/>
                  <a:pt x="40091" y="112412"/>
                </a:cubicBezTo>
                <a:cubicBezTo>
                  <a:pt x="40091" y="112215"/>
                  <a:pt x="39895" y="112047"/>
                  <a:pt x="39698" y="112047"/>
                </a:cubicBezTo>
                <a:close/>
                <a:moveTo>
                  <a:pt x="41663" y="112047"/>
                </a:moveTo>
                <a:cubicBezTo>
                  <a:pt x="41439" y="112047"/>
                  <a:pt x="41270" y="112215"/>
                  <a:pt x="41270" y="112412"/>
                </a:cubicBezTo>
                <a:cubicBezTo>
                  <a:pt x="41270" y="112636"/>
                  <a:pt x="41439" y="112805"/>
                  <a:pt x="41663" y="112805"/>
                </a:cubicBezTo>
                <a:cubicBezTo>
                  <a:pt x="41860" y="112805"/>
                  <a:pt x="42056" y="112636"/>
                  <a:pt x="42056" y="112412"/>
                </a:cubicBezTo>
                <a:cubicBezTo>
                  <a:pt x="42056" y="112215"/>
                  <a:pt x="41860" y="112047"/>
                  <a:pt x="41663" y="112047"/>
                </a:cubicBezTo>
                <a:close/>
                <a:moveTo>
                  <a:pt x="43629" y="112047"/>
                </a:moveTo>
                <a:cubicBezTo>
                  <a:pt x="43404" y="112047"/>
                  <a:pt x="43235" y="112215"/>
                  <a:pt x="43235" y="112412"/>
                </a:cubicBezTo>
                <a:cubicBezTo>
                  <a:pt x="43235" y="112636"/>
                  <a:pt x="43404" y="112805"/>
                  <a:pt x="43629" y="112805"/>
                </a:cubicBezTo>
                <a:cubicBezTo>
                  <a:pt x="43825" y="112805"/>
                  <a:pt x="44022" y="112636"/>
                  <a:pt x="44022" y="112412"/>
                </a:cubicBezTo>
                <a:cubicBezTo>
                  <a:pt x="44022" y="112215"/>
                  <a:pt x="43825" y="112047"/>
                  <a:pt x="43629" y="112047"/>
                </a:cubicBezTo>
                <a:close/>
                <a:moveTo>
                  <a:pt x="45594" y="112047"/>
                </a:moveTo>
                <a:cubicBezTo>
                  <a:pt x="45369" y="112047"/>
                  <a:pt x="45201" y="112215"/>
                  <a:pt x="45201" y="112412"/>
                </a:cubicBezTo>
                <a:cubicBezTo>
                  <a:pt x="45201" y="112636"/>
                  <a:pt x="45369" y="112805"/>
                  <a:pt x="45594" y="112805"/>
                </a:cubicBezTo>
                <a:cubicBezTo>
                  <a:pt x="45790" y="112805"/>
                  <a:pt x="45987" y="112636"/>
                  <a:pt x="45987" y="112412"/>
                </a:cubicBezTo>
                <a:cubicBezTo>
                  <a:pt x="45987" y="112215"/>
                  <a:pt x="45790" y="112047"/>
                  <a:pt x="45594" y="112047"/>
                </a:cubicBezTo>
                <a:close/>
                <a:moveTo>
                  <a:pt x="47559" y="112047"/>
                </a:moveTo>
                <a:cubicBezTo>
                  <a:pt x="47334" y="112047"/>
                  <a:pt x="47166" y="112215"/>
                  <a:pt x="47166" y="112412"/>
                </a:cubicBezTo>
                <a:cubicBezTo>
                  <a:pt x="47166" y="112636"/>
                  <a:pt x="47334" y="112805"/>
                  <a:pt x="47559" y="112805"/>
                </a:cubicBezTo>
                <a:cubicBezTo>
                  <a:pt x="47756" y="112805"/>
                  <a:pt x="47952" y="112636"/>
                  <a:pt x="47952" y="112412"/>
                </a:cubicBezTo>
                <a:cubicBezTo>
                  <a:pt x="47952" y="112215"/>
                  <a:pt x="47756" y="112047"/>
                  <a:pt x="47559" y="112047"/>
                </a:cubicBezTo>
                <a:close/>
                <a:moveTo>
                  <a:pt x="49524" y="112047"/>
                </a:moveTo>
                <a:cubicBezTo>
                  <a:pt x="49300" y="112047"/>
                  <a:pt x="49131" y="112215"/>
                  <a:pt x="49131" y="112412"/>
                </a:cubicBezTo>
                <a:cubicBezTo>
                  <a:pt x="49131" y="112636"/>
                  <a:pt x="49300" y="112805"/>
                  <a:pt x="49524" y="112805"/>
                </a:cubicBezTo>
                <a:cubicBezTo>
                  <a:pt x="49721" y="112805"/>
                  <a:pt x="49917" y="112636"/>
                  <a:pt x="49917" y="112412"/>
                </a:cubicBezTo>
                <a:cubicBezTo>
                  <a:pt x="49917" y="112215"/>
                  <a:pt x="49721" y="112047"/>
                  <a:pt x="49524" y="112047"/>
                </a:cubicBezTo>
                <a:close/>
                <a:moveTo>
                  <a:pt x="33802" y="113984"/>
                </a:moveTo>
                <a:cubicBezTo>
                  <a:pt x="33578" y="114012"/>
                  <a:pt x="33409" y="114180"/>
                  <a:pt x="33409" y="114377"/>
                </a:cubicBezTo>
                <a:cubicBezTo>
                  <a:pt x="33409" y="114601"/>
                  <a:pt x="33578" y="114770"/>
                  <a:pt x="33802" y="114770"/>
                </a:cubicBezTo>
                <a:cubicBezTo>
                  <a:pt x="33999" y="114770"/>
                  <a:pt x="34195" y="114601"/>
                  <a:pt x="34195" y="114377"/>
                </a:cubicBezTo>
                <a:cubicBezTo>
                  <a:pt x="34195" y="114180"/>
                  <a:pt x="33999" y="113984"/>
                  <a:pt x="33802" y="113984"/>
                </a:cubicBezTo>
                <a:close/>
                <a:moveTo>
                  <a:pt x="35768" y="113984"/>
                </a:moveTo>
                <a:cubicBezTo>
                  <a:pt x="35543" y="114012"/>
                  <a:pt x="35375" y="114180"/>
                  <a:pt x="35375" y="114377"/>
                </a:cubicBezTo>
                <a:cubicBezTo>
                  <a:pt x="35375" y="114601"/>
                  <a:pt x="35543" y="114770"/>
                  <a:pt x="35768" y="114770"/>
                </a:cubicBezTo>
                <a:cubicBezTo>
                  <a:pt x="35964" y="114770"/>
                  <a:pt x="36161" y="114601"/>
                  <a:pt x="36161" y="114377"/>
                </a:cubicBezTo>
                <a:cubicBezTo>
                  <a:pt x="36161" y="114180"/>
                  <a:pt x="35964" y="113984"/>
                  <a:pt x="35768" y="113984"/>
                </a:cubicBezTo>
                <a:close/>
                <a:moveTo>
                  <a:pt x="37733" y="113984"/>
                </a:moveTo>
                <a:cubicBezTo>
                  <a:pt x="37508" y="114012"/>
                  <a:pt x="37340" y="114180"/>
                  <a:pt x="37340" y="114377"/>
                </a:cubicBezTo>
                <a:cubicBezTo>
                  <a:pt x="37340" y="114601"/>
                  <a:pt x="37508" y="114770"/>
                  <a:pt x="37733" y="114770"/>
                </a:cubicBezTo>
                <a:cubicBezTo>
                  <a:pt x="37929" y="114770"/>
                  <a:pt x="38126" y="114601"/>
                  <a:pt x="38126" y="114377"/>
                </a:cubicBezTo>
                <a:cubicBezTo>
                  <a:pt x="38126" y="114180"/>
                  <a:pt x="37929" y="113984"/>
                  <a:pt x="37733" y="113984"/>
                </a:cubicBezTo>
                <a:close/>
                <a:moveTo>
                  <a:pt x="39698" y="113984"/>
                </a:moveTo>
                <a:cubicBezTo>
                  <a:pt x="39474" y="114012"/>
                  <a:pt x="39305" y="114180"/>
                  <a:pt x="39305" y="114377"/>
                </a:cubicBezTo>
                <a:cubicBezTo>
                  <a:pt x="39305" y="114601"/>
                  <a:pt x="39474" y="114770"/>
                  <a:pt x="39698" y="114770"/>
                </a:cubicBezTo>
                <a:cubicBezTo>
                  <a:pt x="39895" y="114770"/>
                  <a:pt x="40091" y="114601"/>
                  <a:pt x="40091" y="114377"/>
                </a:cubicBezTo>
                <a:cubicBezTo>
                  <a:pt x="40091" y="114180"/>
                  <a:pt x="39895" y="113984"/>
                  <a:pt x="39698" y="113984"/>
                </a:cubicBezTo>
                <a:close/>
                <a:moveTo>
                  <a:pt x="41663" y="113984"/>
                </a:moveTo>
                <a:cubicBezTo>
                  <a:pt x="41439" y="114012"/>
                  <a:pt x="41270" y="114180"/>
                  <a:pt x="41270" y="114377"/>
                </a:cubicBezTo>
                <a:cubicBezTo>
                  <a:pt x="41270" y="114601"/>
                  <a:pt x="41439" y="114770"/>
                  <a:pt x="41663" y="114770"/>
                </a:cubicBezTo>
                <a:cubicBezTo>
                  <a:pt x="41860" y="114770"/>
                  <a:pt x="42056" y="114601"/>
                  <a:pt x="42056" y="114377"/>
                </a:cubicBezTo>
                <a:cubicBezTo>
                  <a:pt x="42056" y="114180"/>
                  <a:pt x="41860" y="113984"/>
                  <a:pt x="41663" y="113984"/>
                </a:cubicBezTo>
                <a:close/>
                <a:moveTo>
                  <a:pt x="43629" y="113984"/>
                </a:moveTo>
                <a:cubicBezTo>
                  <a:pt x="43404" y="114012"/>
                  <a:pt x="43235" y="114180"/>
                  <a:pt x="43235" y="114377"/>
                </a:cubicBezTo>
                <a:cubicBezTo>
                  <a:pt x="43235" y="114601"/>
                  <a:pt x="43404" y="114770"/>
                  <a:pt x="43629" y="114770"/>
                </a:cubicBezTo>
                <a:cubicBezTo>
                  <a:pt x="43825" y="114770"/>
                  <a:pt x="44022" y="114601"/>
                  <a:pt x="44022" y="114377"/>
                </a:cubicBezTo>
                <a:cubicBezTo>
                  <a:pt x="44022" y="114180"/>
                  <a:pt x="43825" y="113984"/>
                  <a:pt x="43629" y="113984"/>
                </a:cubicBezTo>
                <a:close/>
                <a:moveTo>
                  <a:pt x="45594" y="113984"/>
                </a:moveTo>
                <a:cubicBezTo>
                  <a:pt x="45369" y="114012"/>
                  <a:pt x="45201" y="114180"/>
                  <a:pt x="45201" y="114377"/>
                </a:cubicBezTo>
                <a:cubicBezTo>
                  <a:pt x="45201" y="114601"/>
                  <a:pt x="45369" y="114770"/>
                  <a:pt x="45594" y="114770"/>
                </a:cubicBezTo>
                <a:cubicBezTo>
                  <a:pt x="45790" y="114770"/>
                  <a:pt x="45987" y="114601"/>
                  <a:pt x="45987" y="114377"/>
                </a:cubicBezTo>
                <a:cubicBezTo>
                  <a:pt x="45987" y="114180"/>
                  <a:pt x="45790" y="113984"/>
                  <a:pt x="45594" y="113984"/>
                </a:cubicBezTo>
                <a:close/>
                <a:moveTo>
                  <a:pt x="47559" y="113984"/>
                </a:moveTo>
                <a:cubicBezTo>
                  <a:pt x="47334" y="114012"/>
                  <a:pt x="47166" y="114180"/>
                  <a:pt x="47166" y="114377"/>
                </a:cubicBezTo>
                <a:cubicBezTo>
                  <a:pt x="47166" y="114601"/>
                  <a:pt x="47334" y="114770"/>
                  <a:pt x="47559" y="114770"/>
                </a:cubicBezTo>
                <a:cubicBezTo>
                  <a:pt x="47756" y="114770"/>
                  <a:pt x="47952" y="114601"/>
                  <a:pt x="47952" y="114377"/>
                </a:cubicBezTo>
                <a:cubicBezTo>
                  <a:pt x="47952" y="114180"/>
                  <a:pt x="47756" y="113984"/>
                  <a:pt x="47559" y="113984"/>
                </a:cubicBezTo>
                <a:close/>
                <a:moveTo>
                  <a:pt x="33802" y="115949"/>
                </a:moveTo>
                <a:cubicBezTo>
                  <a:pt x="33578" y="115949"/>
                  <a:pt x="33409" y="116145"/>
                  <a:pt x="33409" y="116342"/>
                </a:cubicBezTo>
                <a:cubicBezTo>
                  <a:pt x="33409" y="116567"/>
                  <a:pt x="33578" y="116735"/>
                  <a:pt x="33802" y="116735"/>
                </a:cubicBezTo>
                <a:cubicBezTo>
                  <a:pt x="33999" y="116735"/>
                  <a:pt x="34195" y="116567"/>
                  <a:pt x="34195" y="116342"/>
                </a:cubicBezTo>
                <a:cubicBezTo>
                  <a:pt x="34195" y="116145"/>
                  <a:pt x="33999" y="115949"/>
                  <a:pt x="33802" y="115949"/>
                </a:cubicBezTo>
                <a:close/>
                <a:moveTo>
                  <a:pt x="35768" y="115949"/>
                </a:moveTo>
                <a:cubicBezTo>
                  <a:pt x="35543" y="115949"/>
                  <a:pt x="35375" y="116145"/>
                  <a:pt x="35375" y="116342"/>
                </a:cubicBezTo>
                <a:cubicBezTo>
                  <a:pt x="35375" y="116567"/>
                  <a:pt x="35543" y="116735"/>
                  <a:pt x="35768" y="116735"/>
                </a:cubicBezTo>
                <a:cubicBezTo>
                  <a:pt x="35964" y="116735"/>
                  <a:pt x="36161" y="116567"/>
                  <a:pt x="36161" y="116342"/>
                </a:cubicBezTo>
                <a:cubicBezTo>
                  <a:pt x="36161" y="116145"/>
                  <a:pt x="35964" y="115949"/>
                  <a:pt x="35768" y="115949"/>
                </a:cubicBezTo>
                <a:close/>
                <a:moveTo>
                  <a:pt x="37733" y="115949"/>
                </a:moveTo>
                <a:cubicBezTo>
                  <a:pt x="37508" y="115949"/>
                  <a:pt x="37340" y="116145"/>
                  <a:pt x="37340" y="116342"/>
                </a:cubicBezTo>
                <a:cubicBezTo>
                  <a:pt x="37340" y="116567"/>
                  <a:pt x="37508" y="116735"/>
                  <a:pt x="37733" y="116735"/>
                </a:cubicBezTo>
                <a:cubicBezTo>
                  <a:pt x="37929" y="116735"/>
                  <a:pt x="38126" y="116567"/>
                  <a:pt x="38126" y="116342"/>
                </a:cubicBezTo>
                <a:cubicBezTo>
                  <a:pt x="38126" y="116145"/>
                  <a:pt x="37929" y="115949"/>
                  <a:pt x="37733" y="115949"/>
                </a:cubicBezTo>
                <a:close/>
                <a:moveTo>
                  <a:pt x="39698" y="115949"/>
                </a:moveTo>
                <a:cubicBezTo>
                  <a:pt x="39474" y="115949"/>
                  <a:pt x="39305" y="116145"/>
                  <a:pt x="39305" y="116342"/>
                </a:cubicBezTo>
                <a:cubicBezTo>
                  <a:pt x="39305" y="116567"/>
                  <a:pt x="39474" y="116735"/>
                  <a:pt x="39698" y="116735"/>
                </a:cubicBezTo>
                <a:cubicBezTo>
                  <a:pt x="39895" y="116735"/>
                  <a:pt x="40091" y="116567"/>
                  <a:pt x="40091" y="116342"/>
                </a:cubicBezTo>
                <a:cubicBezTo>
                  <a:pt x="40091" y="116145"/>
                  <a:pt x="39895" y="115949"/>
                  <a:pt x="39698" y="115949"/>
                </a:cubicBezTo>
                <a:close/>
                <a:moveTo>
                  <a:pt x="41663" y="115949"/>
                </a:moveTo>
                <a:cubicBezTo>
                  <a:pt x="41439" y="115949"/>
                  <a:pt x="41270" y="116145"/>
                  <a:pt x="41270" y="116342"/>
                </a:cubicBezTo>
                <a:cubicBezTo>
                  <a:pt x="41270" y="116567"/>
                  <a:pt x="41439" y="116735"/>
                  <a:pt x="41663" y="116735"/>
                </a:cubicBezTo>
                <a:cubicBezTo>
                  <a:pt x="41860" y="116735"/>
                  <a:pt x="42056" y="116567"/>
                  <a:pt x="42056" y="116342"/>
                </a:cubicBezTo>
                <a:cubicBezTo>
                  <a:pt x="42056" y="116145"/>
                  <a:pt x="41860" y="115949"/>
                  <a:pt x="41663" y="115949"/>
                </a:cubicBezTo>
                <a:close/>
                <a:moveTo>
                  <a:pt x="43629" y="115949"/>
                </a:moveTo>
                <a:cubicBezTo>
                  <a:pt x="43404" y="115949"/>
                  <a:pt x="43235" y="116145"/>
                  <a:pt x="43235" y="116342"/>
                </a:cubicBezTo>
                <a:cubicBezTo>
                  <a:pt x="43235" y="116567"/>
                  <a:pt x="43404" y="116735"/>
                  <a:pt x="43629" y="116735"/>
                </a:cubicBezTo>
                <a:cubicBezTo>
                  <a:pt x="43825" y="116735"/>
                  <a:pt x="44022" y="116567"/>
                  <a:pt x="44022" y="116342"/>
                </a:cubicBezTo>
                <a:cubicBezTo>
                  <a:pt x="44022" y="116145"/>
                  <a:pt x="43825" y="115949"/>
                  <a:pt x="43629" y="115949"/>
                </a:cubicBezTo>
                <a:close/>
                <a:moveTo>
                  <a:pt x="45594" y="115949"/>
                </a:moveTo>
                <a:cubicBezTo>
                  <a:pt x="45369" y="115949"/>
                  <a:pt x="45201" y="116145"/>
                  <a:pt x="45201" y="116342"/>
                </a:cubicBezTo>
                <a:cubicBezTo>
                  <a:pt x="45201" y="116567"/>
                  <a:pt x="45369" y="116735"/>
                  <a:pt x="45594" y="116735"/>
                </a:cubicBezTo>
                <a:cubicBezTo>
                  <a:pt x="45790" y="116735"/>
                  <a:pt x="45987" y="116567"/>
                  <a:pt x="45987" y="116342"/>
                </a:cubicBezTo>
                <a:cubicBezTo>
                  <a:pt x="45987" y="116145"/>
                  <a:pt x="45790" y="115949"/>
                  <a:pt x="45594" y="115949"/>
                </a:cubicBezTo>
                <a:close/>
                <a:moveTo>
                  <a:pt x="47559" y="115949"/>
                </a:moveTo>
                <a:cubicBezTo>
                  <a:pt x="47334" y="115949"/>
                  <a:pt x="47166" y="116145"/>
                  <a:pt x="47166" y="116342"/>
                </a:cubicBezTo>
                <a:cubicBezTo>
                  <a:pt x="47166" y="116567"/>
                  <a:pt x="47334" y="116735"/>
                  <a:pt x="47559" y="116735"/>
                </a:cubicBezTo>
                <a:cubicBezTo>
                  <a:pt x="47756" y="116735"/>
                  <a:pt x="47952" y="116567"/>
                  <a:pt x="47952" y="116342"/>
                </a:cubicBezTo>
                <a:cubicBezTo>
                  <a:pt x="47952" y="116145"/>
                  <a:pt x="47756" y="115949"/>
                  <a:pt x="47559" y="115949"/>
                </a:cubicBezTo>
                <a:close/>
                <a:moveTo>
                  <a:pt x="31837" y="117942"/>
                </a:moveTo>
                <a:cubicBezTo>
                  <a:pt x="31613" y="117942"/>
                  <a:pt x="31444" y="118111"/>
                  <a:pt x="31444" y="118307"/>
                </a:cubicBezTo>
                <a:cubicBezTo>
                  <a:pt x="31444" y="118532"/>
                  <a:pt x="31613" y="118700"/>
                  <a:pt x="31837" y="118700"/>
                </a:cubicBezTo>
                <a:cubicBezTo>
                  <a:pt x="32034" y="118700"/>
                  <a:pt x="32230" y="118532"/>
                  <a:pt x="32230" y="118307"/>
                </a:cubicBezTo>
                <a:cubicBezTo>
                  <a:pt x="32230" y="118111"/>
                  <a:pt x="32034" y="117942"/>
                  <a:pt x="31837" y="117942"/>
                </a:cubicBezTo>
                <a:close/>
                <a:moveTo>
                  <a:pt x="33802" y="117942"/>
                </a:moveTo>
                <a:cubicBezTo>
                  <a:pt x="33578" y="117942"/>
                  <a:pt x="33409" y="118111"/>
                  <a:pt x="33409" y="118307"/>
                </a:cubicBezTo>
                <a:cubicBezTo>
                  <a:pt x="33409" y="118532"/>
                  <a:pt x="33578" y="118700"/>
                  <a:pt x="33802" y="118700"/>
                </a:cubicBezTo>
                <a:cubicBezTo>
                  <a:pt x="33999" y="118700"/>
                  <a:pt x="34195" y="118532"/>
                  <a:pt x="34195" y="118307"/>
                </a:cubicBezTo>
                <a:cubicBezTo>
                  <a:pt x="34195" y="118111"/>
                  <a:pt x="33999" y="117942"/>
                  <a:pt x="33802" y="117942"/>
                </a:cubicBezTo>
                <a:close/>
                <a:moveTo>
                  <a:pt x="35768" y="117942"/>
                </a:moveTo>
                <a:cubicBezTo>
                  <a:pt x="35543" y="117942"/>
                  <a:pt x="35375" y="118111"/>
                  <a:pt x="35375" y="118307"/>
                </a:cubicBezTo>
                <a:cubicBezTo>
                  <a:pt x="35375" y="118532"/>
                  <a:pt x="35543" y="118700"/>
                  <a:pt x="35768" y="118700"/>
                </a:cubicBezTo>
                <a:cubicBezTo>
                  <a:pt x="35964" y="118700"/>
                  <a:pt x="36161" y="118532"/>
                  <a:pt x="36161" y="118307"/>
                </a:cubicBezTo>
                <a:cubicBezTo>
                  <a:pt x="36161" y="118111"/>
                  <a:pt x="35964" y="117942"/>
                  <a:pt x="35768" y="117942"/>
                </a:cubicBezTo>
                <a:close/>
                <a:moveTo>
                  <a:pt x="37733" y="117942"/>
                </a:moveTo>
                <a:cubicBezTo>
                  <a:pt x="37508" y="117942"/>
                  <a:pt x="37340" y="118111"/>
                  <a:pt x="37340" y="118307"/>
                </a:cubicBezTo>
                <a:cubicBezTo>
                  <a:pt x="37340" y="118532"/>
                  <a:pt x="37508" y="118700"/>
                  <a:pt x="37733" y="118700"/>
                </a:cubicBezTo>
                <a:cubicBezTo>
                  <a:pt x="37929" y="118700"/>
                  <a:pt x="38126" y="118532"/>
                  <a:pt x="38126" y="118307"/>
                </a:cubicBezTo>
                <a:cubicBezTo>
                  <a:pt x="38126" y="118111"/>
                  <a:pt x="37929" y="117942"/>
                  <a:pt x="37733" y="117942"/>
                </a:cubicBezTo>
                <a:close/>
                <a:moveTo>
                  <a:pt x="39698" y="117942"/>
                </a:moveTo>
                <a:cubicBezTo>
                  <a:pt x="39474" y="117942"/>
                  <a:pt x="39305" y="118111"/>
                  <a:pt x="39305" y="118307"/>
                </a:cubicBezTo>
                <a:cubicBezTo>
                  <a:pt x="39305" y="118532"/>
                  <a:pt x="39474" y="118700"/>
                  <a:pt x="39698" y="118700"/>
                </a:cubicBezTo>
                <a:cubicBezTo>
                  <a:pt x="39895" y="118700"/>
                  <a:pt x="40091" y="118532"/>
                  <a:pt x="40091" y="118307"/>
                </a:cubicBezTo>
                <a:cubicBezTo>
                  <a:pt x="40091" y="118111"/>
                  <a:pt x="39895" y="117942"/>
                  <a:pt x="39698" y="117942"/>
                </a:cubicBezTo>
                <a:close/>
                <a:moveTo>
                  <a:pt x="41663" y="117942"/>
                </a:moveTo>
                <a:cubicBezTo>
                  <a:pt x="41439" y="117942"/>
                  <a:pt x="41270" y="118111"/>
                  <a:pt x="41270" y="118307"/>
                </a:cubicBezTo>
                <a:cubicBezTo>
                  <a:pt x="41270" y="118532"/>
                  <a:pt x="41439" y="118700"/>
                  <a:pt x="41663" y="118700"/>
                </a:cubicBezTo>
                <a:cubicBezTo>
                  <a:pt x="41860" y="118700"/>
                  <a:pt x="42056" y="118532"/>
                  <a:pt x="42056" y="118307"/>
                </a:cubicBezTo>
                <a:cubicBezTo>
                  <a:pt x="42056" y="118111"/>
                  <a:pt x="41860" y="117942"/>
                  <a:pt x="41663" y="117942"/>
                </a:cubicBezTo>
                <a:close/>
                <a:moveTo>
                  <a:pt x="43629" y="117942"/>
                </a:moveTo>
                <a:cubicBezTo>
                  <a:pt x="43404" y="117942"/>
                  <a:pt x="43235" y="118111"/>
                  <a:pt x="43235" y="118307"/>
                </a:cubicBezTo>
                <a:cubicBezTo>
                  <a:pt x="43235" y="118532"/>
                  <a:pt x="43404" y="118700"/>
                  <a:pt x="43629" y="118700"/>
                </a:cubicBezTo>
                <a:cubicBezTo>
                  <a:pt x="43825" y="118700"/>
                  <a:pt x="44022" y="118532"/>
                  <a:pt x="44022" y="118307"/>
                </a:cubicBezTo>
                <a:cubicBezTo>
                  <a:pt x="44022" y="118111"/>
                  <a:pt x="43825" y="117942"/>
                  <a:pt x="43629" y="117942"/>
                </a:cubicBezTo>
                <a:close/>
                <a:moveTo>
                  <a:pt x="45594" y="117942"/>
                </a:moveTo>
                <a:cubicBezTo>
                  <a:pt x="45369" y="117942"/>
                  <a:pt x="45201" y="118111"/>
                  <a:pt x="45201" y="118307"/>
                </a:cubicBezTo>
                <a:cubicBezTo>
                  <a:pt x="45201" y="118532"/>
                  <a:pt x="45369" y="118700"/>
                  <a:pt x="45594" y="118700"/>
                </a:cubicBezTo>
                <a:cubicBezTo>
                  <a:pt x="45790" y="118700"/>
                  <a:pt x="45987" y="118532"/>
                  <a:pt x="45987" y="118307"/>
                </a:cubicBezTo>
                <a:cubicBezTo>
                  <a:pt x="45987" y="118111"/>
                  <a:pt x="45790" y="117942"/>
                  <a:pt x="45594" y="117942"/>
                </a:cubicBezTo>
                <a:close/>
                <a:moveTo>
                  <a:pt x="31837" y="119879"/>
                </a:moveTo>
                <a:cubicBezTo>
                  <a:pt x="31613" y="119908"/>
                  <a:pt x="31444" y="120076"/>
                  <a:pt x="31444" y="120272"/>
                </a:cubicBezTo>
                <a:cubicBezTo>
                  <a:pt x="31444" y="120497"/>
                  <a:pt x="31613" y="120666"/>
                  <a:pt x="31837" y="120666"/>
                </a:cubicBezTo>
                <a:cubicBezTo>
                  <a:pt x="32034" y="120666"/>
                  <a:pt x="32230" y="120497"/>
                  <a:pt x="32230" y="120272"/>
                </a:cubicBezTo>
                <a:cubicBezTo>
                  <a:pt x="32230" y="120076"/>
                  <a:pt x="32034" y="119879"/>
                  <a:pt x="31837" y="119879"/>
                </a:cubicBezTo>
                <a:close/>
                <a:moveTo>
                  <a:pt x="33802" y="119879"/>
                </a:moveTo>
                <a:cubicBezTo>
                  <a:pt x="33578" y="119908"/>
                  <a:pt x="33409" y="120076"/>
                  <a:pt x="33409" y="120272"/>
                </a:cubicBezTo>
                <a:cubicBezTo>
                  <a:pt x="33409" y="120497"/>
                  <a:pt x="33578" y="120666"/>
                  <a:pt x="33802" y="120666"/>
                </a:cubicBezTo>
                <a:cubicBezTo>
                  <a:pt x="33999" y="120666"/>
                  <a:pt x="34195" y="120497"/>
                  <a:pt x="34195" y="120272"/>
                </a:cubicBezTo>
                <a:cubicBezTo>
                  <a:pt x="34195" y="120076"/>
                  <a:pt x="33999" y="119879"/>
                  <a:pt x="33802" y="119879"/>
                </a:cubicBezTo>
                <a:close/>
                <a:moveTo>
                  <a:pt x="35768" y="119879"/>
                </a:moveTo>
                <a:cubicBezTo>
                  <a:pt x="35543" y="119908"/>
                  <a:pt x="35375" y="120076"/>
                  <a:pt x="35375" y="120272"/>
                </a:cubicBezTo>
                <a:cubicBezTo>
                  <a:pt x="35375" y="120497"/>
                  <a:pt x="35543" y="120666"/>
                  <a:pt x="35768" y="120666"/>
                </a:cubicBezTo>
                <a:cubicBezTo>
                  <a:pt x="35964" y="120666"/>
                  <a:pt x="36161" y="120497"/>
                  <a:pt x="36161" y="120272"/>
                </a:cubicBezTo>
                <a:cubicBezTo>
                  <a:pt x="36161" y="120076"/>
                  <a:pt x="35964" y="119879"/>
                  <a:pt x="35768" y="119879"/>
                </a:cubicBezTo>
                <a:close/>
                <a:moveTo>
                  <a:pt x="37733" y="119879"/>
                </a:moveTo>
                <a:cubicBezTo>
                  <a:pt x="37508" y="119908"/>
                  <a:pt x="37340" y="120076"/>
                  <a:pt x="37340" y="120272"/>
                </a:cubicBezTo>
                <a:cubicBezTo>
                  <a:pt x="37340" y="120497"/>
                  <a:pt x="37508" y="120666"/>
                  <a:pt x="37733" y="120666"/>
                </a:cubicBezTo>
                <a:cubicBezTo>
                  <a:pt x="37929" y="120666"/>
                  <a:pt x="38126" y="120497"/>
                  <a:pt x="38126" y="120272"/>
                </a:cubicBezTo>
                <a:cubicBezTo>
                  <a:pt x="38126" y="120076"/>
                  <a:pt x="37929" y="119879"/>
                  <a:pt x="37733" y="119879"/>
                </a:cubicBezTo>
                <a:close/>
                <a:moveTo>
                  <a:pt x="39698" y="119879"/>
                </a:moveTo>
                <a:cubicBezTo>
                  <a:pt x="39474" y="119908"/>
                  <a:pt x="39305" y="120076"/>
                  <a:pt x="39305" y="120272"/>
                </a:cubicBezTo>
                <a:cubicBezTo>
                  <a:pt x="39305" y="120497"/>
                  <a:pt x="39474" y="120666"/>
                  <a:pt x="39698" y="120666"/>
                </a:cubicBezTo>
                <a:cubicBezTo>
                  <a:pt x="39895" y="120666"/>
                  <a:pt x="40091" y="120497"/>
                  <a:pt x="40091" y="120272"/>
                </a:cubicBezTo>
                <a:cubicBezTo>
                  <a:pt x="40091" y="120076"/>
                  <a:pt x="39895" y="119879"/>
                  <a:pt x="39698" y="119879"/>
                </a:cubicBezTo>
                <a:close/>
                <a:moveTo>
                  <a:pt x="41663" y="119879"/>
                </a:moveTo>
                <a:cubicBezTo>
                  <a:pt x="41439" y="119908"/>
                  <a:pt x="41270" y="120076"/>
                  <a:pt x="41270" y="120272"/>
                </a:cubicBezTo>
                <a:cubicBezTo>
                  <a:pt x="41270" y="120497"/>
                  <a:pt x="41439" y="120666"/>
                  <a:pt x="41663" y="120666"/>
                </a:cubicBezTo>
                <a:cubicBezTo>
                  <a:pt x="41860" y="120666"/>
                  <a:pt x="42056" y="120497"/>
                  <a:pt x="42056" y="120272"/>
                </a:cubicBezTo>
                <a:cubicBezTo>
                  <a:pt x="42056" y="120076"/>
                  <a:pt x="41860" y="119879"/>
                  <a:pt x="41663" y="119879"/>
                </a:cubicBezTo>
                <a:close/>
                <a:moveTo>
                  <a:pt x="43629" y="119879"/>
                </a:moveTo>
                <a:cubicBezTo>
                  <a:pt x="43404" y="119908"/>
                  <a:pt x="43235" y="120076"/>
                  <a:pt x="43235" y="120272"/>
                </a:cubicBezTo>
                <a:cubicBezTo>
                  <a:pt x="43235" y="120497"/>
                  <a:pt x="43404" y="120666"/>
                  <a:pt x="43629" y="120666"/>
                </a:cubicBezTo>
                <a:cubicBezTo>
                  <a:pt x="43825" y="120666"/>
                  <a:pt x="44022" y="120497"/>
                  <a:pt x="44022" y="120272"/>
                </a:cubicBezTo>
                <a:cubicBezTo>
                  <a:pt x="44022" y="120076"/>
                  <a:pt x="43825" y="119879"/>
                  <a:pt x="43629" y="119879"/>
                </a:cubicBezTo>
                <a:close/>
                <a:moveTo>
                  <a:pt x="45594" y="119879"/>
                </a:moveTo>
                <a:cubicBezTo>
                  <a:pt x="45369" y="119908"/>
                  <a:pt x="45201" y="120076"/>
                  <a:pt x="45201" y="120272"/>
                </a:cubicBezTo>
                <a:cubicBezTo>
                  <a:pt x="45201" y="120497"/>
                  <a:pt x="45369" y="120666"/>
                  <a:pt x="45594" y="120666"/>
                </a:cubicBezTo>
                <a:cubicBezTo>
                  <a:pt x="45790" y="120666"/>
                  <a:pt x="45987" y="120497"/>
                  <a:pt x="45987" y="120272"/>
                </a:cubicBezTo>
                <a:cubicBezTo>
                  <a:pt x="45987" y="120076"/>
                  <a:pt x="45790" y="119879"/>
                  <a:pt x="45594" y="119879"/>
                </a:cubicBezTo>
                <a:close/>
                <a:moveTo>
                  <a:pt x="31837" y="121873"/>
                </a:moveTo>
                <a:cubicBezTo>
                  <a:pt x="31613" y="121873"/>
                  <a:pt x="31444" y="122041"/>
                  <a:pt x="31444" y="122238"/>
                </a:cubicBezTo>
                <a:cubicBezTo>
                  <a:pt x="31444" y="122462"/>
                  <a:pt x="31613" y="122631"/>
                  <a:pt x="31837" y="122631"/>
                </a:cubicBezTo>
                <a:cubicBezTo>
                  <a:pt x="32034" y="122631"/>
                  <a:pt x="32230" y="122462"/>
                  <a:pt x="32230" y="122238"/>
                </a:cubicBezTo>
                <a:cubicBezTo>
                  <a:pt x="32230" y="122041"/>
                  <a:pt x="32034" y="121873"/>
                  <a:pt x="31837" y="121873"/>
                </a:cubicBezTo>
                <a:close/>
                <a:moveTo>
                  <a:pt x="33802" y="121873"/>
                </a:moveTo>
                <a:cubicBezTo>
                  <a:pt x="33578" y="121873"/>
                  <a:pt x="33409" y="122041"/>
                  <a:pt x="33409" y="122238"/>
                </a:cubicBezTo>
                <a:cubicBezTo>
                  <a:pt x="33409" y="122462"/>
                  <a:pt x="33578" y="122631"/>
                  <a:pt x="33802" y="122631"/>
                </a:cubicBezTo>
                <a:cubicBezTo>
                  <a:pt x="33999" y="122631"/>
                  <a:pt x="34195" y="122462"/>
                  <a:pt x="34195" y="122238"/>
                </a:cubicBezTo>
                <a:cubicBezTo>
                  <a:pt x="34195" y="122041"/>
                  <a:pt x="33999" y="121873"/>
                  <a:pt x="33802" y="121873"/>
                </a:cubicBezTo>
                <a:close/>
                <a:moveTo>
                  <a:pt x="35768" y="121873"/>
                </a:moveTo>
                <a:cubicBezTo>
                  <a:pt x="35543" y="121873"/>
                  <a:pt x="35375" y="122041"/>
                  <a:pt x="35375" y="122238"/>
                </a:cubicBezTo>
                <a:cubicBezTo>
                  <a:pt x="35375" y="122462"/>
                  <a:pt x="35543" y="122631"/>
                  <a:pt x="35768" y="122631"/>
                </a:cubicBezTo>
                <a:cubicBezTo>
                  <a:pt x="35964" y="122631"/>
                  <a:pt x="36161" y="122462"/>
                  <a:pt x="36161" y="122238"/>
                </a:cubicBezTo>
                <a:cubicBezTo>
                  <a:pt x="36161" y="122041"/>
                  <a:pt x="35964" y="121873"/>
                  <a:pt x="35768" y="121873"/>
                </a:cubicBezTo>
                <a:close/>
                <a:moveTo>
                  <a:pt x="37733" y="121873"/>
                </a:moveTo>
                <a:cubicBezTo>
                  <a:pt x="37508" y="121873"/>
                  <a:pt x="37340" y="122041"/>
                  <a:pt x="37340" y="122238"/>
                </a:cubicBezTo>
                <a:cubicBezTo>
                  <a:pt x="37340" y="122462"/>
                  <a:pt x="37508" y="122631"/>
                  <a:pt x="37733" y="122631"/>
                </a:cubicBezTo>
                <a:cubicBezTo>
                  <a:pt x="37929" y="122631"/>
                  <a:pt x="38126" y="122462"/>
                  <a:pt x="38126" y="122238"/>
                </a:cubicBezTo>
                <a:cubicBezTo>
                  <a:pt x="38126" y="122041"/>
                  <a:pt x="37929" y="121873"/>
                  <a:pt x="37733" y="121873"/>
                </a:cubicBezTo>
                <a:close/>
                <a:moveTo>
                  <a:pt x="39698" y="121873"/>
                </a:moveTo>
                <a:cubicBezTo>
                  <a:pt x="39474" y="121873"/>
                  <a:pt x="39305" y="122041"/>
                  <a:pt x="39305" y="122238"/>
                </a:cubicBezTo>
                <a:cubicBezTo>
                  <a:pt x="39305" y="122462"/>
                  <a:pt x="39474" y="122631"/>
                  <a:pt x="39698" y="122631"/>
                </a:cubicBezTo>
                <a:cubicBezTo>
                  <a:pt x="39895" y="122631"/>
                  <a:pt x="40091" y="122462"/>
                  <a:pt x="40091" y="122238"/>
                </a:cubicBezTo>
                <a:cubicBezTo>
                  <a:pt x="40091" y="122041"/>
                  <a:pt x="39895" y="121873"/>
                  <a:pt x="39698" y="121873"/>
                </a:cubicBezTo>
                <a:close/>
                <a:moveTo>
                  <a:pt x="41663" y="121873"/>
                </a:moveTo>
                <a:cubicBezTo>
                  <a:pt x="41439" y="121873"/>
                  <a:pt x="41270" y="122041"/>
                  <a:pt x="41270" y="122238"/>
                </a:cubicBezTo>
                <a:cubicBezTo>
                  <a:pt x="41270" y="122462"/>
                  <a:pt x="41439" y="122631"/>
                  <a:pt x="41663" y="122631"/>
                </a:cubicBezTo>
                <a:cubicBezTo>
                  <a:pt x="41860" y="122631"/>
                  <a:pt x="42056" y="122462"/>
                  <a:pt x="42056" y="122238"/>
                </a:cubicBezTo>
                <a:cubicBezTo>
                  <a:pt x="42056" y="122041"/>
                  <a:pt x="41860" y="121873"/>
                  <a:pt x="41663" y="121873"/>
                </a:cubicBezTo>
                <a:close/>
                <a:moveTo>
                  <a:pt x="43629" y="121873"/>
                </a:moveTo>
                <a:cubicBezTo>
                  <a:pt x="43404" y="121873"/>
                  <a:pt x="43235" y="122041"/>
                  <a:pt x="43235" y="122238"/>
                </a:cubicBezTo>
                <a:cubicBezTo>
                  <a:pt x="43235" y="122462"/>
                  <a:pt x="43404" y="122631"/>
                  <a:pt x="43629" y="122631"/>
                </a:cubicBezTo>
                <a:cubicBezTo>
                  <a:pt x="43825" y="122631"/>
                  <a:pt x="44022" y="122462"/>
                  <a:pt x="44022" y="122238"/>
                </a:cubicBezTo>
                <a:cubicBezTo>
                  <a:pt x="44022" y="122041"/>
                  <a:pt x="43825" y="121873"/>
                  <a:pt x="43629" y="121873"/>
                </a:cubicBezTo>
                <a:close/>
                <a:moveTo>
                  <a:pt x="45594" y="121873"/>
                </a:moveTo>
                <a:cubicBezTo>
                  <a:pt x="45369" y="121873"/>
                  <a:pt x="45201" y="122041"/>
                  <a:pt x="45201" y="122238"/>
                </a:cubicBezTo>
                <a:cubicBezTo>
                  <a:pt x="45201" y="122462"/>
                  <a:pt x="45369" y="122631"/>
                  <a:pt x="45594" y="122631"/>
                </a:cubicBezTo>
                <a:cubicBezTo>
                  <a:pt x="45790" y="122631"/>
                  <a:pt x="45987" y="122462"/>
                  <a:pt x="45987" y="122238"/>
                </a:cubicBezTo>
                <a:cubicBezTo>
                  <a:pt x="45987" y="122041"/>
                  <a:pt x="45790" y="121873"/>
                  <a:pt x="45594" y="121873"/>
                </a:cubicBezTo>
                <a:close/>
                <a:moveTo>
                  <a:pt x="31837" y="123810"/>
                </a:moveTo>
                <a:cubicBezTo>
                  <a:pt x="31613" y="123838"/>
                  <a:pt x="31444" y="124006"/>
                  <a:pt x="31444" y="124203"/>
                </a:cubicBezTo>
                <a:cubicBezTo>
                  <a:pt x="31444" y="124428"/>
                  <a:pt x="31613" y="124596"/>
                  <a:pt x="31837" y="124596"/>
                </a:cubicBezTo>
                <a:cubicBezTo>
                  <a:pt x="32034" y="124596"/>
                  <a:pt x="32230" y="124428"/>
                  <a:pt x="32230" y="124203"/>
                </a:cubicBezTo>
                <a:cubicBezTo>
                  <a:pt x="32230" y="124006"/>
                  <a:pt x="32034" y="123810"/>
                  <a:pt x="31837" y="123810"/>
                </a:cubicBezTo>
                <a:close/>
                <a:moveTo>
                  <a:pt x="33802" y="123810"/>
                </a:moveTo>
                <a:cubicBezTo>
                  <a:pt x="33578" y="123838"/>
                  <a:pt x="33409" y="124006"/>
                  <a:pt x="33409" y="124203"/>
                </a:cubicBezTo>
                <a:cubicBezTo>
                  <a:pt x="33409" y="124428"/>
                  <a:pt x="33578" y="124596"/>
                  <a:pt x="33802" y="124596"/>
                </a:cubicBezTo>
                <a:cubicBezTo>
                  <a:pt x="33999" y="124596"/>
                  <a:pt x="34195" y="124428"/>
                  <a:pt x="34195" y="124203"/>
                </a:cubicBezTo>
                <a:cubicBezTo>
                  <a:pt x="34195" y="124006"/>
                  <a:pt x="33999" y="123810"/>
                  <a:pt x="33802" y="123810"/>
                </a:cubicBezTo>
                <a:close/>
                <a:moveTo>
                  <a:pt x="35768" y="123810"/>
                </a:moveTo>
                <a:cubicBezTo>
                  <a:pt x="35543" y="123838"/>
                  <a:pt x="35375" y="124006"/>
                  <a:pt x="35375" y="124203"/>
                </a:cubicBezTo>
                <a:cubicBezTo>
                  <a:pt x="35375" y="124428"/>
                  <a:pt x="35543" y="124596"/>
                  <a:pt x="35768" y="124596"/>
                </a:cubicBezTo>
                <a:cubicBezTo>
                  <a:pt x="35964" y="124596"/>
                  <a:pt x="36161" y="124428"/>
                  <a:pt x="36161" y="124203"/>
                </a:cubicBezTo>
                <a:cubicBezTo>
                  <a:pt x="36161" y="124006"/>
                  <a:pt x="35964" y="123810"/>
                  <a:pt x="35768" y="123810"/>
                </a:cubicBezTo>
                <a:close/>
                <a:moveTo>
                  <a:pt x="37733" y="123810"/>
                </a:moveTo>
                <a:cubicBezTo>
                  <a:pt x="37508" y="123838"/>
                  <a:pt x="37340" y="124006"/>
                  <a:pt x="37340" y="124203"/>
                </a:cubicBezTo>
                <a:cubicBezTo>
                  <a:pt x="37340" y="124428"/>
                  <a:pt x="37508" y="124596"/>
                  <a:pt x="37733" y="124596"/>
                </a:cubicBezTo>
                <a:cubicBezTo>
                  <a:pt x="37929" y="124596"/>
                  <a:pt x="38126" y="124428"/>
                  <a:pt x="38126" y="124203"/>
                </a:cubicBezTo>
                <a:cubicBezTo>
                  <a:pt x="38126" y="124006"/>
                  <a:pt x="37929" y="123810"/>
                  <a:pt x="37733" y="123810"/>
                </a:cubicBezTo>
                <a:close/>
                <a:moveTo>
                  <a:pt x="39698" y="123810"/>
                </a:moveTo>
                <a:cubicBezTo>
                  <a:pt x="39474" y="123838"/>
                  <a:pt x="39305" y="124006"/>
                  <a:pt x="39305" y="124203"/>
                </a:cubicBezTo>
                <a:cubicBezTo>
                  <a:pt x="39305" y="124428"/>
                  <a:pt x="39474" y="124596"/>
                  <a:pt x="39698" y="124596"/>
                </a:cubicBezTo>
                <a:cubicBezTo>
                  <a:pt x="39895" y="124596"/>
                  <a:pt x="40091" y="124428"/>
                  <a:pt x="40091" y="124203"/>
                </a:cubicBezTo>
                <a:cubicBezTo>
                  <a:pt x="40091" y="124006"/>
                  <a:pt x="39895" y="123810"/>
                  <a:pt x="39698" y="123810"/>
                </a:cubicBezTo>
                <a:close/>
                <a:moveTo>
                  <a:pt x="41663" y="123810"/>
                </a:moveTo>
                <a:cubicBezTo>
                  <a:pt x="41439" y="123838"/>
                  <a:pt x="41270" y="124006"/>
                  <a:pt x="41270" y="124203"/>
                </a:cubicBezTo>
                <a:cubicBezTo>
                  <a:pt x="41270" y="124428"/>
                  <a:pt x="41439" y="124596"/>
                  <a:pt x="41663" y="124596"/>
                </a:cubicBezTo>
                <a:cubicBezTo>
                  <a:pt x="41860" y="124596"/>
                  <a:pt x="42056" y="124428"/>
                  <a:pt x="42056" y="124203"/>
                </a:cubicBezTo>
                <a:cubicBezTo>
                  <a:pt x="42056" y="124006"/>
                  <a:pt x="41860" y="123810"/>
                  <a:pt x="41663" y="123810"/>
                </a:cubicBezTo>
                <a:close/>
                <a:moveTo>
                  <a:pt x="43629" y="123810"/>
                </a:moveTo>
                <a:cubicBezTo>
                  <a:pt x="43404" y="123838"/>
                  <a:pt x="43235" y="124006"/>
                  <a:pt x="43235" y="124203"/>
                </a:cubicBezTo>
                <a:cubicBezTo>
                  <a:pt x="43235" y="124428"/>
                  <a:pt x="43404" y="124596"/>
                  <a:pt x="43629" y="124596"/>
                </a:cubicBezTo>
                <a:cubicBezTo>
                  <a:pt x="43825" y="124596"/>
                  <a:pt x="44022" y="124428"/>
                  <a:pt x="44022" y="124203"/>
                </a:cubicBezTo>
                <a:cubicBezTo>
                  <a:pt x="44022" y="124006"/>
                  <a:pt x="43825" y="123810"/>
                  <a:pt x="43629" y="123810"/>
                </a:cubicBezTo>
                <a:close/>
                <a:moveTo>
                  <a:pt x="29872" y="125803"/>
                </a:moveTo>
                <a:cubicBezTo>
                  <a:pt x="29647" y="125803"/>
                  <a:pt x="29479" y="125972"/>
                  <a:pt x="29479" y="126168"/>
                </a:cubicBezTo>
                <a:cubicBezTo>
                  <a:pt x="29479" y="126393"/>
                  <a:pt x="29647" y="126561"/>
                  <a:pt x="29872" y="126561"/>
                </a:cubicBezTo>
                <a:cubicBezTo>
                  <a:pt x="30069" y="126561"/>
                  <a:pt x="30265" y="126393"/>
                  <a:pt x="30265" y="126168"/>
                </a:cubicBezTo>
                <a:cubicBezTo>
                  <a:pt x="30265" y="125972"/>
                  <a:pt x="30069" y="125803"/>
                  <a:pt x="29872" y="125803"/>
                </a:cubicBezTo>
                <a:close/>
                <a:moveTo>
                  <a:pt x="31837" y="125803"/>
                </a:moveTo>
                <a:cubicBezTo>
                  <a:pt x="31613" y="125803"/>
                  <a:pt x="31444" y="125972"/>
                  <a:pt x="31444" y="126168"/>
                </a:cubicBezTo>
                <a:cubicBezTo>
                  <a:pt x="31444" y="126393"/>
                  <a:pt x="31613" y="126561"/>
                  <a:pt x="31837" y="126561"/>
                </a:cubicBezTo>
                <a:cubicBezTo>
                  <a:pt x="32034" y="126561"/>
                  <a:pt x="32230" y="126393"/>
                  <a:pt x="32230" y="126168"/>
                </a:cubicBezTo>
                <a:cubicBezTo>
                  <a:pt x="32230" y="125972"/>
                  <a:pt x="32034" y="125803"/>
                  <a:pt x="31837" y="125803"/>
                </a:cubicBezTo>
                <a:close/>
                <a:moveTo>
                  <a:pt x="33802" y="125803"/>
                </a:moveTo>
                <a:cubicBezTo>
                  <a:pt x="33578" y="125803"/>
                  <a:pt x="33409" y="125972"/>
                  <a:pt x="33409" y="126168"/>
                </a:cubicBezTo>
                <a:cubicBezTo>
                  <a:pt x="33409" y="126393"/>
                  <a:pt x="33578" y="126561"/>
                  <a:pt x="33802" y="126561"/>
                </a:cubicBezTo>
                <a:cubicBezTo>
                  <a:pt x="33999" y="126561"/>
                  <a:pt x="34195" y="126393"/>
                  <a:pt x="34195" y="126168"/>
                </a:cubicBezTo>
                <a:cubicBezTo>
                  <a:pt x="34195" y="125972"/>
                  <a:pt x="33999" y="125803"/>
                  <a:pt x="33802" y="125803"/>
                </a:cubicBezTo>
                <a:close/>
                <a:moveTo>
                  <a:pt x="35768" y="125803"/>
                </a:moveTo>
                <a:cubicBezTo>
                  <a:pt x="35543" y="125803"/>
                  <a:pt x="35375" y="125972"/>
                  <a:pt x="35375" y="126168"/>
                </a:cubicBezTo>
                <a:cubicBezTo>
                  <a:pt x="35375" y="126393"/>
                  <a:pt x="35543" y="126561"/>
                  <a:pt x="35768" y="126561"/>
                </a:cubicBezTo>
                <a:cubicBezTo>
                  <a:pt x="35964" y="126561"/>
                  <a:pt x="36161" y="126393"/>
                  <a:pt x="36161" y="126168"/>
                </a:cubicBezTo>
                <a:cubicBezTo>
                  <a:pt x="36161" y="125972"/>
                  <a:pt x="35964" y="125803"/>
                  <a:pt x="35768" y="125803"/>
                </a:cubicBezTo>
                <a:close/>
                <a:moveTo>
                  <a:pt x="37733" y="125803"/>
                </a:moveTo>
                <a:cubicBezTo>
                  <a:pt x="37508" y="125803"/>
                  <a:pt x="37340" y="125972"/>
                  <a:pt x="37340" y="126168"/>
                </a:cubicBezTo>
                <a:cubicBezTo>
                  <a:pt x="37340" y="126393"/>
                  <a:pt x="37508" y="126561"/>
                  <a:pt x="37733" y="126561"/>
                </a:cubicBezTo>
                <a:cubicBezTo>
                  <a:pt x="37929" y="126561"/>
                  <a:pt x="38126" y="126393"/>
                  <a:pt x="38126" y="126168"/>
                </a:cubicBezTo>
                <a:cubicBezTo>
                  <a:pt x="38126" y="125972"/>
                  <a:pt x="37929" y="125803"/>
                  <a:pt x="37733" y="125803"/>
                </a:cubicBezTo>
                <a:close/>
                <a:moveTo>
                  <a:pt x="39698" y="125803"/>
                </a:moveTo>
                <a:cubicBezTo>
                  <a:pt x="39474" y="125803"/>
                  <a:pt x="39305" y="125972"/>
                  <a:pt x="39305" y="126168"/>
                </a:cubicBezTo>
                <a:cubicBezTo>
                  <a:pt x="39305" y="126393"/>
                  <a:pt x="39474" y="126561"/>
                  <a:pt x="39698" y="126561"/>
                </a:cubicBezTo>
                <a:cubicBezTo>
                  <a:pt x="39895" y="126561"/>
                  <a:pt x="40091" y="126393"/>
                  <a:pt x="40091" y="126168"/>
                </a:cubicBezTo>
                <a:cubicBezTo>
                  <a:pt x="40091" y="125972"/>
                  <a:pt x="39895" y="125803"/>
                  <a:pt x="39698" y="125803"/>
                </a:cubicBezTo>
                <a:close/>
                <a:moveTo>
                  <a:pt x="41663" y="125803"/>
                </a:moveTo>
                <a:cubicBezTo>
                  <a:pt x="41439" y="125803"/>
                  <a:pt x="41270" y="125972"/>
                  <a:pt x="41270" y="126168"/>
                </a:cubicBezTo>
                <a:cubicBezTo>
                  <a:pt x="41270" y="126393"/>
                  <a:pt x="41439" y="126561"/>
                  <a:pt x="41663" y="126561"/>
                </a:cubicBezTo>
                <a:cubicBezTo>
                  <a:pt x="41860" y="126561"/>
                  <a:pt x="42056" y="126393"/>
                  <a:pt x="42056" y="126168"/>
                </a:cubicBezTo>
                <a:cubicBezTo>
                  <a:pt x="42056" y="125972"/>
                  <a:pt x="41860" y="125803"/>
                  <a:pt x="41663" y="125803"/>
                </a:cubicBezTo>
                <a:close/>
                <a:moveTo>
                  <a:pt x="43629" y="125803"/>
                </a:moveTo>
                <a:cubicBezTo>
                  <a:pt x="43404" y="125803"/>
                  <a:pt x="43235" y="125972"/>
                  <a:pt x="43235" y="126168"/>
                </a:cubicBezTo>
                <a:cubicBezTo>
                  <a:pt x="43235" y="126393"/>
                  <a:pt x="43404" y="126561"/>
                  <a:pt x="43629" y="126561"/>
                </a:cubicBezTo>
                <a:cubicBezTo>
                  <a:pt x="43825" y="126561"/>
                  <a:pt x="44022" y="126393"/>
                  <a:pt x="44022" y="126168"/>
                </a:cubicBezTo>
                <a:cubicBezTo>
                  <a:pt x="44022" y="125972"/>
                  <a:pt x="43825" y="125803"/>
                  <a:pt x="43629" y="125803"/>
                </a:cubicBezTo>
                <a:close/>
                <a:moveTo>
                  <a:pt x="29872" y="127768"/>
                </a:moveTo>
                <a:cubicBezTo>
                  <a:pt x="29647" y="127768"/>
                  <a:pt x="29479" y="127937"/>
                  <a:pt x="29479" y="128133"/>
                </a:cubicBezTo>
                <a:cubicBezTo>
                  <a:pt x="29479" y="128358"/>
                  <a:pt x="29647" y="128526"/>
                  <a:pt x="29872" y="128526"/>
                </a:cubicBezTo>
                <a:cubicBezTo>
                  <a:pt x="30069" y="128526"/>
                  <a:pt x="30265" y="128358"/>
                  <a:pt x="30265" y="128133"/>
                </a:cubicBezTo>
                <a:cubicBezTo>
                  <a:pt x="30265" y="127937"/>
                  <a:pt x="30069" y="127768"/>
                  <a:pt x="29872" y="127768"/>
                </a:cubicBezTo>
                <a:close/>
                <a:moveTo>
                  <a:pt x="31837" y="127768"/>
                </a:moveTo>
                <a:cubicBezTo>
                  <a:pt x="31613" y="127768"/>
                  <a:pt x="31444" y="127937"/>
                  <a:pt x="31444" y="128133"/>
                </a:cubicBezTo>
                <a:cubicBezTo>
                  <a:pt x="31444" y="128358"/>
                  <a:pt x="31613" y="128526"/>
                  <a:pt x="31837" y="128526"/>
                </a:cubicBezTo>
                <a:cubicBezTo>
                  <a:pt x="32034" y="128526"/>
                  <a:pt x="32230" y="128358"/>
                  <a:pt x="32230" y="128133"/>
                </a:cubicBezTo>
                <a:cubicBezTo>
                  <a:pt x="32230" y="127937"/>
                  <a:pt x="32034" y="127768"/>
                  <a:pt x="31837" y="127768"/>
                </a:cubicBezTo>
                <a:close/>
                <a:moveTo>
                  <a:pt x="33802" y="127768"/>
                </a:moveTo>
                <a:cubicBezTo>
                  <a:pt x="33578" y="127768"/>
                  <a:pt x="33409" y="127937"/>
                  <a:pt x="33409" y="128133"/>
                </a:cubicBezTo>
                <a:cubicBezTo>
                  <a:pt x="33409" y="128358"/>
                  <a:pt x="33578" y="128526"/>
                  <a:pt x="33802" y="128526"/>
                </a:cubicBezTo>
                <a:cubicBezTo>
                  <a:pt x="33999" y="128526"/>
                  <a:pt x="34195" y="128358"/>
                  <a:pt x="34195" y="128133"/>
                </a:cubicBezTo>
                <a:cubicBezTo>
                  <a:pt x="34195" y="127937"/>
                  <a:pt x="33999" y="127768"/>
                  <a:pt x="33802" y="127768"/>
                </a:cubicBezTo>
                <a:close/>
                <a:moveTo>
                  <a:pt x="35768" y="127768"/>
                </a:moveTo>
                <a:cubicBezTo>
                  <a:pt x="35543" y="127768"/>
                  <a:pt x="35375" y="127937"/>
                  <a:pt x="35375" y="128133"/>
                </a:cubicBezTo>
                <a:cubicBezTo>
                  <a:pt x="35375" y="128358"/>
                  <a:pt x="35543" y="128526"/>
                  <a:pt x="35768" y="128526"/>
                </a:cubicBezTo>
                <a:cubicBezTo>
                  <a:pt x="35964" y="128526"/>
                  <a:pt x="36161" y="128358"/>
                  <a:pt x="36161" y="128133"/>
                </a:cubicBezTo>
                <a:cubicBezTo>
                  <a:pt x="36161" y="127937"/>
                  <a:pt x="35964" y="127768"/>
                  <a:pt x="35768" y="127768"/>
                </a:cubicBezTo>
                <a:close/>
                <a:moveTo>
                  <a:pt x="37733" y="127768"/>
                </a:moveTo>
                <a:cubicBezTo>
                  <a:pt x="37508" y="127768"/>
                  <a:pt x="37340" y="127937"/>
                  <a:pt x="37340" y="128133"/>
                </a:cubicBezTo>
                <a:cubicBezTo>
                  <a:pt x="37340" y="128358"/>
                  <a:pt x="37508" y="128526"/>
                  <a:pt x="37733" y="128526"/>
                </a:cubicBezTo>
                <a:cubicBezTo>
                  <a:pt x="37929" y="128526"/>
                  <a:pt x="38126" y="128358"/>
                  <a:pt x="38126" y="128133"/>
                </a:cubicBezTo>
                <a:cubicBezTo>
                  <a:pt x="38126" y="127937"/>
                  <a:pt x="37929" y="127768"/>
                  <a:pt x="37733" y="127768"/>
                </a:cubicBezTo>
                <a:close/>
                <a:moveTo>
                  <a:pt x="39698" y="127768"/>
                </a:moveTo>
                <a:cubicBezTo>
                  <a:pt x="39474" y="127768"/>
                  <a:pt x="39305" y="127937"/>
                  <a:pt x="39305" y="128133"/>
                </a:cubicBezTo>
                <a:cubicBezTo>
                  <a:pt x="39305" y="128358"/>
                  <a:pt x="39474" y="128526"/>
                  <a:pt x="39698" y="128526"/>
                </a:cubicBezTo>
                <a:cubicBezTo>
                  <a:pt x="39895" y="128526"/>
                  <a:pt x="40091" y="128358"/>
                  <a:pt x="40091" y="128133"/>
                </a:cubicBezTo>
                <a:cubicBezTo>
                  <a:pt x="40091" y="127937"/>
                  <a:pt x="39895" y="127768"/>
                  <a:pt x="39698" y="127768"/>
                </a:cubicBezTo>
                <a:close/>
                <a:moveTo>
                  <a:pt x="41663" y="127768"/>
                </a:moveTo>
                <a:cubicBezTo>
                  <a:pt x="41439" y="127768"/>
                  <a:pt x="41270" y="127937"/>
                  <a:pt x="41270" y="128133"/>
                </a:cubicBezTo>
                <a:cubicBezTo>
                  <a:pt x="41270" y="128358"/>
                  <a:pt x="41439" y="128526"/>
                  <a:pt x="41663" y="128526"/>
                </a:cubicBezTo>
                <a:cubicBezTo>
                  <a:pt x="41860" y="128526"/>
                  <a:pt x="42056" y="128358"/>
                  <a:pt x="42056" y="128133"/>
                </a:cubicBezTo>
                <a:cubicBezTo>
                  <a:pt x="42056" y="127937"/>
                  <a:pt x="41860" y="127768"/>
                  <a:pt x="41663" y="127768"/>
                </a:cubicBezTo>
                <a:close/>
                <a:moveTo>
                  <a:pt x="43629" y="127768"/>
                </a:moveTo>
                <a:cubicBezTo>
                  <a:pt x="43404" y="127768"/>
                  <a:pt x="43235" y="127937"/>
                  <a:pt x="43235" y="128133"/>
                </a:cubicBezTo>
                <a:cubicBezTo>
                  <a:pt x="43235" y="128358"/>
                  <a:pt x="43404" y="128526"/>
                  <a:pt x="43629" y="128526"/>
                </a:cubicBezTo>
                <a:cubicBezTo>
                  <a:pt x="43825" y="128526"/>
                  <a:pt x="44022" y="128358"/>
                  <a:pt x="44022" y="128133"/>
                </a:cubicBezTo>
                <a:cubicBezTo>
                  <a:pt x="44022" y="127937"/>
                  <a:pt x="43825" y="127768"/>
                  <a:pt x="43629" y="127768"/>
                </a:cubicBezTo>
                <a:close/>
                <a:moveTo>
                  <a:pt x="29872" y="129734"/>
                </a:moveTo>
                <a:cubicBezTo>
                  <a:pt x="29647" y="129734"/>
                  <a:pt x="29479" y="129902"/>
                  <a:pt x="29479" y="130099"/>
                </a:cubicBezTo>
                <a:cubicBezTo>
                  <a:pt x="29479" y="130323"/>
                  <a:pt x="29647" y="130492"/>
                  <a:pt x="29872" y="130492"/>
                </a:cubicBezTo>
                <a:cubicBezTo>
                  <a:pt x="30069" y="130492"/>
                  <a:pt x="30265" y="130323"/>
                  <a:pt x="30265" y="130099"/>
                </a:cubicBezTo>
                <a:cubicBezTo>
                  <a:pt x="30265" y="129902"/>
                  <a:pt x="30069" y="129734"/>
                  <a:pt x="29872" y="129734"/>
                </a:cubicBezTo>
                <a:close/>
                <a:moveTo>
                  <a:pt x="31837" y="129734"/>
                </a:moveTo>
                <a:cubicBezTo>
                  <a:pt x="31613" y="129734"/>
                  <a:pt x="31444" y="129902"/>
                  <a:pt x="31444" y="130099"/>
                </a:cubicBezTo>
                <a:cubicBezTo>
                  <a:pt x="31444" y="130323"/>
                  <a:pt x="31613" y="130492"/>
                  <a:pt x="31837" y="130492"/>
                </a:cubicBezTo>
                <a:cubicBezTo>
                  <a:pt x="32034" y="130492"/>
                  <a:pt x="32230" y="130323"/>
                  <a:pt x="32230" y="130099"/>
                </a:cubicBezTo>
                <a:cubicBezTo>
                  <a:pt x="32230" y="129902"/>
                  <a:pt x="32034" y="129734"/>
                  <a:pt x="31837" y="129734"/>
                </a:cubicBezTo>
                <a:close/>
                <a:moveTo>
                  <a:pt x="33802" y="129734"/>
                </a:moveTo>
                <a:cubicBezTo>
                  <a:pt x="33578" y="129734"/>
                  <a:pt x="33409" y="129902"/>
                  <a:pt x="33409" y="130099"/>
                </a:cubicBezTo>
                <a:cubicBezTo>
                  <a:pt x="33409" y="130323"/>
                  <a:pt x="33578" y="130492"/>
                  <a:pt x="33802" y="130492"/>
                </a:cubicBezTo>
                <a:cubicBezTo>
                  <a:pt x="33999" y="130492"/>
                  <a:pt x="34195" y="130323"/>
                  <a:pt x="34195" y="130099"/>
                </a:cubicBezTo>
                <a:cubicBezTo>
                  <a:pt x="34195" y="129902"/>
                  <a:pt x="33999" y="129734"/>
                  <a:pt x="33802" y="129734"/>
                </a:cubicBezTo>
                <a:close/>
                <a:moveTo>
                  <a:pt x="35768" y="129734"/>
                </a:moveTo>
                <a:cubicBezTo>
                  <a:pt x="35543" y="129734"/>
                  <a:pt x="35375" y="129902"/>
                  <a:pt x="35375" y="130099"/>
                </a:cubicBezTo>
                <a:cubicBezTo>
                  <a:pt x="35375" y="130323"/>
                  <a:pt x="35543" y="130492"/>
                  <a:pt x="35768" y="130492"/>
                </a:cubicBezTo>
                <a:cubicBezTo>
                  <a:pt x="35964" y="130492"/>
                  <a:pt x="36161" y="130323"/>
                  <a:pt x="36161" y="130099"/>
                </a:cubicBezTo>
                <a:cubicBezTo>
                  <a:pt x="36161" y="129902"/>
                  <a:pt x="35964" y="129734"/>
                  <a:pt x="35768" y="129734"/>
                </a:cubicBezTo>
                <a:close/>
                <a:moveTo>
                  <a:pt x="37733" y="129734"/>
                </a:moveTo>
                <a:cubicBezTo>
                  <a:pt x="37508" y="129734"/>
                  <a:pt x="37340" y="129902"/>
                  <a:pt x="37340" y="130099"/>
                </a:cubicBezTo>
                <a:cubicBezTo>
                  <a:pt x="37340" y="130323"/>
                  <a:pt x="37508" y="130492"/>
                  <a:pt x="37733" y="130492"/>
                </a:cubicBezTo>
                <a:cubicBezTo>
                  <a:pt x="37929" y="130492"/>
                  <a:pt x="38126" y="130323"/>
                  <a:pt x="38126" y="130099"/>
                </a:cubicBezTo>
                <a:cubicBezTo>
                  <a:pt x="38126" y="129902"/>
                  <a:pt x="37929" y="129734"/>
                  <a:pt x="37733" y="129734"/>
                </a:cubicBezTo>
                <a:close/>
                <a:moveTo>
                  <a:pt x="39698" y="129734"/>
                </a:moveTo>
                <a:cubicBezTo>
                  <a:pt x="39474" y="129734"/>
                  <a:pt x="39305" y="129902"/>
                  <a:pt x="39305" y="130099"/>
                </a:cubicBezTo>
                <a:cubicBezTo>
                  <a:pt x="39305" y="130323"/>
                  <a:pt x="39474" y="130492"/>
                  <a:pt x="39698" y="130492"/>
                </a:cubicBezTo>
                <a:cubicBezTo>
                  <a:pt x="39895" y="130492"/>
                  <a:pt x="40091" y="130323"/>
                  <a:pt x="40091" y="130099"/>
                </a:cubicBezTo>
                <a:cubicBezTo>
                  <a:pt x="40091" y="129902"/>
                  <a:pt x="39895" y="129734"/>
                  <a:pt x="39698" y="129734"/>
                </a:cubicBezTo>
                <a:close/>
                <a:moveTo>
                  <a:pt x="41663" y="129734"/>
                </a:moveTo>
                <a:cubicBezTo>
                  <a:pt x="41439" y="129734"/>
                  <a:pt x="41270" y="129902"/>
                  <a:pt x="41270" y="130099"/>
                </a:cubicBezTo>
                <a:cubicBezTo>
                  <a:pt x="41270" y="130323"/>
                  <a:pt x="41439" y="130492"/>
                  <a:pt x="41663" y="130492"/>
                </a:cubicBezTo>
                <a:cubicBezTo>
                  <a:pt x="41860" y="130492"/>
                  <a:pt x="42056" y="130323"/>
                  <a:pt x="42056" y="130099"/>
                </a:cubicBezTo>
                <a:cubicBezTo>
                  <a:pt x="42056" y="129902"/>
                  <a:pt x="41860" y="129734"/>
                  <a:pt x="41663" y="129734"/>
                </a:cubicBezTo>
                <a:close/>
                <a:moveTo>
                  <a:pt x="43629" y="129734"/>
                </a:moveTo>
                <a:cubicBezTo>
                  <a:pt x="43404" y="129734"/>
                  <a:pt x="43235" y="129902"/>
                  <a:pt x="43235" y="130099"/>
                </a:cubicBezTo>
                <a:cubicBezTo>
                  <a:pt x="43235" y="130323"/>
                  <a:pt x="43404" y="130492"/>
                  <a:pt x="43629" y="130492"/>
                </a:cubicBezTo>
                <a:cubicBezTo>
                  <a:pt x="43825" y="130492"/>
                  <a:pt x="44022" y="130323"/>
                  <a:pt x="44022" y="130099"/>
                </a:cubicBezTo>
                <a:cubicBezTo>
                  <a:pt x="44022" y="129902"/>
                  <a:pt x="43825" y="129734"/>
                  <a:pt x="43629" y="129734"/>
                </a:cubicBezTo>
                <a:close/>
                <a:moveTo>
                  <a:pt x="29872" y="131699"/>
                </a:moveTo>
                <a:cubicBezTo>
                  <a:pt x="29647" y="131699"/>
                  <a:pt x="29479" y="131867"/>
                  <a:pt x="29479" y="132064"/>
                </a:cubicBezTo>
                <a:cubicBezTo>
                  <a:pt x="29479" y="132288"/>
                  <a:pt x="29647" y="132457"/>
                  <a:pt x="29872" y="132457"/>
                </a:cubicBezTo>
                <a:cubicBezTo>
                  <a:pt x="30069" y="132457"/>
                  <a:pt x="30265" y="132288"/>
                  <a:pt x="30265" y="132064"/>
                </a:cubicBezTo>
                <a:cubicBezTo>
                  <a:pt x="30265" y="131867"/>
                  <a:pt x="30069" y="131699"/>
                  <a:pt x="29872" y="131699"/>
                </a:cubicBezTo>
                <a:close/>
                <a:moveTo>
                  <a:pt x="31837" y="131699"/>
                </a:moveTo>
                <a:cubicBezTo>
                  <a:pt x="31613" y="131699"/>
                  <a:pt x="31444" y="131867"/>
                  <a:pt x="31444" y="132064"/>
                </a:cubicBezTo>
                <a:cubicBezTo>
                  <a:pt x="31444" y="132288"/>
                  <a:pt x="31613" y="132457"/>
                  <a:pt x="31837" y="132457"/>
                </a:cubicBezTo>
                <a:cubicBezTo>
                  <a:pt x="32034" y="132457"/>
                  <a:pt x="32230" y="132288"/>
                  <a:pt x="32230" y="132064"/>
                </a:cubicBezTo>
                <a:cubicBezTo>
                  <a:pt x="32230" y="131867"/>
                  <a:pt x="32034" y="131699"/>
                  <a:pt x="31837" y="131699"/>
                </a:cubicBezTo>
                <a:close/>
                <a:moveTo>
                  <a:pt x="33802" y="131699"/>
                </a:moveTo>
                <a:cubicBezTo>
                  <a:pt x="33578" y="131699"/>
                  <a:pt x="33409" y="131867"/>
                  <a:pt x="33409" y="132064"/>
                </a:cubicBezTo>
                <a:cubicBezTo>
                  <a:pt x="33409" y="132288"/>
                  <a:pt x="33578" y="132457"/>
                  <a:pt x="33802" y="132457"/>
                </a:cubicBezTo>
                <a:cubicBezTo>
                  <a:pt x="33999" y="132457"/>
                  <a:pt x="34195" y="132288"/>
                  <a:pt x="34195" y="132064"/>
                </a:cubicBezTo>
                <a:cubicBezTo>
                  <a:pt x="34195" y="131867"/>
                  <a:pt x="33999" y="131699"/>
                  <a:pt x="33802" y="131699"/>
                </a:cubicBezTo>
                <a:close/>
                <a:moveTo>
                  <a:pt x="35768" y="131699"/>
                </a:moveTo>
                <a:cubicBezTo>
                  <a:pt x="35543" y="131699"/>
                  <a:pt x="35375" y="131867"/>
                  <a:pt x="35375" y="132064"/>
                </a:cubicBezTo>
                <a:cubicBezTo>
                  <a:pt x="35375" y="132288"/>
                  <a:pt x="35543" y="132457"/>
                  <a:pt x="35768" y="132457"/>
                </a:cubicBezTo>
                <a:cubicBezTo>
                  <a:pt x="35964" y="132457"/>
                  <a:pt x="36161" y="132288"/>
                  <a:pt x="36161" y="132064"/>
                </a:cubicBezTo>
                <a:cubicBezTo>
                  <a:pt x="36161" y="131867"/>
                  <a:pt x="35964" y="131699"/>
                  <a:pt x="35768" y="131699"/>
                </a:cubicBezTo>
                <a:close/>
                <a:moveTo>
                  <a:pt x="37733" y="131699"/>
                </a:moveTo>
                <a:cubicBezTo>
                  <a:pt x="37508" y="131699"/>
                  <a:pt x="37340" y="131867"/>
                  <a:pt x="37340" y="132064"/>
                </a:cubicBezTo>
                <a:cubicBezTo>
                  <a:pt x="37340" y="132288"/>
                  <a:pt x="37508" y="132457"/>
                  <a:pt x="37733" y="132457"/>
                </a:cubicBezTo>
                <a:cubicBezTo>
                  <a:pt x="37929" y="132457"/>
                  <a:pt x="38126" y="132288"/>
                  <a:pt x="38126" y="132064"/>
                </a:cubicBezTo>
                <a:cubicBezTo>
                  <a:pt x="38126" y="131867"/>
                  <a:pt x="37929" y="131699"/>
                  <a:pt x="37733" y="131699"/>
                </a:cubicBezTo>
                <a:close/>
                <a:moveTo>
                  <a:pt x="39698" y="131699"/>
                </a:moveTo>
                <a:cubicBezTo>
                  <a:pt x="39474" y="131699"/>
                  <a:pt x="39305" y="131867"/>
                  <a:pt x="39305" y="132064"/>
                </a:cubicBezTo>
                <a:cubicBezTo>
                  <a:pt x="39305" y="132288"/>
                  <a:pt x="39474" y="132457"/>
                  <a:pt x="39698" y="132457"/>
                </a:cubicBezTo>
                <a:cubicBezTo>
                  <a:pt x="39895" y="132457"/>
                  <a:pt x="40091" y="132288"/>
                  <a:pt x="40091" y="132064"/>
                </a:cubicBezTo>
                <a:cubicBezTo>
                  <a:pt x="40091" y="131867"/>
                  <a:pt x="39895" y="131699"/>
                  <a:pt x="39698" y="131699"/>
                </a:cubicBezTo>
                <a:close/>
                <a:moveTo>
                  <a:pt x="41663" y="131699"/>
                </a:moveTo>
                <a:cubicBezTo>
                  <a:pt x="41439" y="131699"/>
                  <a:pt x="41270" y="131867"/>
                  <a:pt x="41270" y="132064"/>
                </a:cubicBezTo>
                <a:cubicBezTo>
                  <a:pt x="41270" y="132288"/>
                  <a:pt x="41439" y="132457"/>
                  <a:pt x="41663" y="132457"/>
                </a:cubicBezTo>
                <a:cubicBezTo>
                  <a:pt x="41860" y="132457"/>
                  <a:pt x="42056" y="132288"/>
                  <a:pt x="42056" y="132064"/>
                </a:cubicBezTo>
                <a:cubicBezTo>
                  <a:pt x="42056" y="131867"/>
                  <a:pt x="41860" y="131699"/>
                  <a:pt x="41663" y="131699"/>
                </a:cubicBezTo>
                <a:close/>
                <a:moveTo>
                  <a:pt x="29872" y="133636"/>
                </a:moveTo>
                <a:cubicBezTo>
                  <a:pt x="29647" y="133664"/>
                  <a:pt x="29479" y="133833"/>
                  <a:pt x="29479" y="134029"/>
                </a:cubicBezTo>
                <a:cubicBezTo>
                  <a:pt x="29479" y="134254"/>
                  <a:pt x="29647" y="134422"/>
                  <a:pt x="29872" y="134422"/>
                </a:cubicBezTo>
                <a:cubicBezTo>
                  <a:pt x="30069" y="134422"/>
                  <a:pt x="30265" y="134254"/>
                  <a:pt x="30265" y="134029"/>
                </a:cubicBezTo>
                <a:cubicBezTo>
                  <a:pt x="30265" y="133833"/>
                  <a:pt x="30069" y="133636"/>
                  <a:pt x="29872" y="133636"/>
                </a:cubicBezTo>
                <a:close/>
                <a:moveTo>
                  <a:pt x="31837" y="133636"/>
                </a:moveTo>
                <a:cubicBezTo>
                  <a:pt x="31613" y="133664"/>
                  <a:pt x="31444" y="133833"/>
                  <a:pt x="31444" y="134029"/>
                </a:cubicBezTo>
                <a:cubicBezTo>
                  <a:pt x="31444" y="134254"/>
                  <a:pt x="31613" y="134422"/>
                  <a:pt x="31837" y="134422"/>
                </a:cubicBezTo>
                <a:cubicBezTo>
                  <a:pt x="32034" y="134422"/>
                  <a:pt x="32230" y="134254"/>
                  <a:pt x="32230" y="134029"/>
                </a:cubicBezTo>
                <a:cubicBezTo>
                  <a:pt x="32230" y="133833"/>
                  <a:pt x="32034" y="133636"/>
                  <a:pt x="31837" y="133636"/>
                </a:cubicBezTo>
                <a:close/>
                <a:moveTo>
                  <a:pt x="33802" y="133636"/>
                </a:moveTo>
                <a:cubicBezTo>
                  <a:pt x="33578" y="133664"/>
                  <a:pt x="33409" y="133833"/>
                  <a:pt x="33409" y="134029"/>
                </a:cubicBezTo>
                <a:cubicBezTo>
                  <a:pt x="33409" y="134254"/>
                  <a:pt x="33578" y="134422"/>
                  <a:pt x="33802" y="134422"/>
                </a:cubicBezTo>
                <a:cubicBezTo>
                  <a:pt x="33999" y="134422"/>
                  <a:pt x="34195" y="134254"/>
                  <a:pt x="34195" y="134029"/>
                </a:cubicBezTo>
                <a:cubicBezTo>
                  <a:pt x="34195" y="133833"/>
                  <a:pt x="33999" y="133636"/>
                  <a:pt x="33802" y="133636"/>
                </a:cubicBezTo>
                <a:close/>
                <a:moveTo>
                  <a:pt x="35768" y="133636"/>
                </a:moveTo>
                <a:cubicBezTo>
                  <a:pt x="35543" y="133664"/>
                  <a:pt x="35375" y="133833"/>
                  <a:pt x="35375" y="134029"/>
                </a:cubicBezTo>
                <a:cubicBezTo>
                  <a:pt x="35375" y="134254"/>
                  <a:pt x="35543" y="134422"/>
                  <a:pt x="35768" y="134422"/>
                </a:cubicBezTo>
                <a:cubicBezTo>
                  <a:pt x="35964" y="134422"/>
                  <a:pt x="36161" y="134254"/>
                  <a:pt x="36161" y="134029"/>
                </a:cubicBezTo>
                <a:cubicBezTo>
                  <a:pt x="36161" y="133833"/>
                  <a:pt x="35964" y="133636"/>
                  <a:pt x="35768" y="133636"/>
                </a:cubicBezTo>
                <a:close/>
                <a:moveTo>
                  <a:pt x="37733" y="133636"/>
                </a:moveTo>
                <a:cubicBezTo>
                  <a:pt x="37508" y="133664"/>
                  <a:pt x="37340" y="133833"/>
                  <a:pt x="37340" y="134029"/>
                </a:cubicBezTo>
                <a:cubicBezTo>
                  <a:pt x="37340" y="134254"/>
                  <a:pt x="37508" y="134422"/>
                  <a:pt x="37733" y="134422"/>
                </a:cubicBezTo>
                <a:cubicBezTo>
                  <a:pt x="37929" y="134422"/>
                  <a:pt x="38126" y="134254"/>
                  <a:pt x="38126" y="134029"/>
                </a:cubicBezTo>
                <a:cubicBezTo>
                  <a:pt x="38126" y="133833"/>
                  <a:pt x="37929" y="133636"/>
                  <a:pt x="37733" y="133636"/>
                </a:cubicBezTo>
                <a:close/>
                <a:moveTo>
                  <a:pt x="39698" y="133636"/>
                </a:moveTo>
                <a:cubicBezTo>
                  <a:pt x="39474" y="133664"/>
                  <a:pt x="39305" y="133833"/>
                  <a:pt x="39305" y="134029"/>
                </a:cubicBezTo>
                <a:cubicBezTo>
                  <a:pt x="39305" y="134254"/>
                  <a:pt x="39474" y="134422"/>
                  <a:pt x="39698" y="134422"/>
                </a:cubicBezTo>
                <a:cubicBezTo>
                  <a:pt x="39895" y="134422"/>
                  <a:pt x="40091" y="134254"/>
                  <a:pt x="40091" y="134029"/>
                </a:cubicBezTo>
                <a:cubicBezTo>
                  <a:pt x="40091" y="133833"/>
                  <a:pt x="39895" y="133636"/>
                  <a:pt x="39698" y="133636"/>
                </a:cubicBezTo>
                <a:close/>
                <a:moveTo>
                  <a:pt x="41663" y="133636"/>
                </a:moveTo>
                <a:cubicBezTo>
                  <a:pt x="41439" y="133664"/>
                  <a:pt x="41270" y="133833"/>
                  <a:pt x="41270" y="134029"/>
                </a:cubicBezTo>
                <a:cubicBezTo>
                  <a:pt x="41270" y="134254"/>
                  <a:pt x="41439" y="134422"/>
                  <a:pt x="41663" y="134422"/>
                </a:cubicBezTo>
                <a:cubicBezTo>
                  <a:pt x="41860" y="134422"/>
                  <a:pt x="42056" y="134254"/>
                  <a:pt x="42056" y="134029"/>
                </a:cubicBezTo>
                <a:cubicBezTo>
                  <a:pt x="42056" y="133833"/>
                  <a:pt x="41860" y="133636"/>
                  <a:pt x="41663" y="133636"/>
                </a:cubicBezTo>
                <a:close/>
                <a:moveTo>
                  <a:pt x="29872" y="135629"/>
                </a:moveTo>
                <a:cubicBezTo>
                  <a:pt x="29647" y="135629"/>
                  <a:pt x="29479" y="135798"/>
                  <a:pt x="29479" y="135994"/>
                </a:cubicBezTo>
                <a:cubicBezTo>
                  <a:pt x="29479" y="136219"/>
                  <a:pt x="29647" y="136387"/>
                  <a:pt x="29872" y="136387"/>
                </a:cubicBezTo>
                <a:cubicBezTo>
                  <a:pt x="30069" y="136387"/>
                  <a:pt x="30265" y="136219"/>
                  <a:pt x="30265" y="135994"/>
                </a:cubicBezTo>
                <a:cubicBezTo>
                  <a:pt x="30265" y="135798"/>
                  <a:pt x="30069" y="135629"/>
                  <a:pt x="29872" y="135629"/>
                </a:cubicBezTo>
                <a:close/>
                <a:moveTo>
                  <a:pt x="31837" y="135629"/>
                </a:moveTo>
                <a:cubicBezTo>
                  <a:pt x="31613" y="135629"/>
                  <a:pt x="31444" y="135798"/>
                  <a:pt x="31444" y="135994"/>
                </a:cubicBezTo>
                <a:cubicBezTo>
                  <a:pt x="31444" y="136219"/>
                  <a:pt x="31613" y="136387"/>
                  <a:pt x="31837" y="136387"/>
                </a:cubicBezTo>
                <a:cubicBezTo>
                  <a:pt x="32034" y="136387"/>
                  <a:pt x="32230" y="136219"/>
                  <a:pt x="32230" y="135994"/>
                </a:cubicBezTo>
                <a:cubicBezTo>
                  <a:pt x="32230" y="135798"/>
                  <a:pt x="32034" y="135629"/>
                  <a:pt x="31837" y="135629"/>
                </a:cubicBezTo>
                <a:close/>
                <a:moveTo>
                  <a:pt x="33802" y="135629"/>
                </a:moveTo>
                <a:cubicBezTo>
                  <a:pt x="33578" y="135629"/>
                  <a:pt x="33409" y="135798"/>
                  <a:pt x="33409" y="135994"/>
                </a:cubicBezTo>
                <a:cubicBezTo>
                  <a:pt x="33409" y="136219"/>
                  <a:pt x="33578" y="136387"/>
                  <a:pt x="33802" y="136387"/>
                </a:cubicBezTo>
                <a:cubicBezTo>
                  <a:pt x="33999" y="136387"/>
                  <a:pt x="34195" y="136219"/>
                  <a:pt x="34195" y="135994"/>
                </a:cubicBezTo>
                <a:cubicBezTo>
                  <a:pt x="34195" y="135798"/>
                  <a:pt x="33999" y="135629"/>
                  <a:pt x="33802" y="135629"/>
                </a:cubicBezTo>
                <a:close/>
                <a:moveTo>
                  <a:pt x="35768" y="135629"/>
                </a:moveTo>
                <a:cubicBezTo>
                  <a:pt x="35543" y="135629"/>
                  <a:pt x="35375" y="135798"/>
                  <a:pt x="35375" y="135994"/>
                </a:cubicBezTo>
                <a:cubicBezTo>
                  <a:pt x="35375" y="136219"/>
                  <a:pt x="35543" y="136387"/>
                  <a:pt x="35768" y="136387"/>
                </a:cubicBezTo>
                <a:cubicBezTo>
                  <a:pt x="35964" y="136387"/>
                  <a:pt x="36161" y="136219"/>
                  <a:pt x="36161" y="135994"/>
                </a:cubicBezTo>
                <a:cubicBezTo>
                  <a:pt x="36161" y="135798"/>
                  <a:pt x="35964" y="135629"/>
                  <a:pt x="35768" y="135629"/>
                </a:cubicBezTo>
                <a:close/>
                <a:moveTo>
                  <a:pt x="37733" y="135629"/>
                </a:moveTo>
                <a:cubicBezTo>
                  <a:pt x="37508" y="135629"/>
                  <a:pt x="37340" y="135798"/>
                  <a:pt x="37340" y="135994"/>
                </a:cubicBezTo>
                <a:cubicBezTo>
                  <a:pt x="37340" y="136219"/>
                  <a:pt x="37508" y="136387"/>
                  <a:pt x="37733" y="136387"/>
                </a:cubicBezTo>
                <a:cubicBezTo>
                  <a:pt x="37929" y="136387"/>
                  <a:pt x="38126" y="136219"/>
                  <a:pt x="38126" y="135994"/>
                </a:cubicBezTo>
                <a:cubicBezTo>
                  <a:pt x="38126" y="135798"/>
                  <a:pt x="37929" y="135629"/>
                  <a:pt x="37733" y="135629"/>
                </a:cubicBezTo>
                <a:close/>
                <a:moveTo>
                  <a:pt x="39698" y="135629"/>
                </a:moveTo>
                <a:cubicBezTo>
                  <a:pt x="39474" y="135629"/>
                  <a:pt x="39305" y="135798"/>
                  <a:pt x="39305" y="135994"/>
                </a:cubicBezTo>
                <a:cubicBezTo>
                  <a:pt x="39305" y="136219"/>
                  <a:pt x="39474" y="136387"/>
                  <a:pt x="39698" y="136387"/>
                </a:cubicBezTo>
                <a:cubicBezTo>
                  <a:pt x="39895" y="136387"/>
                  <a:pt x="40091" y="136219"/>
                  <a:pt x="40091" y="135994"/>
                </a:cubicBezTo>
                <a:cubicBezTo>
                  <a:pt x="40091" y="135798"/>
                  <a:pt x="39895" y="135629"/>
                  <a:pt x="39698" y="135629"/>
                </a:cubicBezTo>
                <a:close/>
                <a:moveTo>
                  <a:pt x="41663" y="135629"/>
                </a:moveTo>
                <a:cubicBezTo>
                  <a:pt x="41439" y="135629"/>
                  <a:pt x="41270" y="135798"/>
                  <a:pt x="41270" y="135994"/>
                </a:cubicBezTo>
                <a:cubicBezTo>
                  <a:pt x="41270" y="136219"/>
                  <a:pt x="41439" y="136387"/>
                  <a:pt x="41663" y="136387"/>
                </a:cubicBezTo>
                <a:cubicBezTo>
                  <a:pt x="41860" y="136387"/>
                  <a:pt x="42056" y="136219"/>
                  <a:pt x="42056" y="135994"/>
                </a:cubicBezTo>
                <a:cubicBezTo>
                  <a:pt x="42056" y="135798"/>
                  <a:pt x="41860" y="135629"/>
                  <a:pt x="41663" y="135629"/>
                </a:cubicBezTo>
                <a:close/>
                <a:moveTo>
                  <a:pt x="29872" y="137595"/>
                </a:moveTo>
                <a:cubicBezTo>
                  <a:pt x="29647" y="137595"/>
                  <a:pt x="29479" y="137763"/>
                  <a:pt x="29479" y="137960"/>
                </a:cubicBezTo>
                <a:cubicBezTo>
                  <a:pt x="29479" y="138184"/>
                  <a:pt x="29647" y="138353"/>
                  <a:pt x="29872" y="138353"/>
                </a:cubicBezTo>
                <a:cubicBezTo>
                  <a:pt x="30069" y="138353"/>
                  <a:pt x="30265" y="138184"/>
                  <a:pt x="30265" y="137960"/>
                </a:cubicBezTo>
                <a:cubicBezTo>
                  <a:pt x="30265" y="137763"/>
                  <a:pt x="30069" y="137595"/>
                  <a:pt x="29872" y="137595"/>
                </a:cubicBezTo>
                <a:close/>
                <a:moveTo>
                  <a:pt x="31837" y="137595"/>
                </a:moveTo>
                <a:cubicBezTo>
                  <a:pt x="31613" y="137595"/>
                  <a:pt x="31444" y="137763"/>
                  <a:pt x="31444" y="137960"/>
                </a:cubicBezTo>
                <a:cubicBezTo>
                  <a:pt x="31444" y="138184"/>
                  <a:pt x="31613" y="138353"/>
                  <a:pt x="31837" y="138353"/>
                </a:cubicBezTo>
                <a:cubicBezTo>
                  <a:pt x="32034" y="138353"/>
                  <a:pt x="32230" y="138184"/>
                  <a:pt x="32230" y="137960"/>
                </a:cubicBezTo>
                <a:cubicBezTo>
                  <a:pt x="32230" y="137763"/>
                  <a:pt x="32034" y="137595"/>
                  <a:pt x="31837" y="137595"/>
                </a:cubicBezTo>
                <a:close/>
                <a:moveTo>
                  <a:pt x="33802" y="137595"/>
                </a:moveTo>
                <a:cubicBezTo>
                  <a:pt x="33578" y="137595"/>
                  <a:pt x="33409" y="137763"/>
                  <a:pt x="33409" y="137960"/>
                </a:cubicBezTo>
                <a:cubicBezTo>
                  <a:pt x="33409" y="138184"/>
                  <a:pt x="33578" y="138353"/>
                  <a:pt x="33802" y="138353"/>
                </a:cubicBezTo>
                <a:cubicBezTo>
                  <a:pt x="33999" y="138353"/>
                  <a:pt x="34195" y="138184"/>
                  <a:pt x="34195" y="137960"/>
                </a:cubicBezTo>
                <a:cubicBezTo>
                  <a:pt x="34195" y="137763"/>
                  <a:pt x="33999" y="137595"/>
                  <a:pt x="33802" y="137595"/>
                </a:cubicBezTo>
                <a:close/>
                <a:moveTo>
                  <a:pt x="35768" y="137595"/>
                </a:moveTo>
                <a:cubicBezTo>
                  <a:pt x="35543" y="137595"/>
                  <a:pt x="35375" y="137763"/>
                  <a:pt x="35375" y="137960"/>
                </a:cubicBezTo>
                <a:cubicBezTo>
                  <a:pt x="35375" y="138184"/>
                  <a:pt x="35543" y="138353"/>
                  <a:pt x="35768" y="138353"/>
                </a:cubicBezTo>
                <a:cubicBezTo>
                  <a:pt x="35964" y="138353"/>
                  <a:pt x="36161" y="138184"/>
                  <a:pt x="36161" y="137960"/>
                </a:cubicBezTo>
                <a:cubicBezTo>
                  <a:pt x="36161" y="137763"/>
                  <a:pt x="35964" y="137595"/>
                  <a:pt x="35768" y="137595"/>
                </a:cubicBezTo>
                <a:close/>
                <a:moveTo>
                  <a:pt x="37733" y="137595"/>
                </a:moveTo>
                <a:cubicBezTo>
                  <a:pt x="37508" y="137595"/>
                  <a:pt x="37340" y="137763"/>
                  <a:pt x="37340" y="137960"/>
                </a:cubicBezTo>
                <a:cubicBezTo>
                  <a:pt x="37340" y="138184"/>
                  <a:pt x="37508" y="138353"/>
                  <a:pt x="37733" y="138353"/>
                </a:cubicBezTo>
                <a:cubicBezTo>
                  <a:pt x="37929" y="138353"/>
                  <a:pt x="38126" y="138184"/>
                  <a:pt x="38126" y="137960"/>
                </a:cubicBezTo>
                <a:cubicBezTo>
                  <a:pt x="38126" y="137763"/>
                  <a:pt x="37929" y="137595"/>
                  <a:pt x="37733" y="137595"/>
                </a:cubicBezTo>
                <a:close/>
                <a:moveTo>
                  <a:pt x="39698" y="137595"/>
                </a:moveTo>
                <a:cubicBezTo>
                  <a:pt x="39474" y="137595"/>
                  <a:pt x="39305" y="137763"/>
                  <a:pt x="39305" y="137960"/>
                </a:cubicBezTo>
                <a:cubicBezTo>
                  <a:pt x="39305" y="138184"/>
                  <a:pt x="39474" y="138353"/>
                  <a:pt x="39698" y="138353"/>
                </a:cubicBezTo>
                <a:cubicBezTo>
                  <a:pt x="39895" y="138353"/>
                  <a:pt x="40091" y="138184"/>
                  <a:pt x="40091" y="137960"/>
                </a:cubicBezTo>
                <a:cubicBezTo>
                  <a:pt x="40091" y="137763"/>
                  <a:pt x="39895" y="137595"/>
                  <a:pt x="39698" y="137595"/>
                </a:cubicBezTo>
                <a:close/>
                <a:moveTo>
                  <a:pt x="41663" y="137595"/>
                </a:moveTo>
                <a:cubicBezTo>
                  <a:pt x="41439" y="137595"/>
                  <a:pt x="41270" y="137763"/>
                  <a:pt x="41270" y="137960"/>
                </a:cubicBezTo>
                <a:cubicBezTo>
                  <a:pt x="41270" y="138184"/>
                  <a:pt x="41439" y="138353"/>
                  <a:pt x="41663" y="138353"/>
                </a:cubicBezTo>
                <a:cubicBezTo>
                  <a:pt x="41860" y="138353"/>
                  <a:pt x="42056" y="138184"/>
                  <a:pt x="42056" y="137960"/>
                </a:cubicBezTo>
                <a:cubicBezTo>
                  <a:pt x="42056" y="137763"/>
                  <a:pt x="41860" y="137595"/>
                  <a:pt x="41663" y="137595"/>
                </a:cubicBezTo>
                <a:close/>
                <a:moveTo>
                  <a:pt x="29872" y="139560"/>
                </a:moveTo>
                <a:cubicBezTo>
                  <a:pt x="29647" y="139560"/>
                  <a:pt x="29479" y="139728"/>
                  <a:pt x="29479" y="139925"/>
                </a:cubicBezTo>
                <a:cubicBezTo>
                  <a:pt x="29479" y="140149"/>
                  <a:pt x="29647" y="140318"/>
                  <a:pt x="29872" y="140318"/>
                </a:cubicBezTo>
                <a:cubicBezTo>
                  <a:pt x="30069" y="140318"/>
                  <a:pt x="30265" y="140149"/>
                  <a:pt x="30265" y="139925"/>
                </a:cubicBezTo>
                <a:cubicBezTo>
                  <a:pt x="30265" y="139728"/>
                  <a:pt x="30069" y="139560"/>
                  <a:pt x="29872" y="139560"/>
                </a:cubicBezTo>
                <a:close/>
                <a:moveTo>
                  <a:pt x="31837" y="139560"/>
                </a:moveTo>
                <a:cubicBezTo>
                  <a:pt x="31613" y="139560"/>
                  <a:pt x="31444" y="139728"/>
                  <a:pt x="31444" y="139925"/>
                </a:cubicBezTo>
                <a:cubicBezTo>
                  <a:pt x="31444" y="140149"/>
                  <a:pt x="31613" y="140318"/>
                  <a:pt x="31837" y="140318"/>
                </a:cubicBezTo>
                <a:cubicBezTo>
                  <a:pt x="32034" y="140318"/>
                  <a:pt x="32230" y="140149"/>
                  <a:pt x="32230" y="139925"/>
                </a:cubicBezTo>
                <a:cubicBezTo>
                  <a:pt x="32230" y="139728"/>
                  <a:pt x="32034" y="139560"/>
                  <a:pt x="31837" y="139560"/>
                </a:cubicBezTo>
                <a:close/>
                <a:moveTo>
                  <a:pt x="33802" y="139560"/>
                </a:moveTo>
                <a:cubicBezTo>
                  <a:pt x="33578" y="139560"/>
                  <a:pt x="33409" y="139728"/>
                  <a:pt x="33409" y="139925"/>
                </a:cubicBezTo>
                <a:cubicBezTo>
                  <a:pt x="33409" y="140149"/>
                  <a:pt x="33578" y="140318"/>
                  <a:pt x="33802" y="140318"/>
                </a:cubicBezTo>
                <a:cubicBezTo>
                  <a:pt x="33999" y="140318"/>
                  <a:pt x="34195" y="140149"/>
                  <a:pt x="34195" y="139925"/>
                </a:cubicBezTo>
                <a:cubicBezTo>
                  <a:pt x="34195" y="139728"/>
                  <a:pt x="33999" y="139560"/>
                  <a:pt x="33802" y="139560"/>
                </a:cubicBezTo>
                <a:close/>
                <a:moveTo>
                  <a:pt x="35768" y="139560"/>
                </a:moveTo>
                <a:cubicBezTo>
                  <a:pt x="35543" y="139560"/>
                  <a:pt x="35375" y="139728"/>
                  <a:pt x="35375" y="139925"/>
                </a:cubicBezTo>
                <a:cubicBezTo>
                  <a:pt x="35375" y="140149"/>
                  <a:pt x="35543" y="140318"/>
                  <a:pt x="35768" y="140318"/>
                </a:cubicBezTo>
                <a:cubicBezTo>
                  <a:pt x="35964" y="140318"/>
                  <a:pt x="36161" y="140149"/>
                  <a:pt x="36161" y="139925"/>
                </a:cubicBezTo>
                <a:cubicBezTo>
                  <a:pt x="36161" y="139728"/>
                  <a:pt x="35964" y="139560"/>
                  <a:pt x="35768" y="139560"/>
                </a:cubicBezTo>
                <a:close/>
                <a:moveTo>
                  <a:pt x="37733" y="139560"/>
                </a:moveTo>
                <a:cubicBezTo>
                  <a:pt x="37508" y="139560"/>
                  <a:pt x="37340" y="139728"/>
                  <a:pt x="37340" y="139925"/>
                </a:cubicBezTo>
                <a:cubicBezTo>
                  <a:pt x="37340" y="140149"/>
                  <a:pt x="37508" y="140318"/>
                  <a:pt x="37733" y="140318"/>
                </a:cubicBezTo>
                <a:cubicBezTo>
                  <a:pt x="37929" y="140318"/>
                  <a:pt x="38126" y="140149"/>
                  <a:pt x="38126" y="139925"/>
                </a:cubicBezTo>
                <a:cubicBezTo>
                  <a:pt x="38126" y="139728"/>
                  <a:pt x="37929" y="139560"/>
                  <a:pt x="37733" y="139560"/>
                </a:cubicBezTo>
                <a:close/>
                <a:moveTo>
                  <a:pt x="39698" y="139560"/>
                </a:moveTo>
                <a:cubicBezTo>
                  <a:pt x="39474" y="139560"/>
                  <a:pt x="39305" y="139728"/>
                  <a:pt x="39305" y="139925"/>
                </a:cubicBezTo>
                <a:cubicBezTo>
                  <a:pt x="39305" y="140149"/>
                  <a:pt x="39474" y="140318"/>
                  <a:pt x="39698" y="140318"/>
                </a:cubicBezTo>
                <a:cubicBezTo>
                  <a:pt x="39895" y="140318"/>
                  <a:pt x="40091" y="140149"/>
                  <a:pt x="40091" y="139925"/>
                </a:cubicBezTo>
                <a:cubicBezTo>
                  <a:pt x="40091" y="139728"/>
                  <a:pt x="39895" y="139560"/>
                  <a:pt x="39698" y="139560"/>
                </a:cubicBezTo>
                <a:close/>
                <a:moveTo>
                  <a:pt x="41663" y="139560"/>
                </a:moveTo>
                <a:cubicBezTo>
                  <a:pt x="41439" y="139560"/>
                  <a:pt x="41270" y="139728"/>
                  <a:pt x="41270" y="139925"/>
                </a:cubicBezTo>
                <a:cubicBezTo>
                  <a:pt x="41270" y="140149"/>
                  <a:pt x="41439" y="140318"/>
                  <a:pt x="41663" y="140318"/>
                </a:cubicBezTo>
                <a:cubicBezTo>
                  <a:pt x="41860" y="140318"/>
                  <a:pt x="42056" y="140149"/>
                  <a:pt x="42056" y="139925"/>
                </a:cubicBezTo>
                <a:cubicBezTo>
                  <a:pt x="42056" y="139728"/>
                  <a:pt x="41860" y="139560"/>
                  <a:pt x="41663" y="139560"/>
                </a:cubicBezTo>
                <a:close/>
                <a:moveTo>
                  <a:pt x="29872" y="141525"/>
                </a:moveTo>
                <a:cubicBezTo>
                  <a:pt x="29647" y="141525"/>
                  <a:pt x="29479" y="141694"/>
                  <a:pt x="29479" y="141890"/>
                </a:cubicBezTo>
                <a:cubicBezTo>
                  <a:pt x="29479" y="142115"/>
                  <a:pt x="29647" y="142283"/>
                  <a:pt x="29872" y="142283"/>
                </a:cubicBezTo>
                <a:cubicBezTo>
                  <a:pt x="30069" y="142283"/>
                  <a:pt x="30265" y="142115"/>
                  <a:pt x="30265" y="141890"/>
                </a:cubicBezTo>
                <a:cubicBezTo>
                  <a:pt x="30265" y="141694"/>
                  <a:pt x="30069" y="141525"/>
                  <a:pt x="29872" y="141525"/>
                </a:cubicBezTo>
                <a:close/>
                <a:moveTo>
                  <a:pt x="31837" y="141525"/>
                </a:moveTo>
                <a:cubicBezTo>
                  <a:pt x="31613" y="141525"/>
                  <a:pt x="31444" y="141694"/>
                  <a:pt x="31444" y="141890"/>
                </a:cubicBezTo>
                <a:cubicBezTo>
                  <a:pt x="31444" y="142115"/>
                  <a:pt x="31613" y="142283"/>
                  <a:pt x="31837" y="142283"/>
                </a:cubicBezTo>
                <a:cubicBezTo>
                  <a:pt x="32034" y="142283"/>
                  <a:pt x="32230" y="142115"/>
                  <a:pt x="32230" y="141890"/>
                </a:cubicBezTo>
                <a:cubicBezTo>
                  <a:pt x="32230" y="141694"/>
                  <a:pt x="32034" y="141525"/>
                  <a:pt x="31837" y="141525"/>
                </a:cubicBezTo>
                <a:close/>
                <a:moveTo>
                  <a:pt x="33802" y="141525"/>
                </a:moveTo>
                <a:cubicBezTo>
                  <a:pt x="33578" y="141525"/>
                  <a:pt x="33409" y="141694"/>
                  <a:pt x="33409" y="141890"/>
                </a:cubicBezTo>
                <a:cubicBezTo>
                  <a:pt x="33409" y="142115"/>
                  <a:pt x="33578" y="142283"/>
                  <a:pt x="33802" y="142283"/>
                </a:cubicBezTo>
                <a:cubicBezTo>
                  <a:pt x="33999" y="142283"/>
                  <a:pt x="34195" y="142115"/>
                  <a:pt x="34195" y="141890"/>
                </a:cubicBezTo>
                <a:cubicBezTo>
                  <a:pt x="34195" y="141694"/>
                  <a:pt x="33999" y="141525"/>
                  <a:pt x="33802" y="141525"/>
                </a:cubicBezTo>
                <a:close/>
                <a:moveTo>
                  <a:pt x="35768" y="141525"/>
                </a:moveTo>
                <a:cubicBezTo>
                  <a:pt x="35543" y="141525"/>
                  <a:pt x="35375" y="141694"/>
                  <a:pt x="35375" y="141890"/>
                </a:cubicBezTo>
                <a:cubicBezTo>
                  <a:pt x="35375" y="142115"/>
                  <a:pt x="35543" y="142283"/>
                  <a:pt x="35768" y="142283"/>
                </a:cubicBezTo>
                <a:cubicBezTo>
                  <a:pt x="35964" y="142283"/>
                  <a:pt x="36161" y="142115"/>
                  <a:pt x="36161" y="141890"/>
                </a:cubicBezTo>
                <a:cubicBezTo>
                  <a:pt x="36161" y="141694"/>
                  <a:pt x="35964" y="141525"/>
                  <a:pt x="35768" y="141525"/>
                </a:cubicBezTo>
                <a:close/>
                <a:moveTo>
                  <a:pt x="37733" y="141525"/>
                </a:moveTo>
                <a:cubicBezTo>
                  <a:pt x="37508" y="141525"/>
                  <a:pt x="37340" y="141694"/>
                  <a:pt x="37340" y="141890"/>
                </a:cubicBezTo>
                <a:cubicBezTo>
                  <a:pt x="37340" y="142115"/>
                  <a:pt x="37508" y="142283"/>
                  <a:pt x="37733" y="142283"/>
                </a:cubicBezTo>
                <a:cubicBezTo>
                  <a:pt x="37929" y="142283"/>
                  <a:pt x="38126" y="142115"/>
                  <a:pt x="38126" y="141890"/>
                </a:cubicBezTo>
                <a:cubicBezTo>
                  <a:pt x="38126" y="141694"/>
                  <a:pt x="37929" y="141525"/>
                  <a:pt x="37733" y="141525"/>
                </a:cubicBezTo>
                <a:close/>
                <a:moveTo>
                  <a:pt x="39698" y="141525"/>
                </a:moveTo>
                <a:cubicBezTo>
                  <a:pt x="39474" y="141525"/>
                  <a:pt x="39305" y="141694"/>
                  <a:pt x="39305" y="141890"/>
                </a:cubicBezTo>
                <a:cubicBezTo>
                  <a:pt x="39305" y="142115"/>
                  <a:pt x="39474" y="142283"/>
                  <a:pt x="39698" y="142283"/>
                </a:cubicBezTo>
                <a:cubicBezTo>
                  <a:pt x="39895" y="142283"/>
                  <a:pt x="40091" y="142115"/>
                  <a:pt x="40091" y="141890"/>
                </a:cubicBezTo>
                <a:cubicBezTo>
                  <a:pt x="40091" y="141694"/>
                  <a:pt x="39895" y="141525"/>
                  <a:pt x="39698" y="141525"/>
                </a:cubicBezTo>
                <a:close/>
                <a:moveTo>
                  <a:pt x="41663" y="141525"/>
                </a:moveTo>
                <a:cubicBezTo>
                  <a:pt x="41439" y="141525"/>
                  <a:pt x="41270" y="141694"/>
                  <a:pt x="41270" y="141890"/>
                </a:cubicBezTo>
                <a:cubicBezTo>
                  <a:pt x="41270" y="142115"/>
                  <a:pt x="41439" y="142283"/>
                  <a:pt x="41663" y="142283"/>
                </a:cubicBezTo>
                <a:cubicBezTo>
                  <a:pt x="41860" y="142283"/>
                  <a:pt x="42056" y="142115"/>
                  <a:pt x="42056" y="141890"/>
                </a:cubicBezTo>
                <a:cubicBezTo>
                  <a:pt x="42056" y="141694"/>
                  <a:pt x="41860" y="141525"/>
                  <a:pt x="41663" y="141525"/>
                </a:cubicBezTo>
                <a:close/>
                <a:moveTo>
                  <a:pt x="29872" y="143462"/>
                </a:moveTo>
                <a:cubicBezTo>
                  <a:pt x="29647" y="143490"/>
                  <a:pt x="29479" y="143659"/>
                  <a:pt x="29479" y="143855"/>
                </a:cubicBezTo>
                <a:cubicBezTo>
                  <a:pt x="29479" y="144080"/>
                  <a:pt x="29647" y="144248"/>
                  <a:pt x="29872" y="144248"/>
                </a:cubicBezTo>
                <a:cubicBezTo>
                  <a:pt x="30069" y="144248"/>
                  <a:pt x="30265" y="144080"/>
                  <a:pt x="30265" y="143855"/>
                </a:cubicBezTo>
                <a:cubicBezTo>
                  <a:pt x="30265" y="143659"/>
                  <a:pt x="30069" y="143462"/>
                  <a:pt x="29872" y="143462"/>
                </a:cubicBezTo>
                <a:close/>
                <a:moveTo>
                  <a:pt x="31837" y="143462"/>
                </a:moveTo>
                <a:cubicBezTo>
                  <a:pt x="31613" y="143490"/>
                  <a:pt x="31444" y="143659"/>
                  <a:pt x="31444" y="143855"/>
                </a:cubicBezTo>
                <a:cubicBezTo>
                  <a:pt x="31444" y="144080"/>
                  <a:pt x="31613" y="144248"/>
                  <a:pt x="31837" y="144248"/>
                </a:cubicBezTo>
                <a:cubicBezTo>
                  <a:pt x="32034" y="144248"/>
                  <a:pt x="32230" y="144080"/>
                  <a:pt x="32230" y="143855"/>
                </a:cubicBezTo>
                <a:cubicBezTo>
                  <a:pt x="32230" y="143659"/>
                  <a:pt x="32034" y="143462"/>
                  <a:pt x="31837" y="143462"/>
                </a:cubicBezTo>
                <a:close/>
                <a:moveTo>
                  <a:pt x="33802" y="143462"/>
                </a:moveTo>
                <a:cubicBezTo>
                  <a:pt x="33578" y="143490"/>
                  <a:pt x="33409" y="143659"/>
                  <a:pt x="33409" y="143855"/>
                </a:cubicBezTo>
                <a:cubicBezTo>
                  <a:pt x="33409" y="144080"/>
                  <a:pt x="33578" y="144248"/>
                  <a:pt x="33802" y="144248"/>
                </a:cubicBezTo>
                <a:cubicBezTo>
                  <a:pt x="33999" y="144248"/>
                  <a:pt x="34195" y="144080"/>
                  <a:pt x="34195" y="143855"/>
                </a:cubicBezTo>
                <a:cubicBezTo>
                  <a:pt x="34195" y="143659"/>
                  <a:pt x="33999" y="143462"/>
                  <a:pt x="33802" y="143462"/>
                </a:cubicBezTo>
                <a:close/>
                <a:moveTo>
                  <a:pt x="35768" y="143462"/>
                </a:moveTo>
                <a:cubicBezTo>
                  <a:pt x="35543" y="143490"/>
                  <a:pt x="35375" y="143659"/>
                  <a:pt x="35375" y="143855"/>
                </a:cubicBezTo>
                <a:cubicBezTo>
                  <a:pt x="35375" y="144080"/>
                  <a:pt x="35543" y="144248"/>
                  <a:pt x="35768" y="144248"/>
                </a:cubicBezTo>
                <a:cubicBezTo>
                  <a:pt x="35964" y="144248"/>
                  <a:pt x="36161" y="144080"/>
                  <a:pt x="36161" y="143855"/>
                </a:cubicBezTo>
                <a:cubicBezTo>
                  <a:pt x="36161" y="143659"/>
                  <a:pt x="35964" y="143462"/>
                  <a:pt x="35768" y="143462"/>
                </a:cubicBezTo>
                <a:close/>
                <a:moveTo>
                  <a:pt x="37733" y="143462"/>
                </a:moveTo>
                <a:cubicBezTo>
                  <a:pt x="37508" y="143490"/>
                  <a:pt x="37340" y="143659"/>
                  <a:pt x="37340" y="143855"/>
                </a:cubicBezTo>
                <a:cubicBezTo>
                  <a:pt x="37340" y="144080"/>
                  <a:pt x="37508" y="144248"/>
                  <a:pt x="37733" y="144248"/>
                </a:cubicBezTo>
                <a:cubicBezTo>
                  <a:pt x="37929" y="144248"/>
                  <a:pt x="38126" y="144080"/>
                  <a:pt x="38126" y="143855"/>
                </a:cubicBezTo>
                <a:cubicBezTo>
                  <a:pt x="38126" y="143659"/>
                  <a:pt x="37929" y="143462"/>
                  <a:pt x="37733" y="143462"/>
                </a:cubicBezTo>
                <a:close/>
                <a:moveTo>
                  <a:pt x="39698" y="143462"/>
                </a:moveTo>
                <a:cubicBezTo>
                  <a:pt x="39474" y="143490"/>
                  <a:pt x="39305" y="143659"/>
                  <a:pt x="39305" y="143855"/>
                </a:cubicBezTo>
                <a:cubicBezTo>
                  <a:pt x="39305" y="144080"/>
                  <a:pt x="39474" y="144248"/>
                  <a:pt x="39698" y="144248"/>
                </a:cubicBezTo>
                <a:cubicBezTo>
                  <a:pt x="39895" y="144248"/>
                  <a:pt x="40091" y="144080"/>
                  <a:pt x="40091" y="143855"/>
                </a:cubicBezTo>
                <a:cubicBezTo>
                  <a:pt x="40091" y="143659"/>
                  <a:pt x="39895" y="143462"/>
                  <a:pt x="39698" y="143462"/>
                </a:cubicBezTo>
                <a:close/>
                <a:moveTo>
                  <a:pt x="41663" y="143462"/>
                </a:moveTo>
                <a:cubicBezTo>
                  <a:pt x="41439" y="143490"/>
                  <a:pt x="41270" y="143659"/>
                  <a:pt x="41270" y="143855"/>
                </a:cubicBezTo>
                <a:cubicBezTo>
                  <a:pt x="41270" y="144080"/>
                  <a:pt x="41439" y="144248"/>
                  <a:pt x="41663" y="144248"/>
                </a:cubicBezTo>
                <a:cubicBezTo>
                  <a:pt x="41860" y="144248"/>
                  <a:pt x="42056" y="144080"/>
                  <a:pt x="42056" y="143855"/>
                </a:cubicBezTo>
                <a:cubicBezTo>
                  <a:pt x="42056" y="143659"/>
                  <a:pt x="41860" y="143462"/>
                  <a:pt x="41663" y="143462"/>
                </a:cubicBezTo>
                <a:close/>
                <a:moveTo>
                  <a:pt x="29872" y="145456"/>
                </a:moveTo>
                <a:cubicBezTo>
                  <a:pt x="29647" y="145456"/>
                  <a:pt x="29479" y="145624"/>
                  <a:pt x="29479" y="145821"/>
                </a:cubicBezTo>
                <a:cubicBezTo>
                  <a:pt x="29479" y="146045"/>
                  <a:pt x="29647" y="146214"/>
                  <a:pt x="29872" y="146214"/>
                </a:cubicBezTo>
                <a:cubicBezTo>
                  <a:pt x="30069" y="146214"/>
                  <a:pt x="30265" y="146045"/>
                  <a:pt x="30265" y="145821"/>
                </a:cubicBezTo>
                <a:cubicBezTo>
                  <a:pt x="30265" y="145624"/>
                  <a:pt x="30069" y="145456"/>
                  <a:pt x="29872" y="145456"/>
                </a:cubicBezTo>
                <a:close/>
                <a:moveTo>
                  <a:pt x="31837" y="145456"/>
                </a:moveTo>
                <a:cubicBezTo>
                  <a:pt x="31613" y="145456"/>
                  <a:pt x="31444" y="145624"/>
                  <a:pt x="31444" y="145821"/>
                </a:cubicBezTo>
                <a:cubicBezTo>
                  <a:pt x="31444" y="146045"/>
                  <a:pt x="31613" y="146214"/>
                  <a:pt x="31837" y="146214"/>
                </a:cubicBezTo>
                <a:cubicBezTo>
                  <a:pt x="32034" y="146214"/>
                  <a:pt x="32230" y="146045"/>
                  <a:pt x="32230" y="145821"/>
                </a:cubicBezTo>
                <a:cubicBezTo>
                  <a:pt x="32230" y="145624"/>
                  <a:pt x="32034" y="145456"/>
                  <a:pt x="31837" y="145456"/>
                </a:cubicBezTo>
                <a:close/>
                <a:moveTo>
                  <a:pt x="33802" y="145456"/>
                </a:moveTo>
                <a:cubicBezTo>
                  <a:pt x="33578" y="145456"/>
                  <a:pt x="33409" y="145624"/>
                  <a:pt x="33409" y="145821"/>
                </a:cubicBezTo>
                <a:cubicBezTo>
                  <a:pt x="33409" y="146045"/>
                  <a:pt x="33578" y="146214"/>
                  <a:pt x="33802" y="146214"/>
                </a:cubicBezTo>
                <a:cubicBezTo>
                  <a:pt x="33999" y="146214"/>
                  <a:pt x="34195" y="146045"/>
                  <a:pt x="34195" y="145821"/>
                </a:cubicBezTo>
                <a:cubicBezTo>
                  <a:pt x="34195" y="145624"/>
                  <a:pt x="33999" y="145456"/>
                  <a:pt x="33802" y="145456"/>
                </a:cubicBezTo>
                <a:close/>
                <a:moveTo>
                  <a:pt x="35768" y="145456"/>
                </a:moveTo>
                <a:cubicBezTo>
                  <a:pt x="35543" y="145456"/>
                  <a:pt x="35375" y="145624"/>
                  <a:pt x="35375" y="145821"/>
                </a:cubicBezTo>
                <a:cubicBezTo>
                  <a:pt x="35375" y="146045"/>
                  <a:pt x="35543" y="146214"/>
                  <a:pt x="35768" y="146214"/>
                </a:cubicBezTo>
                <a:cubicBezTo>
                  <a:pt x="35964" y="146214"/>
                  <a:pt x="36161" y="146045"/>
                  <a:pt x="36161" y="145821"/>
                </a:cubicBezTo>
                <a:cubicBezTo>
                  <a:pt x="36161" y="145624"/>
                  <a:pt x="35964" y="145456"/>
                  <a:pt x="35768" y="145456"/>
                </a:cubicBezTo>
                <a:close/>
                <a:moveTo>
                  <a:pt x="37733" y="145456"/>
                </a:moveTo>
                <a:cubicBezTo>
                  <a:pt x="37508" y="145456"/>
                  <a:pt x="37340" y="145624"/>
                  <a:pt x="37340" y="145821"/>
                </a:cubicBezTo>
                <a:cubicBezTo>
                  <a:pt x="37340" y="146045"/>
                  <a:pt x="37508" y="146214"/>
                  <a:pt x="37733" y="146214"/>
                </a:cubicBezTo>
                <a:cubicBezTo>
                  <a:pt x="37929" y="146214"/>
                  <a:pt x="38126" y="146045"/>
                  <a:pt x="38126" y="145821"/>
                </a:cubicBezTo>
                <a:cubicBezTo>
                  <a:pt x="38126" y="145624"/>
                  <a:pt x="37929" y="145456"/>
                  <a:pt x="37733" y="145456"/>
                </a:cubicBezTo>
                <a:close/>
                <a:moveTo>
                  <a:pt x="39698" y="145456"/>
                </a:moveTo>
                <a:cubicBezTo>
                  <a:pt x="39474" y="145456"/>
                  <a:pt x="39305" y="145624"/>
                  <a:pt x="39305" y="145821"/>
                </a:cubicBezTo>
                <a:cubicBezTo>
                  <a:pt x="39305" y="146045"/>
                  <a:pt x="39474" y="146214"/>
                  <a:pt x="39698" y="146214"/>
                </a:cubicBezTo>
                <a:cubicBezTo>
                  <a:pt x="39895" y="146214"/>
                  <a:pt x="40091" y="146045"/>
                  <a:pt x="40091" y="145821"/>
                </a:cubicBezTo>
                <a:cubicBezTo>
                  <a:pt x="40091" y="145624"/>
                  <a:pt x="39895" y="145456"/>
                  <a:pt x="39698" y="145456"/>
                </a:cubicBezTo>
                <a:close/>
                <a:moveTo>
                  <a:pt x="41663" y="145456"/>
                </a:moveTo>
                <a:cubicBezTo>
                  <a:pt x="41439" y="145456"/>
                  <a:pt x="41270" y="145624"/>
                  <a:pt x="41270" y="145821"/>
                </a:cubicBezTo>
                <a:cubicBezTo>
                  <a:pt x="41270" y="146045"/>
                  <a:pt x="41439" y="146214"/>
                  <a:pt x="41663" y="146214"/>
                </a:cubicBezTo>
                <a:cubicBezTo>
                  <a:pt x="41860" y="146214"/>
                  <a:pt x="42056" y="146045"/>
                  <a:pt x="42056" y="145821"/>
                </a:cubicBezTo>
                <a:cubicBezTo>
                  <a:pt x="42056" y="145624"/>
                  <a:pt x="41860" y="145456"/>
                  <a:pt x="41663" y="145456"/>
                </a:cubicBezTo>
                <a:close/>
                <a:moveTo>
                  <a:pt x="29872" y="147421"/>
                </a:moveTo>
                <a:cubicBezTo>
                  <a:pt x="29647" y="147421"/>
                  <a:pt x="29479" y="147589"/>
                  <a:pt x="29479" y="147786"/>
                </a:cubicBezTo>
                <a:cubicBezTo>
                  <a:pt x="29479" y="148010"/>
                  <a:pt x="29647" y="148179"/>
                  <a:pt x="29872" y="148179"/>
                </a:cubicBezTo>
                <a:cubicBezTo>
                  <a:pt x="30069" y="148179"/>
                  <a:pt x="30265" y="148010"/>
                  <a:pt x="30265" y="147786"/>
                </a:cubicBezTo>
                <a:cubicBezTo>
                  <a:pt x="30265" y="147589"/>
                  <a:pt x="30069" y="147421"/>
                  <a:pt x="29872" y="147421"/>
                </a:cubicBezTo>
                <a:close/>
                <a:moveTo>
                  <a:pt x="31837" y="147421"/>
                </a:moveTo>
                <a:cubicBezTo>
                  <a:pt x="31613" y="147421"/>
                  <a:pt x="31444" y="147589"/>
                  <a:pt x="31444" y="147786"/>
                </a:cubicBezTo>
                <a:cubicBezTo>
                  <a:pt x="31444" y="148010"/>
                  <a:pt x="31613" y="148179"/>
                  <a:pt x="31837" y="148179"/>
                </a:cubicBezTo>
                <a:cubicBezTo>
                  <a:pt x="32034" y="148179"/>
                  <a:pt x="32230" y="148010"/>
                  <a:pt x="32230" y="147786"/>
                </a:cubicBezTo>
                <a:cubicBezTo>
                  <a:pt x="32230" y="147589"/>
                  <a:pt x="32034" y="147421"/>
                  <a:pt x="31837" y="147421"/>
                </a:cubicBezTo>
                <a:close/>
                <a:moveTo>
                  <a:pt x="33802" y="147421"/>
                </a:moveTo>
                <a:cubicBezTo>
                  <a:pt x="33578" y="147421"/>
                  <a:pt x="33409" y="147589"/>
                  <a:pt x="33409" y="147786"/>
                </a:cubicBezTo>
                <a:cubicBezTo>
                  <a:pt x="33409" y="148010"/>
                  <a:pt x="33578" y="148179"/>
                  <a:pt x="33802" y="148179"/>
                </a:cubicBezTo>
                <a:cubicBezTo>
                  <a:pt x="33999" y="148179"/>
                  <a:pt x="34195" y="148010"/>
                  <a:pt x="34195" y="147786"/>
                </a:cubicBezTo>
                <a:cubicBezTo>
                  <a:pt x="34195" y="147589"/>
                  <a:pt x="33999" y="147421"/>
                  <a:pt x="33802" y="147421"/>
                </a:cubicBezTo>
                <a:close/>
                <a:moveTo>
                  <a:pt x="35768" y="147421"/>
                </a:moveTo>
                <a:cubicBezTo>
                  <a:pt x="35543" y="147421"/>
                  <a:pt x="35375" y="147589"/>
                  <a:pt x="35375" y="147786"/>
                </a:cubicBezTo>
                <a:cubicBezTo>
                  <a:pt x="35375" y="148010"/>
                  <a:pt x="35543" y="148179"/>
                  <a:pt x="35768" y="148179"/>
                </a:cubicBezTo>
                <a:cubicBezTo>
                  <a:pt x="35964" y="148179"/>
                  <a:pt x="36161" y="148010"/>
                  <a:pt x="36161" y="147786"/>
                </a:cubicBezTo>
                <a:cubicBezTo>
                  <a:pt x="36161" y="147589"/>
                  <a:pt x="35964" y="147421"/>
                  <a:pt x="35768" y="147421"/>
                </a:cubicBezTo>
                <a:close/>
                <a:moveTo>
                  <a:pt x="37733" y="147421"/>
                </a:moveTo>
                <a:cubicBezTo>
                  <a:pt x="37508" y="147421"/>
                  <a:pt x="37340" y="147589"/>
                  <a:pt x="37340" y="147786"/>
                </a:cubicBezTo>
                <a:cubicBezTo>
                  <a:pt x="37340" y="148010"/>
                  <a:pt x="37508" y="148179"/>
                  <a:pt x="37733" y="148179"/>
                </a:cubicBezTo>
                <a:cubicBezTo>
                  <a:pt x="37929" y="148179"/>
                  <a:pt x="38126" y="148010"/>
                  <a:pt x="38126" y="147786"/>
                </a:cubicBezTo>
                <a:cubicBezTo>
                  <a:pt x="38126" y="147589"/>
                  <a:pt x="37929" y="147421"/>
                  <a:pt x="37733" y="147421"/>
                </a:cubicBezTo>
                <a:close/>
                <a:moveTo>
                  <a:pt x="39698" y="147421"/>
                </a:moveTo>
                <a:cubicBezTo>
                  <a:pt x="39474" y="147421"/>
                  <a:pt x="39305" y="147589"/>
                  <a:pt x="39305" y="147786"/>
                </a:cubicBezTo>
                <a:cubicBezTo>
                  <a:pt x="39305" y="148010"/>
                  <a:pt x="39474" y="148179"/>
                  <a:pt x="39698" y="148179"/>
                </a:cubicBezTo>
                <a:cubicBezTo>
                  <a:pt x="39895" y="148179"/>
                  <a:pt x="40091" y="148010"/>
                  <a:pt x="40091" y="147786"/>
                </a:cubicBezTo>
                <a:cubicBezTo>
                  <a:pt x="40091" y="147589"/>
                  <a:pt x="39895" y="147421"/>
                  <a:pt x="39698" y="147421"/>
                </a:cubicBezTo>
                <a:close/>
                <a:moveTo>
                  <a:pt x="41663" y="147421"/>
                </a:moveTo>
                <a:cubicBezTo>
                  <a:pt x="41439" y="147421"/>
                  <a:pt x="41270" y="147589"/>
                  <a:pt x="41270" y="147786"/>
                </a:cubicBezTo>
                <a:cubicBezTo>
                  <a:pt x="41270" y="148010"/>
                  <a:pt x="41439" y="148179"/>
                  <a:pt x="41663" y="148179"/>
                </a:cubicBezTo>
                <a:cubicBezTo>
                  <a:pt x="41860" y="148179"/>
                  <a:pt x="42056" y="148010"/>
                  <a:pt x="42056" y="147786"/>
                </a:cubicBezTo>
                <a:cubicBezTo>
                  <a:pt x="42056" y="147589"/>
                  <a:pt x="41860" y="147421"/>
                  <a:pt x="41663" y="147421"/>
                </a:cubicBezTo>
                <a:close/>
                <a:moveTo>
                  <a:pt x="29872" y="149386"/>
                </a:moveTo>
                <a:cubicBezTo>
                  <a:pt x="29647" y="149386"/>
                  <a:pt x="29479" y="149554"/>
                  <a:pt x="29479" y="149751"/>
                </a:cubicBezTo>
                <a:cubicBezTo>
                  <a:pt x="29479" y="149976"/>
                  <a:pt x="29647" y="150144"/>
                  <a:pt x="29872" y="150144"/>
                </a:cubicBezTo>
                <a:cubicBezTo>
                  <a:pt x="30069" y="150144"/>
                  <a:pt x="30265" y="149976"/>
                  <a:pt x="30265" y="149751"/>
                </a:cubicBezTo>
                <a:cubicBezTo>
                  <a:pt x="30265" y="149554"/>
                  <a:pt x="30069" y="149386"/>
                  <a:pt x="29872" y="149386"/>
                </a:cubicBezTo>
                <a:close/>
                <a:moveTo>
                  <a:pt x="31837" y="149386"/>
                </a:moveTo>
                <a:cubicBezTo>
                  <a:pt x="31613" y="149386"/>
                  <a:pt x="31444" y="149554"/>
                  <a:pt x="31444" y="149751"/>
                </a:cubicBezTo>
                <a:cubicBezTo>
                  <a:pt x="31444" y="149976"/>
                  <a:pt x="31613" y="150144"/>
                  <a:pt x="31837" y="150144"/>
                </a:cubicBezTo>
                <a:cubicBezTo>
                  <a:pt x="32034" y="150144"/>
                  <a:pt x="32230" y="149976"/>
                  <a:pt x="32230" y="149751"/>
                </a:cubicBezTo>
                <a:cubicBezTo>
                  <a:pt x="32230" y="149554"/>
                  <a:pt x="32034" y="149386"/>
                  <a:pt x="31837" y="149386"/>
                </a:cubicBezTo>
                <a:close/>
                <a:moveTo>
                  <a:pt x="33802" y="149386"/>
                </a:moveTo>
                <a:cubicBezTo>
                  <a:pt x="33578" y="149386"/>
                  <a:pt x="33409" y="149554"/>
                  <a:pt x="33409" y="149751"/>
                </a:cubicBezTo>
                <a:cubicBezTo>
                  <a:pt x="33409" y="149976"/>
                  <a:pt x="33578" y="150144"/>
                  <a:pt x="33802" y="150144"/>
                </a:cubicBezTo>
                <a:cubicBezTo>
                  <a:pt x="33999" y="150144"/>
                  <a:pt x="34195" y="149976"/>
                  <a:pt x="34195" y="149751"/>
                </a:cubicBezTo>
                <a:cubicBezTo>
                  <a:pt x="34195" y="149554"/>
                  <a:pt x="33999" y="149386"/>
                  <a:pt x="33802" y="149386"/>
                </a:cubicBezTo>
                <a:close/>
                <a:moveTo>
                  <a:pt x="35768" y="149386"/>
                </a:moveTo>
                <a:cubicBezTo>
                  <a:pt x="35543" y="149386"/>
                  <a:pt x="35375" y="149554"/>
                  <a:pt x="35375" y="149751"/>
                </a:cubicBezTo>
                <a:cubicBezTo>
                  <a:pt x="35375" y="149976"/>
                  <a:pt x="35543" y="150144"/>
                  <a:pt x="35768" y="150144"/>
                </a:cubicBezTo>
                <a:cubicBezTo>
                  <a:pt x="35964" y="150144"/>
                  <a:pt x="36161" y="149976"/>
                  <a:pt x="36161" y="149751"/>
                </a:cubicBezTo>
                <a:cubicBezTo>
                  <a:pt x="36161" y="149554"/>
                  <a:pt x="35964" y="149386"/>
                  <a:pt x="35768" y="149386"/>
                </a:cubicBezTo>
                <a:close/>
                <a:moveTo>
                  <a:pt x="37733" y="149386"/>
                </a:moveTo>
                <a:cubicBezTo>
                  <a:pt x="37508" y="149386"/>
                  <a:pt x="37340" y="149554"/>
                  <a:pt x="37340" y="149751"/>
                </a:cubicBezTo>
                <a:cubicBezTo>
                  <a:pt x="37340" y="149976"/>
                  <a:pt x="37508" y="150144"/>
                  <a:pt x="37733" y="150144"/>
                </a:cubicBezTo>
                <a:cubicBezTo>
                  <a:pt x="37929" y="150144"/>
                  <a:pt x="38126" y="149976"/>
                  <a:pt x="38126" y="149751"/>
                </a:cubicBezTo>
                <a:cubicBezTo>
                  <a:pt x="38126" y="149554"/>
                  <a:pt x="37929" y="149386"/>
                  <a:pt x="37733" y="149386"/>
                </a:cubicBezTo>
                <a:close/>
                <a:moveTo>
                  <a:pt x="39698" y="149386"/>
                </a:moveTo>
                <a:cubicBezTo>
                  <a:pt x="39474" y="149386"/>
                  <a:pt x="39305" y="149554"/>
                  <a:pt x="39305" y="149751"/>
                </a:cubicBezTo>
                <a:cubicBezTo>
                  <a:pt x="39305" y="149976"/>
                  <a:pt x="39474" y="150144"/>
                  <a:pt x="39698" y="150144"/>
                </a:cubicBezTo>
                <a:cubicBezTo>
                  <a:pt x="39895" y="150144"/>
                  <a:pt x="40091" y="149976"/>
                  <a:pt x="40091" y="149751"/>
                </a:cubicBezTo>
                <a:cubicBezTo>
                  <a:pt x="40091" y="149554"/>
                  <a:pt x="39895" y="149386"/>
                  <a:pt x="39698" y="149386"/>
                </a:cubicBezTo>
                <a:close/>
                <a:moveTo>
                  <a:pt x="41663" y="149386"/>
                </a:moveTo>
                <a:cubicBezTo>
                  <a:pt x="41439" y="149386"/>
                  <a:pt x="41270" y="149554"/>
                  <a:pt x="41270" y="149751"/>
                </a:cubicBezTo>
                <a:cubicBezTo>
                  <a:pt x="41270" y="149976"/>
                  <a:pt x="41439" y="150144"/>
                  <a:pt x="41663" y="150144"/>
                </a:cubicBezTo>
                <a:cubicBezTo>
                  <a:pt x="41860" y="150144"/>
                  <a:pt x="42056" y="149976"/>
                  <a:pt x="42056" y="149751"/>
                </a:cubicBezTo>
                <a:cubicBezTo>
                  <a:pt x="42056" y="149554"/>
                  <a:pt x="41860" y="149386"/>
                  <a:pt x="41663" y="149386"/>
                </a:cubicBezTo>
                <a:close/>
                <a:moveTo>
                  <a:pt x="29872" y="151351"/>
                </a:moveTo>
                <a:cubicBezTo>
                  <a:pt x="29647" y="151351"/>
                  <a:pt x="29479" y="151520"/>
                  <a:pt x="29479" y="151716"/>
                </a:cubicBezTo>
                <a:cubicBezTo>
                  <a:pt x="29479" y="151941"/>
                  <a:pt x="29647" y="152109"/>
                  <a:pt x="29872" y="152109"/>
                </a:cubicBezTo>
                <a:cubicBezTo>
                  <a:pt x="30069" y="152109"/>
                  <a:pt x="30265" y="151941"/>
                  <a:pt x="30265" y="151716"/>
                </a:cubicBezTo>
                <a:cubicBezTo>
                  <a:pt x="30265" y="151520"/>
                  <a:pt x="30069" y="151351"/>
                  <a:pt x="29872" y="151351"/>
                </a:cubicBezTo>
                <a:close/>
                <a:moveTo>
                  <a:pt x="31837" y="151351"/>
                </a:moveTo>
                <a:cubicBezTo>
                  <a:pt x="31613" y="151351"/>
                  <a:pt x="31444" y="151520"/>
                  <a:pt x="31444" y="151716"/>
                </a:cubicBezTo>
                <a:cubicBezTo>
                  <a:pt x="31444" y="151941"/>
                  <a:pt x="31613" y="152109"/>
                  <a:pt x="31837" y="152109"/>
                </a:cubicBezTo>
                <a:cubicBezTo>
                  <a:pt x="32034" y="152109"/>
                  <a:pt x="32230" y="151941"/>
                  <a:pt x="32230" y="151716"/>
                </a:cubicBezTo>
                <a:cubicBezTo>
                  <a:pt x="32230" y="151520"/>
                  <a:pt x="32034" y="151351"/>
                  <a:pt x="31837" y="151351"/>
                </a:cubicBezTo>
                <a:close/>
                <a:moveTo>
                  <a:pt x="33802" y="151351"/>
                </a:moveTo>
                <a:cubicBezTo>
                  <a:pt x="33578" y="151351"/>
                  <a:pt x="33409" y="151520"/>
                  <a:pt x="33409" y="151716"/>
                </a:cubicBezTo>
                <a:cubicBezTo>
                  <a:pt x="33409" y="151941"/>
                  <a:pt x="33578" y="152109"/>
                  <a:pt x="33802" y="152109"/>
                </a:cubicBezTo>
                <a:cubicBezTo>
                  <a:pt x="33999" y="152109"/>
                  <a:pt x="34195" y="151941"/>
                  <a:pt x="34195" y="151716"/>
                </a:cubicBezTo>
                <a:cubicBezTo>
                  <a:pt x="34195" y="151520"/>
                  <a:pt x="33999" y="151351"/>
                  <a:pt x="33802" y="151351"/>
                </a:cubicBezTo>
                <a:close/>
                <a:moveTo>
                  <a:pt x="35768" y="151351"/>
                </a:moveTo>
                <a:cubicBezTo>
                  <a:pt x="35543" y="151351"/>
                  <a:pt x="35375" y="151520"/>
                  <a:pt x="35375" y="151716"/>
                </a:cubicBezTo>
                <a:cubicBezTo>
                  <a:pt x="35375" y="151941"/>
                  <a:pt x="35543" y="152109"/>
                  <a:pt x="35768" y="152109"/>
                </a:cubicBezTo>
                <a:cubicBezTo>
                  <a:pt x="35964" y="152109"/>
                  <a:pt x="36161" y="151941"/>
                  <a:pt x="36161" y="151716"/>
                </a:cubicBezTo>
                <a:cubicBezTo>
                  <a:pt x="36161" y="151520"/>
                  <a:pt x="35964" y="151351"/>
                  <a:pt x="35768" y="151351"/>
                </a:cubicBezTo>
                <a:close/>
                <a:moveTo>
                  <a:pt x="37733" y="151351"/>
                </a:moveTo>
                <a:cubicBezTo>
                  <a:pt x="37508" y="151351"/>
                  <a:pt x="37340" y="151520"/>
                  <a:pt x="37340" y="151716"/>
                </a:cubicBezTo>
                <a:cubicBezTo>
                  <a:pt x="37340" y="151941"/>
                  <a:pt x="37508" y="152109"/>
                  <a:pt x="37733" y="152109"/>
                </a:cubicBezTo>
                <a:cubicBezTo>
                  <a:pt x="37929" y="152109"/>
                  <a:pt x="38126" y="151941"/>
                  <a:pt x="38126" y="151716"/>
                </a:cubicBezTo>
                <a:cubicBezTo>
                  <a:pt x="38126" y="151520"/>
                  <a:pt x="37929" y="151351"/>
                  <a:pt x="37733" y="151351"/>
                </a:cubicBezTo>
                <a:close/>
                <a:moveTo>
                  <a:pt x="39698" y="151351"/>
                </a:moveTo>
                <a:cubicBezTo>
                  <a:pt x="39474" y="151351"/>
                  <a:pt x="39305" y="151520"/>
                  <a:pt x="39305" y="151716"/>
                </a:cubicBezTo>
                <a:cubicBezTo>
                  <a:pt x="39305" y="151941"/>
                  <a:pt x="39474" y="152109"/>
                  <a:pt x="39698" y="152109"/>
                </a:cubicBezTo>
                <a:cubicBezTo>
                  <a:pt x="39895" y="152109"/>
                  <a:pt x="40091" y="151941"/>
                  <a:pt x="40091" y="151716"/>
                </a:cubicBezTo>
                <a:cubicBezTo>
                  <a:pt x="40091" y="151520"/>
                  <a:pt x="39895" y="151351"/>
                  <a:pt x="39698" y="151351"/>
                </a:cubicBezTo>
                <a:close/>
                <a:moveTo>
                  <a:pt x="41663" y="151351"/>
                </a:moveTo>
                <a:cubicBezTo>
                  <a:pt x="41439" y="151351"/>
                  <a:pt x="41270" y="151520"/>
                  <a:pt x="41270" y="151716"/>
                </a:cubicBezTo>
                <a:cubicBezTo>
                  <a:pt x="41270" y="151941"/>
                  <a:pt x="41439" y="152109"/>
                  <a:pt x="41663" y="152109"/>
                </a:cubicBezTo>
                <a:cubicBezTo>
                  <a:pt x="41860" y="152109"/>
                  <a:pt x="42056" y="151941"/>
                  <a:pt x="42056" y="151716"/>
                </a:cubicBezTo>
                <a:cubicBezTo>
                  <a:pt x="42056" y="151520"/>
                  <a:pt x="41860" y="151351"/>
                  <a:pt x="41663" y="151351"/>
                </a:cubicBezTo>
                <a:close/>
                <a:moveTo>
                  <a:pt x="29872" y="153288"/>
                </a:moveTo>
                <a:cubicBezTo>
                  <a:pt x="29647" y="153316"/>
                  <a:pt x="29479" y="153485"/>
                  <a:pt x="29479" y="153681"/>
                </a:cubicBezTo>
                <a:cubicBezTo>
                  <a:pt x="29479" y="153906"/>
                  <a:pt x="29647" y="154074"/>
                  <a:pt x="29872" y="154074"/>
                </a:cubicBezTo>
                <a:cubicBezTo>
                  <a:pt x="30069" y="154074"/>
                  <a:pt x="30265" y="153906"/>
                  <a:pt x="30265" y="153681"/>
                </a:cubicBezTo>
                <a:cubicBezTo>
                  <a:pt x="30265" y="153485"/>
                  <a:pt x="30069" y="153288"/>
                  <a:pt x="29872" y="153288"/>
                </a:cubicBezTo>
                <a:close/>
                <a:moveTo>
                  <a:pt x="31837" y="153288"/>
                </a:moveTo>
                <a:cubicBezTo>
                  <a:pt x="31613" y="153316"/>
                  <a:pt x="31444" y="153485"/>
                  <a:pt x="31444" y="153681"/>
                </a:cubicBezTo>
                <a:cubicBezTo>
                  <a:pt x="31444" y="153906"/>
                  <a:pt x="31613" y="154074"/>
                  <a:pt x="31837" y="154074"/>
                </a:cubicBezTo>
                <a:cubicBezTo>
                  <a:pt x="32034" y="154074"/>
                  <a:pt x="32230" y="153906"/>
                  <a:pt x="32230" y="153681"/>
                </a:cubicBezTo>
                <a:cubicBezTo>
                  <a:pt x="32230" y="153485"/>
                  <a:pt x="32034" y="153288"/>
                  <a:pt x="31837" y="153288"/>
                </a:cubicBezTo>
                <a:close/>
                <a:moveTo>
                  <a:pt x="33802" y="153288"/>
                </a:moveTo>
                <a:cubicBezTo>
                  <a:pt x="33578" y="153316"/>
                  <a:pt x="33409" y="153485"/>
                  <a:pt x="33409" y="153681"/>
                </a:cubicBezTo>
                <a:cubicBezTo>
                  <a:pt x="33409" y="153906"/>
                  <a:pt x="33578" y="154074"/>
                  <a:pt x="33802" y="154074"/>
                </a:cubicBezTo>
                <a:cubicBezTo>
                  <a:pt x="33999" y="154074"/>
                  <a:pt x="34195" y="153906"/>
                  <a:pt x="34195" y="153681"/>
                </a:cubicBezTo>
                <a:cubicBezTo>
                  <a:pt x="34195" y="153485"/>
                  <a:pt x="33999" y="153288"/>
                  <a:pt x="33802" y="153288"/>
                </a:cubicBezTo>
                <a:close/>
                <a:moveTo>
                  <a:pt x="35768" y="153288"/>
                </a:moveTo>
                <a:cubicBezTo>
                  <a:pt x="35543" y="153316"/>
                  <a:pt x="35375" y="153485"/>
                  <a:pt x="35375" y="153681"/>
                </a:cubicBezTo>
                <a:cubicBezTo>
                  <a:pt x="35375" y="153906"/>
                  <a:pt x="35543" y="154074"/>
                  <a:pt x="35768" y="154074"/>
                </a:cubicBezTo>
                <a:cubicBezTo>
                  <a:pt x="35964" y="154074"/>
                  <a:pt x="36161" y="153906"/>
                  <a:pt x="36161" y="153681"/>
                </a:cubicBezTo>
                <a:cubicBezTo>
                  <a:pt x="36161" y="153485"/>
                  <a:pt x="35964" y="153288"/>
                  <a:pt x="35768" y="153288"/>
                </a:cubicBezTo>
                <a:close/>
                <a:moveTo>
                  <a:pt x="37733" y="153288"/>
                </a:moveTo>
                <a:cubicBezTo>
                  <a:pt x="37508" y="153316"/>
                  <a:pt x="37340" y="153485"/>
                  <a:pt x="37340" y="153681"/>
                </a:cubicBezTo>
                <a:cubicBezTo>
                  <a:pt x="37340" y="153906"/>
                  <a:pt x="37508" y="154074"/>
                  <a:pt x="37733" y="154074"/>
                </a:cubicBezTo>
                <a:cubicBezTo>
                  <a:pt x="37929" y="154074"/>
                  <a:pt x="38126" y="153906"/>
                  <a:pt x="38126" y="153681"/>
                </a:cubicBezTo>
                <a:cubicBezTo>
                  <a:pt x="38126" y="153485"/>
                  <a:pt x="37929" y="153288"/>
                  <a:pt x="37733" y="153288"/>
                </a:cubicBezTo>
                <a:close/>
                <a:moveTo>
                  <a:pt x="39698" y="153288"/>
                </a:moveTo>
                <a:cubicBezTo>
                  <a:pt x="39474" y="153316"/>
                  <a:pt x="39305" y="153485"/>
                  <a:pt x="39305" y="153681"/>
                </a:cubicBezTo>
                <a:cubicBezTo>
                  <a:pt x="39305" y="153906"/>
                  <a:pt x="39474" y="154074"/>
                  <a:pt x="39698" y="154074"/>
                </a:cubicBezTo>
                <a:cubicBezTo>
                  <a:pt x="39895" y="154074"/>
                  <a:pt x="40091" y="153906"/>
                  <a:pt x="40091" y="153681"/>
                </a:cubicBezTo>
                <a:cubicBezTo>
                  <a:pt x="40091" y="153485"/>
                  <a:pt x="39895" y="153288"/>
                  <a:pt x="39698" y="153288"/>
                </a:cubicBezTo>
                <a:close/>
                <a:moveTo>
                  <a:pt x="41663" y="153288"/>
                </a:moveTo>
                <a:cubicBezTo>
                  <a:pt x="41439" y="153316"/>
                  <a:pt x="41270" y="153485"/>
                  <a:pt x="41270" y="153681"/>
                </a:cubicBezTo>
                <a:cubicBezTo>
                  <a:pt x="41270" y="153906"/>
                  <a:pt x="41439" y="154074"/>
                  <a:pt x="41663" y="154074"/>
                </a:cubicBezTo>
                <a:cubicBezTo>
                  <a:pt x="41860" y="154074"/>
                  <a:pt x="42056" y="153906"/>
                  <a:pt x="42056" y="153681"/>
                </a:cubicBezTo>
                <a:cubicBezTo>
                  <a:pt x="42056" y="153485"/>
                  <a:pt x="41860" y="153288"/>
                  <a:pt x="41663" y="153288"/>
                </a:cubicBezTo>
                <a:close/>
                <a:moveTo>
                  <a:pt x="29872" y="155282"/>
                </a:moveTo>
                <a:cubicBezTo>
                  <a:pt x="29647" y="155282"/>
                  <a:pt x="29479" y="155450"/>
                  <a:pt x="29479" y="155647"/>
                </a:cubicBezTo>
                <a:cubicBezTo>
                  <a:pt x="29479" y="155871"/>
                  <a:pt x="29647" y="156040"/>
                  <a:pt x="29872" y="156040"/>
                </a:cubicBezTo>
                <a:cubicBezTo>
                  <a:pt x="30069" y="156040"/>
                  <a:pt x="30265" y="155871"/>
                  <a:pt x="30265" y="155647"/>
                </a:cubicBezTo>
                <a:cubicBezTo>
                  <a:pt x="30265" y="155450"/>
                  <a:pt x="30069" y="155282"/>
                  <a:pt x="29872" y="155282"/>
                </a:cubicBezTo>
                <a:close/>
                <a:moveTo>
                  <a:pt x="31837" y="155282"/>
                </a:moveTo>
                <a:cubicBezTo>
                  <a:pt x="31613" y="155282"/>
                  <a:pt x="31444" y="155450"/>
                  <a:pt x="31444" y="155647"/>
                </a:cubicBezTo>
                <a:cubicBezTo>
                  <a:pt x="31444" y="155871"/>
                  <a:pt x="31613" y="156040"/>
                  <a:pt x="31837" y="156040"/>
                </a:cubicBezTo>
                <a:cubicBezTo>
                  <a:pt x="32034" y="156040"/>
                  <a:pt x="32230" y="155871"/>
                  <a:pt x="32230" y="155647"/>
                </a:cubicBezTo>
                <a:cubicBezTo>
                  <a:pt x="32230" y="155450"/>
                  <a:pt x="32034" y="155282"/>
                  <a:pt x="31837" y="155282"/>
                </a:cubicBezTo>
                <a:close/>
                <a:moveTo>
                  <a:pt x="33802" y="155282"/>
                </a:moveTo>
                <a:cubicBezTo>
                  <a:pt x="33578" y="155282"/>
                  <a:pt x="33409" y="155450"/>
                  <a:pt x="33409" y="155647"/>
                </a:cubicBezTo>
                <a:cubicBezTo>
                  <a:pt x="33409" y="155871"/>
                  <a:pt x="33578" y="156040"/>
                  <a:pt x="33802" y="156040"/>
                </a:cubicBezTo>
                <a:cubicBezTo>
                  <a:pt x="33999" y="156040"/>
                  <a:pt x="34195" y="155871"/>
                  <a:pt x="34195" y="155647"/>
                </a:cubicBezTo>
                <a:cubicBezTo>
                  <a:pt x="34195" y="155450"/>
                  <a:pt x="33999" y="155282"/>
                  <a:pt x="33802" y="155282"/>
                </a:cubicBezTo>
                <a:close/>
                <a:moveTo>
                  <a:pt x="35768" y="155282"/>
                </a:moveTo>
                <a:cubicBezTo>
                  <a:pt x="35543" y="155282"/>
                  <a:pt x="35375" y="155450"/>
                  <a:pt x="35375" y="155647"/>
                </a:cubicBezTo>
                <a:cubicBezTo>
                  <a:pt x="35375" y="155871"/>
                  <a:pt x="35543" y="156040"/>
                  <a:pt x="35768" y="156040"/>
                </a:cubicBezTo>
                <a:cubicBezTo>
                  <a:pt x="35964" y="156040"/>
                  <a:pt x="36161" y="155871"/>
                  <a:pt x="36161" y="155647"/>
                </a:cubicBezTo>
                <a:cubicBezTo>
                  <a:pt x="36161" y="155450"/>
                  <a:pt x="35964" y="155282"/>
                  <a:pt x="35768" y="155282"/>
                </a:cubicBezTo>
                <a:close/>
                <a:moveTo>
                  <a:pt x="37733" y="155282"/>
                </a:moveTo>
                <a:cubicBezTo>
                  <a:pt x="37508" y="155282"/>
                  <a:pt x="37340" y="155450"/>
                  <a:pt x="37340" y="155647"/>
                </a:cubicBezTo>
                <a:cubicBezTo>
                  <a:pt x="37340" y="155871"/>
                  <a:pt x="37508" y="156040"/>
                  <a:pt x="37733" y="156040"/>
                </a:cubicBezTo>
                <a:cubicBezTo>
                  <a:pt x="37929" y="156040"/>
                  <a:pt x="38126" y="155871"/>
                  <a:pt x="38126" y="155647"/>
                </a:cubicBezTo>
                <a:cubicBezTo>
                  <a:pt x="38126" y="155450"/>
                  <a:pt x="37929" y="155282"/>
                  <a:pt x="37733" y="155282"/>
                </a:cubicBezTo>
                <a:close/>
                <a:moveTo>
                  <a:pt x="39698" y="155282"/>
                </a:moveTo>
                <a:cubicBezTo>
                  <a:pt x="39474" y="155282"/>
                  <a:pt x="39305" y="155450"/>
                  <a:pt x="39305" y="155647"/>
                </a:cubicBezTo>
                <a:cubicBezTo>
                  <a:pt x="39305" y="155871"/>
                  <a:pt x="39474" y="156040"/>
                  <a:pt x="39698" y="156040"/>
                </a:cubicBezTo>
                <a:cubicBezTo>
                  <a:pt x="39895" y="156040"/>
                  <a:pt x="40091" y="155871"/>
                  <a:pt x="40091" y="155647"/>
                </a:cubicBezTo>
                <a:cubicBezTo>
                  <a:pt x="40091" y="155450"/>
                  <a:pt x="39895" y="155282"/>
                  <a:pt x="39698" y="155282"/>
                </a:cubicBezTo>
                <a:close/>
                <a:moveTo>
                  <a:pt x="41663" y="155282"/>
                </a:moveTo>
                <a:cubicBezTo>
                  <a:pt x="41439" y="155282"/>
                  <a:pt x="41270" y="155450"/>
                  <a:pt x="41270" y="155647"/>
                </a:cubicBezTo>
                <a:cubicBezTo>
                  <a:pt x="41270" y="155871"/>
                  <a:pt x="41439" y="156040"/>
                  <a:pt x="41663" y="156040"/>
                </a:cubicBezTo>
                <a:cubicBezTo>
                  <a:pt x="41860" y="156040"/>
                  <a:pt x="42056" y="155871"/>
                  <a:pt x="42056" y="155647"/>
                </a:cubicBezTo>
                <a:cubicBezTo>
                  <a:pt x="42056" y="155450"/>
                  <a:pt x="41860" y="155282"/>
                  <a:pt x="41663" y="155282"/>
                </a:cubicBezTo>
                <a:close/>
                <a:moveTo>
                  <a:pt x="29872" y="157247"/>
                </a:moveTo>
                <a:cubicBezTo>
                  <a:pt x="29647" y="157247"/>
                  <a:pt x="29479" y="157415"/>
                  <a:pt x="29479" y="157612"/>
                </a:cubicBezTo>
                <a:cubicBezTo>
                  <a:pt x="29479" y="157837"/>
                  <a:pt x="29647" y="158005"/>
                  <a:pt x="29872" y="158005"/>
                </a:cubicBezTo>
                <a:cubicBezTo>
                  <a:pt x="30069" y="158005"/>
                  <a:pt x="30265" y="157837"/>
                  <a:pt x="30265" y="157612"/>
                </a:cubicBezTo>
                <a:cubicBezTo>
                  <a:pt x="30265" y="157415"/>
                  <a:pt x="30069" y="157247"/>
                  <a:pt x="29872" y="157247"/>
                </a:cubicBezTo>
                <a:close/>
                <a:moveTo>
                  <a:pt x="31837" y="157247"/>
                </a:moveTo>
                <a:cubicBezTo>
                  <a:pt x="31613" y="157247"/>
                  <a:pt x="31444" y="157415"/>
                  <a:pt x="31444" y="157612"/>
                </a:cubicBezTo>
                <a:cubicBezTo>
                  <a:pt x="31444" y="157837"/>
                  <a:pt x="31613" y="158005"/>
                  <a:pt x="31837" y="158005"/>
                </a:cubicBezTo>
                <a:cubicBezTo>
                  <a:pt x="32034" y="158005"/>
                  <a:pt x="32230" y="157837"/>
                  <a:pt x="32230" y="157612"/>
                </a:cubicBezTo>
                <a:cubicBezTo>
                  <a:pt x="32230" y="157415"/>
                  <a:pt x="32034" y="157247"/>
                  <a:pt x="31837" y="157247"/>
                </a:cubicBezTo>
                <a:close/>
                <a:moveTo>
                  <a:pt x="33802" y="157247"/>
                </a:moveTo>
                <a:cubicBezTo>
                  <a:pt x="33578" y="157247"/>
                  <a:pt x="33409" y="157415"/>
                  <a:pt x="33409" y="157612"/>
                </a:cubicBezTo>
                <a:cubicBezTo>
                  <a:pt x="33409" y="157837"/>
                  <a:pt x="33578" y="158005"/>
                  <a:pt x="33802" y="158005"/>
                </a:cubicBezTo>
                <a:cubicBezTo>
                  <a:pt x="33999" y="158005"/>
                  <a:pt x="34195" y="157837"/>
                  <a:pt x="34195" y="157612"/>
                </a:cubicBezTo>
                <a:cubicBezTo>
                  <a:pt x="34195" y="157415"/>
                  <a:pt x="33999" y="157247"/>
                  <a:pt x="33802" y="157247"/>
                </a:cubicBezTo>
                <a:close/>
                <a:moveTo>
                  <a:pt x="35768" y="157247"/>
                </a:moveTo>
                <a:cubicBezTo>
                  <a:pt x="35543" y="157247"/>
                  <a:pt x="35375" y="157415"/>
                  <a:pt x="35375" y="157612"/>
                </a:cubicBezTo>
                <a:cubicBezTo>
                  <a:pt x="35375" y="157837"/>
                  <a:pt x="35543" y="158005"/>
                  <a:pt x="35768" y="158005"/>
                </a:cubicBezTo>
                <a:cubicBezTo>
                  <a:pt x="35964" y="158005"/>
                  <a:pt x="36161" y="157837"/>
                  <a:pt x="36161" y="157612"/>
                </a:cubicBezTo>
                <a:cubicBezTo>
                  <a:pt x="36161" y="157415"/>
                  <a:pt x="35964" y="157247"/>
                  <a:pt x="35768" y="157247"/>
                </a:cubicBezTo>
                <a:close/>
                <a:moveTo>
                  <a:pt x="37733" y="157247"/>
                </a:moveTo>
                <a:cubicBezTo>
                  <a:pt x="37508" y="157247"/>
                  <a:pt x="37340" y="157415"/>
                  <a:pt x="37340" y="157612"/>
                </a:cubicBezTo>
                <a:cubicBezTo>
                  <a:pt x="37340" y="157837"/>
                  <a:pt x="37508" y="158005"/>
                  <a:pt x="37733" y="158005"/>
                </a:cubicBezTo>
                <a:cubicBezTo>
                  <a:pt x="37929" y="158005"/>
                  <a:pt x="38126" y="157837"/>
                  <a:pt x="38126" y="157612"/>
                </a:cubicBezTo>
                <a:cubicBezTo>
                  <a:pt x="38126" y="157415"/>
                  <a:pt x="37929" y="157247"/>
                  <a:pt x="37733" y="157247"/>
                </a:cubicBezTo>
                <a:close/>
                <a:moveTo>
                  <a:pt x="39698" y="157247"/>
                </a:moveTo>
                <a:cubicBezTo>
                  <a:pt x="39474" y="157247"/>
                  <a:pt x="39305" y="157415"/>
                  <a:pt x="39305" y="157612"/>
                </a:cubicBezTo>
                <a:cubicBezTo>
                  <a:pt x="39305" y="157837"/>
                  <a:pt x="39474" y="158005"/>
                  <a:pt x="39698" y="158005"/>
                </a:cubicBezTo>
                <a:cubicBezTo>
                  <a:pt x="39895" y="158005"/>
                  <a:pt x="40091" y="157837"/>
                  <a:pt x="40091" y="157612"/>
                </a:cubicBezTo>
                <a:cubicBezTo>
                  <a:pt x="40091" y="157415"/>
                  <a:pt x="39895" y="157247"/>
                  <a:pt x="39698" y="157247"/>
                </a:cubicBezTo>
                <a:close/>
                <a:moveTo>
                  <a:pt x="41663" y="157247"/>
                </a:moveTo>
                <a:cubicBezTo>
                  <a:pt x="41439" y="157247"/>
                  <a:pt x="41270" y="157415"/>
                  <a:pt x="41270" y="157612"/>
                </a:cubicBezTo>
                <a:cubicBezTo>
                  <a:pt x="41270" y="157837"/>
                  <a:pt x="41439" y="158005"/>
                  <a:pt x="41663" y="158005"/>
                </a:cubicBezTo>
                <a:cubicBezTo>
                  <a:pt x="41860" y="158005"/>
                  <a:pt x="42056" y="157837"/>
                  <a:pt x="42056" y="157612"/>
                </a:cubicBezTo>
                <a:cubicBezTo>
                  <a:pt x="42056" y="157415"/>
                  <a:pt x="41860" y="157247"/>
                  <a:pt x="41663" y="157247"/>
                </a:cubicBezTo>
                <a:close/>
                <a:moveTo>
                  <a:pt x="29872" y="159212"/>
                </a:moveTo>
                <a:cubicBezTo>
                  <a:pt x="29647" y="159212"/>
                  <a:pt x="29479" y="159381"/>
                  <a:pt x="29479" y="159577"/>
                </a:cubicBezTo>
                <a:cubicBezTo>
                  <a:pt x="29479" y="159802"/>
                  <a:pt x="29647" y="159970"/>
                  <a:pt x="29872" y="159970"/>
                </a:cubicBezTo>
                <a:cubicBezTo>
                  <a:pt x="30069" y="159970"/>
                  <a:pt x="30265" y="159802"/>
                  <a:pt x="30265" y="159577"/>
                </a:cubicBezTo>
                <a:cubicBezTo>
                  <a:pt x="30265" y="159381"/>
                  <a:pt x="30069" y="159212"/>
                  <a:pt x="29872" y="159212"/>
                </a:cubicBezTo>
                <a:close/>
                <a:moveTo>
                  <a:pt x="31837" y="159212"/>
                </a:moveTo>
                <a:cubicBezTo>
                  <a:pt x="31613" y="159212"/>
                  <a:pt x="31444" y="159381"/>
                  <a:pt x="31444" y="159577"/>
                </a:cubicBezTo>
                <a:cubicBezTo>
                  <a:pt x="31444" y="159802"/>
                  <a:pt x="31613" y="159970"/>
                  <a:pt x="31837" y="159970"/>
                </a:cubicBezTo>
                <a:cubicBezTo>
                  <a:pt x="32034" y="159970"/>
                  <a:pt x="32230" y="159802"/>
                  <a:pt x="32230" y="159577"/>
                </a:cubicBezTo>
                <a:cubicBezTo>
                  <a:pt x="32230" y="159381"/>
                  <a:pt x="32034" y="159212"/>
                  <a:pt x="31837" y="159212"/>
                </a:cubicBezTo>
                <a:close/>
                <a:moveTo>
                  <a:pt x="33802" y="159212"/>
                </a:moveTo>
                <a:cubicBezTo>
                  <a:pt x="33578" y="159212"/>
                  <a:pt x="33409" y="159381"/>
                  <a:pt x="33409" y="159577"/>
                </a:cubicBezTo>
                <a:cubicBezTo>
                  <a:pt x="33409" y="159802"/>
                  <a:pt x="33578" y="159970"/>
                  <a:pt x="33802" y="159970"/>
                </a:cubicBezTo>
                <a:cubicBezTo>
                  <a:pt x="33999" y="159970"/>
                  <a:pt x="34195" y="159802"/>
                  <a:pt x="34195" y="159577"/>
                </a:cubicBezTo>
                <a:cubicBezTo>
                  <a:pt x="34195" y="159381"/>
                  <a:pt x="33999" y="159212"/>
                  <a:pt x="33802" y="159212"/>
                </a:cubicBezTo>
                <a:close/>
                <a:moveTo>
                  <a:pt x="35768" y="159212"/>
                </a:moveTo>
                <a:cubicBezTo>
                  <a:pt x="35543" y="159212"/>
                  <a:pt x="35375" y="159381"/>
                  <a:pt x="35375" y="159577"/>
                </a:cubicBezTo>
                <a:cubicBezTo>
                  <a:pt x="35375" y="159802"/>
                  <a:pt x="35543" y="159970"/>
                  <a:pt x="35768" y="159970"/>
                </a:cubicBezTo>
                <a:cubicBezTo>
                  <a:pt x="35964" y="159970"/>
                  <a:pt x="36161" y="159802"/>
                  <a:pt x="36161" y="159577"/>
                </a:cubicBezTo>
                <a:cubicBezTo>
                  <a:pt x="36161" y="159381"/>
                  <a:pt x="35964" y="159212"/>
                  <a:pt x="35768" y="159212"/>
                </a:cubicBezTo>
                <a:close/>
                <a:moveTo>
                  <a:pt x="37733" y="159212"/>
                </a:moveTo>
                <a:cubicBezTo>
                  <a:pt x="37508" y="159212"/>
                  <a:pt x="37340" y="159381"/>
                  <a:pt x="37340" y="159577"/>
                </a:cubicBezTo>
                <a:cubicBezTo>
                  <a:pt x="37340" y="159802"/>
                  <a:pt x="37508" y="159970"/>
                  <a:pt x="37733" y="159970"/>
                </a:cubicBezTo>
                <a:cubicBezTo>
                  <a:pt x="37929" y="159970"/>
                  <a:pt x="38126" y="159802"/>
                  <a:pt x="38126" y="159577"/>
                </a:cubicBezTo>
                <a:cubicBezTo>
                  <a:pt x="38126" y="159381"/>
                  <a:pt x="37929" y="159212"/>
                  <a:pt x="37733" y="159212"/>
                </a:cubicBezTo>
                <a:close/>
                <a:moveTo>
                  <a:pt x="39698" y="159212"/>
                </a:moveTo>
                <a:cubicBezTo>
                  <a:pt x="39474" y="159212"/>
                  <a:pt x="39305" y="159381"/>
                  <a:pt x="39305" y="159577"/>
                </a:cubicBezTo>
                <a:cubicBezTo>
                  <a:pt x="39305" y="159802"/>
                  <a:pt x="39474" y="159970"/>
                  <a:pt x="39698" y="159970"/>
                </a:cubicBezTo>
                <a:cubicBezTo>
                  <a:pt x="39895" y="159970"/>
                  <a:pt x="40091" y="159802"/>
                  <a:pt x="40091" y="159577"/>
                </a:cubicBezTo>
                <a:cubicBezTo>
                  <a:pt x="40091" y="159381"/>
                  <a:pt x="39895" y="159212"/>
                  <a:pt x="39698" y="159212"/>
                </a:cubicBezTo>
                <a:close/>
                <a:moveTo>
                  <a:pt x="41663" y="159212"/>
                </a:moveTo>
                <a:cubicBezTo>
                  <a:pt x="41439" y="159212"/>
                  <a:pt x="41270" y="159381"/>
                  <a:pt x="41270" y="159577"/>
                </a:cubicBezTo>
                <a:cubicBezTo>
                  <a:pt x="41270" y="159802"/>
                  <a:pt x="41439" y="159970"/>
                  <a:pt x="41663" y="159970"/>
                </a:cubicBezTo>
                <a:cubicBezTo>
                  <a:pt x="41860" y="159970"/>
                  <a:pt x="42056" y="159802"/>
                  <a:pt x="42056" y="159577"/>
                </a:cubicBezTo>
                <a:cubicBezTo>
                  <a:pt x="42056" y="159381"/>
                  <a:pt x="41860" y="159212"/>
                  <a:pt x="41663" y="159212"/>
                </a:cubicBezTo>
                <a:close/>
                <a:moveTo>
                  <a:pt x="31837" y="161177"/>
                </a:moveTo>
                <a:cubicBezTo>
                  <a:pt x="31613" y="161177"/>
                  <a:pt x="31444" y="161346"/>
                  <a:pt x="31444" y="161542"/>
                </a:cubicBezTo>
                <a:cubicBezTo>
                  <a:pt x="31444" y="161767"/>
                  <a:pt x="31613" y="161935"/>
                  <a:pt x="31837" y="161935"/>
                </a:cubicBezTo>
                <a:cubicBezTo>
                  <a:pt x="32034" y="161935"/>
                  <a:pt x="32230" y="161767"/>
                  <a:pt x="32230" y="161542"/>
                </a:cubicBezTo>
                <a:cubicBezTo>
                  <a:pt x="32230" y="161346"/>
                  <a:pt x="32034" y="161177"/>
                  <a:pt x="31837" y="161177"/>
                </a:cubicBezTo>
                <a:close/>
                <a:moveTo>
                  <a:pt x="33802" y="161177"/>
                </a:moveTo>
                <a:cubicBezTo>
                  <a:pt x="33578" y="161177"/>
                  <a:pt x="33409" y="161346"/>
                  <a:pt x="33409" y="161542"/>
                </a:cubicBezTo>
                <a:cubicBezTo>
                  <a:pt x="33409" y="161767"/>
                  <a:pt x="33578" y="161935"/>
                  <a:pt x="33802" y="161935"/>
                </a:cubicBezTo>
                <a:cubicBezTo>
                  <a:pt x="33999" y="161935"/>
                  <a:pt x="34195" y="161767"/>
                  <a:pt x="34195" y="161542"/>
                </a:cubicBezTo>
                <a:cubicBezTo>
                  <a:pt x="34195" y="161346"/>
                  <a:pt x="33999" y="161177"/>
                  <a:pt x="33802" y="161177"/>
                </a:cubicBezTo>
                <a:close/>
                <a:moveTo>
                  <a:pt x="35768" y="161177"/>
                </a:moveTo>
                <a:cubicBezTo>
                  <a:pt x="35543" y="161177"/>
                  <a:pt x="35375" y="161346"/>
                  <a:pt x="35375" y="161542"/>
                </a:cubicBezTo>
                <a:cubicBezTo>
                  <a:pt x="35375" y="161767"/>
                  <a:pt x="35543" y="161935"/>
                  <a:pt x="35768" y="161935"/>
                </a:cubicBezTo>
                <a:cubicBezTo>
                  <a:pt x="35964" y="161935"/>
                  <a:pt x="36161" y="161767"/>
                  <a:pt x="36161" y="161542"/>
                </a:cubicBezTo>
                <a:cubicBezTo>
                  <a:pt x="36161" y="161346"/>
                  <a:pt x="35964" y="161177"/>
                  <a:pt x="35768" y="161177"/>
                </a:cubicBezTo>
                <a:close/>
                <a:moveTo>
                  <a:pt x="37733" y="161177"/>
                </a:moveTo>
                <a:cubicBezTo>
                  <a:pt x="37508" y="161177"/>
                  <a:pt x="37340" y="161346"/>
                  <a:pt x="37340" y="161542"/>
                </a:cubicBezTo>
                <a:cubicBezTo>
                  <a:pt x="37340" y="161767"/>
                  <a:pt x="37508" y="161935"/>
                  <a:pt x="37733" y="161935"/>
                </a:cubicBezTo>
                <a:cubicBezTo>
                  <a:pt x="37929" y="161935"/>
                  <a:pt x="38126" y="161767"/>
                  <a:pt x="38126" y="161542"/>
                </a:cubicBezTo>
                <a:cubicBezTo>
                  <a:pt x="38126" y="161346"/>
                  <a:pt x="37929" y="161177"/>
                  <a:pt x="37733" y="161177"/>
                </a:cubicBezTo>
                <a:close/>
                <a:moveTo>
                  <a:pt x="39698" y="161177"/>
                </a:moveTo>
                <a:cubicBezTo>
                  <a:pt x="39474" y="161177"/>
                  <a:pt x="39305" y="161346"/>
                  <a:pt x="39305" y="161542"/>
                </a:cubicBezTo>
                <a:cubicBezTo>
                  <a:pt x="39305" y="161767"/>
                  <a:pt x="39474" y="161935"/>
                  <a:pt x="39698" y="161935"/>
                </a:cubicBezTo>
                <a:cubicBezTo>
                  <a:pt x="39895" y="161935"/>
                  <a:pt x="40091" y="161767"/>
                  <a:pt x="40091" y="161542"/>
                </a:cubicBezTo>
                <a:cubicBezTo>
                  <a:pt x="40091" y="161346"/>
                  <a:pt x="39895" y="161177"/>
                  <a:pt x="39698" y="161177"/>
                </a:cubicBezTo>
                <a:close/>
                <a:moveTo>
                  <a:pt x="41663" y="161177"/>
                </a:moveTo>
                <a:cubicBezTo>
                  <a:pt x="41439" y="161177"/>
                  <a:pt x="41270" y="161346"/>
                  <a:pt x="41270" y="161542"/>
                </a:cubicBezTo>
                <a:cubicBezTo>
                  <a:pt x="41270" y="161767"/>
                  <a:pt x="41439" y="161935"/>
                  <a:pt x="41663" y="161935"/>
                </a:cubicBezTo>
                <a:cubicBezTo>
                  <a:pt x="41860" y="161935"/>
                  <a:pt x="42056" y="161767"/>
                  <a:pt x="42056" y="161542"/>
                </a:cubicBezTo>
                <a:cubicBezTo>
                  <a:pt x="42056" y="161346"/>
                  <a:pt x="41860" y="161177"/>
                  <a:pt x="41663" y="161177"/>
                </a:cubicBezTo>
                <a:close/>
                <a:moveTo>
                  <a:pt x="31837" y="163115"/>
                </a:moveTo>
                <a:cubicBezTo>
                  <a:pt x="31613" y="163143"/>
                  <a:pt x="31444" y="163311"/>
                  <a:pt x="31444" y="163508"/>
                </a:cubicBezTo>
                <a:cubicBezTo>
                  <a:pt x="31444" y="163732"/>
                  <a:pt x="31613" y="163901"/>
                  <a:pt x="31837" y="163901"/>
                </a:cubicBezTo>
                <a:cubicBezTo>
                  <a:pt x="32034" y="163901"/>
                  <a:pt x="32230" y="163732"/>
                  <a:pt x="32230" y="163508"/>
                </a:cubicBezTo>
                <a:cubicBezTo>
                  <a:pt x="32230" y="163311"/>
                  <a:pt x="32034" y="163115"/>
                  <a:pt x="31837" y="163115"/>
                </a:cubicBezTo>
                <a:close/>
                <a:moveTo>
                  <a:pt x="33802" y="163115"/>
                </a:moveTo>
                <a:cubicBezTo>
                  <a:pt x="33578" y="163143"/>
                  <a:pt x="33409" y="163311"/>
                  <a:pt x="33409" y="163508"/>
                </a:cubicBezTo>
                <a:cubicBezTo>
                  <a:pt x="33409" y="163732"/>
                  <a:pt x="33578" y="163901"/>
                  <a:pt x="33802" y="163901"/>
                </a:cubicBezTo>
                <a:cubicBezTo>
                  <a:pt x="33999" y="163901"/>
                  <a:pt x="34195" y="163732"/>
                  <a:pt x="34195" y="163508"/>
                </a:cubicBezTo>
                <a:cubicBezTo>
                  <a:pt x="34195" y="163311"/>
                  <a:pt x="33999" y="163115"/>
                  <a:pt x="33802" y="163115"/>
                </a:cubicBezTo>
                <a:close/>
                <a:moveTo>
                  <a:pt x="35768" y="163115"/>
                </a:moveTo>
                <a:cubicBezTo>
                  <a:pt x="35543" y="163143"/>
                  <a:pt x="35375" y="163311"/>
                  <a:pt x="35375" y="163508"/>
                </a:cubicBezTo>
                <a:cubicBezTo>
                  <a:pt x="35375" y="163732"/>
                  <a:pt x="35543" y="163901"/>
                  <a:pt x="35768" y="163901"/>
                </a:cubicBezTo>
                <a:cubicBezTo>
                  <a:pt x="35964" y="163901"/>
                  <a:pt x="36161" y="163732"/>
                  <a:pt x="36161" y="163508"/>
                </a:cubicBezTo>
                <a:cubicBezTo>
                  <a:pt x="36161" y="163311"/>
                  <a:pt x="35964" y="163115"/>
                  <a:pt x="35768" y="163115"/>
                </a:cubicBezTo>
                <a:close/>
                <a:moveTo>
                  <a:pt x="37733" y="163115"/>
                </a:moveTo>
                <a:cubicBezTo>
                  <a:pt x="37508" y="163143"/>
                  <a:pt x="37340" y="163311"/>
                  <a:pt x="37340" y="163508"/>
                </a:cubicBezTo>
                <a:cubicBezTo>
                  <a:pt x="37340" y="163732"/>
                  <a:pt x="37508" y="163901"/>
                  <a:pt x="37733" y="163901"/>
                </a:cubicBezTo>
                <a:cubicBezTo>
                  <a:pt x="37929" y="163901"/>
                  <a:pt x="38126" y="163732"/>
                  <a:pt x="38126" y="163508"/>
                </a:cubicBezTo>
                <a:cubicBezTo>
                  <a:pt x="38126" y="163311"/>
                  <a:pt x="37929" y="163115"/>
                  <a:pt x="37733" y="163115"/>
                </a:cubicBezTo>
                <a:close/>
                <a:moveTo>
                  <a:pt x="39698" y="163115"/>
                </a:moveTo>
                <a:cubicBezTo>
                  <a:pt x="39474" y="163143"/>
                  <a:pt x="39305" y="163311"/>
                  <a:pt x="39305" y="163508"/>
                </a:cubicBezTo>
                <a:cubicBezTo>
                  <a:pt x="39305" y="163732"/>
                  <a:pt x="39474" y="163901"/>
                  <a:pt x="39698" y="163901"/>
                </a:cubicBezTo>
                <a:cubicBezTo>
                  <a:pt x="39895" y="163901"/>
                  <a:pt x="40091" y="163732"/>
                  <a:pt x="40091" y="163508"/>
                </a:cubicBezTo>
                <a:cubicBezTo>
                  <a:pt x="40091" y="163311"/>
                  <a:pt x="39895" y="163115"/>
                  <a:pt x="39698" y="163115"/>
                </a:cubicBezTo>
                <a:close/>
                <a:moveTo>
                  <a:pt x="41663" y="163115"/>
                </a:moveTo>
                <a:cubicBezTo>
                  <a:pt x="41439" y="163143"/>
                  <a:pt x="41270" y="163311"/>
                  <a:pt x="41270" y="163508"/>
                </a:cubicBezTo>
                <a:cubicBezTo>
                  <a:pt x="41270" y="163732"/>
                  <a:pt x="41439" y="163901"/>
                  <a:pt x="41663" y="163901"/>
                </a:cubicBezTo>
                <a:cubicBezTo>
                  <a:pt x="41860" y="163901"/>
                  <a:pt x="42056" y="163732"/>
                  <a:pt x="42056" y="163508"/>
                </a:cubicBezTo>
                <a:cubicBezTo>
                  <a:pt x="42056" y="163311"/>
                  <a:pt x="41860" y="163115"/>
                  <a:pt x="41663" y="163115"/>
                </a:cubicBezTo>
                <a:close/>
                <a:moveTo>
                  <a:pt x="31837" y="165108"/>
                </a:moveTo>
                <a:cubicBezTo>
                  <a:pt x="31613" y="165108"/>
                  <a:pt x="31444" y="165276"/>
                  <a:pt x="31444" y="165473"/>
                </a:cubicBezTo>
                <a:cubicBezTo>
                  <a:pt x="31444" y="165697"/>
                  <a:pt x="31613" y="165866"/>
                  <a:pt x="31837" y="165866"/>
                </a:cubicBezTo>
                <a:cubicBezTo>
                  <a:pt x="32034" y="165866"/>
                  <a:pt x="32230" y="165697"/>
                  <a:pt x="32230" y="165473"/>
                </a:cubicBezTo>
                <a:cubicBezTo>
                  <a:pt x="32230" y="165276"/>
                  <a:pt x="32034" y="165108"/>
                  <a:pt x="31837" y="165108"/>
                </a:cubicBezTo>
                <a:close/>
                <a:moveTo>
                  <a:pt x="33802" y="165108"/>
                </a:moveTo>
                <a:cubicBezTo>
                  <a:pt x="33578" y="165108"/>
                  <a:pt x="33409" y="165276"/>
                  <a:pt x="33409" y="165473"/>
                </a:cubicBezTo>
                <a:cubicBezTo>
                  <a:pt x="33409" y="165697"/>
                  <a:pt x="33578" y="165866"/>
                  <a:pt x="33802" y="165866"/>
                </a:cubicBezTo>
                <a:cubicBezTo>
                  <a:pt x="33999" y="165866"/>
                  <a:pt x="34195" y="165697"/>
                  <a:pt x="34195" y="165473"/>
                </a:cubicBezTo>
                <a:cubicBezTo>
                  <a:pt x="34195" y="165276"/>
                  <a:pt x="33999" y="165108"/>
                  <a:pt x="33802" y="165108"/>
                </a:cubicBezTo>
                <a:close/>
                <a:moveTo>
                  <a:pt x="35768" y="165108"/>
                </a:moveTo>
                <a:cubicBezTo>
                  <a:pt x="35543" y="165108"/>
                  <a:pt x="35375" y="165276"/>
                  <a:pt x="35375" y="165473"/>
                </a:cubicBezTo>
                <a:cubicBezTo>
                  <a:pt x="35375" y="165697"/>
                  <a:pt x="35543" y="165866"/>
                  <a:pt x="35768" y="165866"/>
                </a:cubicBezTo>
                <a:cubicBezTo>
                  <a:pt x="35964" y="165866"/>
                  <a:pt x="36161" y="165697"/>
                  <a:pt x="36161" y="165473"/>
                </a:cubicBezTo>
                <a:cubicBezTo>
                  <a:pt x="36161" y="165276"/>
                  <a:pt x="35964" y="165108"/>
                  <a:pt x="35768" y="165108"/>
                </a:cubicBezTo>
                <a:close/>
                <a:moveTo>
                  <a:pt x="37733" y="165108"/>
                </a:moveTo>
                <a:cubicBezTo>
                  <a:pt x="37508" y="165108"/>
                  <a:pt x="37340" y="165276"/>
                  <a:pt x="37340" y="165473"/>
                </a:cubicBezTo>
                <a:cubicBezTo>
                  <a:pt x="37340" y="165697"/>
                  <a:pt x="37508" y="165866"/>
                  <a:pt x="37733" y="165866"/>
                </a:cubicBezTo>
                <a:cubicBezTo>
                  <a:pt x="37929" y="165866"/>
                  <a:pt x="38126" y="165697"/>
                  <a:pt x="38126" y="165473"/>
                </a:cubicBezTo>
                <a:cubicBezTo>
                  <a:pt x="38126" y="165276"/>
                  <a:pt x="37929" y="165108"/>
                  <a:pt x="37733" y="165108"/>
                </a:cubicBezTo>
                <a:close/>
                <a:moveTo>
                  <a:pt x="39698" y="165108"/>
                </a:moveTo>
                <a:cubicBezTo>
                  <a:pt x="39474" y="165108"/>
                  <a:pt x="39305" y="165276"/>
                  <a:pt x="39305" y="165473"/>
                </a:cubicBezTo>
                <a:cubicBezTo>
                  <a:pt x="39305" y="165697"/>
                  <a:pt x="39474" y="165866"/>
                  <a:pt x="39698" y="165866"/>
                </a:cubicBezTo>
                <a:cubicBezTo>
                  <a:pt x="39895" y="165866"/>
                  <a:pt x="40091" y="165697"/>
                  <a:pt x="40091" y="165473"/>
                </a:cubicBezTo>
                <a:cubicBezTo>
                  <a:pt x="40091" y="165276"/>
                  <a:pt x="39895" y="165108"/>
                  <a:pt x="39698" y="165108"/>
                </a:cubicBezTo>
                <a:close/>
                <a:moveTo>
                  <a:pt x="41663" y="165108"/>
                </a:moveTo>
                <a:cubicBezTo>
                  <a:pt x="41439" y="165108"/>
                  <a:pt x="41270" y="165276"/>
                  <a:pt x="41270" y="165473"/>
                </a:cubicBezTo>
                <a:cubicBezTo>
                  <a:pt x="41270" y="165697"/>
                  <a:pt x="41439" y="165866"/>
                  <a:pt x="41663" y="165866"/>
                </a:cubicBezTo>
                <a:cubicBezTo>
                  <a:pt x="41860" y="165866"/>
                  <a:pt x="42056" y="165697"/>
                  <a:pt x="42056" y="165473"/>
                </a:cubicBezTo>
                <a:cubicBezTo>
                  <a:pt x="42056" y="165276"/>
                  <a:pt x="41860" y="165108"/>
                  <a:pt x="41663" y="165108"/>
                </a:cubicBezTo>
                <a:close/>
                <a:moveTo>
                  <a:pt x="31837" y="167073"/>
                </a:moveTo>
                <a:cubicBezTo>
                  <a:pt x="31613" y="167073"/>
                  <a:pt x="31444" y="167242"/>
                  <a:pt x="31444" y="167438"/>
                </a:cubicBezTo>
                <a:cubicBezTo>
                  <a:pt x="31444" y="167663"/>
                  <a:pt x="31613" y="167831"/>
                  <a:pt x="31837" y="167831"/>
                </a:cubicBezTo>
                <a:cubicBezTo>
                  <a:pt x="32034" y="167831"/>
                  <a:pt x="32230" y="167663"/>
                  <a:pt x="32230" y="167438"/>
                </a:cubicBezTo>
                <a:cubicBezTo>
                  <a:pt x="32230" y="167242"/>
                  <a:pt x="32034" y="167073"/>
                  <a:pt x="31837" y="167073"/>
                </a:cubicBezTo>
                <a:close/>
                <a:moveTo>
                  <a:pt x="33802" y="167073"/>
                </a:moveTo>
                <a:cubicBezTo>
                  <a:pt x="33578" y="167073"/>
                  <a:pt x="33409" y="167242"/>
                  <a:pt x="33409" y="167438"/>
                </a:cubicBezTo>
                <a:cubicBezTo>
                  <a:pt x="33409" y="167663"/>
                  <a:pt x="33578" y="167831"/>
                  <a:pt x="33802" y="167831"/>
                </a:cubicBezTo>
                <a:cubicBezTo>
                  <a:pt x="33999" y="167831"/>
                  <a:pt x="34195" y="167663"/>
                  <a:pt x="34195" y="167438"/>
                </a:cubicBezTo>
                <a:cubicBezTo>
                  <a:pt x="34195" y="167242"/>
                  <a:pt x="33999" y="167073"/>
                  <a:pt x="33802" y="167073"/>
                </a:cubicBezTo>
                <a:close/>
                <a:moveTo>
                  <a:pt x="35768" y="167073"/>
                </a:moveTo>
                <a:cubicBezTo>
                  <a:pt x="35543" y="167073"/>
                  <a:pt x="35375" y="167242"/>
                  <a:pt x="35375" y="167438"/>
                </a:cubicBezTo>
                <a:cubicBezTo>
                  <a:pt x="35375" y="167663"/>
                  <a:pt x="35543" y="167831"/>
                  <a:pt x="35768" y="167831"/>
                </a:cubicBezTo>
                <a:cubicBezTo>
                  <a:pt x="35964" y="167831"/>
                  <a:pt x="36161" y="167663"/>
                  <a:pt x="36161" y="167438"/>
                </a:cubicBezTo>
                <a:cubicBezTo>
                  <a:pt x="36161" y="167242"/>
                  <a:pt x="35964" y="167073"/>
                  <a:pt x="35768" y="167073"/>
                </a:cubicBezTo>
                <a:close/>
                <a:moveTo>
                  <a:pt x="37733" y="167073"/>
                </a:moveTo>
                <a:cubicBezTo>
                  <a:pt x="37508" y="167073"/>
                  <a:pt x="37340" y="167242"/>
                  <a:pt x="37340" y="167438"/>
                </a:cubicBezTo>
                <a:cubicBezTo>
                  <a:pt x="37340" y="167663"/>
                  <a:pt x="37508" y="167831"/>
                  <a:pt x="37733" y="167831"/>
                </a:cubicBezTo>
                <a:cubicBezTo>
                  <a:pt x="37929" y="167831"/>
                  <a:pt x="38126" y="167663"/>
                  <a:pt x="38126" y="167438"/>
                </a:cubicBezTo>
                <a:cubicBezTo>
                  <a:pt x="38126" y="167242"/>
                  <a:pt x="37929" y="167073"/>
                  <a:pt x="37733" y="167073"/>
                </a:cubicBezTo>
                <a:close/>
                <a:moveTo>
                  <a:pt x="39698" y="167073"/>
                </a:moveTo>
                <a:cubicBezTo>
                  <a:pt x="39474" y="167073"/>
                  <a:pt x="39305" y="167242"/>
                  <a:pt x="39305" y="167438"/>
                </a:cubicBezTo>
                <a:cubicBezTo>
                  <a:pt x="39305" y="167663"/>
                  <a:pt x="39474" y="167831"/>
                  <a:pt x="39698" y="167831"/>
                </a:cubicBezTo>
                <a:cubicBezTo>
                  <a:pt x="39895" y="167831"/>
                  <a:pt x="40091" y="167663"/>
                  <a:pt x="40091" y="167438"/>
                </a:cubicBezTo>
                <a:cubicBezTo>
                  <a:pt x="40091" y="167242"/>
                  <a:pt x="39895" y="167073"/>
                  <a:pt x="39698" y="167073"/>
                </a:cubicBezTo>
                <a:close/>
                <a:moveTo>
                  <a:pt x="41663" y="167073"/>
                </a:moveTo>
                <a:cubicBezTo>
                  <a:pt x="41439" y="167073"/>
                  <a:pt x="41270" y="167242"/>
                  <a:pt x="41270" y="167438"/>
                </a:cubicBezTo>
                <a:cubicBezTo>
                  <a:pt x="41270" y="167663"/>
                  <a:pt x="41439" y="167831"/>
                  <a:pt x="41663" y="167831"/>
                </a:cubicBezTo>
                <a:cubicBezTo>
                  <a:pt x="41860" y="167831"/>
                  <a:pt x="42056" y="167663"/>
                  <a:pt x="42056" y="167438"/>
                </a:cubicBezTo>
                <a:cubicBezTo>
                  <a:pt x="42056" y="167242"/>
                  <a:pt x="41860" y="167073"/>
                  <a:pt x="41663" y="167073"/>
                </a:cubicBezTo>
                <a:close/>
                <a:moveTo>
                  <a:pt x="31837" y="169038"/>
                </a:moveTo>
                <a:cubicBezTo>
                  <a:pt x="31613" y="169038"/>
                  <a:pt x="31444" y="169207"/>
                  <a:pt x="31444" y="169403"/>
                </a:cubicBezTo>
                <a:cubicBezTo>
                  <a:pt x="31444" y="169628"/>
                  <a:pt x="31613" y="169796"/>
                  <a:pt x="31837" y="169796"/>
                </a:cubicBezTo>
                <a:cubicBezTo>
                  <a:pt x="32034" y="169796"/>
                  <a:pt x="32230" y="169628"/>
                  <a:pt x="32230" y="169403"/>
                </a:cubicBezTo>
                <a:cubicBezTo>
                  <a:pt x="32230" y="169207"/>
                  <a:pt x="32034" y="169038"/>
                  <a:pt x="31837" y="169038"/>
                </a:cubicBezTo>
                <a:close/>
                <a:moveTo>
                  <a:pt x="33802" y="169038"/>
                </a:moveTo>
                <a:cubicBezTo>
                  <a:pt x="33578" y="169038"/>
                  <a:pt x="33409" y="169207"/>
                  <a:pt x="33409" y="169403"/>
                </a:cubicBezTo>
                <a:cubicBezTo>
                  <a:pt x="33409" y="169628"/>
                  <a:pt x="33578" y="169796"/>
                  <a:pt x="33802" y="169796"/>
                </a:cubicBezTo>
                <a:cubicBezTo>
                  <a:pt x="33999" y="169796"/>
                  <a:pt x="34195" y="169628"/>
                  <a:pt x="34195" y="169403"/>
                </a:cubicBezTo>
                <a:cubicBezTo>
                  <a:pt x="34195" y="169207"/>
                  <a:pt x="33999" y="169038"/>
                  <a:pt x="33802" y="169038"/>
                </a:cubicBezTo>
                <a:close/>
                <a:moveTo>
                  <a:pt x="35768" y="169038"/>
                </a:moveTo>
                <a:cubicBezTo>
                  <a:pt x="35543" y="169038"/>
                  <a:pt x="35375" y="169207"/>
                  <a:pt x="35375" y="169403"/>
                </a:cubicBezTo>
                <a:cubicBezTo>
                  <a:pt x="35375" y="169628"/>
                  <a:pt x="35543" y="169796"/>
                  <a:pt x="35768" y="169796"/>
                </a:cubicBezTo>
                <a:cubicBezTo>
                  <a:pt x="35964" y="169796"/>
                  <a:pt x="36161" y="169628"/>
                  <a:pt x="36161" y="169403"/>
                </a:cubicBezTo>
                <a:cubicBezTo>
                  <a:pt x="36161" y="169207"/>
                  <a:pt x="35964" y="169038"/>
                  <a:pt x="35768" y="169038"/>
                </a:cubicBezTo>
                <a:close/>
                <a:moveTo>
                  <a:pt x="37733" y="169038"/>
                </a:moveTo>
                <a:cubicBezTo>
                  <a:pt x="37508" y="169038"/>
                  <a:pt x="37340" y="169207"/>
                  <a:pt x="37340" y="169403"/>
                </a:cubicBezTo>
                <a:cubicBezTo>
                  <a:pt x="37340" y="169628"/>
                  <a:pt x="37508" y="169796"/>
                  <a:pt x="37733" y="169796"/>
                </a:cubicBezTo>
                <a:cubicBezTo>
                  <a:pt x="37929" y="169796"/>
                  <a:pt x="38126" y="169628"/>
                  <a:pt x="38126" y="169403"/>
                </a:cubicBezTo>
                <a:cubicBezTo>
                  <a:pt x="38126" y="169207"/>
                  <a:pt x="37929" y="169038"/>
                  <a:pt x="37733" y="169038"/>
                </a:cubicBezTo>
                <a:close/>
                <a:moveTo>
                  <a:pt x="39698" y="169038"/>
                </a:moveTo>
                <a:cubicBezTo>
                  <a:pt x="39474" y="169038"/>
                  <a:pt x="39305" y="169207"/>
                  <a:pt x="39305" y="169403"/>
                </a:cubicBezTo>
                <a:cubicBezTo>
                  <a:pt x="39305" y="169628"/>
                  <a:pt x="39474" y="169796"/>
                  <a:pt x="39698" y="169796"/>
                </a:cubicBezTo>
                <a:cubicBezTo>
                  <a:pt x="39895" y="169796"/>
                  <a:pt x="40091" y="169628"/>
                  <a:pt x="40091" y="169403"/>
                </a:cubicBezTo>
                <a:cubicBezTo>
                  <a:pt x="40091" y="169207"/>
                  <a:pt x="39895" y="169038"/>
                  <a:pt x="39698" y="169038"/>
                </a:cubicBezTo>
                <a:close/>
                <a:moveTo>
                  <a:pt x="41663" y="169038"/>
                </a:moveTo>
                <a:cubicBezTo>
                  <a:pt x="41439" y="169038"/>
                  <a:pt x="41270" y="169207"/>
                  <a:pt x="41270" y="169403"/>
                </a:cubicBezTo>
                <a:cubicBezTo>
                  <a:pt x="41270" y="169628"/>
                  <a:pt x="41439" y="169796"/>
                  <a:pt x="41663" y="169796"/>
                </a:cubicBezTo>
                <a:cubicBezTo>
                  <a:pt x="41860" y="169796"/>
                  <a:pt x="42056" y="169628"/>
                  <a:pt x="42056" y="169403"/>
                </a:cubicBezTo>
                <a:cubicBezTo>
                  <a:pt x="42056" y="169207"/>
                  <a:pt x="41860" y="169038"/>
                  <a:pt x="41663" y="169038"/>
                </a:cubicBezTo>
                <a:close/>
                <a:moveTo>
                  <a:pt x="31837" y="171004"/>
                </a:moveTo>
                <a:cubicBezTo>
                  <a:pt x="31613" y="171004"/>
                  <a:pt x="31444" y="171172"/>
                  <a:pt x="31444" y="171369"/>
                </a:cubicBezTo>
                <a:cubicBezTo>
                  <a:pt x="31444" y="171593"/>
                  <a:pt x="31613" y="171762"/>
                  <a:pt x="31837" y="171762"/>
                </a:cubicBezTo>
                <a:cubicBezTo>
                  <a:pt x="32034" y="171762"/>
                  <a:pt x="32230" y="171593"/>
                  <a:pt x="32230" y="171369"/>
                </a:cubicBezTo>
                <a:cubicBezTo>
                  <a:pt x="32230" y="171172"/>
                  <a:pt x="32034" y="171004"/>
                  <a:pt x="31837" y="171004"/>
                </a:cubicBezTo>
                <a:close/>
                <a:moveTo>
                  <a:pt x="33802" y="171004"/>
                </a:moveTo>
                <a:cubicBezTo>
                  <a:pt x="33578" y="171004"/>
                  <a:pt x="33409" y="171172"/>
                  <a:pt x="33409" y="171369"/>
                </a:cubicBezTo>
                <a:cubicBezTo>
                  <a:pt x="33409" y="171593"/>
                  <a:pt x="33578" y="171762"/>
                  <a:pt x="33802" y="171762"/>
                </a:cubicBezTo>
                <a:cubicBezTo>
                  <a:pt x="33999" y="171762"/>
                  <a:pt x="34195" y="171593"/>
                  <a:pt x="34195" y="171369"/>
                </a:cubicBezTo>
                <a:cubicBezTo>
                  <a:pt x="34195" y="171172"/>
                  <a:pt x="33999" y="171004"/>
                  <a:pt x="33802" y="171004"/>
                </a:cubicBezTo>
                <a:close/>
                <a:moveTo>
                  <a:pt x="35768" y="171004"/>
                </a:moveTo>
                <a:cubicBezTo>
                  <a:pt x="35543" y="171004"/>
                  <a:pt x="35375" y="171172"/>
                  <a:pt x="35375" y="171369"/>
                </a:cubicBezTo>
                <a:cubicBezTo>
                  <a:pt x="35375" y="171593"/>
                  <a:pt x="35543" y="171762"/>
                  <a:pt x="35768" y="171762"/>
                </a:cubicBezTo>
                <a:cubicBezTo>
                  <a:pt x="35964" y="171762"/>
                  <a:pt x="36161" y="171593"/>
                  <a:pt x="36161" y="171369"/>
                </a:cubicBezTo>
                <a:cubicBezTo>
                  <a:pt x="36161" y="171172"/>
                  <a:pt x="35964" y="171004"/>
                  <a:pt x="35768" y="171004"/>
                </a:cubicBezTo>
                <a:close/>
                <a:moveTo>
                  <a:pt x="37733" y="171004"/>
                </a:moveTo>
                <a:cubicBezTo>
                  <a:pt x="37508" y="171004"/>
                  <a:pt x="37340" y="171172"/>
                  <a:pt x="37340" y="171369"/>
                </a:cubicBezTo>
                <a:cubicBezTo>
                  <a:pt x="37340" y="171593"/>
                  <a:pt x="37508" y="171762"/>
                  <a:pt x="37733" y="171762"/>
                </a:cubicBezTo>
                <a:cubicBezTo>
                  <a:pt x="37929" y="171762"/>
                  <a:pt x="38126" y="171593"/>
                  <a:pt x="38126" y="171369"/>
                </a:cubicBezTo>
                <a:cubicBezTo>
                  <a:pt x="38126" y="171172"/>
                  <a:pt x="37929" y="171004"/>
                  <a:pt x="37733" y="171004"/>
                </a:cubicBezTo>
                <a:close/>
                <a:moveTo>
                  <a:pt x="39698" y="171004"/>
                </a:moveTo>
                <a:cubicBezTo>
                  <a:pt x="39474" y="171004"/>
                  <a:pt x="39305" y="171172"/>
                  <a:pt x="39305" y="171369"/>
                </a:cubicBezTo>
                <a:cubicBezTo>
                  <a:pt x="39305" y="171593"/>
                  <a:pt x="39474" y="171762"/>
                  <a:pt x="39698" y="171762"/>
                </a:cubicBezTo>
                <a:cubicBezTo>
                  <a:pt x="39895" y="171762"/>
                  <a:pt x="40091" y="171593"/>
                  <a:pt x="40091" y="171369"/>
                </a:cubicBezTo>
                <a:cubicBezTo>
                  <a:pt x="40091" y="171172"/>
                  <a:pt x="39895" y="171004"/>
                  <a:pt x="39698" y="171004"/>
                </a:cubicBezTo>
                <a:close/>
                <a:moveTo>
                  <a:pt x="41663" y="171004"/>
                </a:moveTo>
                <a:cubicBezTo>
                  <a:pt x="41439" y="171004"/>
                  <a:pt x="41270" y="171172"/>
                  <a:pt x="41270" y="171369"/>
                </a:cubicBezTo>
                <a:cubicBezTo>
                  <a:pt x="41270" y="171593"/>
                  <a:pt x="41439" y="171762"/>
                  <a:pt x="41663" y="171762"/>
                </a:cubicBezTo>
                <a:cubicBezTo>
                  <a:pt x="41860" y="171762"/>
                  <a:pt x="42056" y="171593"/>
                  <a:pt x="42056" y="171369"/>
                </a:cubicBezTo>
                <a:cubicBezTo>
                  <a:pt x="42056" y="171172"/>
                  <a:pt x="41860" y="171004"/>
                  <a:pt x="41663" y="171004"/>
                </a:cubicBezTo>
                <a:close/>
                <a:moveTo>
                  <a:pt x="31837" y="172941"/>
                </a:moveTo>
                <a:cubicBezTo>
                  <a:pt x="31613" y="172969"/>
                  <a:pt x="31444" y="173137"/>
                  <a:pt x="31444" y="173334"/>
                </a:cubicBezTo>
                <a:cubicBezTo>
                  <a:pt x="31444" y="173558"/>
                  <a:pt x="31613" y="173727"/>
                  <a:pt x="31837" y="173727"/>
                </a:cubicBezTo>
                <a:cubicBezTo>
                  <a:pt x="32034" y="173727"/>
                  <a:pt x="32230" y="173558"/>
                  <a:pt x="32230" y="173334"/>
                </a:cubicBezTo>
                <a:cubicBezTo>
                  <a:pt x="32230" y="173137"/>
                  <a:pt x="32034" y="172941"/>
                  <a:pt x="31837" y="172941"/>
                </a:cubicBezTo>
                <a:close/>
                <a:moveTo>
                  <a:pt x="33802" y="172941"/>
                </a:moveTo>
                <a:cubicBezTo>
                  <a:pt x="33578" y="172969"/>
                  <a:pt x="33409" y="173137"/>
                  <a:pt x="33409" y="173334"/>
                </a:cubicBezTo>
                <a:cubicBezTo>
                  <a:pt x="33409" y="173558"/>
                  <a:pt x="33578" y="173727"/>
                  <a:pt x="33802" y="173727"/>
                </a:cubicBezTo>
                <a:cubicBezTo>
                  <a:pt x="33999" y="173727"/>
                  <a:pt x="34195" y="173558"/>
                  <a:pt x="34195" y="173334"/>
                </a:cubicBezTo>
                <a:cubicBezTo>
                  <a:pt x="34195" y="173137"/>
                  <a:pt x="33999" y="172941"/>
                  <a:pt x="33802" y="172941"/>
                </a:cubicBezTo>
                <a:close/>
                <a:moveTo>
                  <a:pt x="35768" y="172941"/>
                </a:moveTo>
                <a:cubicBezTo>
                  <a:pt x="35543" y="172969"/>
                  <a:pt x="35375" y="173137"/>
                  <a:pt x="35375" y="173334"/>
                </a:cubicBezTo>
                <a:cubicBezTo>
                  <a:pt x="35375" y="173558"/>
                  <a:pt x="35543" y="173727"/>
                  <a:pt x="35768" y="173727"/>
                </a:cubicBezTo>
                <a:cubicBezTo>
                  <a:pt x="35964" y="173727"/>
                  <a:pt x="36161" y="173558"/>
                  <a:pt x="36161" y="173334"/>
                </a:cubicBezTo>
                <a:cubicBezTo>
                  <a:pt x="36161" y="173137"/>
                  <a:pt x="35964" y="172941"/>
                  <a:pt x="35768" y="172941"/>
                </a:cubicBezTo>
                <a:close/>
                <a:moveTo>
                  <a:pt x="37733" y="172941"/>
                </a:moveTo>
                <a:cubicBezTo>
                  <a:pt x="37508" y="172969"/>
                  <a:pt x="37340" y="173137"/>
                  <a:pt x="37340" y="173334"/>
                </a:cubicBezTo>
                <a:cubicBezTo>
                  <a:pt x="37340" y="173558"/>
                  <a:pt x="37508" y="173727"/>
                  <a:pt x="37733" y="173727"/>
                </a:cubicBezTo>
                <a:cubicBezTo>
                  <a:pt x="37929" y="173727"/>
                  <a:pt x="38126" y="173558"/>
                  <a:pt x="38126" y="173334"/>
                </a:cubicBezTo>
                <a:cubicBezTo>
                  <a:pt x="38126" y="173137"/>
                  <a:pt x="37929" y="172941"/>
                  <a:pt x="37733" y="172941"/>
                </a:cubicBezTo>
                <a:close/>
                <a:moveTo>
                  <a:pt x="39698" y="172941"/>
                </a:moveTo>
                <a:cubicBezTo>
                  <a:pt x="39474" y="172969"/>
                  <a:pt x="39305" y="173137"/>
                  <a:pt x="39305" y="173334"/>
                </a:cubicBezTo>
                <a:cubicBezTo>
                  <a:pt x="39305" y="173558"/>
                  <a:pt x="39474" y="173727"/>
                  <a:pt x="39698" y="173727"/>
                </a:cubicBezTo>
                <a:cubicBezTo>
                  <a:pt x="39895" y="173727"/>
                  <a:pt x="40091" y="173558"/>
                  <a:pt x="40091" y="173334"/>
                </a:cubicBezTo>
                <a:cubicBezTo>
                  <a:pt x="40091" y="173137"/>
                  <a:pt x="39895" y="172941"/>
                  <a:pt x="39698" y="172941"/>
                </a:cubicBezTo>
                <a:close/>
                <a:moveTo>
                  <a:pt x="41663" y="172941"/>
                </a:moveTo>
                <a:cubicBezTo>
                  <a:pt x="41439" y="172969"/>
                  <a:pt x="41270" y="173137"/>
                  <a:pt x="41270" y="173334"/>
                </a:cubicBezTo>
                <a:cubicBezTo>
                  <a:pt x="41270" y="173558"/>
                  <a:pt x="41439" y="173727"/>
                  <a:pt x="41663" y="173727"/>
                </a:cubicBezTo>
                <a:cubicBezTo>
                  <a:pt x="41860" y="173727"/>
                  <a:pt x="42056" y="173558"/>
                  <a:pt x="42056" y="173334"/>
                </a:cubicBezTo>
                <a:cubicBezTo>
                  <a:pt x="42056" y="173137"/>
                  <a:pt x="41860" y="172941"/>
                  <a:pt x="41663" y="172941"/>
                </a:cubicBezTo>
                <a:close/>
                <a:moveTo>
                  <a:pt x="29872" y="174934"/>
                </a:moveTo>
                <a:cubicBezTo>
                  <a:pt x="29647" y="174934"/>
                  <a:pt x="29479" y="175102"/>
                  <a:pt x="29479" y="175299"/>
                </a:cubicBezTo>
                <a:cubicBezTo>
                  <a:pt x="29479" y="175524"/>
                  <a:pt x="29647" y="175692"/>
                  <a:pt x="29872" y="175692"/>
                </a:cubicBezTo>
                <a:cubicBezTo>
                  <a:pt x="30069" y="175692"/>
                  <a:pt x="30265" y="175524"/>
                  <a:pt x="30265" y="175299"/>
                </a:cubicBezTo>
                <a:cubicBezTo>
                  <a:pt x="30265" y="175102"/>
                  <a:pt x="30069" y="174934"/>
                  <a:pt x="29872" y="174934"/>
                </a:cubicBezTo>
                <a:close/>
                <a:moveTo>
                  <a:pt x="31837" y="174934"/>
                </a:moveTo>
                <a:cubicBezTo>
                  <a:pt x="31613" y="174934"/>
                  <a:pt x="31444" y="175102"/>
                  <a:pt x="31444" y="175299"/>
                </a:cubicBezTo>
                <a:cubicBezTo>
                  <a:pt x="31444" y="175524"/>
                  <a:pt x="31613" y="175692"/>
                  <a:pt x="31837" y="175692"/>
                </a:cubicBezTo>
                <a:cubicBezTo>
                  <a:pt x="32034" y="175692"/>
                  <a:pt x="32230" y="175524"/>
                  <a:pt x="32230" y="175299"/>
                </a:cubicBezTo>
                <a:cubicBezTo>
                  <a:pt x="32230" y="175102"/>
                  <a:pt x="32034" y="174934"/>
                  <a:pt x="31837" y="174934"/>
                </a:cubicBezTo>
                <a:close/>
                <a:moveTo>
                  <a:pt x="33802" y="174934"/>
                </a:moveTo>
                <a:cubicBezTo>
                  <a:pt x="33578" y="174934"/>
                  <a:pt x="33409" y="175102"/>
                  <a:pt x="33409" y="175299"/>
                </a:cubicBezTo>
                <a:cubicBezTo>
                  <a:pt x="33409" y="175524"/>
                  <a:pt x="33578" y="175692"/>
                  <a:pt x="33802" y="175692"/>
                </a:cubicBezTo>
                <a:cubicBezTo>
                  <a:pt x="33999" y="175692"/>
                  <a:pt x="34195" y="175524"/>
                  <a:pt x="34195" y="175299"/>
                </a:cubicBezTo>
                <a:cubicBezTo>
                  <a:pt x="34195" y="175102"/>
                  <a:pt x="33999" y="174934"/>
                  <a:pt x="33802" y="174934"/>
                </a:cubicBezTo>
                <a:close/>
                <a:moveTo>
                  <a:pt x="35768" y="174934"/>
                </a:moveTo>
                <a:cubicBezTo>
                  <a:pt x="35543" y="174934"/>
                  <a:pt x="35375" y="175102"/>
                  <a:pt x="35375" y="175299"/>
                </a:cubicBezTo>
                <a:cubicBezTo>
                  <a:pt x="35375" y="175524"/>
                  <a:pt x="35543" y="175692"/>
                  <a:pt x="35768" y="175692"/>
                </a:cubicBezTo>
                <a:cubicBezTo>
                  <a:pt x="35964" y="175692"/>
                  <a:pt x="36161" y="175524"/>
                  <a:pt x="36161" y="175299"/>
                </a:cubicBezTo>
                <a:cubicBezTo>
                  <a:pt x="36161" y="175102"/>
                  <a:pt x="35964" y="174934"/>
                  <a:pt x="35768" y="174934"/>
                </a:cubicBezTo>
                <a:close/>
                <a:moveTo>
                  <a:pt x="37733" y="174934"/>
                </a:moveTo>
                <a:cubicBezTo>
                  <a:pt x="37508" y="174934"/>
                  <a:pt x="37340" y="175102"/>
                  <a:pt x="37340" y="175299"/>
                </a:cubicBezTo>
                <a:cubicBezTo>
                  <a:pt x="37340" y="175524"/>
                  <a:pt x="37508" y="175692"/>
                  <a:pt x="37733" y="175692"/>
                </a:cubicBezTo>
                <a:cubicBezTo>
                  <a:pt x="37929" y="175692"/>
                  <a:pt x="38126" y="175524"/>
                  <a:pt x="38126" y="175299"/>
                </a:cubicBezTo>
                <a:cubicBezTo>
                  <a:pt x="38126" y="175102"/>
                  <a:pt x="37929" y="174934"/>
                  <a:pt x="37733" y="174934"/>
                </a:cubicBezTo>
                <a:close/>
                <a:moveTo>
                  <a:pt x="39698" y="174934"/>
                </a:moveTo>
                <a:cubicBezTo>
                  <a:pt x="39474" y="174934"/>
                  <a:pt x="39305" y="175102"/>
                  <a:pt x="39305" y="175299"/>
                </a:cubicBezTo>
                <a:cubicBezTo>
                  <a:pt x="39305" y="175524"/>
                  <a:pt x="39474" y="175692"/>
                  <a:pt x="39698" y="175692"/>
                </a:cubicBezTo>
                <a:cubicBezTo>
                  <a:pt x="39895" y="175692"/>
                  <a:pt x="40091" y="175524"/>
                  <a:pt x="40091" y="175299"/>
                </a:cubicBezTo>
                <a:cubicBezTo>
                  <a:pt x="40091" y="175102"/>
                  <a:pt x="39895" y="174934"/>
                  <a:pt x="39698" y="174934"/>
                </a:cubicBezTo>
                <a:close/>
                <a:moveTo>
                  <a:pt x="41663" y="174934"/>
                </a:moveTo>
                <a:cubicBezTo>
                  <a:pt x="41439" y="174934"/>
                  <a:pt x="41270" y="175102"/>
                  <a:pt x="41270" y="175299"/>
                </a:cubicBezTo>
                <a:cubicBezTo>
                  <a:pt x="41270" y="175524"/>
                  <a:pt x="41439" y="175692"/>
                  <a:pt x="41663" y="175692"/>
                </a:cubicBezTo>
                <a:cubicBezTo>
                  <a:pt x="41860" y="175692"/>
                  <a:pt x="42056" y="175524"/>
                  <a:pt x="42056" y="175299"/>
                </a:cubicBezTo>
                <a:cubicBezTo>
                  <a:pt x="42056" y="175102"/>
                  <a:pt x="41860" y="174934"/>
                  <a:pt x="41663" y="174934"/>
                </a:cubicBezTo>
                <a:close/>
                <a:moveTo>
                  <a:pt x="29872" y="176899"/>
                </a:moveTo>
                <a:cubicBezTo>
                  <a:pt x="29647" y="176899"/>
                  <a:pt x="29479" y="177068"/>
                  <a:pt x="29479" y="177264"/>
                </a:cubicBezTo>
                <a:cubicBezTo>
                  <a:pt x="29479" y="177489"/>
                  <a:pt x="29647" y="177657"/>
                  <a:pt x="29872" y="177657"/>
                </a:cubicBezTo>
                <a:cubicBezTo>
                  <a:pt x="30069" y="177657"/>
                  <a:pt x="30265" y="177489"/>
                  <a:pt x="30265" y="177264"/>
                </a:cubicBezTo>
                <a:cubicBezTo>
                  <a:pt x="30265" y="177068"/>
                  <a:pt x="30069" y="176899"/>
                  <a:pt x="29872" y="176899"/>
                </a:cubicBezTo>
                <a:close/>
                <a:moveTo>
                  <a:pt x="31837" y="176899"/>
                </a:moveTo>
                <a:cubicBezTo>
                  <a:pt x="31613" y="176899"/>
                  <a:pt x="31444" y="177068"/>
                  <a:pt x="31444" y="177264"/>
                </a:cubicBezTo>
                <a:cubicBezTo>
                  <a:pt x="31444" y="177489"/>
                  <a:pt x="31613" y="177657"/>
                  <a:pt x="31837" y="177657"/>
                </a:cubicBezTo>
                <a:cubicBezTo>
                  <a:pt x="32034" y="177657"/>
                  <a:pt x="32230" y="177489"/>
                  <a:pt x="32230" y="177264"/>
                </a:cubicBezTo>
                <a:cubicBezTo>
                  <a:pt x="32230" y="177068"/>
                  <a:pt x="32034" y="176899"/>
                  <a:pt x="31837" y="176899"/>
                </a:cubicBezTo>
                <a:close/>
                <a:moveTo>
                  <a:pt x="33802" y="176899"/>
                </a:moveTo>
                <a:cubicBezTo>
                  <a:pt x="33578" y="176899"/>
                  <a:pt x="33409" y="177068"/>
                  <a:pt x="33409" y="177264"/>
                </a:cubicBezTo>
                <a:cubicBezTo>
                  <a:pt x="33409" y="177489"/>
                  <a:pt x="33578" y="177657"/>
                  <a:pt x="33802" y="177657"/>
                </a:cubicBezTo>
                <a:cubicBezTo>
                  <a:pt x="33999" y="177657"/>
                  <a:pt x="34195" y="177489"/>
                  <a:pt x="34195" y="177264"/>
                </a:cubicBezTo>
                <a:cubicBezTo>
                  <a:pt x="34195" y="177068"/>
                  <a:pt x="33999" y="176899"/>
                  <a:pt x="33802" y="176899"/>
                </a:cubicBezTo>
                <a:close/>
                <a:moveTo>
                  <a:pt x="35768" y="176899"/>
                </a:moveTo>
                <a:cubicBezTo>
                  <a:pt x="35543" y="176899"/>
                  <a:pt x="35375" y="177068"/>
                  <a:pt x="35375" y="177264"/>
                </a:cubicBezTo>
                <a:cubicBezTo>
                  <a:pt x="35375" y="177489"/>
                  <a:pt x="35543" y="177657"/>
                  <a:pt x="35768" y="177657"/>
                </a:cubicBezTo>
                <a:cubicBezTo>
                  <a:pt x="35964" y="177657"/>
                  <a:pt x="36161" y="177489"/>
                  <a:pt x="36161" y="177264"/>
                </a:cubicBezTo>
                <a:cubicBezTo>
                  <a:pt x="36161" y="177068"/>
                  <a:pt x="35964" y="176899"/>
                  <a:pt x="35768" y="176899"/>
                </a:cubicBezTo>
                <a:close/>
                <a:moveTo>
                  <a:pt x="37733" y="176899"/>
                </a:moveTo>
                <a:cubicBezTo>
                  <a:pt x="37508" y="176899"/>
                  <a:pt x="37340" y="177068"/>
                  <a:pt x="37340" y="177264"/>
                </a:cubicBezTo>
                <a:cubicBezTo>
                  <a:pt x="37340" y="177489"/>
                  <a:pt x="37508" y="177657"/>
                  <a:pt x="37733" y="177657"/>
                </a:cubicBezTo>
                <a:cubicBezTo>
                  <a:pt x="37929" y="177657"/>
                  <a:pt x="38126" y="177489"/>
                  <a:pt x="38126" y="177264"/>
                </a:cubicBezTo>
                <a:cubicBezTo>
                  <a:pt x="38126" y="177068"/>
                  <a:pt x="37929" y="176899"/>
                  <a:pt x="37733" y="176899"/>
                </a:cubicBezTo>
                <a:close/>
                <a:moveTo>
                  <a:pt x="39698" y="176899"/>
                </a:moveTo>
                <a:cubicBezTo>
                  <a:pt x="39474" y="176899"/>
                  <a:pt x="39305" y="177068"/>
                  <a:pt x="39305" y="177264"/>
                </a:cubicBezTo>
                <a:cubicBezTo>
                  <a:pt x="39305" y="177489"/>
                  <a:pt x="39474" y="177657"/>
                  <a:pt x="39698" y="177657"/>
                </a:cubicBezTo>
                <a:cubicBezTo>
                  <a:pt x="39895" y="177657"/>
                  <a:pt x="40091" y="177489"/>
                  <a:pt x="40091" y="177264"/>
                </a:cubicBezTo>
                <a:cubicBezTo>
                  <a:pt x="40091" y="177068"/>
                  <a:pt x="39895" y="176899"/>
                  <a:pt x="39698" y="176899"/>
                </a:cubicBezTo>
                <a:close/>
                <a:moveTo>
                  <a:pt x="29872" y="178865"/>
                </a:moveTo>
                <a:cubicBezTo>
                  <a:pt x="29647" y="178865"/>
                  <a:pt x="29479" y="179033"/>
                  <a:pt x="29479" y="179229"/>
                </a:cubicBezTo>
                <a:cubicBezTo>
                  <a:pt x="29479" y="179454"/>
                  <a:pt x="29647" y="179623"/>
                  <a:pt x="29872" y="179623"/>
                </a:cubicBezTo>
                <a:cubicBezTo>
                  <a:pt x="30069" y="179623"/>
                  <a:pt x="30265" y="179454"/>
                  <a:pt x="30265" y="179229"/>
                </a:cubicBezTo>
                <a:cubicBezTo>
                  <a:pt x="30265" y="179033"/>
                  <a:pt x="30069" y="178865"/>
                  <a:pt x="29872" y="178865"/>
                </a:cubicBezTo>
                <a:close/>
                <a:moveTo>
                  <a:pt x="31837" y="178865"/>
                </a:moveTo>
                <a:cubicBezTo>
                  <a:pt x="31613" y="178865"/>
                  <a:pt x="31444" y="179033"/>
                  <a:pt x="31444" y="179229"/>
                </a:cubicBezTo>
                <a:cubicBezTo>
                  <a:pt x="31444" y="179454"/>
                  <a:pt x="31613" y="179623"/>
                  <a:pt x="31837" y="179623"/>
                </a:cubicBezTo>
                <a:cubicBezTo>
                  <a:pt x="32034" y="179623"/>
                  <a:pt x="32230" y="179454"/>
                  <a:pt x="32230" y="179229"/>
                </a:cubicBezTo>
                <a:cubicBezTo>
                  <a:pt x="32230" y="179033"/>
                  <a:pt x="32034" y="178865"/>
                  <a:pt x="31837" y="178865"/>
                </a:cubicBezTo>
                <a:close/>
                <a:moveTo>
                  <a:pt x="33802" y="178865"/>
                </a:moveTo>
                <a:cubicBezTo>
                  <a:pt x="33578" y="178865"/>
                  <a:pt x="33409" y="179033"/>
                  <a:pt x="33409" y="179229"/>
                </a:cubicBezTo>
                <a:cubicBezTo>
                  <a:pt x="33409" y="179454"/>
                  <a:pt x="33578" y="179623"/>
                  <a:pt x="33802" y="179623"/>
                </a:cubicBezTo>
                <a:cubicBezTo>
                  <a:pt x="33999" y="179623"/>
                  <a:pt x="34195" y="179454"/>
                  <a:pt x="34195" y="179229"/>
                </a:cubicBezTo>
                <a:cubicBezTo>
                  <a:pt x="34195" y="179033"/>
                  <a:pt x="33999" y="178865"/>
                  <a:pt x="33802" y="178865"/>
                </a:cubicBezTo>
                <a:close/>
                <a:moveTo>
                  <a:pt x="35768" y="178865"/>
                </a:moveTo>
                <a:cubicBezTo>
                  <a:pt x="35543" y="178865"/>
                  <a:pt x="35375" y="179033"/>
                  <a:pt x="35375" y="179229"/>
                </a:cubicBezTo>
                <a:cubicBezTo>
                  <a:pt x="35375" y="179454"/>
                  <a:pt x="35543" y="179623"/>
                  <a:pt x="35768" y="179623"/>
                </a:cubicBezTo>
                <a:cubicBezTo>
                  <a:pt x="35964" y="179623"/>
                  <a:pt x="36161" y="179454"/>
                  <a:pt x="36161" y="179229"/>
                </a:cubicBezTo>
                <a:cubicBezTo>
                  <a:pt x="36161" y="179033"/>
                  <a:pt x="35964" y="178865"/>
                  <a:pt x="35768" y="178865"/>
                </a:cubicBezTo>
                <a:close/>
                <a:moveTo>
                  <a:pt x="37733" y="178865"/>
                </a:moveTo>
                <a:cubicBezTo>
                  <a:pt x="37508" y="178865"/>
                  <a:pt x="37340" y="179033"/>
                  <a:pt x="37340" y="179229"/>
                </a:cubicBezTo>
                <a:cubicBezTo>
                  <a:pt x="37340" y="179454"/>
                  <a:pt x="37508" y="179623"/>
                  <a:pt x="37733" y="179623"/>
                </a:cubicBezTo>
                <a:cubicBezTo>
                  <a:pt x="37929" y="179623"/>
                  <a:pt x="38126" y="179454"/>
                  <a:pt x="38126" y="179229"/>
                </a:cubicBezTo>
                <a:cubicBezTo>
                  <a:pt x="38126" y="179033"/>
                  <a:pt x="37929" y="178865"/>
                  <a:pt x="37733" y="178865"/>
                </a:cubicBezTo>
                <a:close/>
                <a:moveTo>
                  <a:pt x="39698" y="178865"/>
                </a:moveTo>
                <a:cubicBezTo>
                  <a:pt x="39474" y="178865"/>
                  <a:pt x="39305" y="179033"/>
                  <a:pt x="39305" y="179229"/>
                </a:cubicBezTo>
                <a:cubicBezTo>
                  <a:pt x="39305" y="179454"/>
                  <a:pt x="39474" y="179623"/>
                  <a:pt x="39698" y="179623"/>
                </a:cubicBezTo>
                <a:cubicBezTo>
                  <a:pt x="39895" y="179623"/>
                  <a:pt x="40091" y="179454"/>
                  <a:pt x="40091" y="179229"/>
                </a:cubicBezTo>
                <a:cubicBezTo>
                  <a:pt x="40091" y="179033"/>
                  <a:pt x="39895" y="178865"/>
                  <a:pt x="39698" y="178865"/>
                </a:cubicBezTo>
                <a:close/>
                <a:moveTo>
                  <a:pt x="29872" y="180830"/>
                </a:moveTo>
                <a:cubicBezTo>
                  <a:pt x="29647" y="180830"/>
                  <a:pt x="29479" y="180998"/>
                  <a:pt x="29479" y="181195"/>
                </a:cubicBezTo>
                <a:cubicBezTo>
                  <a:pt x="29479" y="181419"/>
                  <a:pt x="29647" y="181588"/>
                  <a:pt x="29872" y="181588"/>
                </a:cubicBezTo>
                <a:cubicBezTo>
                  <a:pt x="30069" y="181588"/>
                  <a:pt x="30265" y="181419"/>
                  <a:pt x="30265" y="181195"/>
                </a:cubicBezTo>
                <a:cubicBezTo>
                  <a:pt x="30265" y="180998"/>
                  <a:pt x="30069" y="180830"/>
                  <a:pt x="29872" y="180830"/>
                </a:cubicBezTo>
                <a:close/>
                <a:moveTo>
                  <a:pt x="31837" y="180830"/>
                </a:moveTo>
                <a:cubicBezTo>
                  <a:pt x="31613" y="180830"/>
                  <a:pt x="31444" y="180998"/>
                  <a:pt x="31444" y="181195"/>
                </a:cubicBezTo>
                <a:cubicBezTo>
                  <a:pt x="31444" y="181419"/>
                  <a:pt x="31613" y="181588"/>
                  <a:pt x="31837" y="181588"/>
                </a:cubicBezTo>
                <a:cubicBezTo>
                  <a:pt x="32034" y="181588"/>
                  <a:pt x="32230" y="181419"/>
                  <a:pt x="32230" y="181195"/>
                </a:cubicBezTo>
                <a:cubicBezTo>
                  <a:pt x="32230" y="180998"/>
                  <a:pt x="32034" y="180830"/>
                  <a:pt x="31837" y="180830"/>
                </a:cubicBezTo>
                <a:close/>
                <a:moveTo>
                  <a:pt x="33802" y="180830"/>
                </a:moveTo>
                <a:cubicBezTo>
                  <a:pt x="33578" y="180830"/>
                  <a:pt x="33409" y="180998"/>
                  <a:pt x="33409" y="181195"/>
                </a:cubicBezTo>
                <a:cubicBezTo>
                  <a:pt x="33409" y="181419"/>
                  <a:pt x="33578" y="181588"/>
                  <a:pt x="33802" y="181588"/>
                </a:cubicBezTo>
                <a:cubicBezTo>
                  <a:pt x="33999" y="181588"/>
                  <a:pt x="34195" y="181419"/>
                  <a:pt x="34195" y="181195"/>
                </a:cubicBezTo>
                <a:cubicBezTo>
                  <a:pt x="34195" y="180998"/>
                  <a:pt x="33999" y="180830"/>
                  <a:pt x="33802" y="180830"/>
                </a:cubicBezTo>
                <a:close/>
                <a:moveTo>
                  <a:pt x="35768" y="180830"/>
                </a:moveTo>
                <a:cubicBezTo>
                  <a:pt x="35543" y="180830"/>
                  <a:pt x="35375" y="180998"/>
                  <a:pt x="35375" y="181195"/>
                </a:cubicBezTo>
                <a:cubicBezTo>
                  <a:pt x="35375" y="181419"/>
                  <a:pt x="35543" y="181588"/>
                  <a:pt x="35768" y="181588"/>
                </a:cubicBezTo>
                <a:cubicBezTo>
                  <a:pt x="35964" y="181588"/>
                  <a:pt x="36161" y="181419"/>
                  <a:pt x="36161" y="181195"/>
                </a:cubicBezTo>
                <a:cubicBezTo>
                  <a:pt x="36161" y="180998"/>
                  <a:pt x="35964" y="180830"/>
                  <a:pt x="35768" y="180830"/>
                </a:cubicBezTo>
                <a:close/>
                <a:moveTo>
                  <a:pt x="37733" y="180830"/>
                </a:moveTo>
                <a:cubicBezTo>
                  <a:pt x="37508" y="180830"/>
                  <a:pt x="37340" y="180998"/>
                  <a:pt x="37340" y="181195"/>
                </a:cubicBezTo>
                <a:cubicBezTo>
                  <a:pt x="37340" y="181419"/>
                  <a:pt x="37508" y="181588"/>
                  <a:pt x="37733" y="181588"/>
                </a:cubicBezTo>
                <a:cubicBezTo>
                  <a:pt x="37929" y="181588"/>
                  <a:pt x="38126" y="181419"/>
                  <a:pt x="38126" y="181195"/>
                </a:cubicBezTo>
                <a:cubicBezTo>
                  <a:pt x="38126" y="180998"/>
                  <a:pt x="37929" y="180830"/>
                  <a:pt x="37733" y="180830"/>
                </a:cubicBezTo>
                <a:close/>
                <a:moveTo>
                  <a:pt x="39698" y="180830"/>
                </a:moveTo>
                <a:cubicBezTo>
                  <a:pt x="39474" y="180830"/>
                  <a:pt x="39305" y="180998"/>
                  <a:pt x="39305" y="181195"/>
                </a:cubicBezTo>
                <a:cubicBezTo>
                  <a:pt x="39305" y="181419"/>
                  <a:pt x="39474" y="181588"/>
                  <a:pt x="39698" y="181588"/>
                </a:cubicBezTo>
                <a:cubicBezTo>
                  <a:pt x="39895" y="181588"/>
                  <a:pt x="40091" y="181419"/>
                  <a:pt x="40091" y="181195"/>
                </a:cubicBezTo>
                <a:cubicBezTo>
                  <a:pt x="40091" y="180998"/>
                  <a:pt x="39895" y="180830"/>
                  <a:pt x="39698" y="180830"/>
                </a:cubicBezTo>
                <a:close/>
                <a:moveTo>
                  <a:pt x="27907" y="182767"/>
                </a:moveTo>
                <a:cubicBezTo>
                  <a:pt x="27682" y="182795"/>
                  <a:pt x="27514" y="182963"/>
                  <a:pt x="27514" y="183160"/>
                </a:cubicBezTo>
                <a:cubicBezTo>
                  <a:pt x="27514" y="183385"/>
                  <a:pt x="27682" y="183553"/>
                  <a:pt x="27907" y="183553"/>
                </a:cubicBezTo>
                <a:cubicBezTo>
                  <a:pt x="28103" y="183553"/>
                  <a:pt x="28300" y="183385"/>
                  <a:pt x="28300" y="183160"/>
                </a:cubicBezTo>
                <a:cubicBezTo>
                  <a:pt x="28300" y="182963"/>
                  <a:pt x="28103" y="182767"/>
                  <a:pt x="27907" y="182767"/>
                </a:cubicBezTo>
                <a:close/>
                <a:moveTo>
                  <a:pt x="29872" y="182767"/>
                </a:moveTo>
                <a:cubicBezTo>
                  <a:pt x="29647" y="182795"/>
                  <a:pt x="29479" y="182963"/>
                  <a:pt x="29479" y="183160"/>
                </a:cubicBezTo>
                <a:cubicBezTo>
                  <a:pt x="29479" y="183385"/>
                  <a:pt x="29647" y="183553"/>
                  <a:pt x="29872" y="183553"/>
                </a:cubicBezTo>
                <a:cubicBezTo>
                  <a:pt x="30069" y="183553"/>
                  <a:pt x="30265" y="183385"/>
                  <a:pt x="30265" y="183160"/>
                </a:cubicBezTo>
                <a:cubicBezTo>
                  <a:pt x="30265" y="182963"/>
                  <a:pt x="30069" y="182767"/>
                  <a:pt x="29872" y="182767"/>
                </a:cubicBezTo>
                <a:close/>
                <a:moveTo>
                  <a:pt x="31837" y="182767"/>
                </a:moveTo>
                <a:cubicBezTo>
                  <a:pt x="31613" y="182795"/>
                  <a:pt x="31444" y="182963"/>
                  <a:pt x="31444" y="183160"/>
                </a:cubicBezTo>
                <a:cubicBezTo>
                  <a:pt x="31444" y="183385"/>
                  <a:pt x="31613" y="183553"/>
                  <a:pt x="31837" y="183553"/>
                </a:cubicBezTo>
                <a:cubicBezTo>
                  <a:pt x="32034" y="183553"/>
                  <a:pt x="32230" y="183385"/>
                  <a:pt x="32230" y="183160"/>
                </a:cubicBezTo>
                <a:cubicBezTo>
                  <a:pt x="32230" y="182963"/>
                  <a:pt x="32034" y="182767"/>
                  <a:pt x="31837" y="182767"/>
                </a:cubicBezTo>
                <a:close/>
                <a:moveTo>
                  <a:pt x="33802" y="182767"/>
                </a:moveTo>
                <a:cubicBezTo>
                  <a:pt x="33578" y="182795"/>
                  <a:pt x="33409" y="182963"/>
                  <a:pt x="33409" y="183160"/>
                </a:cubicBezTo>
                <a:cubicBezTo>
                  <a:pt x="33409" y="183385"/>
                  <a:pt x="33578" y="183553"/>
                  <a:pt x="33802" y="183553"/>
                </a:cubicBezTo>
                <a:cubicBezTo>
                  <a:pt x="33999" y="183553"/>
                  <a:pt x="34195" y="183385"/>
                  <a:pt x="34195" y="183160"/>
                </a:cubicBezTo>
                <a:cubicBezTo>
                  <a:pt x="34195" y="182963"/>
                  <a:pt x="33999" y="182767"/>
                  <a:pt x="33802" y="182767"/>
                </a:cubicBezTo>
                <a:close/>
                <a:moveTo>
                  <a:pt x="35768" y="182767"/>
                </a:moveTo>
                <a:cubicBezTo>
                  <a:pt x="35543" y="182795"/>
                  <a:pt x="35375" y="182963"/>
                  <a:pt x="35375" y="183160"/>
                </a:cubicBezTo>
                <a:cubicBezTo>
                  <a:pt x="35375" y="183385"/>
                  <a:pt x="35543" y="183553"/>
                  <a:pt x="35768" y="183553"/>
                </a:cubicBezTo>
                <a:cubicBezTo>
                  <a:pt x="35964" y="183553"/>
                  <a:pt x="36161" y="183385"/>
                  <a:pt x="36161" y="183160"/>
                </a:cubicBezTo>
                <a:cubicBezTo>
                  <a:pt x="36161" y="182963"/>
                  <a:pt x="35964" y="182767"/>
                  <a:pt x="35768" y="182767"/>
                </a:cubicBezTo>
                <a:close/>
                <a:moveTo>
                  <a:pt x="37733" y="182767"/>
                </a:moveTo>
                <a:cubicBezTo>
                  <a:pt x="37508" y="182795"/>
                  <a:pt x="37340" y="182963"/>
                  <a:pt x="37340" y="183160"/>
                </a:cubicBezTo>
                <a:cubicBezTo>
                  <a:pt x="37340" y="183385"/>
                  <a:pt x="37508" y="183553"/>
                  <a:pt x="37733" y="183553"/>
                </a:cubicBezTo>
                <a:cubicBezTo>
                  <a:pt x="37929" y="183553"/>
                  <a:pt x="38126" y="183385"/>
                  <a:pt x="38126" y="183160"/>
                </a:cubicBezTo>
                <a:cubicBezTo>
                  <a:pt x="38126" y="182963"/>
                  <a:pt x="37929" y="182767"/>
                  <a:pt x="37733" y="182767"/>
                </a:cubicBezTo>
                <a:close/>
                <a:moveTo>
                  <a:pt x="27907" y="184760"/>
                </a:moveTo>
                <a:cubicBezTo>
                  <a:pt x="27682" y="184760"/>
                  <a:pt x="27514" y="184929"/>
                  <a:pt x="27514" y="185125"/>
                </a:cubicBezTo>
                <a:cubicBezTo>
                  <a:pt x="27514" y="185350"/>
                  <a:pt x="27682" y="185518"/>
                  <a:pt x="27907" y="185518"/>
                </a:cubicBezTo>
                <a:cubicBezTo>
                  <a:pt x="28103" y="185518"/>
                  <a:pt x="28300" y="185350"/>
                  <a:pt x="28300" y="185125"/>
                </a:cubicBezTo>
                <a:cubicBezTo>
                  <a:pt x="28300" y="184929"/>
                  <a:pt x="28103" y="184760"/>
                  <a:pt x="27907" y="184760"/>
                </a:cubicBezTo>
                <a:close/>
                <a:moveTo>
                  <a:pt x="29872" y="184760"/>
                </a:moveTo>
                <a:cubicBezTo>
                  <a:pt x="29647" y="184760"/>
                  <a:pt x="29479" y="184929"/>
                  <a:pt x="29479" y="185125"/>
                </a:cubicBezTo>
                <a:cubicBezTo>
                  <a:pt x="29479" y="185350"/>
                  <a:pt x="29647" y="185518"/>
                  <a:pt x="29872" y="185518"/>
                </a:cubicBezTo>
                <a:cubicBezTo>
                  <a:pt x="30069" y="185518"/>
                  <a:pt x="30265" y="185350"/>
                  <a:pt x="30265" y="185125"/>
                </a:cubicBezTo>
                <a:cubicBezTo>
                  <a:pt x="30265" y="184929"/>
                  <a:pt x="30069" y="184760"/>
                  <a:pt x="29872" y="184760"/>
                </a:cubicBezTo>
                <a:close/>
                <a:moveTo>
                  <a:pt x="31837" y="184760"/>
                </a:moveTo>
                <a:cubicBezTo>
                  <a:pt x="31613" y="184760"/>
                  <a:pt x="31444" y="184929"/>
                  <a:pt x="31444" y="185125"/>
                </a:cubicBezTo>
                <a:cubicBezTo>
                  <a:pt x="31444" y="185350"/>
                  <a:pt x="31613" y="185518"/>
                  <a:pt x="31837" y="185518"/>
                </a:cubicBezTo>
                <a:cubicBezTo>
                  <a:pt x="32034" y="185518"/>
                  <a:pt x="32230" y="185350"/>
                  <a:pt x="32230" y="185125"/>
                </a:cubicBezTo>
                <a:cubicBezTo>
                  <a:pt x="32230" y="184929"/>
                  <a:pt x="32034" y="184760"/>
                  <a:pt x="31837" y="184760"/>
                </a:cubicBezTo>
                <a:close/>
                <a:moveTo>
                  <a:pt x="33802" y="184760"/>
                </a:moveTo>
                <a:cubicBezTo>
                  <a:pt x="33578" y="184760"/>
                  <a:pt x="33409" y="184929"/>
                  <a:pt x="33409" y="185125"/>
                </a:cubicBezTo>
                <a:cubicBezTo>
                  <a:pt x="33409" y="185350"/>
                  <a:pt x="33578" y="185518"/>
                  <a:pt x="33802" y="185518"/>
                </a:cubicBezTo>
                <a:cubicBezTo>
                  <a:pt x="33999" y="185518"/>
                  <a:pt x="34195" y="185350"/>
                  <a:pt x="34195" y="185125"/>
                </a:cubicBezTo>
                <a:cubicBezTo>
                  <a:pt x="34195" y="184929"/>
                  <a:pt x="33999" y="184760"/>
                  <a:pt x="33802" y="184760"/>
                </a:cubicBezTo>
                <a:close/>
                <a:moveTo>
                  <a:pt x="35768" y="184760"/>
                </a:moveTo>
                <a:cubicBezTo>
                  <a:pt x="35543" y="184760"/>
                  <a:pt x="35375" y="184929"/>
                  <a:pt x="35375" y="185125"/>
                </a:cubicBezTo>
                <a:cubicBezTo>
                  <a:pt x="35375" y="185350"/>
                  <a:pt x="35543" y="185518"/>
                  <a:pt x="35768" y="185518"/>
                </a:cubicBezTo>
                <a:cubicBezTo>
                  <a:pt x="35964" y="185518"/>
                  <a:pt x="36161" y="185350"/>
                  <a:pt x="36161" y="185125"/>
                </a:cubicBezTo>
                <a:cubicBezTo>
                  <a:pt x="36161" y="184929"/>
                  <a:pt x="35964" y="184760"/>
                  <a:pt x="35768" y="184760"/>
                </a:cubicBezTo>
                <a:close/>
                <a:moveTo>
                  <a:pt x="37733" y="184760"/>
                </a:moveTo>
                <a:cubicBezTo>
                  <a:pt x="37508" y="184760"/>
                  <a:pt x="37340" y="184929"/>
                  <a:pt x="37340" y="185125"/>
                </a:cubicBezTo>
                <a:cubicBezTo>
                  <a:pt x="37340" y="185350"/>
                  <a:pt x="37508" y="185518"/>
                  <a:pt x="37733" y="185518"/>
                </a:cubicBezTo>
                <a:cubicBezTo>
                  <a:pt x="37929" y="185518"/>
                  <a:pt x="38126" y="185350"/>
                  <a:pt x="38126" y="185125"/>
                </a:cubicBezTo>
                <a:cubicBezTo>
                  <a:pt x="38126" y="184929"/>
                  <a:pt x="37929" y="184760"/>
                  <a:pt x="37733" y="184760"/>
                </a:cubicBezTo>
                <a:close/>
                <a:moveTo>
                  <a:pt x="25942" y="186725"/>
                </a:moveTo>
                <a:cubicBezTo>
                  <a:pt x="25717" y="186725"/>
                  <a:pt x="25549" y="186894"/>
                  <a:pt x="25549" y="187090"/>
                </a:cubicBezTo>
                <a:cubicBezTo>
                  <a:pt x="25549" y="187315"/>
                  <a:pt x="25717" y="187483"/>
                  <a:pt x="25942" y="187483"/>
                </a:cubicBezTo>
                <a:cubicBezTo>
                  <a:pt x="26138" y="187483"/>
                  <a:pt x="26335" y="187315"/>
                  <a:pt x="26335" y="187090"/>
                </a:cubicBezTo>
                <a:cubicBezTo>
                  <a:pt x="26335" y="186894"/>
                  <a:pt x="26138" y="186725"/>
                  <a:pt x="25942" y="186725"/>
                </a:cubicBezTo>
                <a:close/>
                <a:moveTo>
                  <a:pt x="27907" y="186725"/>
                </a:moveTo>
                <a:cubicBezTo>
                  <a:pt x="27682" y="186725"/>
                  <a:pt x="27514" y="186894"/>
                  <a:pt x="27514" y="187090"/>
                </a:cubicBezTo>
                <a:cubicBezTo>
                  <a:pt x="27514" y="187315"/>
                  <a:pt x="27682" y="187483"/>
                  <a:pt x="27907" y="187483"/>
                </a:cubicBezTo>
                <a:cubicBezTo>
                  <a:pt x="28103" y="187483"/>
                  <a:pt x="28300" y="187315"/>
                  <a:pt x="28300" y="187090"/>
                </a:cubicBezTo>
                <a:cubicBezTo>
                  <a:pt x="28300" y="186894"/>
                  <a:pt x="28103" y="186725"/>
                  <a:pt x="27907" y="186725"/>
                </a:cubicBezTo>
                <a:close/>
                <a:moveTo>
                  <a:pt x="29872" y="186725"/>
                </a:moveTo>
                <a:cubicBezTo>
                  <a:pt x="29647" y="186725"/>
                  <a:pt x="29479" y="186894"/>
                  <a:pt x="29479" y="187090"/>
                </a:cubicBezTo>
                <a:cubicBezTo>
                  <a:pt x="29479" y="187315"/>
                  <a:pt x="29647" y="187483"/>
                  <a:pt x="29872" y="187483"/>
                </a:cubicBezTo>
                <a:cubicBezTo>
                  <a:pt x="30069" y="187483"/>
                  <a:pt x="30265" y="187315"/>
                  <a:pt x="30265" y="187090"/>
                </a:cubicBezTo>
                <a:cubicBezTo>
                  <a:pt x="30265" y="186894"/>
                  <a:pt x="30069" y="186725"/>
                  <a:pt x="29872" y="186725"/>
                </a:cubicBezTo>
                <a:close/>
                <a:moveTo>
                  <a:pt x="31837" y="186725"/>
                </a:moveTo>
                <a:cubicBezTo>
                  <a:pt x="31613" y="186725"/>
                  <a:pt x="31444" y="186894"/>
                  <a:pt x="31444" y="187090"/>
                </a:cubicBezTo>
                <a:cubicBezTo>
                  <a:pt x="31444" y="187315"/>
                  <a:pt x="31613" y="187483"/>
                  <a:pt x="31837" y="187483"/>
                </a:cubicBezTo>
                <a:cubicBezTo>
                  <a:pt x="32034" y="187483"/>
                  <a:pt x="32230" y="187315"/>
                  <a:pt x="32230" y="187090"/>
                </a:cubicBezTo>
                <a:cubicBezTo>
                  <a:pt x="32230" y="186894"/>
                  <a:pt x="32034" y="186725"/>
                  <a:pt x="31837" y="186725"/>
                </a:cubicBezTo>
                <a:close/>
                <a:moveTo>
                  <a:pt x="33802" y="186725"/>
                </a:moveTo>
                <a:cubicBezTo>
                  <a:pt x="33578" y="186725"/>
                  <a:pt x="33409" y="186894"/>
                  <a:pt x="33409" y="187090"/>
                </a:cubicBezTo>
                <a:cubicBezTo>
                  <a:pt x="33409" y="187315"/>
                  <a:pt x="33578" y="187483"/>
                  <a:pt x="33802" y="187483"/>
                </a:cubicBezTo>
                <a:cubicBezTo>
                  <a:pt x="33999" y="187483"/>
                  <a:pt x="34195" y="187315"/>
                  <a:pt x="34195" y="187090"/>
                </a:cubicBezTo>
                <a:cubicBezTo>
                  <a:pt x="34195" y="186894"/>
                  <a:pt x="33999" y="186725"/>
                  <a:pt x="33802" y="186725"/>
                </a:cubicBezTo>
                <a:close/>
                <a:moveTo>
                  <a:pt x="35768" y="186725"/>
                </a:moveTo>
                <a:cubicBezTo>
                  <a:pt x="35543" y="186725"/>
                  <a:pt x="35375" y="186894"/>
                  <a:pt x="35375" y="187090"/>
                </a:cubicBezTo>
                <a:cubicBezTo>
                  <a:pt x="35375" y="187315"/>
                  <a:pt x="35543" y="187483"/>
                  <a:pt x="35768" y="187483"/>
                </a:cubicBezTo>
                <a:cubicBezTo>
                  <a:pt x="35964" y="187483"/>
                  <a:pt x="36161" y="187315"/>
                  <a:pt x="36161" y="187090"/>
                </a:cubicBezTo>
                <a:cubicBezTo>
                  <a:pt x="36161" y="186894"/>
                  <a:pt x="35964" y="186725"/>
                  <a:pt x="35768" y="186725"/>
                </a:cubicBezTo>
                <a:close/>
                <a:moveTo>
                  <a:pt x="25942" y="188691"/>
                </a:moveTo>
                <a:cubicBezTo>
                  <a:pt x="25717" y="188691"/>
                  <a:pt x="25549" y="188859"/>
                  <a:pt x="25549" y="189056"/>
                </a:cubicBezTo>
                <a:cubicBezTo>
                  <a:pt x="25549" y="189280"/>
                  <a:pt x="25717" y="189449"/>
                  <a:pt x="25942" y="189449"/>
                </a:cubicBezTo>
                <a:cubicBezTo>
                  <a:pt x="26138" y="189449"/>
                  <a:pt x="26335" y="189280"/>
                  <a:pt x="26335" y="189056"/>
                </a:cubicBezTo>
                <a:cubicBezTo>
                  <a:pt x="26335" y="188859"/>
                  <a:pt x="26138" y="188691"/>
                  <a:pt x="25942" y="188691"/>
                </a:cubicBezTo>
                <a:close/>
                <a:moveTo>
                  <a:pt x="27907" y="188691"/>
                </a:moveTo>
                <a:cubicBezTo>
                  <a:pt x="27682" y="188691"/>
                  <a:pt x="27514" y="188859"/>
                  <a:pt x="27514" y="189056"/>
                </a:cubicBezTo>
                <a:cubicBezTo>
                  <a:pt x="27514" y="189280"/>
                  <a:pt x="27682" y="189449"/>
                  <a:pt x="27907" y="189449"/>
                </a:cubicBezTo>
                <a:cubicBezTo>
                  <a:pt x="28103" y="189449"/>
                  <a:pt x="28300" y="189280"/>
                  <a:pt x="28300" y="189056"/>
                </a:cubicBezTo>
                <a:cubicBezTo>
                  <a:pt x="28300" y="188859"/>
                  <a:pt x="28103" y="188691"/>
                  <a:pt x="27907" y="188691"/>
                </a:cubicBezTo>
                <a:close/>
                <a:moveTo>
                  <a:pt x="29872" y="188691"/>
                </a:moveTo>
                <a:cubicBezTo>
                  <a:pt x="29647" y="188691"/>
                  <a:pt x="29479" y="188859"/>
                  <a:pt x="29479" y="189056"/>
                </a:cubicBezTo>
                <a:cubicBezTo>
                  <a:pt x="29479" y="189280"/>
                  <a:pt x="29647" y="189449"/>
                  <a:pt x="29872" y="189449"/>
                </a:cubicBezTo>
                <a:cubicBezTo>
                  <a:pt x="30069" y="189449"/>
                  <a:pt x="30265" y="189280"/>
                  <a:pt x="30265" y="189056"/>
                </a:cubicBezTo>
                <a:cubicBezTo>
                  <a:pt x="30265" y="188859"/>
                  <a:pt x="30069" y="188691"/>
                  <a:pt x="29872" y="188691"/>
                </a:cubicBezTo>
                <a:close/>
                <a:moveTo>
                  <a:pt x="31837" y="188691"/>
                </a:moveTo>
                <a:cubicBezTo>
                  <a:pt x="31613" y="188691"/>
                  <a:pt x="31444" y="188859"/>
                  <a:pt x="31444" y="189056"/>
                </a:cubicBezTo>
                <a:cubicBezTo>
                  <a:pt x="31444" y="189280"/>
                  <a:pt x="31613" y="189449"/>
                  <a:pt x="31837" y="189449"/>
                </a:cubicBezTo>
                <a:cubicBezTo>
                  <a:pt x="32034" y="189449"/>
                  <a:pt x="32230" y="189280"/>
                  <a:pt x="32230" y="189056"/>
                </a:cubicBezTo>
                <a:cubicBezTo>
                  <a:pt x="32230" y="188859"/>
                  <a:pt x="32034" y="188691"/>
                  <a:pt x="31837" y="188691"/>
                </a:cubicBezTo>
                <a:close/>
                <a:moveTo>
                  <a:pt x="33802" y="188691"/>
                </a:moveTo>
                <a:cubicBezTo>
                  <a:pt x="33578" y="188691"/>
                  <a:pt x="33409" y="188859"/>
                  <a:pt x="33409" y="189056"/>
                </a:cubicBezTo>
                <a:cubicBezTo>
                  <a:pt x="33409" y="189280"/>
                  <a:pt x="33578" y="189449"/>
                  <a:pt x="33802" y="189449"/>
                </a:cubicBezTo>
                <a:cubicBezTo>
                  <a:pt x="33999" y="189449"/>
                  <a:pt x="34195" y="189280"/>
                  <a:pt x="34195" y="189056"/>
                </a:cubicBezTo>
                <a:cubicBezTo>
                  <a:pt x="34195" y="188859"/>
                  <a:pt x="33999" y="188691"/>
                  <a:pt x="33802" y="188691"/>
                </a:cubicBezTo>
                <a:close/>
                <a:moveTo>
                  <a:pt x="35768" y="188691"/>
                </a:moveTo>
                <a:cubicBezTo>
                  <a:pt x="35543" y="188691"/>
                  <a:pt x="35375" y="188859"/>
                  <a:pt x="35375" y="189056"/>
                </a:cubicBezTo>
                <a:cubicBezTo>
                  <a:pt x="35375" y="189280"/>
                  <a:pt x="35543" y="189449"/>
                  <a:pt x="35768" y="189449"/>
                </a:cubicBezTo>
                <a:cubicBezTo>
                  <a:pt x="35964" y="189449"/>
                  <a:pt x="36161" y="189280"/>
                  <a:pt x="36161" y="189056"/>
                </a:cubicBezTo>
                <a:cubicBezTo>
                  <a:pt x="36161" y="188859"/>
                  <a:pt x="35964" y="188691"/>
                  <a:pt x="35768" y="188691"/>
                </a:cubicBezTo>
                <a:close/>
                <a:moveTo>
                  <a:pt x="23976" y="190628"/>
                </a:moveTo>
                <a:cubicBezTo>
                  <a:pt x="23752" y="190656"/>
                  <a:pt x="23583" y="190824"/>
                  <a:pt x="23583" y="191021"/>
                </a:cubicBezTo>
                <a:cubicBezTo>
                  <a:pt x="23583" y="191245"/>
                  <a:pt x="23752" y="191414"/>
                  <a:pt x="23976" y="191414"/>
                </a:cubicBezTo>
                <a:cubicBezTo>
                  <a:pt x="24173" y="191414"/>
                  <a:pt x="24369" y="191245"/>
                  <a:pt x="24369" y="191021"/>
                </a:cubicBezTo>
                <a:cubicBezTo>
                  <a:pt x="24369" y="190824"/>
                  <a:pt x="24173" y="190628"/>
                  <a:pt x="23976" y="190628"/>
                </a:cubicBezTo>
                <a:close/>
                <a:moveTo>
                  <a:pt x="25942" y="190628"/>
                </a:moveTo>
                <a:cubicBezTo>
                  <a:pt x="25717" y="190656"/>
                  <a:pt x="25549" y="190824"/>
                  <a:pt x="25549" y="191021"/>
                </a:cubicBezTo>
                <a:cubicBezTo>
                  <a:pt x="25549" y="191245"/>
                  <a:pt x="25717" y="191414"/>
                  <a:pt x="25942" y="191414"/>
                </a:cubicBezTo>
                <a:cubicBezTo>
                  <a:pt x="26138" y="191414"/>
                  <a:pt x="26335" y="191245"/>
                  <a:pt x="26335" y="191021"/>
                </a:cubicBezTo>
                <a:cubicBezTo>
                  <a:pt x="26335" y="190824"/>
                  <a:pt x="26138" y="190628"/>
                  <a:pt x="25942" y="190628"/>
                </a:cubicBezTo>
                <a:close/>
                <a:moveTo>
                  <a:pt x="27907" y="190628"/>
                </a:moveTo>
                <a:cubicBezTo>
                  <a:pt x="27682" y="190656"/>
                  <a:pt x="27514" y="190824"/>
                  <a:pt x="27514" y="191021"/>
                </a:cubicBezTo>
                <a:cubicBezTo>
                  <a:pt x="27514" y="191245"/>
                  <a:pt x="27682" y="191414"/>
                  <a:pt x="27907" y="191414"/>
                </a:cubicBezTo>
                <a:cubicBezTo>
                  <a:pt x="28103" y="191414"/>
                  <a:pt x="28300" y="191245"/>
                  <a:pt x="28300" y="191021"/>
                </a:cubicBezTo>
                <a:cubicBezTo>
                  <a:pt x="28300" y="190824"/>
                  <a:pt x="28103" y="190628"/>
                  <a:pt x="27907" y="190628"/>
                </a:cubicBezTo>
                <a:close/>
                <a:moveTo>
                  <a:pt x="29872" y="190628"/>
                </a:moveTo>
                <a:cubicBezTo>
                  <a:pt x="29647" y="190656"/>
                  <a:pt x="29479" y="190824"/>
                  <a:pt x="29479" y="191021"/>
                </a:cubicBezTo>
                <a:cubicBezTo>
                  <a:pt x="29479" y="191245"/>
                  <a:pt x="29647" y="191414"/>
                  <a:pt x="29872" y="191414"/>
                </a:cubicBezTo>
                <a:cubicBezTo>
                  <a:pt x="30069" y="191414"/>
                  <a:pt x="30265" y="191245"/>
                  <a:pt x="30265" y="191021"/>
                </a:cubicBezTo>
                <a:cubicBezTo>
                  <a:pt x="30265" y="190824"/>
                  <a:pt x="30069" y="190628"/>
                  <a:pt x="29872" y="190628"/>
                </a:cubicBezTo>
                <a:close/>
                <a:moveTo>
                  <a:pt x="31837" y="190628"/>
                </a:moveTo>
                <a:cubicBezTo>
                  <a:pt x="31613" y="190656"/>
                  <a:pt x="31444" y="190824"/>
                  <a:pt x="31444" y="191021"/>
                </a:cubicBezTo>
                <a:cubicBezTo>
                  <a:pt x="31444" y="191245"/>
                  <a:pt x="31613" y="191414"/>
                  <a:pt x="31837" y="191414"/>
                </a:cubicBezTo>
                <a:cubicBezTo>
                  <a:pt x="32034" y="191414"/>
                  <a:pt x="32230" y="191245"/>
                  <a:pt x="32230" y="191021"/>
                </a:cubicBezTo>
                <a:cubicBezTo>
                  <a:pt x="32230" y="190824"/>
                  <a:pt x="32034" y="190628"/>
                  <a:pt x="31837" y="190628"/>
                </a:cubicBezTo>
                <a:close/>
                <a:moveTo>
                  <a:pt x="33802" y="190628"/>
                </a:moveTo>
                <a:cubicBezTo>
                  <a:pt x="33578" y="190656"/>
                  <a:pt x="33409" y="190824"/>
                  <a:pt x="33409" y="191021"/>
                </a:cubicBezTo>
                <a:cubicBezTo>
                  <a:pt x="33409" y="191245"/>
                  <a:pt x="33578" y="191414"/>
                  <a:pt x="33802" y="191414"/>
                </a:cubicBezTo>
                <a:cubicBezTo>
                  <a:pt x="33999" y="191414"/>
                  <a:pt x="34195" y="191245"/>
                  <a:pt x="34195" y="191021"/>
                </a:cubicBezTo>
                <a:cubicBezTo>
                  <a:pt x="34195" y="190824"/>
                  <a:pt x="33999" y="190628"/>
                  <a:pt x="33802" y="190628"/>
                </a:cubicBezTo>
                <a:close/>
                <a:moveTo>
                  <a:pt x="23976" y="192593"/>
                </a:moveTo>
                <a:cubicBezTo>
                  <a:pt x="23752" y="192593"/>
                  <a:pt x="23583" y="192790"/>
                  <a:pt x="23583" y="192986"/>
                </a:cubicBezTo>
                <a:cubicBezTo>
                  <a:pt x="23583" y="193211"/>
                  <a:pt x="23752" y="193379"/>
                  <a:pt x="23976" y="193379"/>
                </a:cubicBezTo>
                <a:cubicBezTo>
                  <a:pt x="24173" y="193379"/>
                  <a:pt x="24369" y="193211"/>
                  <a:pt x="24369" y="192986"/>
                </a:cubicBezTo>
                <a:cubicBezTo>
                  <a:pt x="24369" y="192790"/>
                  <a:pt x="24173" y="192593"/>
                  <a:pt x="23976" y="192593"/>
                </a:cubicBezTo>
                <a:close/>
                <a:moveTo>
                  <a:pt x="25942" y="192593"/>
                </a:moveTo>
                <a:cubicBezTo>
                  <a:pt x="25717" y="192593"/>
                  <a:pt x="25549" y="192790"/>
                  <a:pt x="25549" y="192986"/>
                </a:cubicBezTo>
                <a:cubicBezTo>
                  <a:pt x="25549" y="193211"/>
                  <a:pt x="25717" y="193379"/>
                  <a:pt x="25942" y="193379"/>
                </a:cubicBezTo>
                <a:cubicBezTo>
                  <a:pt x="26138" y="193379"/>
                  <a:pt x="26335" y="193211"/>
                  <a:pt x="26335" y="192986"/>
                </a:cubicBezTo>
                <a:cubicBezTo>
                  <a:pt x="26335" y="192790"/>
                  <a:pt x="26138" y="192593"/>
                  <a:pt x="25942" y="192593"/>
                </a:cubicBezTo>
                <a:close/>
                <a:moveTo>
                  <a:pt x="27907" y="192593"/>
                </a:moveTo>
                <a:cubicBezTo>
                  <a:pt x="27682" y="192593"/>
                  <a:pt x="27514" y="192790"/>
                  <a:pt x="27514" y="192986"/>
                </a:cubicBezTo>
                <a:cubicBezTo>
                  <a:pt x="27514" y="193211"/>
                  <a:pt x="27682" y="193379"/>
                  <a:pt x="27907" y="193379"/>
                </a:cubicBezTo>
                <a:cubicBezTo>
                  <a:pt x="28103" y="193379"/>
                  <a:pt x="28300" y="193211"/>
                  <a:pt x="28300" y="192986"/>
                </a:cubicBezTo>
                <a:cubicBezTo>
                  <a:pt x="28300" y="192790"/>
                  <a:pt x="28103" y="192593"/>
                  <a:pt x="27907" y="192593"/>
                </a:cubicBezTo>
                <a:close/>
                <a:moveTo>
                  <a:pt x="29872" y="192593"/>
                </a:moveTo>
                <a:cubicBezTo>
                  <a:pt x="29647" y="192593"/>
                  <a:pt x="29479" y="192790"/>
                  <a:pt x="29479" y="192986"/>
                </a:cubicBezTo>
                <a:cubicBezTo>
                  <a:pt x="29479" y="193211"/>
                  <a:pt x="29647" y="193379"/>
                  <a:pt x="29872" y="193379"/>
                </a:cubicBezTo>
                <a:cubicBezTo>
                  <a:pt x="30069" y="193379"/>
                  <a:pt x="30265" y="193211"/>
                  <a:pt x="30265" y="192986"/>
                </a:cubicBezTo>
                <a:cubicBezTo>
                  <a:pt x="30265" y="192790"/>
                  <a:pt x="30069" y="192593"/>
                  <a:pt x="29872" y="192593"/>
                </a:cubicBezTo>
                <a:close/>
                <a:moveTo>
                  <a:pt x="31837" y="192593"/>
                </a:moveTo>
                <a:cubicBezTo>
                  <a:pt x="31613" y="192593"/>
                  <a:pt x="31444" y="192790"/>
                  <a:pt x="31444" y="192986"/>
                </a:cubicBezTo>
                <a:cubicBezTo>
                  <a:pt x="31444" y="193211"/>
                  <a:pt x="31613" y="193379"/>
                  <a:pt x="31837" y="193379"/>
                </a:cubicBezTo>
                <a:cubicBezTo>
                  <a:pt x="32034" y="193379"/>
                  <a:pt x="32230" y="193211"/>
                  <a:pt x="32230" y="192986"/>
                </a:cubicBezTo>
                <a:cubicBezTo>
                  <a:pt x="32230" y="192790"/>
                  <a:pt x="32034" y="192593"/>
                  <a:pt x="31837" y="192593"/>
                </a:cubicBezTo>
                <a:close/>
                <a:moveTo>
                  <a:pt x="33802" y="192593"/>
                </a:moveTo>
                <a:cubicBezTo>
                  <a:pt x="33578" y="192593"/>
                  <a:pt x="33409" y="192790"/>
                  <a:pt x="33409" y="192986"/>
                </a:cubicBezTo>
                <a:cubicBezTo>
                  <a:pt x="33409" y="193211"/>
                  <a:pt x="33578" y="193379"/>
                  <a:pt x="33802" y="193379"/>
                </a:cubicBezTo>
                <a:cubicBezTo>
                  <a:pt x="33999" y="193379"/>
                  <a:pt x="34195" y="193211"/>
                  <a:pt x="34195" y="192986"/>
                </a:cubicBezTo>
                <a:cubicBezTo>
                  <a:pt x="34195" y="192790"/>
                  <a:pt x="33999" y="192593"/>
                  <a:pt x="33802" y="192593"/>
                </a:cubicBezTo>
                <a:close/>
                <a:moveTo>
                  <a:pt x="22011" y="194586"/>
                </a:moveTo>
                <a:cubicBezTo>
                  <a:pt x="21787" y="194586"/>
                  <a:pt x="21618" y="194755"/>
                  <a:pt x="21618" y="194951"/>
                </a:cubicBezTo>
                <a:cubicBezTo>
                  <a:pt x="21618" y="195176"/>
                  <a:pt x="21787" y="195344"/>
                  <a:pt x="22011" y="195344"/>
                </a:cubicBezTo>
                <a:cubicBezTo>
                  <a:pt x="22208" y="195344"/>
                  <a:pt x="22404" y="195176"/>
                  <a:pt x="22404" y="194951"/>
                </a:cubicBezTo>
                <a:cubicBezTo>
                  <a:pt x="22404" y="194755"/>
                  <a:pt x="22208" y="194586"/>
                  <a:pt x="22011" y="194586"/>
                </a:cubicBezTo>
                <a:close/>
                <a:moveTo>
                  <a:pt x="23976" y="194586"/>
                </a:moveTo>
                <a:cubicBezTo>
                  <a:pt x="23752" y="194586"/>
                  <a:pt x="23583" y="194755"/>
                  <a:pt x="23583" y="194951"/>
                </a:cubicBezTo>
                <a:cubicBezTo>
                  <a:pt x="23583" y="195176"/>
                  <a:pt x="23752" y="195344"/>
                  <a:pt x="23976" y="195344"/>
                </a:cubicBezTo>
                <a:cubicBezTo>
                  <a:pt x="24173" y="195344"/>
                  <a:pt x="24369" y="195176"/>
                  <a:pt x="24369" y="194951"/>
                </a:cubicBezTo>
                <a:cubicBezTo>
                  <a:pt x="24369" y="194755"/>
                  <a:pt x="24173" y="194586"/>
                  <a:pt x="23976" y="194586"/>
                </a:cubicBezTo>
                <a:close/>
                <a:moveTo>
                  <a:pt x="25942" y="194586"/>
                </a:moveTo>
                <a:cubicBezTo>
                  <a:pt x="25717" y="194586"/>
                  <a:pt x="25549" y="194755"/>
                  <a:pt x="25549" y="194951"/>
                </a:cubicBezTo>
                <a:cubicBezTo>
                  <a:pt x="25549" y="195176"/>
                  <a:pt x="25717" y="195344"/>
                  <a:pt x="25942" y="195344"/>
                </a:cubicBezTo>
                <a:cubicBezTo>
                  <a:pt x="26138" y="195344"/>
                  <a:pt x="26335" y="195176"/>
                  <a:pt x="26335" y="194951"/>
                </a:cubicBezTo>
                <a:cubicBezTo>
                  <a:pt x="26335" y="194755"/>
                  <a:pt x="26138" y="194586"/>
                  <a:pt x="25942" y="194586"/>
                </a:cubicBezTo>
                <a:close/>
                <a:moveTo>
                  <a:pt x="27907" y="194586"/>
                </a:moveTo>
                <a:cubicBezTo>
                  <a:pt x="27682" y="194586"/>
                  <a:pt x="27514" y="194755"/>
                  <a:pt x="27514" y="194951"/>
                </a:cubicBezTo>
                <a:cubicBezTo>
                  <a:pt x="27514" y="195176"/>
                  <a:pt x="27682" y="195344"/>
                  <a:pt x="27907" y="195344"/>
                </a:cubicBezTo>
                <a:cubicBezTo>
                  <a:pt x="28103" y="195344"/>
                  <a:pt x="28300" y="195176"/>
                  <a:pt x="28300" y="194951"/>
                </a:cubicBezTo>
                <a:cubicBezTo>
                  <a:pt x="28300" y="194755"/>
                  <a:pt x="28103" y="194586"/>
                  <a:pt x="27907" y="194586"/>
                </a:cubicBezTo>
                <a:close/>
                <a:moveTo>
                  <a:pt x="29872" y="194586"/>
                </a:moveTo>
                <a:cubicBezTo>
                  <a:pt x="29647" y="194586"/>
                  <a:pt x="29479" y="194755"/>
                  <a:pt x="29479" y="194951"/>
                </a:cubicBezTo>
                <a:cubicBezTo>
                  <a:pt x="29479" y="195176"/>
                  <a:pt x="29647" y="195344"/>
                  <a:pt x="29872" y="195344"/>
                </a:cubicBezTo>
                <a:cubicBezTo>
                  <a:pt x="30069" y="195344"/>
                  <a:pt x="30265" y="195176"/>
                  <a:pt x="30265" y="194951"/>
                </a:cubicBezTo>
                <a:cubicBezTo>
                  <a:pt x="30265" y="194755"/>
                  <a:pt x="30069" y="194586"/>
                  <a:pt x="29872" y="194586"/>
                </a:cubicBezTo>
                <a:close/>
                <a:moveTo>
                  <a:pt x="31837" y="194586"/>
                </a:moveTo>
                <a:cubicBezTo>
                  <a:pt x="31613" y="194586"/>
                  <a:pt x="31444" y="194755"/>
                  <a:pt x="31444" y="194951"/>
                </a:cubicBezTo>
                <a:cubicBezTo>
                  <a:pt x="31444" y="195176"/>
                  <a:pt x="31613" y="195344"/>
                  <a:pt x="31837" y="195344"/>
                </a:cubicBezTo>
                <a:cubicBezTo>
                  <a:pt x="32034" y="195344"/>
                  <a:pt x="32230" y="195176"/>
                  <a:pt x="32230" y="194951"/>
                </a:cubicBezTo>
                <a:cubicBezTo>
                  <a:pt x="32230" y="194755"/>
                  <a:pt x="32034" y="194586"/>
                  <a:pt x="31837" y="194586"/>
                </a:cubicBezTo>
                <a:close/>
                <a:moveTo>
                  <a:pt x="20046" y="196552"/>
                </a:moveTo>
                <a:cubicBezTo>
                  <a:pt x="19821" y="196552"/>
                  <a:pt x="19653" y="196720"/>
                  <a:pt x="19653" y="196917"/>
                </a:cubicBezTo>
                <a:cubicBezTo>
                  <a:pt x="19653" y="197141"/>
                  <a:pt x="19821" y="197310"/>
                  <a:pt x="20046" y="197310"/>
                </a:cubicBezTo>
                <a:cubicBezTo>
                  <a:pt x="20242" y="197310"/>
                  <a:pt x="20411" y="197141"/>
                  <a:pt x="20411" y="196917"/>
                </a:cubicBezTo>
                <a:cubicBezTo>
                  <a:pt x="20411" y="196720"/>
                  <a:pt x="20242" y="196552"/>
                  <a:pt x="20046" y="196552"/>
                </a:cubicBezTo>
                <a:close/>
                <a:moveTo>
                  <a:pt x="22011" y="196552"/>
                </a:moveTo>
                <a:cubicBezTo>
                  <a:pt x="21787" y="196552"/>
                  <a:pt x="21618" y="196720"/>
                  <a:pt x="21618" y="196917"/>
                </a:cubicBezTo>
                <a:cubicBezTo>
                  <a:pt x="21618" y="197141"/>
                  <a:pt x="21787" y="197310"/>
                  <a:pt x="22011" y="197310"/>
                </a:cubicBezTo>
                <a:cubicBezTo>
                  <a:pt x="22208" y="197310"/>
                  <a:pt x="22404" y="197141"/>
                  <a:pt x="22404" y="196917"/>
                </a:cubicBezTo>
                <a:cubicBezTo>
                  <a:pt x="22404" y="196720"/>
                  <a:pt x="22208" y="196552"/>
                  <a:pt x="22011" y="196552"/>
                </a:cubicBezTo>
                <a:close/>
                <a:moveTo>
                  <a:pt x="23976" y="196552"/>
                </a:moveTo>
                <a:cubicBezTo>
                  <a:pt x="23752" y="196552"/>
                  <a:pt x="23583" y="196720"/>
                  <a:pt x="23583" y="196917"/>
                </a:cubicBezTo>
                <a:cubicBezTo>
                  <a:pt x="23583" y="197141"/>
                  <a:pt x="23752" y="197310"/>
                  <a:pt x="23976" y="197310"/>
                </a:cubicBezTo>
                <a:cubicBezTo>
                  <a:pt x="24173" y="197310"/>
                  <a:pt x="24369" y="197141"/>
                  <a:pt x="24369" y="196917"/>
                </a:cubicBezTo>
                <a:cubicBezTo>
                  <a:pt x="24369" y="196720"/>
                  <a:pt x="24173" y="196552"/>
                  <a:pt x="23976" y="196552"/>
                </a:cubicBezTo>
                <a:close/>
                <a:moveTo>
                  <a:pt x="25942" y="196552"/>
                </a:moveTo>
                <a:cubicBezTo>
                  <a:pt x="25717" y="196552"/>
                  <a:pt x="25549" y="196720"/>
                  <a:pt x="25549" y="196917"/>
                </a:cubicBezTo>
                <a:cubicBezTo>
                  <a:pt x="25549" y="197141"/>
                  <a:pt x="25717" y="197310"/>
                  <a:pt x="25942" y="197310"/>
                </a:cubicBezTo>
                <a:cubicBezTo>
                  <a:pt x="26138" y="197310"/>
                  <a:pt x="26335" y="197141"/>
                  <a:pt x="26335" y="196917"/>
                </a:cubicBezTo>
                <a:cubicBezTo>
                  <a:pt x="26335" y="196720"/>
                  <a:pt x="26138" y="196552"/>
                  <a:pt x="25942" y="196552"/>
                </a:cubicBezTo>
                <a:close/>
                <a:moveTo>
                  <a:pt x="27907" y="196552"/>
                </a:moveTo>
                <a:cubicBezTo>
                  <a:pt x="27682" y="196552"/>
                  <a:pt x="27514" y="196720"/>
                  <a:pt x="27514" y="196917"/>
                </a:cubicBezTo>
                <a:cubicBezTo>
                  <a:pt x="27514" y="197141"/>
                  <a:pt x="27682" y="197310"/>
                  <a:pt x="27907" y="197310"/>
                </a:cubicBezTo>
                <a:cubicBezTo>
                  <a:pt x="28103" y="197310"/>
                  <a:pt x="28300" y="197141"/>
                  <a:pt x="28300" y="196917"/>
                </a:cubicBezTo>
                <a:cubicBezTo>
                  <a:pt x="28300" y="196720"/>
                  <a:pt x="28103" y="196552"/>
                  <a:pt x="27907" y="196552"/>
                </a:cubicBezTo>
                <a:close/>
                <a:moveTo>
                  <a:pt x="29872" y="196552"/>
                </a:moveTo>
                <a:cubicBezTo>
                  <a:pt x="29647" y="196552"/>
                  <a:pt x="29479" y="196720"/>
                  <a:pt x="29479" y="196917"/>
                </a:cubicBezTo>
                <a:cubicBezTo>
                  <a:pt x="29479" y="197141"/>
                  <a:pt x="29647" y="197310"/>
                  <a:pt x="29872" y="197310"/>
                </a:cubicBezTo>
                <a:cubicBezTo>
                  <a:pt x="30069" y="197310"/>
                  <a:pt x="30265" y="197141"/>
                  <a:pt x="30265" y="196917"/>
                </a:cubicBezTo>
                <a:cubicBezTo>
                  <a:pt x="30265" y="196720"/>
                  <a:pt x="30069" y="196552"/>
                  <a:pt x="29872" y="196552"/>
                </a:cubicBezTo>
                <a:close/>
                <a:moveTo>
                  <a:pt x="18081" y="198517"/>
                </a:moveTo>
                <a:cubicBezTo>
                  <a:pt x="17856" y="198517"/>
                  <a:pt x="17688" y="198685"/>
                  <a:pt x="17688" y="198882"/>
                </a:cubicBezTo>
                <a:cubicBezTo>
                  <a:pt x="17688" y="199106"/>
                  <a:pt x="17856" y="199275"/>
                  <a:pt x="18081" y="199275"/>
                </a:cubicBezTo>
                <a:cubicBezTo>
                  <a:pt x="18277" y="199275"/>
                  <a:pt x="18474" y="199106"/>
                  <a:pt x="18474" y="198882"/>
                </a:cubicBezTo>
                <a:cubicBezTo>
                  <a:pt x="18474" y="198685"/>
                  <a:pt x="18277" y="198517"/>
                  <a:pt x="18081" y="198517"/>
                </a:cubicBezTo>
                <a:close/>
                <a:moveTo>
                  <a:pt x="20046" y="198517"/>
                </a:moveTo>
                <a:cubicBezTo>
                  <a:pt x="19821" y="198517"/>
                  <a:pt x="19653" y="198685"/>
                  <a:pt x="19653" y="198882"/>
                </a:cubicBezTo>
                <a:cubicBezTo>
                  <a:pt x="19653" y="199106"/>
                  <a:pt x="19821" y="199275"/>
                  <a:pt x="20046" y="199275"/>
                </a:cubicBezTo>
                <a:cubicBezTo>
                  <a:pt x="20242" y="199275"/>
                  <a:pt x="20411" y="199106"/>
                  <a:pt x="20411" y="198882"/>
                </a:cubicBezTo>
                <a:cubicBezTo>
                  <a:pt x="20411" y="198685"/>
                  <a:pt x="20242" y="198517"/>
                  <a:pt x="20046" y="198517"/>
                </a:cubicBezTo>
                <a:close/>
                <a:moveTo>
                  <a:pt x="22011" y="198517"/>
                </a:moveTo>
                <a:cubicBezTo>
                  <a:pt x="21787" y="198517"/>
                  <a:pt x="21618" y="198685"/>
                  <a:pt x="21618" y="198882"/>
                </a:cubicBezTo>
                <a:cubicBezTo>
                  <a:pt x="21618" y="199106"/>
                  <a:pt x="21787" y="199275"/>
                  <a:pt x="22011" y="199275"/>
                </a:cubicBezTo>
                <a:cubicBezTo>
                  <a:pt x="22208" y="199275"/>
                  <a:pt x="22404" y="199106"/>
                  <a:pt x="22404" y="198882"/>
                </a:cubicBezTo>
                <a:cubicBezTo>
                  <a:pt x="22404" y="198685"/>
                  <a:pt x="22208" y="198517"/>
                  <a:pt x="22011" y="198517"/>
                </a:cubicBezTo>
                <a:close/>
                <a:moveTo>
                  <a:pt x="23976" y="198517"/>
                </a:moveTo>
                <a:cubicBezTo>
                  <a:pt x="23752" y="198517"/>
                  <a:pt x="23583" y="198685"/>
                  <a:pt x="23583" y="198882"/>
                </a:cubicBezTo>
                <a:cubicBezTo>
                  <a:pt x="23583" y="199106"/>
                  <a:pt x="23752" y="199275"/>
                  <a:pt x="23976" y="199275"/>
                </a:cubicBezTo>
                <a:cubicBezTo>
                  <a:pt x="24173" y="199275"/>
                  <a:pt x="24369" y="199106"/>
                  <a:pt x="24369" y="198882"/>
                </a:cubicBezTo>
                <a:cubicBezTo>
                  <a:pt x="24369" y="198685"/>
                  <a:pt x="24173" y="198517"/>
                  <a:pt x="23976" y="198517"/>
                </a:cubicBezTo>
                <a:close/>
                <a:moveTo>
                  <a:pt x="25942" y="198517"/>
                </a:moveTo>
                <a:cubicBezTo>
                  <a:pt x="25717" y="198517"/>
                  <a:pt x="25549" y="198685"/>
                  <a:pt x="25549" y="198882"/>
                </a:cubicBezTo>
                <a:cubicBezTo>
                  <a:pt x="25549" y="199106"/>
                  <a:pt x="25717" y="199275"/>
                  <a:pt x="25942" y="199275"/>
                </a:cubicBezTo>
                <a:cubicBezTo>
                  <a:pt x="26138" y="199275"/>
                  <a:pt x="26335" y="199106"/>
                  <a:pt x="26335" y="198882"/>
                </a:cubicBezTo>
                <a:cubicBezTo>
                  <a:pt x="26335" y="198685"/>
                  <a:pt x="26138" y="198517"/>
                  <a:pt x="25942" y="198517"/>
                </a:cubicBezTo>
                <a:close/>
                <a:moveTo>
                  <a:pt x="27907" y="198517"/>
                </a:moveTo>
                <a:cubicBezTo>
                  <a:pt x="27682" y="198517"/>
                  <a:pt x="27514" y="198685"/>
                  <a:pt x="27514" y="198882"/>
                </a:cubicBezTo>
                <a:cubicBezTo>
                  <a:pt x="27514" y="199106"/>
                  <a:pt x="27682" y="199275"/>
                  <a:pt x="27907" y="199275"/>
                </a:cubicBezTo>
                <a:cubicBezTo>
                  <a:pt x="28103" y="199275"/>
                  <a:pt x="28300" y="199106"/>
                  <a:pt x="28300" y="198882"/>
                </a:cubicBezTo>
                <a:cubicBezTo>
                  <a:pt x="28300" y="198685"/>
                  <a:pt x="28103" y="198517"/>
                  <a:pt x="27907" y="198517"/>
                </a:cubicBezTo>
                <a:close/>
                <a:moveTo>
                  <a:pt x="29872" y="198517"/>
                </a:moveTo>
                <a:cubicBezTo>
                  <a:pt x="29647" y="198517"/>
                  <a:pt x="29479" y="198685"/>
                  <a:pt x="29479" y="198882"/>
                </a:cubicBezTo>
                <a:cubicBezTo>
                  <a:pt x="29479" y="199106"/>
                  <a:pt x="29647" y="199275"/>
                  <a:pt x="29872" y="199275"/>
                </a:cubicBezTo>
                <a:cubicBezTo>
                  <a:pt x="30069" y="199275"/>
                  <a:pt x="30265" y="199106"/>
                  <a:pt x="30265" y="198882"/>
                </a:cubicBezTo>
                <a:cubicBezTo>
                  <a:pt x="30265" y="198685"/>
                  <a:pt x="30069" y="198517"/>
                  <a:pt x="29872" y="198517"/>
                </a:cubicBezTo>
                <a:close/>
                <a:moveTo>
                  <a:pt x="16115" y="200454"/>
                </a:moveTo>
                <a:cubicBezTo>
                  <a:pt x="15891" y="200454"/>
                  <a:pt x="15722" y="200651"/>
                  <a:pt x="15722" y="200847"/>
                </a:cubicBezTo>
                <a:cubicBezTo>
                  <a:pt x="15722" y="201072"/>
                  <a:pt x="15891" y="201240"/>
                  <a:pt x="16115" y="201240"/>
                </a:cubicBezTo>
                <a:cubicBezTo>
                  <a:pt x="16312" y="201240"/>
                  <a:pt x="16509" y="201072"/>
                  <a:pt x="16509" y="200847"/>
                </a:cubicBezTo>
                <a:cubicBezTo>
                  <a:pt x="16509" y="200651"/>
                  <a:pt x="16312" y="200454"/>
                  <a:pt x="16115" y="200454"/>
                </a:cubicBezTo>
                <a:close/>
                <a:moveTo>
                  <a:pt x="18081" y="200454"/>
                </a:moveTo>
                <a:cubicBezTo>
                  <a:pt x="17856" y="200454"/>
                  <a:pt x="17688" y="200651"/>
                  <a:pt x="17688" y="200847"/>
                </a:cubicBezTo>
                <a:cubicBezTo>
                  <a:pt x="17688" y="201072"/>
                  <a:pt x="17856" y="201240"/>
                  <a:pt x="18081" y="201240"/>
                </a:cubicBezTo>
                <a:cubicBezTo>
                  <a:pt x="18277" y="201240"/>
                  <a:pt x="18474" y="201072"/>
                  <a:pt x="18474" y="200847"/>
                </a:cubicBezTo>
                <a:cubicBezTo>
                  <a:pt x="18474" y="200651"/>
                  <a:pt x="18277" y="200454"/>
                  <a:pt x="18081" y="200454"/>
                </a:cubicBezTo>
                <a:close/>
                <a:moveTo>
                  <a:pt x="20046" y="200454"/>
                </a:moveTo>
                <a:cubicBezTo>
                  <a:pt x="19821" y="200454"/>
                  <a:pt x="19653" y="200651"/>
                  <a:pt x="19653" y="200847"/>
                </a:cubicBezTo>
                <a:cubicBezTo>
                  <a:pt x="19653" y="201072"/>
                  <a:pt x="19821" y="201240"/>
                  <a:pt x="20046" y="201240"/>
                </a:cubicBezTo>
                <a:cubicBezTo>
                  <a:pt x="20242" y="201240"/>
                  <a:pt x="20411" y="201072"/>
                  <a:pt x="20411" y="200847"/>
                </a:cubicBezTo>
                <a:cubicBezTo>
                  <a:pt x="20411" y="200651"/>
                  <a:pt x="20242" y="200454"/>
                  <a:pt x="20046" y="200454"/>
                </a:cubicBezTo>
                <a:close/>
                <a:moveTo>
                  <a:pt x="22011" y="200454"/>
                </a:moveTo>
                <a:cubicBezTo>
                  <a:pt x="21787" y="200482"/>
                  <a:pt x="21618" y="200651"/>
                  <a:pt x="21618" y="200847"/>
                </a:cubicBezTo>
                <a:cubicBezTo>
                  <a:pt x="21618" y="201072"/>
                  <a:pt x="21787" y="201240"/>
                  <a:pt x="22011" y="201240"/>
                </a:cubicBezTo>
                <a:cubicBezTo>
                  <a:pt x="22208" y="201240"/>
                  <a:pt x="22404" y="201072"/>
                  <a:pt x="22404" y="200847"/>
                </a:cubicBezTo>
                <a:cubicBezTo>
                  <a:pt x="22404" y="200651"/>
                  <a:pt x="22208" y="200454"/>
                  <a:pt x="22011" y="200454"/>
                </a:cubicBezTo>
                <a:close/>
                <a:moveTo>
                  <a:pt x="23976" y="200454"/>
                </a:moveTo>
                <a:cubicBezTo>
                  <a:pt x="23752" y="200482"/>
                  <a:pt x="23583" y="200651"/>
                  <a:pt x="23583" y="200847"/>
                </a:cubicBezTo>
                <a:cubicBezTo>
                  <a:pt x="23583" y="201072"/>
                  <a:pt x="23752" y="201240"/>
                  <a:pt x="23976" y="201240"/>
                </a:cubicBezTo>
                <a:cubicBezTo>
                  <a:pt x="24173" y="201240"/>
                  <a:pt x="24369" y="201072"/>
                  <a:pt x="24369" y="200847"/>
                </a:cubicBezTo>
                <a:cubicBezTo>
                  <a:pt x="24369" y="200651"/>
                  <a:pt x="24173" y="200454"/>
                  <a:pt x="23976" y="200454"/>
                </a:cubicBezTo>
                <a:close/>
                <a:moveTo>
                  <a:pt x="25942" y="200454"/>
                </a:moveTo>
                <a:cubicBezTo>
                  <a:pt x="25717" y="200482"/>
                  <a:pt x="25549" y="200651"/>
                  <a:pt x="25549" y="200847"/>
                </a:cubicBezTo>
                <a:cubicBezTo>
                  <a:pt x="25549" y="201072"/>
                  <a:pt x="25717" y="201240"/>
                  <a:pt x="25942" y="201240"/>
                </a:cubicBezTo>
                <a:cubicBezTo>
                  <a:pt x="26138" y="201240"/>
                  <a:pt x="26335" y="201072"/>
                  <a:pt x="26335" y="200847"/>
                </a:cubicBezTo>
                <a:cubicBezTo>
                  <a:pt x="26335" y="200651"/>
                  <a:pt x="26138" y="200454"/>
                  <a:pt x="25942" y="200454"/>
                </a:cubicBezTo>
                <a:close/>
                <a:moveTo>
                  <a:pt x="27907" y="200454"/>
                </a:moveTo>
                <a:cubicBezTo>
                  <a:pt x="27682" y="200482"/>
                  <a:pt x="27514" y="200651"/>
                  <a:pt x="27514" y="200847"/>
                </a:cubicBezTo>
                <a:cubicBezTo>
                  <a:pt x="27514" y="201072"/>
                  <a:pt x="27682" y="201240"/>
                  <a:pt x="27907" y="201240"/>
                </a:cubicBezTo>
                <a:cubicBezTo>
                  <a:pt x="28103" y="201240"/>
                  <a:pt x="28300" y="201072"/>
                  <a:pt x="28300" y="200847"/>
                </a:cubicBezTo>
                <a:cubicBezTo>
                  <a:pt x="28300" y="200651"/>
                  <a:pt x="28103" y="200454"/>
                  <a:pt x="27907" y="200454"/>
                </a:cubicBezTo>
                <a:close/>
                <a:moveTo>
                  <a:pt x="16115" y="202419"/>
                </a:moveTo>
                <a:cubicBezTo>
                  <a:pt x="15891" y="202419"/>
                  <a:pt x="15722" y="202616"/>
                  <a:pt x="15722" y="202812"/>
                </a:cubicBezTo>
                <a:cubicBezTo>
                  <a:pt x="15722" y="203037"/>
                  <a:pt x="15891" y="203205"/>
                  <a:pt x="16115" y="203205"/>
                </a:cubicBezTo>
                <a:cubicBezTo>
                  <a:pt x="16312" y="203205"/>
                  <a:pt x="16509" y="203037"/>
                  <a:pt x="16509" y="202812"/>
                </a:cubicBezTo>
                <a:cubicBezTo>
                  <a:pt x="16509" y="202616"/>
                  <a:pt x="16312" y="202419"/>
                  <a:pt x="16115" y="202419"/>
                </a:cubicBezTo>
                <a:close/>
                <a:moveTo>
                  <a:pt x="18081" y="202419"/>
                </a:moveTo>
                <a:cubicBezTo>
                  <a:pt x="17856" y="202419"/>
                  <a:pt x="17688" y="202616"/>
                  <a:pt x="17688" y="202812"/>
                </a:cubicBezTo>
                <a:cubicBezTo>
                  <a:pt x="17688" y="203037"/>
                  <a:pt x="17856" y="203205"/>
                  <a:pt x="18081" y="203205"/>
                </a:cubicBezTo>
                <a:cubicBezTo>
                  <a:pt x="18277" y="203205"/>
                  <a:pt x="18474" y="203037"/>
                  <a:pt x="18474" y="202812"/>
                </a:cubicBezTo>
                <a:cubicBezTo>
                  <a:pt x="18474" y="202616"/>
                  <a:pt x="18277" y="202419"/>
                  <a:pt x="18081" y="202419"/>
                </a:cubicBezTo>
                <a:close/>
                <a:moveTo>
                  <a:pt x="20046" y="202419"/>
                </a:moveTo>
                <a:cubicBezTo>
                  <a:pt x="19821" y="202419"/>
                  <a:pt x="19653" y="202616"/>
                  <a:pt x="19653" y="202812"/>
                </a:cubicBezTo>
                <a:cubicBezTo>
                  <a:pt x="19653" y="203037"/>
                  <a:pt x="19821" y="203205"/>
                  <a:pt x="20046" y="203205"/>
                </a:cubicBezTo>
                <a:cubicBezTo>
                  <a:pt x="20242" y="203205"/>
                  <a:pt x="20411" y="203037"/>
                  <a:pt x="20411" y="202812"/>
                </a:cubicBezTo>
                <a:cubicBezTo>
                  <a:pt x="20411" y="202616"/>
                  <a:pt x="20242" y="202419"/>
                  <a:pt x="20046" y="202419"/>
                </a:cubicBezTo>
                <a:close/>
                <a:moveTo>
                  <a:pt x="22011" y="202419"/>
                </a:moveTo>
                <a:cubicBezTo>
                  <a:pt x="21787" y="202419"/>
                  <a:pt x="21618" y="202616"/>
                  <a:pt x="21618" y="202812"/>
                </a:cubicBezTo>
                <a:cubicBezTo>
                  <a:pt x="21618" y="203037"/>
                  <a:pt x="21787" y="203205"/>
                  <a:pt x="22011" y="203205"/>
                </a:cubicBezTo>
                <a:cubicBezTo>
                  <a:pt x="22208" y="203205"/>
                  <a:pt x="22404" y="203037"/>
                  <a:pt x="22404" y="202812"/>
                </a:cubicBezTo>
                <a:cubicBezTo>
                  <a:pt x="22404" y="202616"/>
                  <a:pt x="22208" y="202419"/>
                  <a:pt x="22011" y="202419"/>
                </a:cubicBezTo>
                <a:close/>
                <a:moveTo>
                  <a:pt x="23976" y="202419"/>
                </a:moveTo>
                <a:cubicBezTo>
                  <a:pt x="23752" y="202419"/>
                  <a:pt x="23583" y="202616"/>
                  <a:pt x="23583" y="202812"/>
                </a:cubicBezTo>
                <a:cubicBezTo>
                  <a:pt x="23583" y="203037"/>
                  <a:pt x="23752" y="203205"/>
                  <a:pt x="23976" y="203205"/>
                </a:cubicBezTo>
                <a:cubicBezTo>
                  <a:pt x="24173" y="203205"/>
                  <a:pt x="24369" y="203037"/>
                  <a:pt x="24369" y="202812"/>
                </a:cubicBezTo>
                <a:cubicBezTo>
                  <a:pt x="24369" y="202616"/>
                  <a:pt x="24173" y="202419"/>
                  <a:pt x="23976" y="202419"/>
                </a:cubicBezTo>
                <a:close/>
                <a:moveTo>
                  <a:pt x="25942" y="202419"/>
                </a:moveTo>
                <a:cubicBezTo>
                  <a:pt x="25717" y="202419"/>
                  <a:pt x="25549" y="202616"/>
                  <a:pt x="25549" y="202812"/>
                </a:cubicBezTo>
                <a:cubicBezTo>
                  <a:pt x="25549" y="203037"/>
                  <a:pt x="25717" y="203205"/>
                  <a:pt x="25942" y="203205"/>
                </a:cubicBezTo>
                <a:cubicBezTo>
                  <a:pt x="26138" y="203205"/>
                  <a:pt x="26335" y="203037"/>
                  <a:pt x="26335" y="202812"/>
                </a:cubicBezTo>
                <a:cubicBezTo>
                  <a:pt x="26335" y="202616"/>
                  <a:pt x="26138" y="202419"/>
                  <a:pt x="25942" y="202419"/>
                </a:cubicBezTo>
                <a:close/>
                <a:moveTo>
                  <a:pt x="12185" y="204413"/>
                </a:moveTo>
                <a:cubicBezTo>
                  <a:pt x="11960" y="204413"/>
                  <a:pt x="11792" y="204581"/>
                  <a:pt x="11792" y="204778"/>
                </a:cubicBezTo>
                <a:cubicBezTo>
                  <a:pt x="11792" y="205002"/>
                  <a:pt x="11960" y="205171"/>
                  <a:pt x="12185" y="205171"/>
                </a:cubicBezTo>
                <a:cubicBezTo>
                  <a:pt x="12382" y="205171"/>
                  <a:pt x="12578" y="205002"/>
                  <a:pt x="12578" y="204778"/>
                </a:cubicBezTo>
                <a:cubicBezTo>
                  <a:pt x="12578" y="204581"/>
                  <a:pt x="12382" y="204413"/>
                  <a:pt x="12185" y="204413"/>
                </a:cubicBezTo>
                <a:close/>
                <a:moveTo>
                  <a:pt x="14150" y="204413"/>
                </a:moveTo>
                <a:cubicBezTo>
                  <a:pt x="13926" y="204413"/>
                  <a:pt x="13757" y="204581"/>
                  <a:pt x="13757" y="204778"/>
                </a:cubicBezTo>
                <a:cubicBezTo>
                  <a:pt x="13757" y="205002"/>
                  <a:pt x="13926" y="205171"/>
                  <a:pt x="14150" y="205171"/>
                </a:cubicBezTo>
                <a:cubicBezTo>
                  <a:pt x="14347" y="205171"/>
                  <a:pt x="14543" y="205002"/>
                  <a:pt x="14543" y="204778"/>
                </a:cubicBezTo>
                <a:cubicBezTo>
                  <a:pt x="14543" y="204581"/>
                  <a:pt x="14347" y="204413"/>
                  <a:pt x="14150" y="204413"/>
                </a:cubicBezTo>
                <a:close/>
                <a:moveTo>
                  <a:pt x="16115" y="204413"/>
                </a:moveTo>
                <a:cubicBezTo>
                  <a:pt x="15891" y="204413"/>
                  <a:pt x="15722" y="204581"/>
                  <a:pt x="15722" y="204778"/>
                </a:cubicBezTo>
                <a:cubicBezTo>
                  <a:pt x="15722" y="205002"/>
                  <a:pt x="15891" y="205171"/>
                  <a:pt x="16115" y="205171"/>
                </a:cubicBezTo>
                <a:cubicBezTo>
                  <a:pt x="16312" y="205171"/>
                  <a:pt x="16509" y="205002"/>
                  <a:pt x="16509" y="204778"/>
                </a:cubicBezTo>
                <a:cubicBezTo>
                  <a:pt x="16509" y="204581"/>
                  <a:pt x="16312" y="204413"/>
                  <a:pt x="16115" y="204413"/>
                </a:cubicBezTo>
                <a:close/>
                <a:moveTo>
                  <a:pt x="18081" y="204413"/>
                </a:moveTo>
                <a:cubicBezTo>
                  <a:pt x="17856" y="204413"/>
                  <a:pt x="17688" y="204581"/>
                  <a:pt x="17688" y="204778"/>
                </a:cubicBezTo>
                <a:cubicBezTo>
                  <a:pt x="17688" y="205002"/>
                  <a:pt x="17856" y="205171"/>
                  <a:pt x="18081" y="205171"/>
                </a:cubicBezTo>
                <a:cubicBezTo>
                  <a:pt x="18277" y="205171"/>
                  <a:pt x="18474" y="205002"/>
                  <a:pt x="18474" y="204778"/>
                </a:cubicBezTo>
                <a:cubicBezTo>
                  <a:pt x="18474" y="204581"/>
                  <a:pt x="18277" y="204413"/>
                  <a:pt x="18081" y="204413"/>
                </a:cubicBezTo>
                <a:close/>
                <a:moveTo>
                  <a:pt x="20046" y="204413"/>
                </a:moveTo>
                <a:cubicBezTo>
                  <a:pt x="19821" y="204413"/>
                  <a:pt x="19653" y="204581"/>
                  <a:pt x="19653" y="204778"/>
                </a:cubicBezTo>
                <a:cubicBezTo>
                  <a:pt x="19653" y="205002"/>
                  <a:pt x="19821" y="205171"/>
                  <a:pt x="20046" y="205171"/>
                </a:cubicBezTo>
                <a:cubicBezTo>
                  <a:pt x="20242" y="205171"/>
                  <a:pt x="20411" y="205002"/>
                  <a:pt x="20411" y="204778"/>
                </a:cubicBezTo>
                <a:cubicBezTo>
                  <a:pt x="20411" y="204581"/>
                  <a:pt x="20242" y="204413"/>
                  <a:pt x="20046" y="204413"/>
                </a:cubicBezTo>
                <a:close/>
                <a:moveTo>
                  <a:pt x="22011" y="204413"/>
                </a:moveTo>
                <a:cubicBezTo>
                  <a:pt x="21787" y="204413"/>
                  <a:pt x="21618" y="204581"/>
                  <a:pt x="21618" y="204778"/>
                </a:cubicBezTo>
                <a:cubicBezTo>
                  <a:pt x="21618" y="205002"/>
                  <a:pt x="21787" y="205171"/>
                  <a:pt x="22011" y="205171"/>
                </a:cubicBezTo>
                <a:cubicBezTo>
                  <a:pt x="22208" y="205171"/>
                  <a:pt x="22404" y="205002"/>
                  <a:pt x="22404" y="204778"/>
                </a:cubicBezTo>
                <a:cubicBezTo>
                  <a:pt x="22404" y="204581"/>
                  <a:pt x="22208" y="204413"/>
                  <a:pt x="22011" y="204413"/>
                </a:cubicBezTo>
                <a:close/>
                <a:moveTo>
                  <a:pt x="23976" y="204413"/>
                </a:moveTo>
                <a:cubicBezTo>
                  <a:pt x="23752" y="204413"/>
                  <a:pt x="23583" y="204581"/>
                  <a:pt x="23583" y="204778"/>
                </a:cubicBezTo>
                <a:cubicBezTo>
                  <a:pt x="23583" y="205002"/>
                  <a:pt x="23752" y="205171"/>
                  <a:pt x="23976" y="205171"/>
                </a:cubicBezTo>
                <a:cubicBezTo>
                  <a:pt x="24173" y="205171"/>
                  <a:pt x="24369" y="205002"/>
                  <a:pt x="24369" y="204778"/>
                </a:cubicBezTo>
                <a:cubicBezTo>
                  <a:pt x="24369" y="204581"/>
                  <a:pt x="24173" y="204413"/>
                  <a:pt x="23976" y="204413"/>
                </a:cubicBezTo>
                <a:close/>
                <a:moveTo>
                  <a:pt x="10220" y="206378"/>
                </a:moveTo>
                <a:cubicBezTo>
                  <a:pt x="9995" y="206378"/>
                  <a:pt x="9827" y="206546"/>
                  <a:pt x="9827" y="206743"/>
                </a:cubicBezTo>
                <a:cubicBezTo>
                  <a:pt x="9827" y="206967"/>
                  <a:pt x="9995" y="207136"/>
                  <a:pt x="10220" y="207136"/>
                </a:cubicBezTo>
                <a:cubicBezTo>
                  <a:pt x="10416" y="207136"/>
                  <a:pt x="10585" y="206967"/>
                  <a:pt x="10585" y="206743"/>
                </a:cubicBezTo>
                <a:cubicBezTo>
                  <a:pt x="10585" y="206546"/>
                  <a:pt x="10416" y="206378"/>
                  <a:pt x="10220" y="206378"/>
                </a:cubicBezTo>
                <a:close/>
                <a:moveTo>
                  <a:pt x="12185" y="206378"/>
                </a:moveTo>
                <a:cubicBezTo>
                  <a:pt x="11960" y="206378"/>
                  <a:pt x="11792" y="206546"/>
                  <a:pt x="11792" y="206743"/>
                </a:cubicBezTo>
                <a:cubicBezTo>
                  <a:pt x="11792" y="206967"/>
                  <a:pt x="11960" y="207136"/>
                  <a:pt x="12185" y="207136"/>
                </a:cubicBezTo>
                <a:cubicBezTo>
                  <a:pt x="12382" y="207136"/>
                  <a:pt x="12578" y="206967"/>
                  <a:pt x="12578" y="206743"/>
                </a:cubicBezTo>
                <a:cubicBezTo>
                  <a:pt x="12578" y="206546"/>
                  <a:pt x="12382" y="206378"/>
                  <a:pt x="12185" y="206378"/>
                </a:cubicBezTo>
                <a:close/>
                <a:moveTo>
                  <a:pt x="14150" y="206378"/>
                </a:moveTo>
                <a:cubicBezTo>
                  <a:pt x="13926" y="206378"/>
                  <a:pt x="13757" y="206546"/>
                  <a:pt x="13757" y="206743"/>
                </a:cubicBezTo>
                <a:cubicBezTo>
                  <a:pt x="13757" y="206967"/>
                  <a:pt x="13926" y="207136"/>
                  <a:pt x="14150" y="207136"/>
                </a:cubicBezTo>
                <a:cubicBezTo>
                  <a:pt x="14347" y="207136"/>
                  <a:pt x="14543" y="206967"/>
                  <a:pt x="14543" y="206743"/>
                </a:cubicBezTo>
                <a:cubicBezTo>
                  <a:pt x="14543" y="206546"/>
                  <a:pt x="14347" y="206378"/>
                  <a:pt x="14150" y="206378"/>
                </a:cubicBezTo>
                <a:close/>
                <a:moveTo>
                  <a:pt x="16115" y="206378"/>
                </a:moveTo>
                <a:cubicBezTo>
                  <a:pt x="15891" y="206378"/>
                  <a:pt x="15722" y="206546"/>
                  <a:pt x="15722" y="206743"/>
                </a:cubicBezTo>
                <a:cubicBezTo>
                  <a:pt x="15722" y="206967"/>
                  <a:pt x="15891" y="207136"/>
                  <a:pt x="16115" y="207136"/>
                </a:cubicBezTo>
                <a:cubicBezTo>
                  <a:pt x="16312" y="207136"/>
                  <a:pt x="16509" y="206967"/>
                  <a:pt x="16509" y="206743"/>
                </a:cubicBezTo>
                <a:cubicBezTo>
                  <a:pt x="16509" y="206546"/>
                  <a:pt x="16312" y="206378"/>
                  <a:pt x="16115" y="206378"/>
                </a:cubicBezTo>
                <a:close/>
                <a:moveTo>
                  <a:pt x="18081" y="206378"/>
                </a:moveTo>
                <a:cubicBezTo>
                  <a:pt x="17856" y="206378"/>
                  <a:pt x="17688" y="206546"/>
                  <a:pt x="17688" y="206743"/>
                </a:cubicBezTo>
                <a:cubicBezTo>
                  <a:pt x="17688" y="206967"/>
                  <a:pt x="17856" y="207136"/>
                  <a:pt x="18081" y="207136"/>
                </a:cubicBezTo>
                <a:cubicBezTo>
                  <a:pt x="18277" y="207136"/>
                  <a:pt x="18474" y="206967"/>
                  <a:pt x="18474" y="206743"/>
                </a:cubicBezTo>
                <a:cubicBezTo>
                  <a:pt x="18474" y="206546"/>
                  <a:pt x="18277" y="206378"/>
                  <a:pt x="18081" y="206378"/>
                </a:cubicBezTo>
                <a:close/>
                <a:moveTo>
                  <a:pt x="20046" y="206378"/>
                </a:moveTo>
                <a:cubicBezTo>
                  <a:pt x="19821" y="206378"/>
                  <a:pt x="19653" y="206546"/>
                  <a:pt x="19653" y="206743"/>
                </a:cubicBezTo>
                <a:cubicBezTo>
                  <a:pt x="19653" y="206967"/>
                  <a:pt x="19821" y="207136"/>
                  <a:pt x="20046" y="207136"/>
                </a:cubicBezTo>
                <a:cubicBezTo>
                  <a:pt x="20242" y="207136"/>
                  <a:pt x="20411" y="206967"/>
                  <a:pt x="20411" y="206743"/>
                </a:cubicBezTo>
                <a:cubicBezTo>
                  <a:pt x="20411" y="206546"/>
                  <a:pt x="20242" y="206378"/>
                  <a:pt x="20046" y="206378"/>
                </a:cubicBezTo>
                <a:close/>
                <a:moveTo>
                  <a:pt x="22011" y="206378"/>
                </a:moveTo>
                <a:cubicBezTo>
                  <a:pt x="21787" y="206378"/>
                  <a:pt x="21618" y="206546"/>
                  <a:pt x="21618" y="206743"/>
                </a:cubicBezTo>
                <a:cubicBezTo>
                  <a:pt x="21618" y="206967"/>
                  <a:pt x="21787" y="207136"/>
                  <a:pt x="22011" y="207136"/>
                </a:cubicBezTo>
                <a:cubicBezTo>
                  <a:pt x="22208" y="207136"/>
                  <a:pt x="22404" y="206967"/>
                  <a:pt x="22404" y="206743"/>
                </a:cubicBezTo>
                <a:cubicBezTo>
                  <a:pt x="22404" y="206546"/>
                  <a:pt x="22208" y="206378"/>
                  <a:pt x="22011" y="206378"/>
                </a:cubicBezTo>
                <a:close/>
                <a:moveTo>
                  <a:pt x="8255" y="208343"/>
                </a:moveTo>
                <a:cubicBezTo>
                  <a:pt x="8030" y="208343"/>
                  <a:pt x="7862" y="208511"/>
                  <a:pt x="7862" y="208708"/>
                </a:cubicBezTo>
                <a:cubicBezTo>
                  <a:pt x="7862" y="208933"/>
                  <a:pt x="8030" y="209101"/>
                  <a:pt x="8255" y="209101"/>
                </a:cubicBezTo>
                <a:cubicBezTo>
                  <a:pt x="8451" y="209101"/>
                  <a:pt x="8648" y="208933"/>
                  <a:pt x="8648" y="208708"/>
                </a:cubicBezTo>
                <a:cubicBezTo>
                  <a:pt x="8648" y="208511"/>
                  <a:pt x="8451" y="208343"/>
                  <a:pt x="8255" y="208343"/>
                </a:cubicBezTo>
                <a:close/>
                <a:moveTo>
                  <a:pt x="10220" y="208343"/>
                </a:moveTo>
                <a:cubicBezTo>
                  <a:pt x="9995" y="208343"/>
                  <a:pt x="9827" y="208511"/>
                  <a:pt x="9827" y="208708"/>
                </a:cubicBezTo>
                <a:cubicBezTo>
                  <a:pt x="9827" y="208933"/>
                  <a:pt x="9995" y="209101"/>
                  <a:pt x="10220" y="209101"/>
                </a:cubicBezTo>
                <a:cubicBezTo>
                  <a:pt x="10416" y="209101"/>
                  <a:pt x="10585" y="208933"/>
                  <a:pt x="10585" y="208708"/>
                </a:cubicBezTo>
                <a:cubicBezTo>
                  <a:pt x="10585" y="208511"/>
                  <a:pt x="10416" y="208343"/>
                  <a:pt x="10220" y="208343"/>
                </a:cubicBezTo>
                <a:close/>
                <a:moveTo>
                  <a:pt x="12185" y="208343"/>
                </a:moveTo>
                <a:cubicBezTo>
                  <a:pt x="11960" y="208343"/>
                  <a:pt x="11792" y="208511"/>
                  <a:pt x="11792" y="208708"/>
                </a:cubicBezTo>
                <a:cubicBezTo>
                  <a:pt x="11792" y="208933"/>
                  <a:pt x="11960" y="209101"/>
                  <a:pt x="12185" y="209101"/>
                </a:cubicBezTo>
                <a:cubicBezTo>
                  <a:pt x="12382" y="209101"/>
                  <a:pt x="12578" y="208933"/>
                  <a:pt x="12578" y="208708"/>
                </a:cubicBezTo>
                <a:cubicBezTo>
                  <a:pt x="12578" y="208511"/>
                  <a:pt x="12382" y="208343"/>
                  <a:pt x="12185" y="208343"/>
                </a:cubicBezTo>
                <a:close/>
                <a:moveTo>
                  <a:pt x="14150" y="208343"/>
                </a:moveTo>
                <a:cubicBezTo>
                  <a:pt x="13926" y="208343"/>
                  <a:pt x="13757" y="208511"/>
                  <a:pt x="13757" y="208708"/>
                </a:cubicBezTo>
                <a:cubicBezTo>
                  <a:pt x="13757" y="208933"/>
                  <a:pt x="13926" y="209101"/>
                  <a:pt x="14150" y="209101"/>
                </a:cubicBezTo>
                <a:cubicBezTo>
                  <a:pt x="14347" y="209101"/>
                  <a:pt x="14543" y="208933"/>
                  <a:pt x="14543" y="208708"/>
                </a:cubicBezTo>
                <a:cubicBezTo>
                  <a:pt x="14543" y="208511"/>
                  <a:pt x="14347" y="208343"/>
                  <a:pt x="14150" y="208343"/>
                </a:cubicBezTo>
                <a:close/>
                <a:moveTo>
                  <a:pt x="16115" y="208343"/>
                </a:moveTo>
                <a:cubicBezTo>
                  <a:pt x="15891" y="208343"/>
                  <a:pt x="15722" y="208511"/>
                  <a:pt x="15722" y="208708"/>
                </a:cubicBezTo>
                <a:cubicBezTo>
                  <a:pt x="15722" y="208933"/>
                  <a:pt x="15891" y="209101"/>
                  <a:pt x="16115" y="209101"/>
                </a:cubicBezTo>
                <a:cubicBezTo>
                  <a:pt x="16312" y="209101"/>
                  <a:pt x="16509" y="208933"/>
                  <a:pt x="16509" y="208708"/>
                </a:cubicBezTo>
                <a:cubicBezTo>
                  <a:pt x="16509" y="208511"/>
                  <a:pt x="16312" y="208343"/>
                  <a:pt x="16115" y="208343"/>
                </a:cubicBezTo>
                <a:close/>
                <a:moveTo>
                  <a:pt x="18081" y="208343"/>
                </a:moveTo>
                <a:cubicBezTo>
                  <a:pt x="17856" y="208343"/>
                  <a:pt x="17688" y="208511"/>
                  <a:pt x="17688" y="208708"/>
                </a:cubicBezTo>
                <a:cubicBezTo>
                  <a:pt x="17688" y="208933"/>
                  <a:pt x="17856" y="209101"/>
                  <a:pt x="18081" y="209101"/>
                </a:cubicBezTo>
                <a:cubicBezTo>
                  <a:pt x="18277" y="209101"/>
                  <a:pt x="18474" y="208933"/>
                  <a:pt x="18474" y="208708"/>
                </a:cubicBezTo>
                <a:cubicBezTo>
                  <a:pt x="18474" y="208511"/>
                  <a:pt x="18277" y="208343"/>
                  <a:pt x="18081" y="208343"/>
                </a:cubicBezTo>
                <a:close/>
                <a:moveTo>
                  <a:pt x="20046" y="208343"/>
                </a:moveTo>
                <a:cubicBezTo>
                  <a:pt x="19821" y="208343"/>
                  <a:pt x="19653" y="208511"/>
                  <a:pt x="19653" y="208708"/>
                </a:cubicBezTo>
                <a:cubicBezTo>
                  <a:pt x="19653" y="208933"/>
                  <a:pt x="19821" y="209101"/>
                  <a:pt x="20046" y="209101"/>
                </a:cubicBezTo>
                <a:cubicBezTo>
                  <a:pt x="20242" y="209101"/>
                  <a:pt x="20411" y="208933"/>
                  <a:pt x="20411" y="208708"/>
                </a:cubicBezTo>
                <a:cubicBezTo>
                  <a:pt x="20411" y="208511"/>
                  <a:pt x="20242" y="208343"/>
                  <a:pt x="20046" y="208343"/>
                </a:cubicBezTo>
                <a:close/>
                <a:moveTo>
                  <a:pt x="6289" y="210280"/>
                </a:moveTo>
                <a:cubicBezTo>
                  <a:pt x="6065" y="210308"/>
                  <a:pt x="5896" y="210477"/>
                  <a:pt x="5896" y="210673"/>
                </a:cubicBezTo>
                <a:cubicBezTo>
                  <a:pt x="5896" y="210898"/>
                  <a:pt x="6065" y="211066"/>
                  <a:pt x="6289" y="211066"/>
                </a:cubicBezTo>
                <a:cubicBezTo>
                  <a:pt x="6486" y="211066"/>
                  <a:pt x="6682" y="210898"/>
                  <a:pt x="6682" y="210673"/>
                </a:cubicBezTo>
                <a:cubicBezTo>
                  <a:pt x="6682" y="210477"/>
                  <a:pt x="6486" y="210280"/>
                  <a:pt x="6289" y="210280"/>
                </a:cubicBezTo>
                <a:close/>
                <a:moveTo>
                  <a:pt x="8255" y="210280"/>
                </a:moveTo>
                <a:cubicBezTo>
                  <a:pt x="8030" y="210308"/>
                  <a:pt x="7862" y="210477"/>
                  <a:pt x="7862" y="210673"/>
                </a:cubicBezTo>
                <a:cubicBezTo>
                  <a:pt x="7862" y="210898"/>
                  <a:pt x="8030" y="211066"/>
                  <a:pt x="8255" y="211066"/>
                </a:cubicBezTo>
                <a:cubicBezTo>
                  <a:pt x="8451" y="211066"/>
                  <a:pt x="8648" y="210898"/>
                  <a:pt x="8648" y="210673"/>
                </a:cubicBezTo>
                <a:cubicBezTo>
                  <a:pt x="8648" y="210477"/>
                  <a:pt x="8451" y="210280"/>
                  <a:pt x="8255" y="210280"/>
                </a:cubicBezTo>
                <a:close/>
                <a:moveTo>
                  <a:pt x="10220" y="210280"/>
                </a:moveTo>
                <a:cubicBezTo>
                  <a:pt x="9995" y="210308"/>
                  <a:pt x="9827" y="210477"/>
                  <a:pt x="9827" y="210673"/>
                </a:cubicBezTo>
                <a:cubicBezTo>
                  <a:pt x="9827" y="210898"/>
                  <a:pt x="9995" y="211066"/>
                  <a:pt x="10220" y="211066"/>
                </a:cubicBezTo>
                <a:cubicBezTo>
                  <a:pt x="10416" y="211066"/>
                  <a:pt x="10585" y="210898"/>
                  <a:pt x="10585" y="210673"/>
                </a:cubicBezTo>
                <a:cubicBezTo>
                  <a:pt x="10585" y="210477"/>
                  <a:pt x="10416" y="210280"/>
                  <a:pt x="10220" y="210280"/>
                </a:cubicBezTo>
                <a:close/>
                <a:moveTo>
                  <a:pt x="12185" y="210280"/>
                </a:moveTo>
                <a:cubicBezTo>
                  <a:pt x="11960" y="210280"/>
                  <a:pt x="11792" y="210477"/>
                  <a:pt x="11792" y="210673"/>
                </a:cubicBezTo>
                <a:cubicBezTo>
                  <a:pt x="11792" y="210898"/>
                  <a:pt x="11960" y="211066"/>
                  <a:pt x="12185" y="211066"/>
                </a:cubicBezTo>
                <a:cubicBezTo>
                  <a:pt x="12382" y="211066"/>
                  <a:pt x="12578" y="210898"/>
                  <a:pt x="12578" y="210673"/>
                </a:cubicBezTo>
                <a:cubicBezTo>
                  <a:pt x="12578" y="210477"/>
                  <a:pt x="12382" y="210280"/>
                  <a:pt x="12185" y="210280"/>
                </a:cubicBezTo>
                <a:close/>
                <a:moveTo>
                  <a:pt x="14150" y="210280"/>
                </a:moveTo>
                <a:cubicBezTo>
                  <a:pt x="13926" y="210308"/>
                  <a:pt x="13757" y="210477"/>
                  <a:pt x="13757" y="210673"/>
                </a:cubicBezTo>
                <a:cubicBezTo>
                  <a:pt x="13757" y="210898"/>
                  <a:pt x="13926" y="211066"/>
                  <a:pt x="14150" y="211066"/>
                </a:cubicBezTo>
                <a:cubicBezTo>
                  <a:pt x="14347" y="211066"/>
                  <a:pt x="14543" y="210898"/>
                  <a:pt x="14543" y="210673"/>
                </a:cubicBezTo>
                <a:cubicBezTo>
                  <a:pt x="14543" y="210477"/>
                  <a:pt x="14347" y="210280"/>
                  <a:pt x="14150" y="210280"/>
                </a:cubicBezTo>
                <a:close/>
                <a:moveTo>
                  <a:pt x="16115" y="210280"/>
                </a:moveTo>
                <a:cubicBezTo>
                  <a:pt x="15891" y="210280"/>
                  <a:pt x="15722" y="210477"/>
                  <a:pt x="15722" y="210673"/>
                </a:cubicBezTo>
                <a:cubicBezTo>
                  <a:pt x="15722" y="210898"/>
                  <a:pt x="15891" y="211066"/>
                  <a:pt x="16115" y="211066"/>
                </a:cubicBezTo>
                <a:cubicBezTo>
                  <a:pt x="16312" y="211066"/>
                  <a:pt x="16509" y="210898"/>
                  <a:pt x="16509" y="210673"/>
                </a:cubicBezTo>
                <a:cubicBezTo>
                  <a:pt x="16509" y="210477"/>
                  <a:pt x="16312" y="210280"/>
                  <a:pt x="16115" y="210280"/>
                </a:cubicBezTo>
                <a:close/>
                <a:moveTo>
                  <a:pt x="18081" y="210280"/>
                </a:moveTo>
                <a:cubicBezTo>
                  <a:pt x="17856" y="210280"/>
                  <a:pt x="17688" y="210477"/>
                  <a:pt x="17688" y="210673"/>
                </a:cubicBezTo>
                <a:cubicBezTo>
                  <a:pt x="17688" y="210898"/>
                  <a:pt x="17856" y="211066"/>
                  <a:pt x="18081" y="211066"/>
                </a:cubicBezTo>
                <a:cubicBezTo>
                  <a:pt x="18277" y="211066"/>
                  <a:pt x="18474" y="210898"/>
                  <a:pt x="18474" y="210673"/>
                </a:cubicBezTo>
                <a:cubicBezTo>
                  <a:pt x="18474" y="210477"/>
                  <a:pt x="18277" y="210280"/>
                  <a:pt x="18081" y="210280"/>
                </a:cubicBezTo>
                <a:close/>
                <a:moveTo>
                  <a:pt x="2359" y="212245"/>
                </a:moveTo>
                <a:cubicBezTo>
                  <a:pt x="2134" y="212245"/>
                  <a:pt x="1966" y="212442"/>
                  <a:pt x="1966" y="212638"/>
                </a:cubicBezTo>
                <a:cubicBezTo>
                  <a:pt x="1966" y="212863"/>
                  <a:pt x="2134" y="213031"/>
                  <a:pt x="2359" y="213031"/>
                </a:cubicBezTo>
                <a:cubicBezTo>
                  <a:pt x="2555" y="213031"/>
                  <a:pt x="2752" y="212863"/>
                  <a:pt x="2752" y="212638"/>
                </a:cubicBezTo>
                <a:cubicBezTo>
                  <a:pt x="2752" y="212442"/>
                  <a:pt x="2555" y="212245"/>
                  <a:pt x="2359" y="212245"/>
                </a:cubicBezTo>
                <a:close/>
                <a:moveTo>
                  <a:pt x="4324" y="212245"/>
                </a:moveTo>
                <a:cubicBezTo>
                  <a:pt x="4100" y="212245"/>
                  <a:pt x="3931" y="212442"/>
                  <a:pt x="3931" y="212638"/>
                </a:cubicBezTo>
                <a:cubicBezTo>
                  <a:pt x="3931" y="212863"/>
                  <a:pt x="4100" y="213031"/>
                  <a:pt x="4324" y="213031"/>
                </a:cubicBezTo>
                <a:cubicBezTo>
                  <a:pt x="4521" y="213031"/>
                  <a:pt x="4717" y="212863"/>
                  <a:pt x="4717" y="212638"/>
                </a:cubicBezTo>
                <a:cubicBezTo>
                  <a:pt x="4717" y="212442"/>
                  <a:pt x="4521" y="212245"/>
                  <a:pt x="4324" y="212245"/>
                </a:cubicBezTo>
                <a:close/>
                <a:moveTo>
                  <a:pt x="6289" y="212245"/>
                </a:moveTo>
                <a:cubicBezTo>
                  <a:pt x="6065" y="212245"/>
                  <a:pt x="5896" y="212442"/>
                  <a:pt x="5896" y="212638"/>
                </a:cubicBezTo>
                <a:cubicBezTo>
                  <a:pt x="5896" y="212863"/>
                  <a:pt x="6065" y="213031"/>
                  <a:pt x="6289" y="213031"/>
                </a:cubicBezTo>
                <a:cubicBezTo>
                  <a:pt x="6486" y="213031"/>
                  <a:pt x="6682" y="212863"/>
                  <a:pt x="6682" y="212638"/>
                </a:cubicBezTo>
                <a:cubicBezTo>
                  <a:pt x="6682" y="212442"/>
                  <a:pt x="6486" y="212245"/>
                  <a:pt x="6289" y="212245"/>
                </a:cubicBezTo>
                <a:close/>
                <a:moveTo>
                  <a:pt x="8255" y="212245"/>
                </a:moveTo>
                <a:cubicBezTo>
                  <a:pt x="8030" y="212245"/>
                  <a:pt x="7862" y="212442"/>
                  <a:pt x="7862" y="212638"/>
                </a:cubicBezTo>
                <a:cubicBezTo>
                  <a:pt x="7862" y="212863"/>
                  <a:pt x="8030" y="213031"/>
                  <a:pt x="8255" y="213031"/>
                </a:cubicBezTo>
                <a:cubicBezTo>
                  <a:pt x="8451" y="213031"/>
                  <a:pt x="8648" y="212863"/>
                  <a:pt x="8648" y="212638"/>
                </a:cubicBezTo>
                <a:cubicBezTo>
                  <a:pt x="8648" y="212442"/>
                  <a:pt x="8451" y="212245"/>
                  <a:pt x="8255" y="212245"/>
                </a:cubicBezTo>
                <a:close/>
                <a:moveTo>
                  <a:pt x="10220" y="212245"/>
                </a:moveTo>
                <a:cubicBezTo>
                  <a:pt x="9995" y="212245"/>
                  <a:pt x="9827" y="212442"/>
                  <a:pt x="9827" y="212638"/>
                </a:cubicBezTo>
                <a:cubicBezTo>
                  <a:pt x="9827" y="212863"/>
                  <a:pt x="9995" y="213031"/>
                  <a:pt x="10220" y="213031"/>
                </a:cubicBezTo>
                <a:cubicBezTo>
                  <a:pt x="10416" y="213031"/>
                  <a:pt x="10585" y="212863"/>
                  <a:pt x="10585" y="212638"/>
                </a:cubicBezTo>
                <a:cubicBezTo>
                  <a:pt x="10585" y="212442"/>
                  <a:pt x="10416" y="212245"/>
                  <a:pt x="10220" y="212245"/>
                </a:cubicBezTo>
                <a:close/>
                <a:moveTo>
                  <a:pt x="12185" y="212245"/>
                </a:moveTo>
                <a:cubicBezTo>
                  <a:pt x="11960" y="212245"/>
                  <a:pt x="11792" y="212442"/>
                  <a:pt x="11792" y="212638"/>
                </a:cubicBezTo>
                <a:cubicBezTo>
                  <a:pt x="11792" y="212863"/>
                  <a:pt x="11960" y="213031"/>
                  <a:pt x="12185" y="213031"/>
                </a:cubicBezTo>
                <a:cubicBezTo>
                  <a:pt x="12382" y="213031"/>
                  <a:pt x="12578" y="212863"/>
                  <a:pt x="12578" y="212638"/>
                </a:cubicBezTo>
                <a:cubicBezTo>
                  <a:pt x="12578" y="212442"/>
                  <a:pt x="12382" y="212245"/>
                  <a:pt x="12185" y="212245"/>
                </a:cubicBezTo>
                <a:close/>
                <a:moveTo>
                  <a:pt x="14150" y="212245"/>
                </a:moveTo>
                <a:cubicBezTo>
                  <a:pt x="13926" y="212245"/>
                  <a:pt x="13757" y="212442"/>
                  <a:pt x="13757" y="212638"/>
                </a:cubicBezTo>
                <a:cubicBezTo>
                  <a:pt x="13757" y="212863"/>
                  <a:pt x="13926" y="213031"/>
                  <a:pt x="14150" y="213031"/>
                </a:cubicBezTo>
                <a:cubicBezTo>
                  <a:pt x="14347" y="213031"/>
                  <a:pt x="14543" y="212863"/>
                  <a:pt x="14543" y="212638"/>
                </a:cubicBezTo>
                <a:cubicBezTo>
                  <a:pt x="14543" y="212442"/>
                  <a:pt x="14347" y="212245"/>
                  <a:pt x="14150" y="212245"/>
                </a:cubicBezTo>
                <a:close/>
                <a:moveTo>
                  <a:pt x="394" y="214239"/>
                </a:moveTo>
                <a:cubicBezTo>
                  <a:pt x="169" y="214239"/>
                  <a:pt x="1" y="214407"/>
                  <a:pt x="1" y="214604"/>
                </a:cubicBezTo>
                <a:cubicBezTo>
                  <a:pt x="1" y="214828"/>
                  <a:pt x="169" y="214997"/>
                  <a:pt x="394" y="214997"/>
                </a:cubicBezTo>
                <a:cubicBezTo>
                  <a:pt x="590" y="214997"/>
                  <a:pt x="759" y="214828"/>
                  <a:pt x="759" y="214604"/>
                </a:cubicBezTo>
                <a:cubicBezTo>
                  <a:pt x="759" y="214407"/>
                  <a:pt x="590" y="214239"/>
                  <a:pt x="394" y="214239"/>
                </a:cubicBezTo>
                <a:close/>
                <a:moveTo>
                  <a:pt x="2359" y="214239"/>
                </a:moveTo>
                <a:cubicBezTo>
                  <a:pt x="2134" y="214239"/>
                  <a:pt x="1966" y="214407"/>
                  <a:pt x="1966" y="214604"/>
                </a:cubicBezTo>
                <a:cubicBezTo>
                  <a:pt x="1966" y="214828"/>
                  <a:pt x="2134" y="214997"/>
                  <a:pt x="2359" y="214997"/>
                </a:cubicBezTo>
                <a:cubicBezTo>
                  <a:pt x="2555" y="214997"/>
                  <a:pt x="2752" y="214828"/>
                  <a:pt x="2752" y="214604"/>
                </a:cubicBezTo>
                <a:cubicBezTo>
                  <a:pt x="2752" y="214407"/>
                  <a:pt x="2555" y="214239"/>
                  <a:pt x="2359" y="214239"/>
                </a:cubicBezTo>
                <a:close/>
                <a:moveTo>
                  <a:pt x="4324" y="214239"/>
                </a:moveTo>
                <a:cubicBezTo>
                  <a:pt x="4100" y="214239"/>
                  <a:pt x="3931" y="214407"/>
                  <a:pt x="3931" y="214604"/>
                </a:cubicBezTo>
                <a:cubicBezTo>
                  <a:pt x="3931" y="214828"/>
                  <a:pt x="4100" y="214997"/>
                  <a:pt x="4324" y="214997"/>
                </a:cubicBezTo>
                <a:cubicBezTo>
                  <a:pt x="4521" y="214997"/>
                  <a:pt x="4717" y="214828"/>
                  <a:pt x="4717" y="214604"/>
                </a:cubicBezTo>
                <a:cubicBezTo>
                  <a:pt x="4717" y="214407"/>
                  <a:pt x="4521" y="214239"/>
                  <a:pt x="4324" y="214239"/>
                </a:cubicBezTo>
                <a:close/>
                <a:moveTo>
                  <a:pt x="6289" y="214239"/>
                </a:moveTo>
                <a:cubicBezTo>
                  <a:pt x="6065" y="214239"/>
                  <a:pt x="5896" y="214407"/>
                  <a:pt x="5896" y="214604"/>
                </a:cubicBezTo>
                <a:cubicBezTo>
                  <a:pt x="5896" y="214828"/>
                  <a:pt x="6065" y="214997"/>
                  <a:pt x="6289" y="214997"/>
                </a:cubicBezTo>
                <a:cubicBezTo>
                  <a:pt x="6486" y="214997"/>
                  <a:pt x="6682" y="214828"/>
                  <a:pt x="6682" y="214604"/>
                </a:cubicBezTo>
                <a:cubicBezTo>
                  <a:pt x="6682" y="214407"/>
                  <a:pt x="6486" y="214239"/>
                  <a:pt x="6289" y="214239"/>
                </a:cubicBezTo>
                <a:close/>
                <a:moveTo>
                  <a:pt x="8255" y="214239"/>
                </a:moveTo>
                <a:cubicBezTo>
                  <a:pt x="8030" y="214239"/>
                  <a:pt x="7862" y="214407"/>
                  <a:pt x="7862" y="214604"/>
                </a:cubicBezTo>
                <a:cubicBezTo>
                  <a:pt x="7862" y="214828"/>
                  <a:pt x="8030" y="214997"/>
                  <a:pt x="8255" y="214997"/>
                </a:cubicBezTo>
                <a:cubicBezTo>
                  <a:pt x="8451" y="214997"/>
                  <a:pt x="8648" y="214828"/>
                  <a:pt x="8648" y="214604"/>
                </a:cubicBezTo>
                <a:cubicBezTo>
                  <a:pt x="8648" y="214407"/>
                  <a:pt x="8451" y="214239"/>
                  <a:pt x="8255" y="214239"/>
                </a:cubicBezTo>
                <a:close/>
                <a:moveTo>
                  <a:pt x="10220" y="214239"/>
                </a:moveTo>
                <a:cubicBezTo>
                  <a:pt x="9995" y="214239"/>
                  <a:pt x="9827" y="214407"/>
                  <a:pt x="9827" y="214604"/>
                </a:cubicBezTo>
                <a:cubicBezTo>
                  <a:pt x="9827" y="214828"/>
                  <a:pt x="9995" y="214997"/>
                  <a:pt x="10220" y="214997"/>
                </a:cubicBezTo>
                <a:cubicBezTo>
                  <a:pt x="10416" y="214997"/>
                  <a:pt x="10585" y="214828"/>
                  <a:pt x="10585" y="214604"/>
                </a:cubicBezTo>
                <a:cubicBezTo>
                  <a:pt x="10585" y="214407"/>
                  <a:pt x="10416" y="214239"/>
                  <a:pt x="10220" y="214239"/>
                </a:cubicBezTo>
                <a:close/>
                <a:moveTo>
                  <a:pt x="12185" y="214239"/>
                </a:moveTo>
                <a:cubicBezTo>
                  <a:pt x="11960" y="214239"/>
                  <a:pt x="11792" y="214407"/>
                  <a:pt x="11792" y="214604"/>
                </a:cubicBezTo>
                <a:cubicBezTo>
                  <a:pt x="11792" y="214828"/>
                  <a:pt x="11960" y="214997"/>
                  <a:pt x="12185" y="214997"/>
                </a:cubicBezTo>
                <a:cubicBezTo>
                  <a:pt x="12382" y="214997"/>
                  <a:pt x="12578" y="214828"/>
                  <a:pt x="12578" y="214604"/>
                </a:cubicBezTo>
                <a:cubicBezTo>
                  <a:pt x="12578" y="214407"/>
                  <a:pt x="12382" y="214239"/>
                  <a:pt x="12185" y="214239"/>
                </a:cubicBezTo>
                <a:close/>
                <a:moveTo>
                  <a:pt x="394" y="216204"/>
                </a:moveTo>
                <a:cubicBezTo>
                  <a:pt x="169" y="216204"/>
                  <a:pt x="1" y="216372"/>
                  <a:pt x="1" y="216569"/>
                </a:cubicBezTo>
                <a:cubicBezTo>
                  <a:pt x="1" y="216794"/>
                  <a:pt x="169" y="216962"/>
                  <a:pt x="394" y="216962"/>
                </a:cubicBezTo>
                <a:cubicBezTo>
                  <a:pt x="590" y="216962"/>
                  <a:pt x="759" y="216794"/>
                  <a:pt x="759" y="216569"/>
                </a:cubicBezTo>
                <a:cubicBezTo>
                  <a:pt x="759" y="216372"/>
                  <a:pt x="590" y="216204"/>
                  <a:pt x="394" y="216204"/>
                </a:cubicBezTo>
                <a:close/>
                <a:moveTo>
                  <a:pt x="2359" y="216204"/>
                </a:moveTo>
                <a:cubicBezTo>
                  <a:pt x="2134" y="216204"/>
                  <a:pt x="1966" y="216372"/>
                  <a:pt x="1966" y="216569"/>
                </a:cubicBezTo>
                <a:cubicBezTo>
                  <a:pt x="1966" y="216794"/>
                  <a:pt x="2134" y="216962"/>
                  <a:pt x="2359" y="216962"/>
                </a:cubicBezTo>
                <a:cubicBezTo>
                  <a:pt x="2555" y="216962"/>
                  <a:pt x="2752" y="216794"/>
                  <a:pt x="2752" y="216569"/>
                </a:cubicBezTo>
                <a:cubicBezTo>
                  <a:pt x="2752" y="216372"/>
                  <a:pt x="2555" y="216204"/>
                  <a:pt x="2359" y="216204"/>
                </a:cubicBezTo>
                <a:close/>
                <a:moveTo>
                  <a:pt x="4324" y="216204"/>
                </a:moveTo>
                <a:cubicBezTo>
                  <a:pt x="4100" y="216204"/>
                  <a:pt x="3931" y="216372"/>
                  <a:pt x="3931" y="216569"/>
                </a:cubicBezTo>
                <a:cubicBezTo>
                  <a:pt x="3931" y="216794"/>
                  <a:pt x="4100" y="216962"/>
                  <a:pt x="4324" y="216962"/>
                </a:cubicBezTo>
                <a:cubicBezTo>
                  <a:pt x="4521" y="216962"/>
                  <a:pt x="4717" y="216794"/>
                  <a:pt x="4717" y="216569"/>
                </a:cubicBezTo>
                <a:cubicBezTo>
                  <a:pt x="4717" y="216372"/>
                  <a:pt x="4521" y="216204"/>
                  <a:pt x="4324" y="216204"/>
                </a:cubicBezTo>
                <a:close/>
                <a:moveTo>
                  <a:pt x="6289" y="216204"/>
                </a:moveTo>
                <a:cubicBezTo>
                  <a:pt x="6065" y="216204"/>
                  <a:pt x="5896" y="216372"/>
                  <a:pt x="5896" y="216569"/>
                </a:cubicBezTo>
                <a:cubicBezTo>
                  <a:pt x="5896" y="216794"/>
                  <a:pt x="6065" y="216962"/>
                  <a:pt x="6289" y="216962"/>
                </a:cubicBezTo>
                <a:cubicBezTo>
                  <a:pt x="6486" y="216962"/>
                  <a:pt x="6682" y="216794"/>
                  <a:pt x="6682" y="216569"/>
                </a:cubicBezTo>
                <a:cubicBezTo>
                  <a:pt x="6682" y="216372"/>
                  <a:pt x="6486" y="216204"/>
                  <a:pt x="6289" y="216204"/>
                </a:cubicBezTo>
                <a:close/>
                <a:moveTo>
                  <a:pt x="8255" y="216204"/>
                </a:moveTo>
                <a:cubicBezTo>
                  <a:pt x="8030" y="216204"/>
                  <a:pt x="7862" y="216372"/>
                  <a:pt x="7862" y="216569"/>
                </a:cubicBezTo>
                <a:cubicBezTo>
                  <a:pt x="7862" y="216794"/>
                  <a:pt x="8030" y="216962"/>
                  <a:pt x="8255" y="216962"/>
                </a:cubicBezTo>
                <a:cubicBezTo>
                  <a:pt x="8451" y="216962"/>
                  <a:pt x="8648" y="216794"/>
                  <a:pt x="8648" y="216569"/>
                </a:cubicBezTo>
                <a:cubicBezTo>
                  <a:pt x="8648" y="216372"/>
                  <a:pt x="8451" y="216204"/>
                  <a:pt x="8255" y="216204"/>
                </a:cubicBezTo>
                <a:close/>
                <a:moveTo>
                  <a:pt x="10220" y="216204"/>
                </a:moveTo>
                <a:cubicBezTo>
                  <a:pt x="9995" y="216204"/>
                  <a:pt x="9827" y="216372"/>
                  <a:pt x="9827" y="216569"/>
                </a:cubicBezTo>
                <a:cubicBezTo>
                  <a:pt x="9827" y="216794"/>
                  <a:pt x="9995" y="216962"/>
                  <a:pt x="10220" y="216962"/>
                </a:cubicBezTo>
                <a:cubicBezTo>
                  <a:pt x="10416" y="216962"/>
                  <a:pt x="10585" y="216794"/>
                  <a:pt x="10585" y="216569"/>
                </a:cubicBezTo>
                <a:cubicBezTo>
                  <a:pt x="10585" y="216372"/>
                  <a:pt x="10416" y="216204"/>
                  <a:pt x="10220" y="216204"/>
                </a:cubicBezTo>
                <a:close/>
                <a:moveTo>
                  <a:pt x="394" y="218169"/>
                </a:moveTo>
                <a:cubicBezTo>
                  <a:pt x="169" y="218169"/>
                  <a:pt x="1" y="218338"/>
                  <a:pt x="1" y="218534"/>
                </a:cubicBezTo>
                <a:cubicBezTo>
                  <a:pt x="1" y="218759"/>
                  <a:pt x="169" y="218927"/>
                  <a:pt x="394" y="218927"/>
                </a:cubicBezTo>
                <a:cubicBezTo>
                  <a:pt x="590" y="218927"/>
                  <a:pt x="759" y="218759"/>
                  <a:pt x="759" y="218534"/>
                </a:cubicBezTo>
                <a:cubicBezTo>
                  <a:pt x="759" y="218338"/>
                  <a:pt x="590" y="218169"/>
                  <a:pt x="394" y="218169"/>
                </a:cubicBezTo>
                <a:close/>
                <a:moveTo>
                  <a:pt x="2359" y="218169"/>
                </a:moveTo>
                <a:cubicBezTo>
                  <a:pt x="2134" y="218169"/>
                  <a:pt x="1966" y="218338"/>
                  <a:pt x="1966" y="218534"/>
                </a:cubicBezTo>
                <a:cubicBezTo>
                  <a:pt x="1966" y="218759"/>
                  <a:pt x="2134" y="218927"/>
                  <a:pt x="2359" y="218927"/>
                </a:cubicBezTo>
                <a:cubicBezTo>
                  <a:pt x="2555" y="218927"/>
                  <a:pt x="2752" y="218759"/>
                  <a:pt x="2752" y="218534"/>
                </a:cubicBezTo>
                <a:cubicBezTo>
                  <a:pt x="2752" y="218338"/>
                  <a:pt x="2555" y="218169"/>
                  <a:pt x="2359" y="218169"/>
                </a:cubicBezTo>
                <a:close/>
                <a:moveTo>
                  <a:pt x="4324" y="218169"/>
                </a:moveTo>
                <a:cubicBezTo>
                  <a:pt x="4100" y="218169"/>
                  <a:pt x="3931" y="218338"/>
                  <a:pt x="3931" y="218534"/>
                </a:cubicBezTo>
                <a:cubicBezTo>
                  <a:pt x="3931" y="218759"/>
                  <a:pt x="4100" y="218927"/>
                  <a:pt x="4324" y="218927"/>
                </a:cubicBezTo>
                <a:cubicBezTo>
                  <a:pt x="4521" y="218927"/>
                  <a:pt x="4717" y="218759"/>
                  <a:pt x="4717" y="218534"/>
                </a:cubicBezTo>
                <a:cubicBezTo>
                  <a:pt x="4717" y="218338"/>
                  <a:pt x="4521" y="218169"/>
                  <a:pt x="4324" y="218169"/>
                </a:cubicBezTo>
                <a:close/>
                <a:moveTo>
                  <a:pt x="6289" y="218169"/>
                </a:moveTo>
                <a:cubicBezTo>
                  <a:pt x="6065" y="218169"/>
                  <a:pt x="5896" y="218338"/>
                  <a:pt x="5896" y="218534"/>
                </a:cubicBezTo>
                <a:cubicBezTo>
                  <a:pt x="5896" y="218759"/>
                  <a:pt x="6065" y="218927"/>
                  <a:pt x="6289" y="218927"/>
                </a:cubicBezTo>
                <a:cubicBezTo>
                  <a:pt x="6486" y="218927"/>
                  <a:pt x="6682" y="218759"/>
                  <a:pt x="6682" y="218534"/>
                </a:cubicBezTo>
                <a:cubicBezTo>
                  <a:pt x="6682" y="218338"/>
                  <a:pt x="6486" y="218169"/>
                  <a:pt x="6289" y="218169"/>
                </a:cubicBezTo>
                <a:close/>
                <a:moveTo>
                  <a:pt x="394" y="220106"/>
                </a:moveTo>
                <a:cubicBezTo>
                  <a:pt x="169" y="220134"/>
                  <a:pt x="1" y="220303"/>
                  <a:pt x="1" y="220499"/>
                </a:cubicBezTo>
                <a:cubicBezTo>
                  <a:pt x="1" y="220724"/>
                  <a:pt x="169" y="220892"/>
                  <a:pt x="394" y="220892"/>
                </a:cubicBezTo>
                <a:cubicBezTo>
                  <a:pt x="590" y="220892"/>
                  <a:pt x="759" y="220724"/>
                  <a:pt x="759" y="220499"/>
                </a:cubicBezTo>
                <a:cubicBezTo>
                  <a:pt x="759" y="220303"/>
                  <a:pt x="590" y="220106"/>
                  <a:pt x="394" y="220106"/>
                </a:cubicBezTo>
                <a:close/>
                <a:moveTo>
                  <a:pt x="2359" y="220106"/>
                </a:moveTo>
                <a:cubicBezTo>
                  <a:pt x="2134" y="220134"/>
                  <a:pt x="1966" y="220303"/>
                  <a:pt x="1966" y="220499"/>
                </a:cubicBezTo>
                <a:cubicBezTo>
                  <a:pt x="1966" y="220724"/>
                  <a:pt x="2134" y="220892"/>
                  <a:pt x="2359" y="220892"/>
                </a:cubicBezTo>
                <a:cubicBezTo>
                  <a:pt x="2555" y="220892"/>
                  <a:pt x="2752" y="220724"/>
                  <a:pt x="2752" y="220499"/>
                </a:cubicBezTo>
                <a:cubicBezTo>
                  <a:pt x="2752" y="220303"/>
                  <a:pt x="2555" y="220106"/>
                  <a:pt x="2359" y="220106"/>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20"/>
          <p:cNvSpPr txBox="1">
            <a:spLocks noGrp="1"/>
          </p:cNvSpPr>
          <p:nvPr>
            <p:ph type="subTitle" idx="1"/>
          </p:nvPr>
        </p:nvSpPr>
        <p:spPr>
          <a:xfrm>
            <a:off x="953248" y="1633950"/>
            <a:ext cx="2709900" cy="6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20"/>
          <p:cNvSpPr txBox="1">
            <a:spLocks noGrp="1"/>
          </p:cNvSpPr>
          <p:nvPr>
            <p:ph type="subTitle" idx="2"/>
          </p:nvPr>
        </p:nvSpPr>
        <p:spPr>
          <a:xfrm>
            <a:off x="4955261" y="1633950"/>
            <a:ext cx="2709900" cy="6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0"/>
          <p:cNvSpPr txBox="1">
            <a:spLocks noGrp="1"/>
          </p:cNvSpPr>
          <p:nvPr>
            <p:ph type="subTitle" idx="3"/>
          </p:nvPr>
        </p:nvSpPr>
        <p:spPr>
          <a:xfrm>
            <a:off x="953248" y="3872183"/>
            <a:ext cx="2709900" cy="6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4"/>
          </p:nvPr>
        </p:nvSpPr>
        <p:spPr>
          <a:xfrm>
            <a:off x="953248" y="2753075"/>
            <a:ext cx="2709900" cy="6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5"/>
          </p:nvPr>
        </p:nvSpPr>
        <p:spPr>
          <a:xfrm>
            <a:off x="4955261" y="2751463"/>
            <a:ext cx="2709900" cy="6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6"/>
          </p:nvPr>
        </p:nvSpPr>
        <p:spPr>
          <a:xfrm>
            <a:off x="4955261" y="3872200"/>
            <a:ext cx="2709900" cy="6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subTitle" idx="7"/>
          </p:nvPr>
        </p:nvSpPr>
        <p:spPr>
          <a:xfrm>
            <a:off x="953248" y="1336275"/>
            <a:ext cx="2709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eadex Pro Medium"/>
                <a:ea typeface="Readex Pro Medium"/>
                <a:cs typeface="Readex Pro Medium"/>
                <a:sym typeface="Readex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0"/>
          <p:cNvSpPr txBox="1">
            <a:spLocks noGrp="1"/>
          </p:cNvSpPr>
          <p:nvPr>
            <p:ph type="subTitle" idx="8"/>
          </p:nvPr>
        </p:nvSpPr>
        <p:spPr>
          <a:xfrm>
            <a:off x="4955261" y="1336275"/>
            <a:ext cx="2709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eadex Pro Medium"/>
                <a:ea typeface="Readex Pro Medium"/>
                <a:cs typeface="Readex Pro Medium"/>
                <a:sym typeface="Readex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0"/>
          <p:cNvSpPr txBox="1">
            <a:spLocks noGrp="1"/>
          </p:cNvSpPr>
          <p:nvPr>
            <p:ph type="subTitle" idx="9"/>
          </p:nvPr>
        </p:nvSpPr>
        <p:spPr>
          <a:xfrm>
            <a:off x="4955261" y="2453788"/>
            <a:ext cx="2709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eadex Pro Medium"/>
                <a:ea typeface="Readex Pro Medium"/>
                <a:cs typeface="Readex Pro Medium"/>
                <a:sym typeface="Readex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0"/>
          <p:cNvSpPr txBox="1">
            <a:spLocks noGrp="1"/>
          </p:cNvSpPr>
          <p:nvPr>
            <p:ph type="subTitle" idx="13"/>
          </p:nvPr>
        </p:nvSpPr>
        <p:spPr>
          <a:xfrm>
            <a:off x="953248" y="3571293"/>
            <a:ext cx="2709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eadex Pro Medium"/>
                <a:ea typeface="Readex Pro Medium"/>
                <a:cs typeface="Readex Pro Medium"/>
                <a:sym typeface="Readex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0"/>
          <p:cNvSpPr txBox="1">
            <a:spLocks noGrp="1"/>
          </p:cNvSpPr>
          <p:nvPr>
            <p:ph type="subTitle" idx="14"/>
          </p:nvPr>
        </p:nvSpPr>
        <p:spPr>
          <a:xfrm>
            <a:off x="953248" y="2452176"/>
            <a:ext cx="2709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eadex Pro Medium"/>
                <a:ea typeface="Readex Pro Medium"/>
                <a:cs typeface="Readex Pro Medium"/>
                <a:sym typeface="Readex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0"/>
          <p:cNvSpPr txBox="1">
            <a:spLocks noGrp="1"/>
          </p:cNvSpPr>
          <p:nvPr>
            <p:ph type="subTitle" idx="15"/>
          </p:nvPr>
        </p:nvSpPr>
        <p:spPr>
          <a:xfrm>
            <a:off x="4955261" y="3571300"/>
            <a:ext cx="2709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Readex Pro Medium"/>
                <a:ea typeface="Readex Pro Medium"/>
                <a:cs typeface="Readex Pro Medium"/>
                <a:sym typeface="Readex Pr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20"/>
          <p:cNvSpPr/>
          <p:nvPr/>
        </p:nvSpPr>
        <p:spPr>
          <a:xfrm rot="5400000">
            <a:off x="-2356350" y="2352600"/>
            <a:ext cx="5151000" cy="4383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rot="5400000">
            <a:off x="7425746" y="-4213775"/>
            <a:ext cx="2473442" cy="8323800"/>
          </a:xfrm>
          <a:custGeom>
            <a:avLst/>
            <a:gdLst/>
            <a:ahLst/>
            <a:cxnLst/>
            <a:rect l="l" t="t" r="r" b="b"/>
            <a:pathLst>
              <a:path w="65639" h="220893" extrusionOk="0">
                <a:moveTo>
                  <a:pt x="25942" y="0"/>
                </a:moveTo>
                <a:cubicBezTo>
                  <a:pt x="25717" y="0"/>
                  <a:pt x="25549" y="197"/>
                  <a:pt x="25549" y="393"/>
                </a:cubicBezTo>
                <a:cubicBezTo>
                  <a:pt x="25549" y="618"/>
                  <a:pt x="25717" y="786"/>
                  <a:pt x="25942" y="786"/>
                </a:cubicBezTo>
                <a:cubicBezTo>
                  <a:pt x="26138" y="786"/>
                  <a:pt x="26335" y="618"/>
                  <a:pt x="26335" y="393"/>
                </a:cubicBezTo>
                <a:cubicBezTo>
                  <a:pt x="26335" y="197"/>
                  <a:pt x="26138" y="0"/>
                  <a:pt x="25942" y="0"/>
                </a:cubicBezTo>
                <a:close/>
                <a:moveTo>
                  <a:pt x="27907" y="0"/>
                </a:moveTo>
                <a:cubicBezTo>
                  <a:pt x="27682" y="0"/>
                  <a:pt x="27514" y="197"/>
                  <a:pt x="27514" y="393"/>
                </a:cubicBezTo>
                <a:cubicBezTo>
                  <a:pt x="27514" y="618"/>
                  <a:pt x="27682" y="786"/>
                  <a:pt x="27907" y="786"/>
                </a:cubicBezTo>
                <a:cubicBezTo>
                  <a:pt x="28103" y="786"/>
                  <a:pt x="28300" y="618"/>
                  <a:pt x="28300" y="393"/>
                </a:cubicBezTo>
                <a:cubicBezTo>
                  <a:pt x="28300" y="197"/>
                  <a:pt x="28103" y="0"/>
                  <a:pt x="27907" y="0"/>
                </a:cubicBezTo>
                <a:close/>
                <a:moveTo>
                  <a:pt x="29872" y="0"/>
                </a:moveTo>
                <a:cubicBezTo>
                  <a:pt x="29647" y="0"/>
                  <a:pt x="29479" y="197"/>
                  <a:pt x="29479" y="393"/>
                </a:cubicBezTo>
                <a:cubicBezTo>
                  <a:pt x="29479" y="618"/>
                  <a:pt x="29647" y="786"/>
                  <a:pt x="29872" y="786"/>
                </a:cubicBezTo>
                <a:cubicBezTo>
                  <a:pt x="30069" y="786"/>
                  <a:pt x="30265" y="618"/>
                  <a:pt x="30265" y="393"/>
                </a:cubicBezTo>
                <a:cubicBezTo>
                  <a:pt x="30265" y="197"/>
                  <a:pt x="30069" y="0"/>
                  <a:pt x="29872" y="0"/>
                </a:cubicBezTo>
                <a:close/>
                <a:moveTo>
                  <a:pt x="31837" y="0"/>
                </a:moveTo>
                <a:cubicBezTo>
                  <a:pt x="31613" y="0"/>
                  <a:pt x="31444" y="197"/>
                  <a:pt x="31444" y="393"/>
                </a:cubicBezTo>
                <a:cubicBezTo>
                  <a:pt x="31444" y="618"/>
                  <a:pt x="31613" y="786"/>
                  <a:pt x="31837" y="786"/>
                </a:cubicBezTo>
                <a:cubicBezTo>
                  <a:pt x="32034" y="786"/>
                  <a:pt x="32230" y="618"/>
                  <a:pt x="32230" y="393"/>
                </a:cubicBezTo>
                <a:cubicBezTo>
                  <a:pt x="32230" y="197"/>
                  <a:pt x="32034" y="0"/>
                  <a:pt x="31837" y="0"/>
                </a:cubicBezTo>
                <a:close/>
                <a:moveTo>
                  <a:pt x="33802" y="0"/>
                </a:moveTo>
                <a:cubicBezTo>
                  <a:pt x="33578" y="0"/>
                  <a:pt x="33409" y="197"/>
                  <a:pt x="33409" y="393"/>
                </a:cubicBezTo>
                <a:cubicBezTo>
                  <a:pt x="33409" y="618"/>
                  <a:pt x="33578" y="786"/>
                  <a:pt x="33802" y="786"/>
                </a:cubicBezTo>
                <a:cubicBezTo>
                  <a:pt x="33999" y="786"/>
                  <a:pt x="34195" y="618"/>
                  <a:pt x="34195" y="393"/>
                </a:cubicBezTo>
                <a:cubicBezTo>
                  <a:pt x="34195" y="197"/>
                  <a:pt x="33999" y="0"/>
                  <a:pt x="33802" y="0"/>
                </a:cubicBezTo>
                <a:close/>
                <a:moveTo>
                  <a:pt x="35768" y="0"/>
                </a:moveTo>
                <a:cubicBezTo>
                  <a:pt x="35543" y="0"/>
                  <a:pt x="35375" y="197"/>
                  <a:pt x="35375" y="393"/>
                </a:cubicBezTo>
                <a:cubicBezTo>
                  <a:pt x="35375" y="618"/>
                  <a:pt x="35543" y="786"/>
                  <a:pt x="35768" y="786"/>
                </a:cubicBezTo>
                <a:cubicBezTo>
                  <a:pt x="35964" y="786"/>
                  <a:pt x="36161" y="618"/>
                  <a:pt x="36161" y="393"/>
                </a:cubicBezTo>
                <a:cubicBezTo>
                  <a:pt x="36161" y="197"/>
                  <a:pt x="35964" y="0"/>
                  <a:pt x="35768" y="0"/>
                </a:cubicBezTo>
                <a:close/>
                <a:moveTo>
                  <a:pt x="37733" y="0"/>
                </a:moveTo>
                <a:cubicBezTo>
                  <a:pt x="37508" y="0"/>
                  <a:pt x="37340" y="197"/>
                  <a:pt x="37340" y="393"/>
                </a:cubicBezTo>
                <a:cubicBezTo>
                  <a:pt x="37340" y="618"/>
                  <a:pt x="37508" y="786"/>
                  <a:pt x="37733" y="786"/>
                </a:cubicBezTo>
                <a:cubicBezTo>
                  <a:pt x="37929" y="786"/>
                  <a:pt x="38126" y="618"/>
                  <a:pt x="38126" y="393"/>
                </a:cubicBezTo>
                <a:cubicBezTo>
                  <a:pt x="38126" y="197"/>
                  <a:pt x="37929" y="0"/>
                  <a:pt x="37733" y="0"/>
                </a:cubicBezTo>
                <a:close/>
                <a:moveTo>
                  <a:pt x="39698" y="0"/>
                </a:moveTo>
                <a:cubicBezTo>
                  <a:pt x="39474" y="0"/>
                  <a:pt x="39305" y="197"/>
                  <a:pt x="39305" y="393"/>
                </a:cubicBezTo>
                <a:cubicBezTo>
                  <a:pt x="39305" y="618"/>
                  <a:pt x="39474" y="786"/>
                  <a:pt x="39698" y="786"/>
                </a:cubicBezTo>
                <a:cubicBezTo>
                  <a:pt x="39895" y="786"/>
                  <a:pt x="40091" y="618"/>
                  <a:pt x="40091" y="393"/>
                </a:cubicBezTo>
                <a:cubicBezTo>
                  <a:pt x="40091" y="197"/>
                  <a:pt x="39895" y="0"/>
                  <a:pt x="39698" y="0"/>
                </a:cubicBezTo>
                <a:close/>
                <a:moveTo>
                  <a:pt x="41663" y="0"/>
                </a:moveTo>
                <a:cubicBezTo>
                  <a:pt x="41439" y="0"/>
                  <a:pt x="41270" y="197"/>
                  <a:pt x="41270" y="393"/>
                </a:cubicBezTo>
                <a:cubicBezTo>
                  <a:pt x="41270" y="618"/>
                  <a:pt x="41439" y="786"/>
                  <a:pt x="41663" y="786"/>
                </a:cubicBezTo>
                <a:cubicBezTo>
                  <a:pt x="41860" y="786"/>
                  <a:pt x="42056" y="618"/>
                  <a:pt x="42056" y="393"/>
                </a:cubicBezTo>
                <a:cubicBezTo>
                  <a:pt x="42056" y="197"/>
                  <a:pt x="41860" y="0"/>
                  <a:pt x="41663" y="0"/>
                </a:cubicBezTo>
                <a:close/>
                <a:moveTo>
                  <a:pt x="43629" y="0"/>
                </a:moveTo>
                <a:cubicBezTo>
                  <a:pt x="43404" y="0"/>
                  <a:pt x="43235" y="197"/>
                  <a:pt x="43235" y="393"/>
                </a:cubicBezTo>
                <a:cubicBezTo>
                  <a:pt x="43235" y="618"/>
                  <a:pt x="43404" y="786"/>
                  <a:pt x="43629" y="786"/>
                </a:cubicBezTo>
                <a:cubicBezTo>
                  <a:pt x="43825" y="786"/>
                  <a:pt x="44022" y="618"/>
                  <a:pt x="44022" y="393"/>
                </a:cubicBezTo>
                <a:cubicBezTo>
                  <a:pt x="44022" y="197"/>
                  <a:pt x="43825" y="0"/>
                  <a:pt x="43629" y="0"/>
                </a:cubicBezTo>
                <a:close/>
                <a:moveTo>
                  <a:pt x="25942" y="1965"/>
                </a:moveTo>
                <a:cubicBezTo>
                  <a:pt x="25717" y="1965"/>
                  <a:pt x="25549" y="2162"/>
                  <a:pt x="25549" y="2358"/>
                </a:cubicBezTo>
                <a:cubicBezTo>
                  <a:pt x="25549" y="2583"/>
                  <a:pt x="25717" y="2752"/>
                  <a:pt x="25942" y="2752"/>
                </a:cubicBezTo>
                <a:cubicBezTo>
                  <a:pt x="26138" y="2752"/>
                  <a:pt x="26335" y="2583"/>
                  <a:pt x="26335" y="2358"/>
                </a:cubicBezTo>
                <a:cubicBezTo>
                  <a:pt x="26335" y="2162"/>
                  <a:pt x="26138" y="1965"/>
                  <a:pt x="25942" y="1965"/>
                </a:cubicBezTo>
                <a:close/>
                <a:moveTo>
                  <a:pt x="27907" y="1965"/>
                </a:moveTo>
                <a:cubicBezTo>
                  <a:pt x="27682" y="1965"/>
                  <a:pt x="27514" y="2162"/>
                  <a:pt x="27514" y="2358"/>
                </a:cubicBezTo>
                <a:cubicBezTo>
                  <a:pt x="27514" y="2583"/>
                  <a:pt x="27682" y="2752"/>
                  <a:pt x="27907" y="2752"/>
                </a:cubicBezTo>
                <a:cubicBezTo>
                  <a:pt x="28103" y="2752"/>
                  <a:pt x="28300" y="2583"/>
                  <a:pt x="28300" y="2358"/>
                </a:cubicBezTo>
                <a:cubicBezTo>
                  <a:pt x="28300" y="2162"/>
                  <a:pt x="28103" y="1965"/>
                  <a:pt x="27907" y="1965"/>
                </a:cubicBezTo>
                <a:close/>
                <a:moveTo>
                  <a:pt x="29872" y="1965"/>
                </a:moveTo>
                <a:cubicBezTo>
                  <a:pt x="29647" y="1965"/>
                  <a:pt x="29479" y="2162"/>
                  <a:pt x="29479" y="2358"/>
                </a:cubicBezTo>
                <a:cubicBezTo>
                  <a:pt x="29479" y="2583"/>
                  <a:pt x="29647" y="2752"/>
                  <a:pt x="29872" y="2752"/>
                </a:cubicBezTo>
                <a:cubicBezTo>
                  <a:pt x="30069" y="2752"/>
                  <a:pt x="30265" y="2583"/>
                  <a:pt x="30265" y="2358"/>
                </a:cubicBezTo>
                <a:cubicBezTo>
                  <a:pt x="30265" y="2162"/>
                  <a:pt x="30069" y="1965"/>
                  <a:pt x="29872" y="1965"/>
                </a:cubicBezTo>
                <a:close/>
                <a:moveTo>
                  <a:pt x="31837" y="1965"/>
                </a:moveTo>
                <a:cubicBezTo>
                  <a:pt x="31613" y="1965"/>
                  <a:pt x="31444" y="2162"/>
                  <a:pt x="31444" y="2358"/>
                </a:cubicBezTo>
                <a:cubicBezTo>
                  <a:pt x="31444" y="2583"/>
                  <a:pt x="31613" y="2752"/>
                  <a:pt x="31837" y="2752"/>
                </a:cubicBezTo>
                <a:cubicBezTo>
                  <a:pt x="32034" y="2752"/>
                  <a:pt x="32230" y="2583"/>
                  <a:pt x="32230" y="2358"/>
                </a:cubicBezTo>
                <a:cubicBezTo>
                  <a:pt x="32230" y="2162"/>
                  <a:pt x="32034" y="1965"/>
                  <a:pt x="31837" y="1965"/>
                </a:cubicBezTo>
                <a:close/>
                <a:moveTo>
                  <a:pt x="33802" y="1965"/>
                </a:moveTo>
                <a:cubicBezTo>
                  <a:pt x="33578" y="1965"/>
                  <a:pt x="33409" y="2162"/>
                  <a:pt x="33409" y="2358"/>
                </a:cubicBezTo>
                <a:cubicBezTo>
                  <a:pt x="33409" y="2583"/>
                  <a:pt x="33578" y="2752"/>
                  <a:pt x="33802" y="2752"/>
                </a:cubicBezTo>
                <a:cubicBezTo>
                  <a:pt x="33999" y="2752"/>
                  <a:pt x="34195" y="2583"/>
                  <a:pt x="34195" y="2358"/>
                </a:cubicBezTo>
                <a:cubicBezTo>
                  <a:pt x="34195" y="2162"/>
                  <a:pt x="33999" y="1965"/>
                  <a:pt x="33802" y="1965"/>
                </a:cubicBezTo>
                <a:close/>
                <a:moveTo>
                  <a:pt x="35768" y="1965"/>
                </a:moveTo>
                <a:cubicBezTo>
                  <a:pt x="35543" y="1965"/>
                  <a:pt x="35375" y="2162"/>
                  <a:pt x="35375" y="2358"/>
                </a:cubicBezTo>
                <a:cubicBezTo>
                  <a:pt x="35375" y="2583"/>
                  <a:pt x="35543" y="2752"/>
                  <a:pt x="35768" y="2752"/>
                </a:cubicBezTo>
                <a:cubicBezTo>
                  <a:pt x="35964" y="2752"/>
                  <a:pt x="36161" y="2583"/>
                  <a:pt x="36161" y="2358"/>
                </a:cubicBezTo>
                <a:cubicBezTo>
                  <a:pt x="36161" y="2162"/>
                  <a:pt x="35964" y="1965"/>
                  <a:pt x="35768" y="1965"/>
                </a:cubicBezTo>
                <a:close/>
                <a:moveTo>
                  <a:pt x="37733" y="1965"/>
                </a:moveTo>
                <a:cubicBezTo>
                  <a:pt x="37508" y="1965"/>
                  <a:pt x="37340" y="2162"/>
                  <a:pt x="37340" y="2358"/>
                </a:cubicBezTo>
                <a:cubicBezTo>
                  <a:pt x="37340" y="2583"/>
                  <a:pt x="37508" y="2752"/>
                  <a:pt x="37733" y="2752"/>
                </a:cubicBezTo>
                <a:cubicBezTo>
                  <a:pt x="37929" y="2752"/>
                  <a:pt x="38126" y="2583"/>
                  <a:pt x="38126" y="2358"/>
                </a:cubicBezTo>
                <a:cubicBezTo>
                  <a:pt x="38126" y="2162"/>
                  <a:pt x="37929" y="1965"/>
                  <a:pt x="37733" y="1965"/>
                </a:cubicBezTo>
                <a:close/>
                <a:moveTo>
                  <a:pt x="39698" y="1965"/>
                </a:moveTo>
                <a:cubicBezTo>
                  <a:pt x="39474" y="1965"/>
                  <a:pt x="39305" y="2162"/>
                  <a:pt x="39305" y="2358"/>
                </a:cubicBezTo>
                <a:cubicBezTo>
                  <a:pt x="39305" y="2583"/>
                  <a:pt x="39474" y="2752"/>
                  <a:pt x="39698" y="2752"/>
                </a:cubicBezTo>
                <a:cubicBezTo>
                  <a:pt x="39895" y="2752"/>
                  <a:pt x="40091" y="2583"/>
                  <a:pt x="40091" y="2358"/>
                </a:cubicBezTo>
                <a:cubicBezTo>
                  <a:pt x="40091" y="2162"/>
                  <a:pt x="39895" y="1965"/>
                  <a:pt x="39698" y="1965"/>
                </a:cubicBezTo>
                <a:close/>
                <a:moveTo>
                  <a:pt x="41663" y="1965"/>
                </a:moveTo>
                <a:cubicBezTo>
                  <a:pt x="41439" y="1965"/>
                  <a:pt x="41270" y="2162"/>
                  <a:pt x="41270" y="2358"/>
                </a:cubicBezTo>
                <a:cubicBezTo>
                  <a:pt x="41270" y="2583"/>
                  <a:pt x="41439" y="2752"/>
                  <a:pt x="41663" y="2752"/>
                </a:cubicBezTo>
                <a:cubicBezTo>
                  <a:pt x="41860" y="2752"/>
                  <a:pt x="42056" y="2583"/>
                  <a:pt x="42056" y="2358"/>
                </a:cubicBezTo>
                <a:cubicBezTo>
                  <a:pt x="42056" y="2162"/>
                  <a:pt x="41860" y="1965"/>
                  <a:pt x="41663" y="1965"/>
                </a:cubicBezTo>
                <a:close/>
                <a:moveTo>
                  <a:pt x="43629" y="1965"/>
                </a:moveTo>
                <a:cubicBezTo>
                  <a:pt x="43404" y="1965"/>
                  <a:pt x="43235" y="2162"/>
                  <a:pt x="43235" y="2358"/>
                </a:cubicBezTo>
                <a:cubicBezTo>
                  <a:pt x="43235" y="2583"/>
                  <a:pt x="43404" y="2752"/>
                  <a:pt x="43629" y="2752"/>
                </a:cubicBezTo>
                <a:cubicBezTo>
                  <a:pt x="43825" y="2752"/>
                  <a:pt x="44022" y="2583"/>
                  <a:pt x="44022" y="2358"/>
                </a:cubicBezTo>
                <a:cubicBezTo>
                  <a:pt x="44022" y="2162"/>
                  <a:pt x="43825" y="1965"/>
                  <a:pt x="43629" y="1965"/>
                </a:cubicBezTo>
                <a:close/>
                <a:moveTo>
                  <a:pt x="27864" y="3956"/>
                </a:moveTo>
                <a:cubicBezTo>
                  <a:pt x="27661" y="3956"/>
                  <a:pt x="27514" y="4140"/>
                  <a:pt x="27514" y="4324"/>
                </a:cubicBezTo>
                <a:cubicBezTo>
                  <a:pt x="27514" y="4548"/>
                  <a:pt x="27682" y="4717"/>
                  <a:pt x="27907" y="4717"/>
                </a:cubicBezTo>
                <a:cubicBezTo>
                  <a:pt x="28103" y="4717"/>
                  <a:pt x="28300" y="4548"/>
                  <a:pt x="28300" y="4324"/>
                </a:cubicBezTo>
                <a:cubicBezTo>
                  <a:pt x="28300" y="4127"/>
                  <a:pt x="28103" y="3959"/>
                  <a:pt x="27907" y="3959"/>
                </a:cubicBezTo>
                <a:cubicBezTo>
                  <a:pt x="27892" y="3957"/>
                  <a:pt x="27878" y="3956"/>
                  <a:pt x="27864" y="3956"/>
                </a:cubicBezTo>
                <a:close/>
                <a:moveTo>
                  <a:pt x="29829" y="3956"/>
                </a:moveTo>
                <a:cubicBezTo>
                  <a:pt x="29626" y="3956"/>
                  <a:pt x="29479" y="4140"/>
                  <a:pt x="29479" y="4324"/>
                </a:cubicBezTo>
                <a:cubicBezTo>
                  <a:pt x="29479" y="4548"/>
                  <a:pt x="29647" y="4717"/>
                  <a:pt x="29872" y="4717"/>
                </a:cubicBezTo>
                <a:cubicBezTo>
                  <a:pt x="30069" y="4717"/>
                  <a:pt x="30265" y="4548"/>
                  <a:pt x="30265" y="4324"/>
                </a:cubicBezTo>
                <a:cubicBezTo>
                  <a:pt x="30265" y="4127"/>
                  <a:pt x="30069" y="3959"/>
                  <a:pt x="29872" y="3959"/>
                </a:cubicBezTo>
                <a:cubicBezTo>
                  <a:pt x="29857" y="3957"/>
                  <a:pt x="29843" y="3956"/>
                  <a:pt x="29829" y="3956"/>
                </a:cubicBezTo>
                <a:close/>
                <a:moveTo>
                  <a:pt x="31794" y="3956"/>
                </a:moveTo>
                <a:cubicBezTo>
                  <a:pt x="31592" y="3956"/>
                  <a:pt x="31444" y="4140"/>
                  <a:pt x="31444" y="4324"/>
                </a:cubicBezTo>
                <a:cubicBezTo>
                  <a:pt x="31444" y="4548"/>
                  <a:pt x="31613" y="4717"/>
                  <a:pt x="31837" y="4717"/>
                </a:cubicBezTo>
                <a:cubicBezTo>
                  <a:pt x="32034" y="4717"/>
                  <a:pt x="32230" y="4548"/>
                  <a:pt x="32230" y="4324"/>
                </a:cubicBezTo>
                <a:cubicBezTo>
                  <a:pt x="32230" y="4127"/>
                  <a:pt x="32034" y="3959"/>
                  <a:pt x="31837" y="3959"/>
                </a:cubicBezTo>
                <a:cubicBezTo>
                  <a:pt x="31823" y="3957"/>
                  <a:pt x="31808" y="3956"/>
                  <a:pt x="31794" y="3956"/>
                </a:cubicBezTo>
                <a:close/>
                <a:moveTo>
                  <a:pt x="33760" y="3956"/>
                </a:moveTo>
                <a:cubicBezTo>
                  <a:pt x="33557" y="3956"/>
                  <a:pt x="33409" y="4140"/>
                  <a:pt x="33409" y="4324"/>
                </a:cubicBezTo>
                <a:cubicBezTo>
                  <a:pt x="33409" y="4548"/>
                  <a:pt x="33578" y="4717"/>
                  <a:pt x="33802" y="4717"/>
                </a:cubicBezTo>
                <a:cubicBezTo>
                  <a:pt x="33999" y="4717"/>
                  <a:pt x="34195" y="4548"/>
                  <a:pt x="34195" y="4324"/>
                </a:cubicBezTo>
                <a:cubicBezTo>
                  <a:pt x="34195" y="4127"/>
                  <a:pt x="33999" y="3959"/>
                  <a:pt x="33802" y="3959"/>
                </a:cubicBezTo>
                <a:cubicBezTo>
                  <a:pt x="33788" y="3957"/>
                  <a:pt x="33774" y="3956"/>
                  <a:pt x="33760" y="3956"/>
                </a:cubicBezTo>
                <a:close/>
                <a:moveTo>
                  <a:pt x="35725" y="3956"/>
                </a:moveTo>
                <a:cubicBezTo>
                  <a:pt x="35522" y="3956"/>
                  <a:pt x="35375" y="4140"/>
                  <a:pt x="35375" y="4324"/>
                </a:cubicBezTo>
                <a:cubicBezTo>
                  <a:pt x="35375" y="4548"/>
                  <a:pt x="35543" y="4717"/>
                  <a:pt x="35768" y="4717"/>
                </a:cubicBezTo>
                <a:cubicBezTo>
                  <a:pt x="35964" y="4717"/>
                  <a:pt x="36161" y="4548"/>
                  <a:pt x="36161" y="4324"/>
                </a:cubicBezTo>
                <a:cubicBezTo>
                  <a:pt x="36161" y="4127"/>
                  <a:pt x="35964" y="3959"/>
                  <a:pt x="35768" y="3959"/>
                </a:cubicBezTo>
                <a:cubicBezTo>
                  <a:pt x="35753" y="3957"/>
                  <a:pt x="35739" y="3956"/>
                  <a:pt x="35725" y="3956"/>
                </a:cubicBezTo>
                <a:close/>
                <a:moveTo>
                  <a:pt x="37690" y="3956"/>
                </a:moveTo>
                <a:cubicBezTo>
                  <a:pt x="37487" y="3956"/>
                  <a:pt x="37340" y="4140"/>
                  <a:pt x="37340" y="4324"/>
                </a:cubicBezTo>
                <a:cubicBezTo>
                  <a:pt x="37340" y="4548"/>
                  <a:pt x="37508" y="4717"/>
                  <a:pt x="37733" y="4717"/>
                </a:cubicBezTo>
                <a:cubicBezTo>
                  <a:pt x="37929" y="4717"/>
                  <a:pt x="38126" y="4548"/>
                  <a:pt x="38126" y="4324"/>
                </a:cubicBezTo>
                <a:cubicBezTo>
                  <a:pt x="38126" y="4127"/>
                  <a:pt x="37929" y="3959"/>
                  <a:pt x="37733" y="3959"/>
                </a:cubicBezTo>
                <a:cubicBezTo>
                  <a:pt x="37718" y="3957"/>
                  <a:pt x="37704" y="3956"/>
                  <a:pt x="37690" y="3956"/>
                </a:cubicBezTo>
                <a:close/>
                <a:moveTo>
                  <a:pt x="39655" y="3956"/>
                </a:moveTo>
                <a:cubicBezTo>
                  <a:pt x="39452" y="3956"/>
                  <a:pt x="39305" y="4140"/>
                  <a:pt x="39305" y="4324"/>
                </a:cubicBezTo>
                <a:cubicBezTo>
                  <a:pt x="39305" y="4548"/>
                  <a:pt x="39474" y="4717"/>
                  <a:pt x="39698" y="4717"/>
                </a:cubicBezTo>
                <a:cubicBezTo>
                  <a:pt x="39895" y="4717"/>
                  <a:pt x="40091" y="4548"/>
                  <a:pt x="40091" y="4324"/>
                </a:cubicBezTo>
                <a:cubicBezTo>
                  <a:pt x="40091" y="4127"/>
                  <a:pt x="39895" y="3959"/>
                  <a:pt x="39698" y="3959"/>
                </a:cubicBezTo>
                <a:cubicBezTo>
                  <a:pt x="39684" y="3957"/>
                  <a:pt x="39669" y="3956"/>
                  <a:pt x="39655" y="3956"/>
                </a:cubicBezTo>
                <a:close/>
                <a:moveTo>
                  <a:pt x="41621" y="3956"/>
                </a:moveTo>
                <a:cubicBezTo>
                  <a:pt x="41418" y="3956"/>
                  <a:pt x="41270" y="4140"/>
                  <a:pt x="41270" y="4324"/>
                </a:cubicBezTo>
                <a:cubicBezTo>
                  <a:pt x="41270" y="4548"/>
                  <a:pt x="41439" y="4717"/>
                  <a:pt x="41663" y="4717"/>
                </a:cubicBezTo>
                <a:cubicBezTo>
                  <a:pt x="41860" y="4717"/>
                  <a:pt x="42056" y="4548"/>
                  <a:pt x="42056" y="4324"/>
                </a:cubicBezTo>
                <a:cubicBezTo>
                  <a:pt x="42056" y="4127"/>
                  <a:pt x="41860" y="3959"/>
                  <a:pt x="41663" y="3959"/>
                </a:cubicBezTo>
                <a:cubicBezTo>
                  <a:pt x="41649" y="3957"/>
                  <a:pt x="41635" y="3956"/>
                  <a:pt x="41621" y="3956"/>
                </a:cubicBezTo>
                <a:close/>
                <a:moveTo>
                  <a:pt x="43586" y="3956"/>
                </a:moveTo>
                <a:cubicBezTo>
                  <a:pt x="43383" y="3956"/>
                  <a:pt x="43235" y="4140"/>
                  <a:pt x="43235" y="4324"/>
                </a:cubicBezTo>
                <a:cubicBezTo>
                  <a:pt x="43235" y="4548"/>
                  <a:pt x="43404" y="4717"/>
                  <a:pt x="43629" y="4717"/>
                </a:cubicBezTo>
                <a:cubicBezTo>
                  <a:pt x="43825" y="4717"/>
                  <a:pt x="44022" y="4548"/>
                  <a:pt x="44022" y="4324"/>
                </a:cubicBezTo>
                <a:cubicBezTo>
                  <a:pt x="44022" y="4127"/>
                  <a:pt x="43825" y="3959"/>
                  <a:pt x="43629" y="3959"/>
                </a:cubicBezTo>
                <a:cubicBezTo>
                  <a:pt x="43614" y="3957"/>
                  <a:pt x="43600" y="3956"/>
                  <a:pt x="43586" y="3956"/>
                </a:cubicBezTo>
                <a:close/>
                <a:moveTo>
                  <a:pt x="45551" y="3956"/>
                </a:moveTo>
                <a:cubicBezTo>
                  <a:pt x="45348" y="3956"/>
                  <a:pt x="45201" y="4140"/>
                  <a:pt x="45201" y="4324"/>
                </a:cubicBezTo>
                <a:cubicBezTo>
                  <a:pt x="45201" y="4548"/>
                  <a:pt x="45369" y="4717"/>
                  <a:pt x="45594" y="4717"/>
                </a:cubicBezTo>
                <a:cubicBezTo>
                  <a:pt x="45790" y="4717"/>
                  <a:pt x="45987" y="4548"/>
                  <a:pt x="45987" y="4324"/>
                </a:cubicBezTo>
                <a:cubicBezTo>
                  <a:pt x="45987" y="4127"/>
                  <a:pt x="45790" y="3959"/>
                  <a:pt x="45594" y="3959"/>
                </a:cubicBezTo>
                <a:cubicBezTo>
                  <a:pt x="45579" y="3957"/>
                  <a:pt x="45565" y="3956"/>
                  <a:pt x="45551" y="3956"/>
                </a:cubicBezTo>
                <a:close/>
                <a:moveTo>
                  <a:pt x="29872" y="5896"/>
                </a:moveTo>
                <a:cubicBezTo>
                  <a:pt x="29647" y="5896"/>
                  <a:pt x="29479" y="6092"/>
                  <a:pt x="29479" y="6289"/>
                </a:cubicBezTo>
                <a:cubicBezTo>
                  <a:pt x="29479" y="6514"/>
                  <a:pt x="29647" y="6682"/>
                  <a:pt x="29872" y="6682"/>
                </a:cubicBezTo>
                <a:cubicBezTo>
                  <a:pt x="30069" y="6682"/>
                  <a:pt x="30265" y="6514"/>
                  <a:pt x="30265" y="6289"/>
                </a:cubicBezTo>
                <a:cubicBezTo>
                  <a:pt x="30265" y="6092"/>
                  <a:pt x="30069" y="5896"/>
                  <a:pt x="29872" y="5896"/>
                </a:cubicBezTo>
                <a:close/>
                <a:moveTo>
                  <a:pt x="31837" y="5896"/>
                </a:moveTo>
                <a:cubicBezTo>
                  <a:pt x="31613" y="5896"/>
                  <a:pt x="31444" y="6092"/>
                  <a:pt x="31444" y="6289"/>
                </a:cubicBezTo>
                <a:cubicBezTo>
                  <a:pt x="31444" y="6514"/>
                  <a:pt x="31613" y="6682"/>
                  <a:pt x="31837" y="6682"/>
                </a:cubicBezTo>
                <a:cubicBezTo>
                  <a:pt x="32034" y="6682"/>
                  <a:pt x="32230" y="6514"/>
                  <a:pt x="32230" y="6289"/>
                </a:cubicBezTo>
                <a:cubicBezTo>
                  <a:pt x="32230" y="6092"/>
                  <a:pt x="32034" y="5896"/>
                  <a:pt x="31837" y="5896"/>
                </a:cubicBezTo>
                <a:close/>
                <a:moveTo>
                  <a:pt x="33802" y="5896"/>
                </a:moveTo>
                <a:cubicBezTo>
                  <a:pt x="33578" y="5896"/>
                  <a:pt x="33409" y="6092"/>
                  <a:pt x="33409" y="6289"/>
                </a:cubicBezTo>
                <a:cubicBezTo>
                  <a:pt x="33409" y="6514"/>
                  <a:pt x="33578" y="6682"/>
                  <a:pt x="33802" y="6682"/>
                </a:cubicBezTo>
                <a:cubicBezTo>
                  <a:pt x="33999" y="6682"/>
                  <a:pt x="34195" y="6514"/>
                  <a:pt x="34195" y="6289"/>
                </a:cubicBezTo>
                <a:cubicBezTo>
                  <a:pt x="34195" y="6092"/>
                  <a:pt x="33999" y="5896"/>
                  <a:pt x="33802" y="5896"/>
                </a:cubicBezTo>
                <a:close/>
                <a:moveTo>
                  <a:pt x="35768" y="5896"/>
                </a:moveTo>
                <a:cubicBezTo>
                  <a:pt x="35543" y="5896"/>
                  <a:pt x="35375" y="6092"/>
                  <a:pt x="35375" y="6289"/>
                </a:cubicBezTo>
                <a:cubicBezTo>
                  <a:pt x="35375" y="6514"/>
                  <a:pt x="35543" y="6682"/>
                  <a:pt x="35768" y="6682"/>
                </a:cubicBezTo>
                <a:cubicBezTo>
                  <a:pt x="35964" y="6682"/>
                  <a:pt x="36161" y="6514"/>
                  <a:pt x="36161" y="6289"/>
                </a:cubicBezTo>
                <a:cubicBezTo>
                  <a:pt x="36161" y="6092"/>
                  <a:pt x="35964" y="5896"/>
                  <a:pt x="35768" y="5896"/>
                </a:cubicBezTo>
                <a:close/>
                <a:moveTo>
                  <a:pt x="37733" y="5896"/>
                </a:moveTo>
                <a:cubicBezTo>
                  <a:pt x="37508" y="5896"/>
                  <a:pt x="37340" y="6092"/>
                  <a:pt x="37340" y="6289"/>
                </a:cubicBezTo>
                <a:cubicBezTo>
                  <a:pt x="37340" y="6514"/>
                  <a:pt x="37508" y="6682"/>
                  <a:pt x="37733" y="6682"/>
                </a:cubicBezTo>
                <a:cubicBezTo>
                  <a:pt x="37929" y="6682"/>
                  <a:pt x="38126" y="6514"/>
                  <a:pt x="38126" y="6289"/>
                </a:cubicBezTo>
                <a:cubicBezTo>
                  <a:pt x="38126" y="6092"/>
                  <a:pt x="37929" y="5896"/>
                  <a:pt x="37733" y="5896"/>
                </a:cubicBezTo>
                <a:close/>
                <a:moveTo>
                  <a:pt x="39698" y="5896"/>
                </a:moveTo>
                <a:cubicBezTo>
                  <a:pt x="39474" y="5896"/>
                  <a:pt x="39305" y="6092"/>
                  <a:pt x="39305" y="6289"/>
                </a:cubicBezTo>
                <a:cubicBezTo>
                  <a:pt x="39305" y="6514"/>
                  <a:pt x="39474" y="6682"/>
                  <a:pt x="39698" y="6682"/>
                </a:cubicBezTo>
                <a:cubicBezTo>
                  <a:pt x="39895" y="6682"/>
                  <a:pt x="40091" y="6514"/>
                  <a:pt x="40091" y="6289"/>
                </a:cubicBezTo>
                <a:cubicBezTo>
                  <a:pt x="40091" y="6092"/>
                  <a:pt x="39895" y="5896"/>
                  <a:pt x="39698" y="5896"/>
                </a:cubicBezTo>
                <a:close/>
                <a:moveTo>
                  <a:pt x="41663" y="5896"/>
                </a:moveTo>
                <a:cubicBezTo>
                  <a:pt x="41439" y="5896"/>
                  <a:pt x="41270" y="6092"/>
                  <a:pt x="41270" y="6289"/>
                </a:cubicBezTo>
                <a:cubicBezTo>
                  <a:pt x="41270" y="6514"/>
                  <a:pt x="41439" y="6682"/>
                  <a:pt x="41663" y="6682"/>
                </a:cubicBezTo>
                <a:cubicBezTo>
                  <a:pt x="41860" y="6682"/>
                  <a:pt x="42056" y="6514"/>
                  <a:pt x="42056" y="6289"/>
                </a:cubicBezTo>
                <a:cubicBezTo>
                  <a:pt x="42056" y="6092"/>
                  <a:pt x="41860" y="5896"/>
                  <a:pt x="41663" y="5896"/>
                </a:cubicBezTo>
                <a:close/>
                <a:moveTo>
                  <a:pt x="43629" y="5896"/>
                </a:moveTo>
                <a:cubicBezTo>
                  <a:pt x="43404" y="5896"/>
                  <a:pt x="43235" y="6092"/>
                  <a:pt x="43235" y="6289"/>
                </a:cubicBezTo>
                <a:cubicBezTo>
                  <a:pt x="43235" y="6514"/>
                  <a:pt x="43404" y="6682"/>
                  <a:pt x="43629" y="6682"/>
                </a:cubicBezTo>
                <a:cubicBezTo>
                  <a:pt x="43825" y="6682"/>
                  <a:pt x="44022" y="6514"/>
                  <a:pt x="44022" y="6289"/>
                </a:cubicBezTo>
                <a:cubicBezTo>
                  <a:pt x="44022" y="6092"/>
                  <a:pt x="43825" y="5896"/>
                  <a:pt x="43629" y="5896"/>
                </a:cubicBezTo>
                <a:close/>
                <a:moveTo>
                  <a:pt x="45594" y="5896"/>
                </a:moveTo>
                <a:cubicBezTo>
                  <a:pt x="45369" y="5896"/>
                  <a:pt x="45201" y="6092"/>
                  <a:pt x="45201" y="6289"/>
                </a:cubicBezTo>
                <a:cubicBezTo>
                  <a:pt x="45201" y="6514"/>
                  <a:pt x="45369" y="6682"/>
                  <a:pt x="45594" y="6682"/>
                </a:cubicBezTo>
                <a:cubicBezTo>
                  <a:pt x="45790" y="6682"/>
                  <a:pt x="45987" y="6514"/>
                  <a:pt x="45987" y="6289"/>
                </a:cubicBezTo>
                <a:cubicBezTo>
                  <a:pt x="45987" y="6092"/>
                  <a:pt x="45790" y="5896"/>
                  <a:pt x="45594" y="5896"/>
                </a:cubicBezTo>
                <a:close/>
                <a:moveTo>
                  <a:pt x="31837" y="7889"/>
                </a:moveTo>
                <a:cubicBezTo>
                  <a:pt x="31613" y="7889"/>
                  <a:pt x="31444" y="8058"/>
                  <a:pt x="31444" y="8254"/>
                </a:cubicBezTo>
                <a:cubicBezTo>
                  <a:pt x="31444" y="8479"/>
                  <a:pt x="31613" y="8647"/>
                  <a:pt x="31837" y="8647"/>
                </a:cubicBezTo>
                <a:cubicBezTo>
                  <a:pt x="32034" y="8647"/>
                  <a:pt x="32230" y="8479"/>
                  <a:pt x="32230" y="8254"/>
                </a:cubicBezTo>
                <a:cubicBezTo>
                  <a:pt x="32230" y="8058"/>
                  <a:pt x="32034" y="7889"/>
                  <a:pt x="31837" y="7889"/>
                </a:cubicBezTo>
                <a:close/>
                <a:moveTo>
                  <a:pt x="33802" y="7889"/>
                </a:moveTo>
                <a:cubicBezTo>
                  <a:pt x="33578" y="7889"/>
                  <a:pt x="33409" y="8058"/>
                  <a:pt x="33409" y="8254"/>
                </a:cubicBezTo>
                <a:cubicBezTo>
                  <a:pt x="33409" y="8479"/>
                  <a:pt x="33578" y="8647"/>
                  <a:pt x="33802" y="8647"/>
                </a:cubicBezTo>
                <a:cubicBezTo>
                  <a:pt x="33999" y="8647"/>
                  <a:pt x="34195" y="8479"/>
                  <a:pt x="34195" y="8254"/>
                </a:cubicBezTo>
                <a:cubicBezTo>
                  <a:pt x="34195" y="8058"/>
                  <a:pt x="33999" y="7889"/>
                  <a:pt x="33802" y="7889"/>
                </a:cubicBezTo>
                <a:close/>
                <a:moveTo>
                  <a:pt x="35768" y="7889"/>
                </a:moveTo>
                <a:cubicBezTo>
                  <a:pt x="35543" y="7889"/>
                  <a:pt x="35375" y="8058"/>
                  <a:pt x="35375" y="8254"/>
                </a:cubicBezTo>
                <a:cubicBezTo>
                  <a:pt x="35375" y="8479"/>
                  <a:pt x="35543" y="8647"/>
                  <a:pt x="35768" y="8647"/>
                </a:cubicBezTo>
                <a:cubicBezTo>
                  <a:pt x="35964" y="8647"/>
                  <a:pt x="36161" y="8479"/>
                  <a:pt x="36161" y="8254"/>
                </a:cubicBezTo>
                <a:cubicBezTo>
                  <a:pt x="36161" y="8058"/>
                  <a:pt x="35964" y="7889"/>
                  <a:pt x="35768" y="7889"/>
                </a:cubicBezTo>
                <a:close/>
                <a:moveTo>
                  <a:pt x="37733" y="7889"/>
                </a:moveTo>
                <a:cubicBezTo>
                  <a:pt x="37508" y="7889"/>
                  <a:pt x="37340" y="8058"/>
                  <a:pt x="37340" y="8254"/>
                </a:cubicBezTo>
                <a:cubicBezTo>
                  <a:pt x="37340" y="8479"/>
                  <a:pt x="37508" y="8647"/>
                  <a:pt x="37733" y="8647"/>
                </a:cubicBezTo>
                <a:cubicBezTo>
                  <a:pt x="37929" y="8647"/>
                  <a:pt x="38126" y="8479"/>
                  <a:pt x="38126" y="8254"/>
                </a:cubicBezTo>
                <a:cubicBezTo>
                  <a:pt x="38126" y="8058"/>
                  <a:pt x="37929" y="7889"/>
                  <a:pt x="37733" y="7889"/>
                </a:cubicBezTo>
                <a:close/>
                <a:moveTo>
                  <a:pt x="39698" y="7889"/>
                </a:moveTo>
                <a:cubicBezTo>
                  <a:pt x="39474" y="7889"/>
                  <a:pt x="39305" y="8058"/>
                  <a:pt x="39305" y="8254"/>
                </a:cubicBezTo>
                <a:cubicBezTo>
                  <a:pt x="39305" y="8479"/>
                  <a:pt x="39474" y="8647"/>
                  <a:pt x="39698" y="8647"/>
                </a:cubicBezTo>
                <a:cubicBezTo>
                  <a:pt x="39895" y="8647"/>
                  <a:pt x="40091" y="8479"/>
                  <a:pt x="40091" y="8254"/>
                </a:cubicBezTo>
                <a:cubicBezTo>
                  <a:pt x="40091" y="8058"/>
                  <a:pt x="39895" y="7889"/>
                  <a:pt x="39698" y="7889"/>
                </a:cubicBezTo>
                <a:close/>
                <a:moveTo>
                  <a:pt x="41663" y="7889"/>
                </a:moveTo>
                <a:cubicBezTo>
                  <a:pt x="41439" y="7889"/>
                  <a:pt x="41270" y="8058"/>
                  <a:pt x="41270" y="8254"/>
                </a:cubicBezTo>
                <a:cubicBezTo>
                  <a:pt x="41270" y="8479"/>
                  <a:pt x="41439" y="8647"/>
                  <a:pt x="41663" y="8647"/>
                </a:cubicBezTo>
                <a:cubicBezTo>
                  <a:pt x="41860" y="8647"/>
                  <a:pt x="42056" y="8479"/>
                  <a:pt x="42056" y="8254"/>
                </a:cubicBezTo>
                <a:cubicBezTo>
                  <a:pt x="42056" y="8058"/>
                  <a:pt x="41860" y="7889"/>
                  <a:pt x="41663" y="7889"/>
                </a:cubicBezTo>
                <a:close/>
                <a:moveTo>
                  <a:pt x="43629" y="7889"/>
                </a:moveTo>
                <a:cubicBezTo>
                  <a:pt x="43404" y="7889"/>
                  <a:pt x="43235" y="8058"/>
                  <a:pt x="43235" y="8254"/>
                </a:cubicBezTo>
                <a:cubicBezTo>
                  <a:pt x="43235" y="8479"/>
                  <a:pt x="43404" y="8647"/>
                  <a:pt x="43629" y="8647"/>
                </a:cubicBezTo>
                <a:cubicBezTo>
                  <a:pt x="43825" y="8647"/>
                  <a:pt x="44022" y="8479"/>
                  <a:pt x="44022" y="8254"/>
                </a:cubicBezTo>
                <a:cubicBezTo>
                  <a:pt x="44022" y="8058"/>
                  <a:pt x="43825" y="7889"/>
                  <a:pt x="43629" y="7889"/>
                </a:cubicBezTo>
                <a:close/>
                <a:moveTo>
                  <a:pt x="45594" y="7889"/>
                </a:moveTo>
                <a:cubicBezTo>
                  <a:pt x="45369" y="7889"/>
                  <a:pt x="45201" y="8058"/>
                  <a:pt x="45201" y="8254"/>
                </a:cubicBezTo>
                <a:cubicBezTo>
                  <a:pt x="45201" y="8479"/>
                  <a:pt x="45369" y="8647"/>
                  <a:pt x="45594" y="8647"/>
                </a:cubicBezTo>
                <a:cubicBezTo>
                  <a:pt x="45790" y="8647"/>
                  <a:pt x="45987" y="8479"/>
                  <a:pt x="45987" y="8254"/>
                </a:cubicBezTo>
                <a:cubicBezTo>
                  <a:pt x="45987" y="8058"/>
                  <a:pt x="45790" y="7889"/>
                  <a:pt x="45594" y="7889"/>
                </a:cubicBezTo>
                <a:close/>
                <a:moveTo>
                  <a:pt x="47559" y="7889"/>
                </a:moveTo>
                <a:cubicBezTo>
                  <a:pt x="47334" y="7889"/>
                  <a:pt x="47166" y="8058"/>
                  <a:pt x="47166" y="8254"/>
                </a:cubicBezTo>
                <a:cubicBezTo>
                  <a:pt x="47166" y="8479"/>
                  <a:pt x="47334" y="8647"/>
                  <a:pt x="47559" y="8647"/>
                </a:cubicBezTo>
                <a:cubicBezTo>
                  <a:pt x="47756" y="8647"/>
                  <a:pt x="47952" y="8479"/>
                  <a:pt x="47952" y="8254"/>
                </a:cubicBezTo>
                <a:cubicBezTo>
                  <a:pt x="47952" y="8058"/>
                  <a:pt x="47756" y="7889"/>
                  <a:pt x="47559" y="7889"/>
                </a:cubicBezTo>
                <a:close/>
                <a:moveTo>
                  <a:pt x="31837" y="9854"/>
                </a:moveTo>
                <a:cubicBezTo>
                  <a:pt x="31613" y="9854"/>
                  <a:pt x="31444" y="10023"/>
                  <a:pt x="31444" y="10219"/>
                </a:cubicBezTo>
                <a:cubicBezTo>
                  <a:pt x="31444" y="10444"/>
                  <a:pt x="31613" y="10612"/>
                  <a:pt x="31837" y="10612"/>
                </a:cubicBezTo>
                <a:cubicBezTo>
                  <a:pt x="32034" y="10612"/>
                  <a:pt x="32230" y="10444"/>
                  <a:pt x="32230" y="10219"/>
                </a:cubicBezTo>
                <a:cubicBezTo>
                  <a:pt x="32230" y="10023"/>
                  <a:pt x="32034" y="9854"/>
                  <a:pt x="31837" y="9854"/>
                </a:cubicBezTo>
                <a:close/>
                <a:moveTo>
                  <a:pt x="33802" y="9854"/>
                </a:moveTo>
                <a:cubicBezTo>
                  <a:pt x="33578" y="9854"/>
                  <a:pt x="33409" y="10023"/>
                  <a:pt x="33409" y="10219"/>
                </a:cubicBezTo>
                <a:cubicBezTo>
                  <a:pt x="33409" y="10444"/>
                  <a:pt x="33578" y="10612"/>
                  <a:pt x="33802" y="10612"/>
                </a:cubicBezTo>
                <a:cubicBezTo>
                  <a:pt x="33999" y="10612"/>
                  <a:pt x="34195" y="10444"/>
                  <a:pt x="34195" y="10219"/>
                </a:cubicBezTo>
                <a:cubicBezTo>
                  <a:pt x="34195" y="10023"/>
                  <a:pt x="33999" y="9854"/>
                  <a:pt x="33802" y="9854"/>
                </a:cubicBezTo>
                <a:close/>
                <a:moveTo>
                  <a:pt x="35768" y="9854"/>
                </a:moveTo>
                <a:cubicBezTo>
                  <a:pt x="35543" y="9854"/>
                  <a:pt x="35375" y="10023"/>
                  <a:pt x="35375" y="10219"/>
                </a:cubicBezTo>
                <a:cubicBezTo>
                  <a:pt x="35375" y="10444"/>
                  <a:pt x="35543" y="10612"/>
                  <a:pt x="35768" y="10612"/>
                </a:cubicBezTo>
                <a:cubicBezTo>
                  <a:pt x="35964" y="10612"/>
                  <a:pt x="36161" y="10444"/>
                  <a:pt x="36161" y="10219"/>
                </a:cubicBezTo>
                <a:cubicBezTo>
                  <a:pt x="36161" y="10023"/>
                  <a:pt x="35964" y="9854"/>
                  <a:pt x="35768" y="9854"/>
                </a:cubicBezTo>
                <a:close/>
                <a:moveTo>
                  <a:pt x="37733" y="9854"/>
                </a:moveTo>
                <a:cubicBezTo>
                  <a:pt x="37508" y="9854"/>
                  <a:pt x="37340" y="10023"/>
                  <a:pt x="37340" y="10219"/>
                </a:cubicBezTo>
                <a:cubicBezTo>
                  <a:pt x="37340" y="10444"/>
                  <a:pt x="37508" y="10612"/>
                  <a:pt x="37733" y="10612"/>
                </a:cubicBezTo>
                <a:cubicBezTo>
                  <a:pt x="37929" y="10612"/>
                  <a:pt x="38126" y="10444"/>
                  <a:pt x="38126" y="10219"/>
                </a:cubicBezTo>
                <a:cubicBezTo>
                  <a:pt x="38126" y="10023"/>
                  <a:pt x="37929" y="9854"/>
                  <a:pt x="37733" y="9854"/>
                </a:cubicBezTo>
                <a:close/>
                <a:moveTo>
                  <a:pt x="39698" y="9854"/>
                </a:moveTo>
                <a:cubicBezTo>
                  <a:pt x="39474" y="9854"/>
                  <a:pt x="39305" y="10023"/>
                  <a:pt x="39305" y="10219"/>
                </a:cubicBezTo>
                <a:cubicBezTo>
                  <a:pt x="39305" y="10444"/>
                  <a:pt x="39474" y="10612"/>
                  <a:pt x="39698" y="10612"/>
                </a:cubicBezTo>
                <a:cubicBezTo>
                  <a:pt x="39895" y="10612"/>
                  <a:pt x="40091" y="10444"/>
                  <a:pt x="40091" y="10219"/>
                </a:cubicBezTo>
                <a:cubicBezTo>
                  <a:pt x="40091" y="10023"/>
                  <a:pt x="39895" y="9854"/>
                  <a:pt x="39698" y="9854"/>
                </a:cubicBezTo>
                <a:close/>
                <a:moveTo>
                  <a:pt x="41663" y="9854"/>
                </a:moveTo>
                <a:cubicBezTo>
                  <a:pt x="41439" y="9854"/>
                  <a:pt x="41270" y="10023"/>
                  <a:pt x="41270" y="10219"/>
                </a:cubicBezTo>
                <a:cubicBezTo>
                  <a:pt x="41270" y="10444"/>
                  <a:pt x="41439" y="10612"/>
                  <a:pt x="41663" y="10612"/>
                </a:cubicBezTo>
                <a:cubicBezTo>
                  <a:pt x="41860" y="10612"/>
                  <a:pt x="42056" y="10444"/>
                  <a:pt x="42056" y="10219"/>
                </a:cubicBezTo>
                <a:cubicBezTo>
                  <a:pt x="42056" y="10023"/>
                  <a:pt x="41860" y="9854"/>
                  <a:pt x="41663" y="9854"/>
                </a:cubicBezTo>
                <a:close/>
                <a:moveTo>
                  <a:pt x="43629" y="9854"/>
                </a:moveTo>
                <a:cubicBezTo>
                  <a:pt x="43404" y="9854"/>
                  <a:pt x="43235" y="10023"/>
                  <a:pt x="43235" y="10219"/>
                </a:cubicBezTo>
                <a:cubicBezTo>
                  <a:pt x="43235" y="10444"/>
                  <a:pt x="43404" y="10612"/>
                  <a:pt x="43629" y="10612"/>
                </a:cubicBezTo>
                <a:cubicBezTo>
                  <a:pt x="43825" y="10612"/>
                  <a:pt x="44022" y="10444"/>
                  <a:pt x="44022" y="10219"/>
                </a:cubicBezTo>
                <a:cubicBezTo>
                  <a:pt x="44022" y="10023"/>
                  <a:pt x="43825" y="9854"/>
                  <a:pt x="43629" y="9854"/>
                </a:cubicBezTo>
                <a:close/>
                <a:moveTo>
                  <a:pt x="45594" y="9854"/>
                </a:moveTo>
                <a:cubicBezTo>
                  <a:pt x="45369" y="9854"/>
                  <a:pt x="45201" y="10023"/>
                  <a:pt x="45201" y="10219"/>
                </a:cubicBezTo>
                <a:cubicBezTo>
                  <a:pt x="45201" y="10444"/>
                  <a:pt x="45369" y="10612"/>
                  <a:pt x="45594" y="10612"/>
                </a:cubicBezTo>
                <a:cubicBezTo>
                  <a:pt x="45790" y="10612"/>
                  <a:pt x="45987" y="10444"/>
                  <a:pt x="45987" y="10219"/>
                </a:cubicBezTo>
                <a:cubicBezTo>
                  <a:pt x="45987" y="10023"/>
                  <a:pt x="45790" y="9854"/>
                  <a:pt x="45594" y="9854"/>
                </a:cubicBezTo>
                <a:close/>
                <a:moveTo>
                  <a:pt x="47559" y="9854"/>
                </a:moveTo>
                <a:cubicBezTo>
                  <a:pt x="47334" y="9854"/>
                  <a:pt x="47166" y="10023"/>
                  <a:pt x="47166" y="10219"/>
                </a:cubicBezTo>
                <a:cubicBezTo>
                  <a:pt x="47166" y="10444"/>
                  <a:pt x="47334" y="10612"/>
                  <a:pt x="47559" y="10612"/>
                </a:cubicBezTo>
                <a:cubicBezTo>
                  <a:pt x="47756" y="10612"/>
                  <a:pt x="47952" y="10444"/>
                  <a:pt x="47952" y="10219"/>
                </a:cubicBezTo>
                <a:cubicBezTo>
                  <a:pt x="47952" y="10023"/>
                  <a:pt x="47756" y="9854"/>
                  <a:pt x="47559" y="9854"/>
                </a:cubicBezTo>
                <a:close/>
                <a:moveTo>
                  <a:pt x="49524" y="9854"/>
                </a:moveTo>
                <a:cubicBezTo>
                  <a:pt x="49300" y="9854"/>
                  <a:pt x="49131" y="10023"/>
                  <a:pt x="49131" y="10219"/>
                </a:cubicBezTo>
                <a:cubicBezTo>
                  <a:pt x="49131" y="10444"/>
                  <a:pt x="49300" y="10612"/>
                  <a:pt x="49524" y="10612"/>
                </a:cubicBezTo>
                <a:cubicBezTo>
                  <a:pt x="49721" y="10612"/>
                  <a:pt x="49917" y="10444"/>
                  <a:pt x="49917" y="10219"/>
                </a:cubicBezTo>
                <a:cubicBezTo>
                  <a:pt x="49917" y="10023"/>
                  <a:pt x="49721" y="9854"/>
                  <a:pt x="49524" y="9854"/>
                </a:cubicBezTo>
                <a:close/>
                <a:moveTo>
                  <a:pt x="33802" y="11820"/>
                </a:moveTo>
                <a:cubicBezTo>
                  <a:pt x="33578" y="11820"/>
                  <a:pt x="33409" y="11988"/>
                  <a:pt x="33409" y="12185"/>
                </a:cubicBezTo>
                <a:cubicBezTo>
                  <a:pt x="33409" y="12409"/>
                  <a:pt x="33578" y="12578"/>
                  <a:pt x="33802" y="12578"/>
                </a:cubicBezTo>
                <a:cubicBezTo>
                  <a:pt x="33999" y="12578"/>
                  <a:pt x="34195" y="12409"/>
                  <a:pt x="34195" y="12185"/>
                </a:cubicBezTo>
                <a:cubicBezTo>
                  <a:pt x="34195" y="11988"/>
                  <a:pt x="33999" y="11820"/>
                  <a:pt x="33802" y="11820"/>
                </a:cubicBezTo>
                <a:close/>
                <a:moveTo>
                  <a:pt x="35768" y="11820"/>
                </a:moveTo>
                <a:cubicBezTo>
                  <a:pt x="35543" y="11820"/>
                  <a:pt x="35375" y="11988"/>
                  <a:pt x="35375" y="12185"/>
                </a:cubicBezTo>
                <a:cubicBezTo>
                  <a:pt x="35375" y="12409"/>
                  <a:pt x="35543" y="12578"/>
                  <a:pt x="35768" y="12578"/>
                </a:cubicBezTo>
                <a:cubicBezTo>
                  <a:pt x="35964" y="12578"/>
                  <a:pt x="36161" y="12409"/>
                  <a:pt x="36161" y="12185"/>
                </a:cubicBezTo>
                <a:cubicBezTo>
                  <a:pt x="36161" y="11988"/>
                  <a:pt x="35964" y="11820"/>
                  <a:pt x="35768" y="11820"/>
                </a:cubicBezTo>
                <a:close/>
                <a:moveTo>
                  <a:pt x="37733" y="11820"/>
                </a:moveTo>
                <a:cubicBezTo>
                  <a:pt x="37508" y="11820"/>
                  <a:pt x="37340" y="11988"/>
                  <a:pt x="37340" y="12185"/>
                </a:cubicBezTo>
                <a:cubicBezTo>
                  <a:pt x="37340" y="12409"/>
                  <a:pt x="37508" y="12578"/>
                  <a:pt x="37733" y="12578"/>
                </a:cubicBezTo>
                <a:cubicBezTo>
                  <a:pt x="37929" y="12578"/>
                  <a:pt x="38126" y="12409"/>
                  <a:pt x="38126" y="12185"/>
                </a:cubicBezTo>
                <a:cubicBezTo>
                  <a:pt x="38126" y="11988"/>
                  <a:pt x="37929" y="11820"/>
                  <a:pt x="37733" y="11820"/>
                </a:cubicBezTo>
                <a:close/>
                <a:moveTo>
                  <a:pt x="39698" y="11820"/>
                </a:moveTo>
                <a:cubicBezTo>
                  <a:pt x="39474" y="11820"/>
                  <a:pt x="39305" y="11988"/>
                  <a:pt x="39305" y="12185"/>
                </a:cubicBezTo>
                <a:cubicBezTo>
                  <a:pt x="39305" y="12409"/>
                  <a:pt x="39474" y="12578"/>
                  <a:pt x="39698" y="12578"/>
                </a:cubicBezTo>
                <a:cubicBezTo>
                  <a:pt x="39895" y="12578"/>
                  <a:pt x="40091" y="12409"/>
                  <a:pt x="40091" y="12185"/>
                </a:cubicBezTo>
                <a:cubicBezTo>
                  <a:pt x="40091" y="11988"/>
                  <a:pt x="39895" y="11820"/>
                  <a:pt x="39698" y="11820"/>
                </a:cubicBezTo>
                <a:close/>
                <a:moveTo>
                  <a:pt x="41663" y="11820"/>
                </a:moveTo>
                <a:cubicBezTo>
                  <a:pt x="41439" y="11820"/>
                  <a:pt x="41270" y="11988"/>
                  <a:pt x="41270" y="12185"/>
                </a:cubicBezTo>
                <a:cubicBezTo>
                  <a:pt x="41270" y="12409"/>
                  <a:pt x="41439" y="12578"/>
                  <a:pt x="41663" y="12578"/>
                </a:cubicBezTo>
                <a:cubicBezTo>
                  <a:pt x="41860" y="12578"/>
                  <a:pt x="42056" y="12409"/>
                  <a:pt x="42056" y="12185"/>
                </a:cubicBezTo>
                <a:cubicBezTo>
                  <a:pt x="42056" y="11988"/>
                  <a:pt x="41860" y="11820"/>
                  <a:pt x="41663" y="11820"/>
                </a:cubicBezTo>
                <a:close/>
                <a:moveTo>
                  <a:pt x="43629" y="11820"/>
                </a:moveTo>
                <a:cubicBezTo>
                  <a:pt x="43404" y="11820"/>
                  <a:pt x="43235" y="11988"/>
                  <a:pt x="43235" y="12185"/>
                </a:cubicBezTo>
                <a:cubicBezTo>
                  <a:pt x="43235" y="12409"/>
                  <a:pt x="43404" y="12578"/>
                  <a:pt x="43629" y="12578"/>
                </a:cubicBezTo>
                <a:cubicBezTo>
                  <a:pt x="43825" y="12578"/>
                  <a:pt x="44022" y="12409"/>
                  <a:pt x="44022" y="12185"/>
                </a:cubicBezTo>
                <a:cubicBezTo>
                  <a:pt x="44022" y="11988"/>
                  <a:pt x="43825" y="11820"/>
                  <a:pt x="43629" y="11820"/>
                </a:cubicBezTo>
                <a:close/>
                <a:moveTo>
                  <a:pt x="45594" y="11820"/>
                </a:moveTo>
                <a:cubicBezTo>
                  <a:pt x="45369" y="11820"/>
                  <a:pt x="45201" y="11988"/>
                  <a:pt x="45201" y="12185"/>
                </a:cubicBezTo>
                <a:cubicBezTo>
                  <a:pt x="45201" y="12409"/>
                  <a:pt x="45369" y="12578"/>
                  <a:pt x="45594" y="12578"/>
                </a:cubicBezTo>
                <a:cubicBezTo>
                  <a:pt x="45790" y="12578"/>
                  <a:pt x="45987" y="12409"/>
                  <a:pt x="45987" y="12185"/>
                </a:cubicBezTo>
                <a:cubicBezTo>
                  <a:pt x="45987" y="11988"/>
                  <a:pt x="45790" y="11820"/>
                  <a:pt x="45594" y="11820"/>
                </a:cubicBezTo>
                <a:close/>
                <a:moveTo>
                  <a:pt x="47559" y="11820"/>
                </a:moveTo>
                <a:cubicBezTo>
                  <a:pt x="47334" y="11820"/>
                  <a:pt x="47166" y="11988"/>
                  <a:pt x="47166" y="12185"/>
                </a:cubicBezTo>
                <a:cubicBezTo>
                  <a:pt x="47166" y="12409"/>
                  <a:pt x="47334" y="12578"/>
                  <a:pt x="47559" y="12578"/>
                </a:cubicBezTo>
                <a:cubicBezTo>
                  <a:pt x="47756" y="12578"/>
                  <a:pt x="47952" y="12409"/>
                  <a:pt x="47952" y="12185"/>
                </a:cubicBezTo>
                <a:cubicBezTo>
                  <a:pt x="47952" y="11988"/>
                  <a:pt x="47756" y="11820"/>
                  <a:pt x="47559" y="11820"/>
                </a:cubicBezTo>
                <a:close/>
                <a:moveTo>
                  <a:pt x="49524" y="11820"/>
                </a:moveTo>
                <a:cubicBezTo>
                  <a:pt x="49300" y="11820"/>
                  <a:pt x="49131" y="11988"/>
                  <a:pt x="49131" y="12185"/>
                </a:cubicBezTo>
                <a:cubicBezTo>
                  <a:pt x="49131" y="12409"/>
                  <a:pt x="49300" y="12578"/>
                  <a:pt x="49524" y="12578"/>
                </a:cubicBezTo>
                <a:cubicBezTo>
                  <a:pt x="49721" y="12578"/>
                  <a:pt x="49917" y="12409"/>
                  <a:pt x="49917" y="12185"/>
                </a:cubicBezTo>
                <a:cubicBezTo>
                  <a:pt x="49917" y="11988"/>
                  <a:pt x="49721" y="11820"/>
                  <a:pt x="49524" y="11820"/>
                </a:cubicBezTo>
                <a:close/>
                <a:moveTo>
                  <a:pt x="35768" y="13785"/>
                </a:moveTo>
                <a:cubicBezTo>
                  <a:pt x="35543" y="13785"/>
                  <a:pt x="35375" y="13953"/>
                  <a:pt x="35375" y="14150"/>
                </a:cubicBezTo>
                <a:cubicBezTo>
                  <a:pt x="35375" y="14374"/>
                  <a:pt x="35543" y="14543"/>
                  <a:pt x="35768" y="14543"/>
                </a:cubicBezTo>
                <a:cubicBezTo>
                  <a:pt x="35964" y="14543"/>
                  <a:pt x="36161" y="14374"/>
                  <a:pt x="36161" y="14150"/>
                </a:cubicBezTo>
                <a:cubicBezTo>
                  <a:pt x="36161" y="13953"/>
                  <a:pt x="35964" y="13785"/>
                  <a:pt x="35768" y="13785"/>
                </a:cubicBezTo>
                <a:close/>
                <a:moveTo>
                  <a:pt x="37733" y="13785"/>
                </a:moveTo>
                <a:cubicBezTo>
                  <a:pt x="37508" y="13785"/>
                  <a:pt x="37340" y="13953"/>
                  <a:pt x="37340" y="14150"/>
                </a:cubicBezTo>
                <a:cubicBezTo>
                  <a:pt x="37340" y="14374"/>
                  <a:pt x="37508" y="14543"/>
                  <a:pt x="37733" y="14543"/>
                </a:cubicBezTo>
                <a:cubicBezTo>
                  <a:pt x="37929" y="14543"/>
                  <a:pt x="38126" y="14374"/>
                  <a:pt x="38126" y="14150"/>
                </a:cubicBezTo>
                <a:cubicBezTo>
                  <a:pt x="38126" y="13953"/>
                  <a:pt x="37929" y="13785"/>
                  <a:pt x="37733" y="13785"/>
                </a:cubicBezTo>
                <a:close/>
                <a:moveTo>
                  <a:pt x="39698" y="13785"/>
                </a:moveTo>
                <a:cubicBezTo>
                  <a:pt x="39474" y="13785"/>
                  <a:pt x="39305" y="13953"/>
                  <a:pt x="39305" y="14150"/>
                </a:cubicBezTo>
                <a:cubicBezTo>
                  <a:pt x="39305" y="14374"/>
                  <a:pt x="39474" y="14543"/>
                  <a:pt x="39698" y="14543"/>
                </a:cubicBezTo>
                <a:cubicBezTo>
                  <a:pt x="39895" y="14543"/>
                  <a:pt x="40091" y="14374"/>
                  <a:pt x="40091" y="14150"/>
                </a:cubicBezTo>
                <a:cubicBezTo>
                  <a:pt x="40091" y="13953"/>
                  <a:pt x="39895" y="13785"/>
                  <a:pt x="39698" y="13785"/>
                </a:cubicBezTo>
                <a:close/>
                <a:moveTo>
                  <a:pt x="41663" y="13785"/>
                </a:moveTo>
                <a:cubicBezTo>
                  <a:pt x="41439" y="13785"/>
                  <a:pt x="41270" y="13953"/>
                  <a:pt x="41270" y="14150"/>
                </a:cubicBezTo>
                <a:cubicBezTo>
                  <a:pt x="41270" y="14374"/>
                  <a:pt x="41439" y="14543"/>
                  <a:pt x="41663" y="14543"/>
                </a:cubicBezTo>
                <a:cubicBezTo>
                  <a:pt x="41860" y="14543"/>
                  <a:pt x="42056" y="14374"/>
                  <a:pt x="42056" y="14150"/>
                </a:cubicBezTo>
                <a:cubicBezTo>
                  <a:pt x="42056" y="13953"/>
                  <a:pt x="41860" y="13785"/>
                  <a:pt x="41663" y="13785"/>
                </a:cubicBezTo>
                <a:close/>
                <a:moveTo>
                  <a:pt x="43629" y="13785"/>
                </a:moveTo>
                <a:cubicBezTo>
                  <a:pt x="43404" y="13785"/>
                  <a:pt x="43235" y="13953"/>
                  <a:pt x="43235" y="14150"/>
                </a:cubicBezTo>
                <a:cubicBezTo>
                  <a:pt x="43235" y="14374"/>
                  <a:pt x="43404" y="14543"/>
                  <a:pt x="43629" y="14543"/>
                </a:cubicBezTo>
                <a:cubicBezTo>
                  <a:pt x="43825" y="14543"/>
                  <a:pt x="44022" y="14374"/>
                  <a:pt x="44022" y="14150"/>
                </a:cubicBezTo>
                <a:cubicBezTo>
                  <a:pt x="44022" y="13953"/>
                  <a:pt x="43825" y="13785"/>
                  <a:pt x="43629" y="13785"/>
                </a:cubicBezTo>
                <a:close/>
                <a:moveTo>
                  <a:pt x="45594" y="13785"/>
                </a:moveTo>
                <a:cubicBezTo>
                  <a:pt x="45369" y="13785"/>
                  <a:pt x="45201" y="13953"/>
                  <a:pt x="45201" y="14150"/>
                </a:cubicBezTo>
                <a:cubicBezTo>
                  <a:pt x="45201" y="14374"/>
                  <a:pt x="45369" y="14543"/>
                  <a:pt x="45594" y="14543"/>
                </a:cubicBezTo>
                <a:cubicBezTo>
                  <a:pt x="45790" y="14543"/>
                  <a:pt x="45987" y="14374"/>
                  <a:pt x="45987" y="14150"/>
                </a:cubicBezTo>
                <a:cubicBezTo>
                  <a:pt x="45987" y="13953"/>
                  <a:pt x="45790" y="13785"/>
                  <a:pt x="45594" y="13785"/>
                </a:cubicBezTo>
                <a:close/>
                <a:moveTo>
                  <a:pt x="47559" y="13785"/>
                </a:moveTo>
                <a:cubicBezTo>
                  <a:pt x="47334" y="13785"/>
                  <a:pt x="47166" y="13953"/>
                  <a:pt x="47166" y="14150"/>
                </a:cubicBezTo>
                <a:cubicBezTo>
                  <a:pt x="47166" y="14374"/>
                  <a:pt x="47334" y="14543"/>
                  <a:pt x="47559" y="14543"/>
                </a:cubicBezTo>
                <a:cubicBezTo>
                  <a:pt x="47756" y="14543"/>
                  <a:pt x="47952" y="14374"/>
                  <a:pt x="47952" y="14150"/>
                </a:cubicBezTo>
                <a:cubicBezTo>
                  <a:pt x="47952" y="13953"/>
                  <a:pt x="47756" y="13785"/>
                  <a:pt x="47559" y="13785"/>
                </a:cubicBezTo>
                <a:close/>
                <a:moveTo>
                  <a:pt x="49524" y="13785"/>
                </a:moveTo>
                <a:cubicBezTo>
                  <a:pt x="49300" y="13785"/>
                  <a:pt x="49131" y="13953"/>
                  <a:pt x="49131" y="14150"/>
                </a:cubicBezTo>
                <a:cubicBezTo>
                  <a:pt x="49131" y="14374"/>
                  <a:pt x="49300" y="14543"/>
                  <a:pt x="49524" y="14543"/>
                </a:cubicBezTo>
                <a:cubicBezTo>
                  <a:pt x="49721" y="14543"/>
                  <a:pt x="49917" y="14374"/>
                  <a:pt x="49917" y="14150"/>
                </a:cubicBezTo>
                <a:cubicBezTo>
                  <a:pt x="49917" y="13953"/>
                  <a:pt x="49721" y="13785"/>
                  <a:pt x="49524" y="13785"/>
                </a:cubicBezTo>
                <a:close/>
                <a:moveTo>
                  <a:pt x="51489" y="13785"/>
                </a:moveTo>
                <a:cubicBezTo>
                  <a:pt x="51265" y="13785"/>
                  <a:pt x="51096" y="13953"/>
                  <a:pt x="51096" y="14150"/>
                </a:cubicBezTo>
                <a:cubicBezTo>
                  <a:pt x="51096" y="14374"/>
                  <a:pt x="51265" y="14543"/>
                  <a:pt x="51489" y="14543"/>
                </a:cubicBezTo>
                <a:cubicBezTo>
                  <a:pt x="51686" y="14543"/>
                  <a:pt x="51882" y="14374"/>
                  <a:pt x="51882" y="14150"/>
                </a:cubicBezTo>
                <a:cubicBezTo>
                  <a:pt x="51882" y="13953"/>
                  <a:pt x="51686" y="13785"/>
                  <a:pt x="51489" y="13785"/>
                </a:cubicBezTo>
                <a:close/>
                <a:moveTo>
                  <a:pt x="35768" y="15722"/>
                </a:moveTo>
                <a:cubicBezTo>
                  <a:pt x="35543" y="15750"/>
                  <a:pt x="35375" y="15919"/>
                  <a:pt x="35375" y="16115"/>
                </a:cubicBezTo>
                <a:cubicBezTo>
                  <a:pt x="35375" y="16340"/>
                  <a:pt x="35543" y="16508"/>
                  <a:pt x="35768" y="16508"/>
                </a:cubicBezTo>
                <a:cubicBezTo>
                  <a:pt x="35964" y="16508"/>
                  <a:pt x="36161" y="16340"/>
                  <a:pt x="36161" y="16115"/>
                </a:cubicBezTo>
                <a:cubicBezTo>
                  <a:pt x="36161" y="15919"/>
                  <a:pt x="35964" y="15722"/>
                  <a:pt x="35768" y="15722"/>
                </a:cubicBezTo>
                <a:close/>
                <a:moveTo>
                  <a:pt x="37733" y="15722"/>
                </a:moveTo>
                <a:cubicBezTo>
                  <a:pt x="37508" y="15750"/>
                  <a:pt x="37340" y="15919"/>
                  <a:pt x="37340" y="16115"/>
                </a:cubicBezTo>
                <a:cubicBezTo>
                  <a:pt x="37340" y="16340"/>
                  <a:pt x="37508" y="16508"/>
                  <a:pt x="37733" y="16508"/>
                </a:cubicBezTo>
                <a:cubicBezTo>
                  <a:pt x="37929" y="16508"/>
                  <a:pt x="38126" y="16340"/>
                  <a:pt x="38126" y="16115"/>
                </a:cubicBezTo>
                <a:cubicBezTo>
                  <a:pt x="38126" y="15919"/>
                  <a:pt x="37929" y="15722"/>
                  <a:pt x="37733" y="15722"/>
                </a:cubicBezTo>
                <a:close/>
                <a:moveTo>
                  <a:pt x="39698" y="15722"/>
                </a:moveTo>
                <a:cubicBezTo>
                  <a:pt x="39474" y="15750"/>
                  <a:pt x="39305" y="15919"/>
                  <a:pt x="39305" y="16115"/>
                </a:cubicBezTo>
                <a:cubicBezTo>
                  <a:pt x="39305" y="16340"/>
                  <a:pt x="39474" y="16508"/>
                  <a:pt x="39698" y="16508"/>
                </a:cubicBezTo>
                <a:cubicBezTo>
                  <a:pt x="39895" y="16508"/>
                  <a:pt x="40091" y="16340"/>
                  <a:pt x="40091" y="16115"/>
                </a:cubicBezTo>
                <a:cubicBezTo>
                  <a:pt x="40091" y="15919"/>
                  <a:pt x="39895" y="15722"/>
                  <a:pt x="39698" y="15722"/>
                </a:cubicBezTo>
                <a:close/>
                <a:moveTo>
                  <a:pt x="41663" y="15722"/>
                </a:moveTo>
                <a:cubicBezTo>
                  <a:pt x="41439" y="15750"/>
                  <a:pt x="41270" y="15919"/>
                  <a:pt x="41270" y="16115"/>
                </a:cubicBezTo>
                <a:cubicBezTo>
                  <a:pt x="41270" y="16340"/>
                  <a:pt x="41439" y="16508"/>
                  <a:pt x="41663" y="16508"/>
                </a:cubicBezTo>
                <a:cubicBezTo>
                  <a:pt x="41860" y="16508"/>
                  <a:pt x="42056" y="16340"/>
                  <a:pt x="42056" y="16115"/>
                </a:cubicBezTo>
                <a:cubicBezTo>
                  <a:pt x="42056" y="15919"/>
                  <a:pt x="41860" y="15722"/>
                  <a:pt x="41663" y="15722"/>
                </a:cubicBezTo>
                <a:close/>
                <a:moveTo>
                  <a:pt x="43629" y="15722"/>
                </a:moveTo>
                <a:cubicBezTo>
                  <a:pt x="43404" y="15750"/>
                  <a:pt x="43235" y="15919"/>
                  <a:pt x="43235" y="16115"/>
                </a:cubicBezTo>
                <a:cubicBezTo>
                  <a:pt x="43235" y="16340"/>
                  <a:pt x="43404" y="16508"/>
                  <a:pt x="43629" y="16508"/>
                </a:cubicBezTo>
                <a:cubicBezTo>
                  <a:pt x="43825" y="16508"/>
                  <a:pt x="44022" y="16340"/>
                  <a:pt x="44022" y="16115"/>
                </a:cubicBezTo>
                <a:cubicBezTo>
                  <a:pt x="44022" y="15919"/>
                  <a:pt x="43825" y="15722"/>
                  <a:pt x="43629" y="15722"/>
                </a:cubicBezTo>
                <a:close/>
                <a:moveTo>
                  <a:pt x="45594" y="15722"/>
                </a:moveTo>
                <a:cubicBezTo>
                  <a:pt x="45369" y="15750"/>
                  <a:pt x="45201" y="15919"/>
                  <a:pt x="45201" y="16115"/>
                </a:cubicBezTo>
                <a:cubicBezTo>
                  <a:pt x="45201" y="16340"/>
                  <a:pt x="45369" y="16508"/>
                  <a:pt x="45594" y="16508"/>
                </a:cubicBezTo>
                <a:cubicBezTo>
                  <a:pt x="45790" y="16508"/>
                  <a:pt x="45987" y="16340"/>
                  <a:pt x="45987" y="16115"/>
                </a:cubicBezTo>
                <a:cubicBezTo>
                  <a:pt x="45987" y="15919"/>
                  <a:pt x="45790" y="15722"/>
                  <a:pt x="45594" y="15722"/>
                </a:cubicBezTo>
                <a:close/>
                <a:moveTo>
                  <a:pt x="47559" y="15722"/>
                </a:moveTo>
                <a:cubicBezTo>
                  <a:pt x="47334" y="15750"/>
                  <a:pt x="47166" y="15919"/>
                  <a:pt x="47166" y="16115"/>
                </a:cubicBezTo>
                <a:cubicBezTo>
                  <a:pt x="47166" y="16340"/>
                  <a:pt x="47334" y="16508"/>
                  <a:pt x="47559" y="16508"/>
                </a:cubicBezTo>
                <a:cubicBezTo>
                  <a:pt x="47756" y="16508"/>
                  <a:pt x="47952" y="16340"/>
                  <a:pt x="47952" y="16115"/>
                </a:cubicBezTo>
                <a:cubicBezTo>
                  <a:pt x="47952" y="15919"/>
                  <a:pt x="47756" y="15722"/>
                  <a:pt x="47559" y="15722"/>
                </a:cubicBezTo>
                <a:close/>
                <a:moveTo>
                  <a:pt x="49524" y="15722"/>
                </a:moveTo>
                <a:cubicBezTo>
                  <a:pt x="49300" y="15750"/>
                  <a:pt x="49131" y="15919"/>
                  <a:pt x="49131" y="16115"/>
                </a:cubicBezTo>
                <a:cubicBezTo>
                  <a:pt x="49131" y="16340"/>
                  <a:pt x="49300" y="16508"/>
                  <a:pt x="49524" y="16508"/>
                </a:cubicBezTo>
                <a:cubicBezTo>
                  <a:pt x="49721" y="16508"/>
                  <a:pt x="49917" y="16340"/>
                  <a:pt x="49917" y="16115"/>
                </a:cubicBezTo>
                <a:cubicBezTo>
                  <a:pt x="49917" y="15919"/>
                  <a:pt x="49721" y="15722"/>
                  <a:pt x="49524" y="15722"/>
                </a:cubicBezTo>
                <a:close/>
                <a:moveTo>
                  <a:pt x="51489" y="15722"/>
                </a:moveTo>
                <a:cubicBezTo>
                  <a:pt x="51265" y="15750"/>
                  <a:pt x="51096" y="15919"/>
                  <a:pt x="51096" y="16115"/>
                </a:cubicBezTo>
                <a:cubicBezTo>
                  <a:pt x="51096" y="16340"/>
                  <a:pt x="51265" y="16508"/>
                  <a:pt x="51489" y="16508"/>
                </a:cubicBezTo>
                <a:cubicBezTo>
                  <a:pt x="51686" y="16508"/>
                  <a:pt x="51882" y="16340"/>
                  <a:pt x="51882" y="16115"/>
                </a:cubicBezTo>
                <a:cubicBezTo>
                  <a:pt x="51882" y="15919"/>
                  <a:pt x="51686" y="15722"/>
                  <a:pt x="51489" y="15722"/>
                </a:cubicBezTo>
                <a:close/>
                <a:moveTo>
                  <a:pt x="37733" y="17715"/>
                </a:moveTo>
                <a:cubicBezTo>
                  <a:pt x="37508" y="17715"/>
                  <a:pt x="37340" y="17884"/>
                  <a:pt x="37340" y="18080"/>
                </a:cubicBezTo>
                <a:cubicBezTo>
                  <a:pt x="37340" y="18305"/>
                  <a:pt x="37508" y="18473"/>
                  <a:pt x="37733" y="18473"/>
                </a:cubicBezTo>
                <a:cubicBezTo>
                  <a:pt x="37929" y="18473"/>
                  <a:pt x="38126" y="18305"/>
                  <a:pt x="38126" y="18080"/>
                </a:cubicBezTo>
                <a:cubicBezTo>
                  <a:pt x="38126" y="17884"/>
                  <a:pt x="37929" y="17715"/>
                  <a:pt x="37733" y="17715"/>
                </a:cubicBezTo>
                <a:close/>
                <a:moveTo>
                  <a:pt x="39698" y="17715"/>
                </a:moveTo>
                <a:cubicBezTo>
                  <a:pt x="39474" y="17715"/>
                  <a:pt x="39305" y="17884"/>
                  <a:pt x="39305" y="18080"/>
                </a:cubicBezTo>
                <a:cubicBezTo>
                  <a:pt x="39305" y="18305"/>
                  <a:pt x="39474" y="18473"/>
                  <a:pt x="39698" y="18473"/>
                </a:cubicBezTo>
                <a:cubicBezTo>
                  <a:pt x="39895" y="18473"/>
                  <a:pt x="40091" y="18305"/>
                  <a:pt x="40091" y="18080"/>
                </a:cubicBezTo>
                <a:cubicBezTo>
                  <a:pt x="40091" y="17884"/>
                  <a:pt x="39895" y="17715"/>
                  <a:pt x="39698" y="17715"/>
                </a:cubicBezTo>
                <a:close/>
                <a:moveTo>
                  <a:pt x="41663" y="17715"/>
                </a:moveTo>
                <a:cubicBezTo>
                  <a:pt x="41439" y="17715"/>
                  <a:pt x="41270" y="17884"/>
                  <a:pt x="41270" y="18080"/>
                </a:cubicBezTo>
                <a:cubicBezTo>
                  <a:pt x="41270" y="18305"/>
                  <a:pt x="41439" y="18473"/>
                  <a:pt x="41663" y="18473"/>
                </a:cubicBezTo>
                <a:cubicBezTo>
                  <a:pt x="41860" y="18473"/>
                  <a:pt x="42056" y="18305"/>
                  <a:pt x="42056" y="18080"/>
                </a:cubicBezTo>
                <a:cubicBezTo>
                  <a:pt x="42056" y="17884"/>
                  <a:pt x="41860" y="17715"/>
                  <a:pt x="41663" y="17715"/>
                </a:cubicBezTo>
                <a:close/>
                <a:moveTo>
                  <a:pt x="43629" y="17715"/>
                </a:moveTo>
                <a:cubicBezTo>
                  <a:pt x="43404" y="17715"/>
                  <a:pt x="43235" y="17884"/>
                  <a:pt x="43235" y="18080"/>
                </a:cubicBezTo>
                <a:cubicBezTo>
                  <a:pt x="43235" y="18305"/>
                  <a:pt x="43404" y="18473"/>
                  <a:pt x="43629" y="18473"/>
                </a:cubicBezTo>
                <a:cubicBezTo>
                  <a:pt x="43825" y="18473"/>
                  <a:pt x="44022" y="18305"/>
                  <a:pt x="44022" y="18080"/>
                </a:cubicBezTo>
                <a:cubicBezTo>
                  <a:pt x="44022" y="17884"/>
                  <a:pt x="43825" y="17715"/>
                  <a:pt x="43629" y="17715"/>
                </a:cubicBezTo>
                <a:close/>
                <a:moveTo>
                  <a:pt x="45594" y="17715"/>
                </a:moveTo>
                <a:cubicBezTo>
                  <a:pt x="45369" y="17715"/>
                  <a:pt x="45201" y="17884"/>
                  <a:pt x="45201" y="18080"/>
                </a:cubicBezTo>
                <a:cubicBezTo>
                  <a:pt x="45201" y="18305"/>
                  <a:pt x="45369" y="18473"/>
                  <a:pt x="45594" y="18473"/>
                </a:cubicBezTo>
                <a:cubicBezTo>
                  <a:pt x="45790" y="18473"/>
                  <a:pt x="45987" y="18305"/>
                  <a:pt x="45987" y="18080"/>
                </a:cubicBezTo>
                <a:cubicBezTo>
                  <a:pt x="45987" y="17884"/>
                  <a:pt x="45790" y="17715"/>
                  <a:pt x="45594" y="17715"/>
                </a:cubicBezTo>
                <a:close/>
                <a:moveTo>
                  <a:pt x="47559" y="17715"/>
                </a:moveTo>
                <a:cubicBezTo>
                  <a:pt x="47334" y="17715"/>
                  <a:pt x="47166" y="17884"/>
                  <a:pt x="47166" y="18080"/>
                </a:cubicBezTo>
                <a:cubicBezTo>
                  <a:pt x="47166" y="18305"/>
                  <a:pt x="47334" y="18473"/>
                  <a:pt x="47559" y="18473"/>
                </a:cubicBezTo>
                <a:cubicBezTo>
                  <a:pt x="47756" y="18473"/>
                  <a:pt x="47952" y="18305"/>
                  <a:pt x="47952" y="18080"/>
                </a:cubicBezTo>
                <a:cubicBezTo>
                  <a:pt x="47952" y="17884"/>
                  <a:pt x="47756" y="17715"/>
                  <a:pt x="47559" y="17715"/>
                </a:cubicBezTo>
                <a:close/>
                <a:moveTo>
                  <a:pt x="49524" y="17715"/>
                </a:moveTo>
                <a:cubicBezTo>
                  <a:pt x="49300" y="17715"/>
                  <a:pt x="49131" y="17884"/>
                  <a:pt x="49131" y="18080"/>
                </a:cubicBezTo>
                <a:cubicBezTo>
                  <a:pt x="49131" y="18305"/>
                  <a:pt x="49300" y="18473"/>
                  <a:pt x="49524" y="18473"/>
                </a:cubicBezTo>
                <a:cubicBezTo>
                  <a:pt x="49721" y="18473"/>
                  <a:pt x="49917" y="18305"/>
                  <a:pt x="49917" y="18080"/>
                </a:cubicBezTo>
                <a:cubicBezTo>
                  <a:pt x="49917" y="17884"/>
                  <a:pt x="49721" y="17715"/>
                  <a:pt x="49524" y="17715"/>
                </a:cubicBezTo>
                <a:close/>
                <a:moveTo>
                  <a:pt x="51489" y="17715"/>
                </a:moveTo>
                <a:cubicBezTo>
                  <a:pt x="51265" y="17715"/>
                  <a:pt x="51096" y="17884"/>
                  <a:pt x="51096" y="18080"/>
                </a:cubicBezTo>
                <a:cubicBezTo>
                  <a:pt x="51096" y="18305"/>
                  <a:pt x="51265" y="18473"/>
                  <a:pt x="51489" y="18473"/>
                </a:cubicBezTo>
                <a:cubicBezTo>
                  <a:pt x="51686" y="18473"/>
                  <a:pt x="51882" y="18305"/>
                  <a:pt x="51882" y="18080"/>
                </a:cubicBezTo>
                <a:cubicBezTo>
                  <a:pt x="51882" y="17884"/>
                  <a:pt x="51686" y="17715"/>
                  <a:pt x="51489" y="17715"/>
                </a:cubicBezTo>
                <a:close/>
                <a:moveTo>
                  <a:pt x="53455" y="17715"/>
                </a:moveTo>
                <a:cubicBezTo>
                  <a:pt x="53230" y="17715"/>
                  <a:pt x="53062" y="17884"/>
                  <a:pt x="53062" y="18080"/>
                </a:cubicBezTo>
                <a:cubicBezTo>
                  <a:pt x="53062" y="18305"/>
                  <a:pt x="53230" y="18473"/>
                  <a:pt x="53455" y="18473"/>
                </a:cubicBezTo>
                <a:cubicBezTo>
                  <a:pt x="53651" y="18473"/>
                  <a:pt x="53848" y="18305"/>
                  <a:pt x="53848" y="18080"/>
                </a:cubicBezTo>
                <a:cubicBezTo>
                  <a:pt x="53848" y="17884"/>
                  <a:pt x="53651" y="17715"/>
                  <a:pt x="53455" y="17715"/>
                </a:cubicBezTo>
                <a:close/>
                <a:moveTo>
                  <a:pt x="37733" y="19681"/>
                </a:moveTo>
                <a:cubicBezTo>
                  <a:pt x="37508" y="19681"/>
                  <a:pt x="37340" y="19849"/>
                  <a:pt x="37340" y="20046"/>
                </a:cubicBezTo>
                <a:cubicBezTo>
                  <a:pt x="37340" y="20270"/>
                  <a:pt x="37508" y="20439"/>
                  <a:pt x="37733" y="20439"/>
                </a:cubicBezTo>
                <a:cubicBezTo>
                  <a:pt x="37929" y="20439"/>
                  <a:pt x="38126" y="20270"/>
                  <a:pt x="38126" y="20046"/>
                </a:cubicBezTo>
                <a:cubicBezTo>
                  <a:pt x="38126" y="19849"/>
                  <a:pt x="37929" y="19681"/>
                  <a:pt x="37733" y="19681"/>
                </a:cubicBezTo>
                <a:close/>
                <a:moveTo>
                  <a:pt x="39698" y="19681"/>
                </a:moveTo>
                <a:cubicBezTo>
                  <a:pt x="39474" y="19681"/>
                  <a:pt x="39305" y="19849"/>
                  <a:pt x="39305" y="20046"/>
                </a:cubicBezTo>
                <a:cubicBezTo>
                  <a:pt x="39305" y="20270"/>
                  <a:pt x="39474" y="20439"/>
                  <a:pt x="39698" y="20439"/>
                </a:cubicBezTo>
                <a:cubicBezTo>
                  <a:pt x="39895" y="20439"/>
                  <a:pt x="40091" y="20270"/>
                  <a:pt x="40091" y="20046"/>
                </a:cubicBezTo>
                <a:cubicBezTo>
                  <a:pt x="40091" y="19849"/>
                  <a:pt x="39895" y="19681"/>
                  <a:pt x="39698" y="19681"/>
                </a:cubicBezTo>
                <a:close/>
                <a:moveTo>
                  <a:pt x="41663" y="19681"/>
                </a:moveTo>
                <a:cubicBezTo>
                  <a:pt x="41439" y="19681"/>
                  <a:pt x="41270" y="19849"/>
                  <a:pt x="41270" y="20046"/>
                </a:cubicBezTo>
                <a:cubicBezTo>
                  <a:pt x="41270" y="20270"/>
                  <a:pt x="41439" y="20439"/>
                  <a:pt x="41663" y="20439"/>
                </a:cubicBezTo>
                <a:cubicBezTo>
                  <a:pt x="41860" y="20439"/>
                  <a:pt x="42056" y="20270"/>
                  <a:pt x="42056" y="20046"/>
                </a:cubicBezTo>
                <a:cubicBezTo>
                  <a:pt x="42056" y="19849"/>
                  <a:pt x="41860" y="19681"/>
                  <a:pt x="41663" y="19681"/>
                </a:cubicBezTo>
                <a:close/>
                <a:moveTo>
                  <a:pt x="43629" y="19681"/>
                </a:moveTo>
                <a:cubicBezTo>
                  <a:pt x="43404" y="19681"/>
                  <a:pt x="43235" y="19849"/>
                  <a:pt x="43235" y="20046"/>
                </a:cubicBezTo>
                <a:cubicBezTo>
                  <a:pt x="43235" y="20270"/>
                  <a:pt x="43404" y="20439"/>
                  <a:pt x="43629" y="20439"/>
                </a:cubicBezTo>
                <a:cubicBezTo>
                  <a:pt x="43825" y="20439"/>
                  <a:pt x="44022" y="20270"/>
                  <a:pt x="44022" y="20046"/>
                </a:cubicBezTo>
                <a:cubicBezTo>
                  <a:pt x="44022" y="19849"/>
                  <a:pt x="43825" y="19681"/>
                  <a:pt x="43629" y="19681"/>
                </a:cubicBezTo>
                <a:close/>
                <a:moveTo>
                  <a:pt x="45594" y="19681"/>
                </a:moveTo>
                <a:cubicBezTo>
                  <a:pt x="45369" y="19681"/>
                  <a:pt x="45201" y="19849"/>
                  <a:pt x="45201" y="20046"/>
                </a:cubicBezTo>
                <a:cubicBezTo>
                  <a:pt x="45201" y="20270"/>
                  <a:pt x="45369" y="20439"/>
                  <a:pt x="45594" y="20439"/>
                </a:cubicBezTo>
                <a:cubicBezTo>
                  <a:pt x="45790" y="20439"/>
                  <a:pt x="45987" y="20270"/>
                  <a:pt x="45987" y="20046"/>
                </a:cubicBezTo>
                <a:cubicBezTo>
                  <a:pt x="45987" y="19849"/>
                  <a:pt x="45790" y="19681"/>
                  <a:pt x="45594" y="19681"/>
                </a:cubicBezTo>
                <a:close/>
                <a:moveTo>
                  <a:pt x="47559" y="19681"/>
                </a:moveTo>
                <a:cubicBezTo>
                  <a:pt x="47334" y="19681"/>
                  <a:pt x="47166" y="19849"/>
                  <a:pt x="47166" y="20046"/>
                </a:cubicBezTo>
                <a:cubicBezTo>
                  <a:pt x="47166" y="20270"/>
                  <a:pt x="47334" y="20439"/>
                  <a:pt x="47559" y="20439"/>
                </a:cubicBezTo>
                <a:cubicBezTo>
                  <a:pt x="47756" y="20439"/>
                  <a:pt x="47952" y="20270"/>
                  <a:pt x="47952" y="20046"/>
                </a:cubicBezTo>
                <a:cubicBezTo>
                  <a:pt x="47952" y="19849"/>
                  <a:pt x="47756" y="19681"/>
                  <a:pt x="47559" y="19681"/>
                </a:cubicBezTo>
                <a:close/>
                <a:moveTo>
                  <a:pt x="49524" y="19681"/>
                </a:moveTo>
                <a:cubicBezTo>
                  <a:pt x="49300" y="19681"/>
                  <a:pt x="49131" y="19849"/>
                  <a:pt x="49131" y="20046"/>
                </a:cubicBezTo>
                <a:cubicBezTo>
                  <a:pt x="49131" y="20270"/>
                  <a:pt x="49300" y="20439"/>
                  <a:pt x="49524" y="20439"/>
                </a:cubicBezTo>
                <a:cubicBezTo>
                  <a:pt x="49721" y="20439"/>
                  <a:pt x="49917" y="20270"/>
                  <a:pt x="49917" y="20046"/>
                </a:cubicBezTo>
                <a:cubicBezTo>
                  <a:pt x="49917" y="19849"/>
                  <a:pt x="49721" y="19681"/>
                  <a:pt x="49524" y="19681"/>
                </a:cubicBezTo>
                <a:close/>
                <a:moveTo>
                  <a:pt x="51489" y="19681"/>
                </a:moveTo>
                <a:cubicBezTo>
                  <a:pt x="51265" y="19681"/>
                  <a:pt x="51096" y="19849"/>
                  <a:pt x="51096" y="20046"/>
                </a:cubicBezTo>
                <a:cubicBezTo>
                  <a:pt x="51096" y="20270"/>
                  <a:pt x="51265" y="20439"/>
                  <a:pt x="51489" y="20439"/>
                </a:cubicBezTo>
                <a:cubicBezTo>
                  <a:pt x="51686" y="20439"/>
                  <a:pt x="51882" y="20270"/>
                  <a:pt x="51882" y="20046"/>
                </a:cubicBezTo>
                <a:cubicBezTo>
                  <a:pt x="51882" y="19849"/>
                  <a:pt x="51686" y="19681"/>
                  <a:pt x="51489" y="19681"/>
                </a:cubicBezTo>
                <a:close/>
                <a:moveTo>
                  <a:pt x="53455" y="19681"/>
                </a:moveTo>
                <a:cubicBezTo>
                  <a:pt x="53230" y="19681"/>
                  <a:pt x="53062" y="19849"/>
                  <a:pt x="53062" y="20046"/>
                </a:cubicBezTo>
                <a:cubicBezTo>
                  <a:pt x="53062" y="20270"/>
                  <a:pt x="53230" y="20439"/>
                  <a:pt x="53455" y="20439"/>
                </a:cubicBezTo>
                <a:cubicBezTo>
                  <a:pt x="53651" y="20439"/>
                  <a:pt x="53848" y="20270"/>
                  <a:pt x="53848" y="20046"/>
                </a:cubicBezTo>
                <a:cubicBezTo>
                  <a:pt x="53848" y="19849"/>
                  <a:pt x="53651" y="19681"/>
                  <a:pt x="53455" y="19681"/>
                </a:cubicBezTo>
                <a:close/>
                <a:moveTo>
                  <a:pt x="39698" y="21646"/>
                </a:moveTo>
                <a:cubicBezTo>
                  <a:pt x="39474" y="21646"/>
                  <a:pt x="39305" y="21814"/>
                  <a:pt x="39305" y="22011"/>
                </a:cubicBezTo>
                <a:cubicBezTo>
                  <a:pt x="39305" y="22235"/>
                  <a:pt x="39474" y="22404"/>
                  <a:pt x="39698" y="22404"/>
                </a:cubicBezTo>
                <a:cubicBezTo>
                  <a:pt x="39895" y="22404"/>
                  <a:pt x="40091" y="22235"/>
                  <a:pt x="40091" y="22011"/>
                </a:cubicBezTo>
                <a:cubicBezTo>
                  <a:pt x="40091" y="21814"/>
                  <a:pt x="39895" y="21646"/>
                  <a:pt x="39698" y="21646"/>
                </a:cubicBezTo>
                <a:close/>
                <a:moveTo>
                  <a:pt x="41663" y="21646"/>
                </a:moveTo>
                <a:cubicBezTo>
                  <a:pt x="41439" y="21646"/>
                  <a:pt x="41270" y="21814"/>
                  <a:pt x="41270" y="22011"/>
                </a:cubicBezTo>
                <a:cubicBezTo>
                  <a:pt x="41270" y="22235"/>
                  <a:pt x="41439" y="22404"/>
                  <a:pt x="41663" y="22404"/>
                </a:cubicBezTo>
                <a:cubicBezTo>
                  <a:pt x="41860" y="22404"/>
                  <a:pt x="42056" y="22235"/>
                  <a:pt x="42056" y="22011"/>
                </a:cubicBezTo>
                <a:cubicBezTo>
                  <a:pt x="42056" y="21814"/>
                  <a:pt x="41860" y="21646"/>
                  <a:pt x="41663" y="21646"/>
                </a:cubicBezTo>
                <a:close/>
                <a:moveTo>
                  <a:pt x="43629" y="21646"/>
                </a:moveTo>
                <a:cubicBezTo>
                  <a:pt x="43404" y="21646"/>
                  <a:pt x="43235" y="21814"/>
                  <a:pt x="43235" y="22011"/>
                </a:cubicBezTo>
                <a:cubicBezTo>
                  <a:pt x="43235" y="22235"/>
                  <a:pt x="43404" y="22404"/>
                  <a:pt x="43629" y="22404"/>
                </a:cubicBezTo>
                <a:cubicBezTo>
                  <a:pt x="43825" y="22404"/>
                  <a:pt x="44022" y="22235"/>
                  <a:pt x="44022" y="22011"/>
                </a:cubicBezTo>
                <a:cubicBezTo>
                  <a:pt x="44022" y="21814"/>
                  <a:pt x="43825" y="21646"/>
                  <a:pt x="43629" y="21646"/>
                </a:cubicBezTo>
                <a:close/>
                <a:moveTo>
                  <a:pt x="45594" y="21646"/>
                </a:moveTo>
                <a:cubicBezTo>
                  <a:pt x="45369" y="21646"/>
                  <a:pt x="45201" y="21814"/>
                  <a:pt x="45201" y="22011"/>
                </a:cubicBezTo>
                <a:cubicBezTo>
                  <a:pt x="45201" y="22235"/>
                  <a:pt x="45369" y="22404"/>
                  <a:pt x="45594" y="22404"/>
                </a:cubicBezTo>
                <a:cubicBezTo>
                  <a:pt x="45790" y="22404"/>
                  <a:pt x="45987" y="22235"/>
                  <a:pt x="45987" y="22011"/>
                </a:cubicBezTo>
                <a:cubicBezTo>
                  <a:pt x="45987" y="21814"/>
                  <a:pt x="45790" y="21646"/>
                  <a:pt x="45594" y="21646"/>
                </a:cubicBezTo>
                <a:close/>
                <a:moveTo>
                  <a:pt x="47559" y="21646"/>
                </a:moveTo>
                <a:cubicBezTo>
                  <a:pt x="47334" y="21646"/>
                  <a:pt x="47166" y="21814"/>
                  <a:pt x="47166" y="22011"/>
                </a:cubicBezTo>
                <a:cubicBezTo>
                  <a:pt x="47166" y="22235"/>
                  <a:pt x="47334" y="22404"/>
                  <a:pt x="47559" y="22404"/>
                </a:cubicBezTo>
                <a:cubicBezTo>
                  <a:pt x="47756" y="22404"/>
                  <a:pt x="47952" y="22235"/>
                  <a:pt x="47952" y="22011"/>
                </a:cubicBezTo>
                <a:cubicBezTo>
                  <a:pt x="47952" y="21814"/>
                  <a:pt x="47756" y="21646"/>
                  <a:pt x="47559" y="21646"/>
                </a:cubicBezTo>
                <a:close/>
                <a:moveTo>
                  <a:pt x="49524" y="21646"/>
                </a:moveTo>
                <a:cubicBezTo>
                  <a:pt x="49300" y="21646"/>
                  <a:pt x="49131" y="21814"/>
                  <a:pt x="49131" y="22011"/>
                </a:cubicBezTo>
                <a:cubicBezTo>
                  <a:pt x="49131" y="22235"/>
                  <a:pt x="49300" y="22404"/>
                  <a:pt x="49524" y="22404"/>
                </a:cubicBezTo>
                <a:cubicBezTo>
                  <a:pt x="49721" y="22404"/>
                  <a:pt x="49917" y="22235"/>
                  <a:pt x="49917" y="22011"/>
                </a:cubicBezTo>
                <a:cubicBezTo>
                  <a:pt x="49917" y="21814"/>
                  <a:pt x="49721" y="21646"/>
                  <a:pt x="49524" y="21646"/>
                </a:cubicBezTo>
                <a:close/>
                <a:moveTo>
                  <a:pt x="51489" y="21646"/>
                </a:moveTo>
                <a:cubicBezTo>
                  <a:pt x="51265" y="21646"/>
                  <a:pt x="51096" y="21814"/>
                  <a:pt x="51096" y="22011"/>
                </a:cubicBezTo>
                <a:cubicBezTo>
                  <a:pt x="51096" y="22235"/>
                  <a:pt x="51265" y="22404"/>
                  <a:pt x="51489" y="22404"/>
                </a:cubicBezTo>
                <a:cubicBezTo>
                  <a:pt x="51686" y="22404"/>
                  <a:pt x="51882" y="22235"/>
                  <a:pt x="51882" y="22011"/>
                </a:cubicBezTo>
                <a:cubicBezTo>
                  <a:pt x="51882" y="21814"/>
                  <a:pt x="51686" y="21646"/>
                  <a:pt x="51489" y="21646"/>
                </a:cubicBezTo>
                <a:close/>
                <a:moveTo>
                  <a:pt x="53455" y="21646"/>
                </a:moveTo>
                <a:cubicBezTo>
                  <a:pt x="53230" y="21646"/>
                  <a:pt x="53062" y="21814"/>
                  <a:pt x="53062" y="22011"/>
                </a:cubicBezTo>
                <a:cubicBezTo>
                  <a:pt x="53062" y="22235"/>
                  <a:pt x="53230" y="22404"/>
                  <a:pt x="53455" y="22404"/>
                </a:cubicBezTo>
                <a:cubicBezTo>
                  <a:pt x="53651" y="22404"/>
                  <a:pt x="53848" y="22235"/>
                  <a:pt x="53848" y="22011"/>
                </a:cubicBezTo>
                <a:cubicBezTo>
                  <a:pt x="53848" y="21814"/>
                  <a:pt x="53651" y="21646"/>
                  <a:pt x="53455" y="21646"/>
                </a:cubicBezTo>
                <a:close/>
                <a:moveTo>
                  <a:pt x="55420" y="21646"/>
                </a:moveTo>
                <a:cubicBezTo>
                  <a:pt x="55195" y="21646"/>
                  <a:pt x="55027" y="21814"/>
                  <a:pt x="55027" y="22011"/>
                </a:cubicBezTo>
                <a:cubicBezTo>
                  <a:pt x="55027" y="22235"/>
                  <a:pt x="55195" y="22404"/>
                  <a:pt x="55420" y="22404"/>
                </a:cubicBezTo>
                <a:cubicBezTo>
                  <a:pt x="55616" y="22404"/>
                  <a:pt x="55813" y="22235"/>
                  <a:pt x="55813" y="22011"/>
                </a:cubicBezTo>
                <a:cubicBezTo>
                  <a:pt x="55813" y="21814"/>
                  <a:pt x="55616" y="21646"/>
                  <a:pt x="55420" y="21646"/>
                </a:cubicBezTo>
                <a:close/>
                <a:moveTo>
                  <a:pt x="39698" y="23611"/>
                </a:moveTo>
                <a:cubicBezTo>
                  <a:pt x="39474" y="23611"/>
                  <a:pt x="39305" y="23780"/>
                  <a:pt x="39305" y="23976"/>
                </a:cubicBezTo>
                <a:cubicBezTo>
                  <a:pt x="39305" y="24201"/>
                  <a:pt x="39474" y="24369"/>
                  <a:pt x="39698" y="24369"/>
                </a:cubicBezTo>
                <a:cubicBezTo>
                  <a:pt x="39895" y="24369"/>
                  <a:pt x="40091" y="24201"/>
                  <a:pt x="40091" y="23976"/>
                </a:cubicBezTo>
                <a:cubicBezTo>
                  <a:pt x="40091" y="23780"/>
                  <a:pt x="39895" y="23611"/>
                  <a:pt x="39698" y="23611"/>
                </a:cubicBezTo>
                <a:close/>
                <a:moveTo>
                  <a:pt x="41663" y="23611"/>
                </a:moveTo>
                <a:cubicBezTo>
                  <a:pt x="41439" y="23611"/>
                  <a:pt x="41270" y="23780"/>
                  <a:pt x="41270" y="23976"/>
                </a:cubicBezTo>
                <a:cubicBezTo>
                  <a:pt x="41270" y="24201"/>
                  <a:pt x="41439" y="24369"/>
                  <a:pt x="41663" y="24369"/>
                </a:cubicBezTo>
                <a:cubicBezTo>
                  <a:pt x="41860" y="24369"/>
                  <a:pt x="42056" y="24201"/>
                  <a:pt x="42056" y="23976"/>
                </a:cubicBezTo>
                <a:cubicBezTo>
                  <a:pt x="42056" y="23780"/>
                  <a:pt x="41860" y="23611"/>
                  <a:pt x="41663" y="23611"/>
                </a:cubicBezTo>
                <a:close/>
                <a:moveTo>
                  <a:pt x="43629" y="23611"/>
                </a:moveTo>
                <a:cubicBezTo>
                  <a:pt x="43404" y="23611"/>
                  <a:pt x="43235" y="23780"/>
                  <a:pt x="43235" y="23976"/>
                </a:cubicBezTo>
                <a:cubicBezTo>
                  <a:pt x="43235" y="24201"/>
                  <a:pt x="43404" y="24369"/>
                  <a:pt x="43629" y="24369"/>
                </a:cubicBezTo>
                <a:cubicBezTo>
                  <a:pt x="43825" y="24369"/>
                  <a:pt x="44022" y="24201"/>
                  <a:pt x="44022" y="23976"/>
                </a:cubicBezTo>
                <a:cubicBezTo>
                  <a:pt x="44022" y="23780"/>
                  <a:pt x="43825" y="23611"/>
                  <a:pt x="43629" y="23611"/>
                </a:cubicBezTo>
                <a:close/>
                <a:moveTo>
                  <a:pt x="45594" y="23611"/>
                </a:moveTo>
                <a:cubicBezTo>
                  <a:pt x="45369" y="23611"/>
                  <a:pt x="45201" y="23780"/>
                  <a:pt x="45201" y="23976"/>
                </a:cubicBezTo>
                <a:cubicBezTo>
                  <a:pt x="45201" y="24201"/>
                  <a:pt x="45369" y="24369"/>
                  <a:pt x="45594" y="24369"/>
                </a:cubicBezTo>
                <a:cubicBezTo>
                  <a:pt x="45790" y="24369"/>
                  <a:pt x="45987" y="24201"/>
                  <a:pt x="45987" y="23976"/>
                </a:cubicBezTo>
                <a:cubicBezTo>
                  <a:pt x="45987" y="23780"/>
                  <a:pt x="45790" y="23611"/>
                  <a:pt x="45594" y="23611"/>
                </a:cubicBezTo>
                <a:close/>
                <a:moveTo>
                  <a:pt x="47559" y="23611"/>
                </a:moveTo>
                <a:cubicBezTo>
                  <a:pt x="47334" y="23611"/>
                  <a:pt x="47166" y="23780"/>
                  <a:pt x="47166" y="23976"/>
                </a:cubicBezTo>
                <a:cubicBezTo>
                  <a:pt x="47166" y="24201"/>
                  <a:pt x="47334" y="24369"/>
                  <a:pt x="47559" y="24369"/>
                </a:cubicBezTo>
                <a:cubicBezTo>
                  <a:pt x="47756" y="24369"/>
                  <a:pt x="47952" y="24201"/>
                  <a:pt x="47952" y="23976"/>
                </a:cubicBezTo>
                <a:cubicBezTo>
                  <a:pt x="47952" y="23780"/>
                  <a:pt x="47756" y="23611"/>
                  <a:pt x="47559" y="23611"/>
                </a:cubicBezTo>
                <a:close/>
                <a:moveTo>
                  <a:pt x="49524" y="23611"/>
                </a:moveTo>
                <a:cubicBezTo>
                  <a:pt x="49300" y="23611"/>
                  <a:pt x="49131" y="23780"/>
                  <a:pt x="49131" y="23976"/>
                </a:cubicBezTo>
                <a:cubicBezTo>
                  <a:pt x="49131" y="24201"/>
                  <a:pt x="49300" y="24369"/>
                  <a:pt x="49524" y="24369"/>
                </a:cubicBezTo>
                <a:cubicBezTo>
                  <a:pt x="49721" y="24369"/>
                  <a:pt x="49917" y="24201"/>
                  <a:pt x="49917" y="23976"/>
                </a:cubicBezTo>
                <a:cubicBezTo>
                  <a:pt x="49917" y="23780"/>
                  <a:pt x="49721" y="23611"/>
                  <a:pt x="49524" y="23611"/>
                </a:cubicBezTo>
                <a:close/>
                <a:moveTo>
                  <a:pt x="51489" y="23611"/>
                </a:moveTo>
                <a:cubicBezTo>
                  <a:pt x="51265" y="23611"/>
                  <a:pt x="51096" y="23780"/>
                  <a:pt x="51096" y="23976"/>
                </a:cubicBezTo>
                <a:cubicBezTo>
                  <a:pt x="51096" y="24201"/>
                  <a:pt x="51265" y="24369"/>
                  <a:pt x="51489" y="24369"/>
                </a:cubicBezTo>
                <a:cubicBezTo>
                  <a:pt x="51686" y="24369"/>
                  <a:pt x="51882" y="24201"/>
                  <a:pt x="51882" y="23976"/>
                </a:cubicBezTo>
                <a:cubicBezTo>
                  <a:pt x="51882" y="23780"/>
                  <a:pt x="51686" y="23611"/>
                  <a:pt x="51489" y="23611"/>
                </a:cubicBezTo>
                <a:close/>
                <a:moveTo>
                  <a:pt x="53455" y="23611"/>
                </a:moveTo>
                <a:cubicBezTo>
                  <a:pt x="53230" y="23611"/>
                  <a:pt x="53062" y="23780"/>
                  <a:pt x="53062" y="23976"/>
                </a:cubicBezTo>
                <a:cubicBezTo>
                  <a:pt x="53062" y="24201"/>
                  <a:pt x="53230" y="24369"/>
                  <a:pt x="53455" y="24369"/>
                </a:cubicBezTo>
                <a:cubicBezTo>
                  <a:pt x="53651" y="24369"/>
                  <a:pt x="53848" y="24201"/>
                  <a:pt x="53848" y="23976"/>
                </a:cubicBezTo>
                <a:cubicBezTo>
                  <a:pt x="53848" y="23780"/>
                  <a:pt x="53651" y="23611"/>
                  <a:pt x="53455" y="23611"/>
                </a:cubicBezTo>
                <a:close/>
                <a:moveTo>
                  <a:pt x="55420" y="23611"/>
                </a:moveTo>
                <a:cubicBezTo>
                  <a:pt x="55195" y="23611"/>
                  <a:pt x="55027" y="23780"/>
                  <a:pt x="55027" y="23976"/>
                </a:cubicBezTo>
                <a:cubicBezTo>
                  <a:pt x="55027" y="24201"/>
                  <a:pt x="55195" y="24369"/>
                  <a:pt x="55420" y="24369"/>
                </a:cubicBezTo>
                <a:cubicBezTo>
                  <a:pt x="55616" y="24369"/>
                  <a:pt x="55813" y="24201"/>
                  <a:pt x="55813" y="23976"/>
                </a:cubicBezTo>
                <a:cubicBezTo>
                  <a:pt x="55813" y="23780"/>
                  <a:pt x="55616" y="23611"/>
                  <a:pt x="55420" y="23611"/>
                </a:cubicBezTo>
                <a:close/>
                <a:moveTo>
                  <a:pt x="41663" y="25576"/>
                </a:moveTo>
                <a:cubicBezTo>
                  <a:pt x="41439" y="25576"/>
                  <a:pt x="41270" y="25745"/>
                  <a:pt x="41270" y="25941"/>
                </a:cubicBezTo>
                <a:cubicBezTo>
                  <a:pt x="41270" y="26166"/>
                  <a:pt x="41439" y="26334"/>
                  <a:pt x="41663" y="26334"/>
                </a:cubicBezTo>
                <a:cubicBezTo>
                  <a:pt x="41860" y="26334"/>
                  <a:pt x="42056" y="26166"/>
                  <a:pt x="42056" y="25941"/>
                </a:cubicBezTo>
                <a:cubicBezTo>
                  <a:pt x="42056" y="25745"/>
                  <a:pt x="41860" y="25576"/>
                  <a:pt x="41663" y="25576"/>
                </a:cubicBezTo>
                <a:close/>
                <a:moveTo>
                  <a:pt x="43629" y="25576"/>
                </a:moveTo>
                <a:cubicBezTo>
                  <a:pt x="43404" y="25576"/>
                  <a:pt x="43235" y="25745"/>
                  <a:pt x="43235" y="25941"/>
                </a:cubicBezTo>
                <a:cubicBezTo>
                  <a:pt x="43235" y="26166"/>
                  <a:pt x="43404" y="26334"/>
                  <a:pt x="43629" y="26334"/>
                </a:cubicBezTo>
                <a:cubicBezTo>
                  <a:pt x="43825" y="26334"/>
                  <a:pt x="44022" y="26166"/>
                  <a:pt x="44022" y="25941"/>
                </a:cubicBezTo>
                <a:cubicBezTo>
                  <a:pt x="44022" y="25745"/>
                  <a:pt x="43825" y="25576"/>
                  <a:pt x="43629" y="25576"/>
                </a:cubicBezTo>
                <a:close/>
                <a:moveTo>
                  <a:pt x="45594" y="25576"/>
                </a:moveTo>
                <a:cubicBezTo>
                  <a:pt x="45369" y="25576"/>
                  <a:pt x="45201" y="25745"/>
                  <a:pt x="45201" y="25941"/>
                </a:cubicBezTo>
                <a:cubicBezTo>
                  <a:pt x="45201" y="26166"/>
                  <a:pt x="45369" y="26334"/>
                  <a:pt x="45594" y="26334"/>
                </a:cubicBezTo>
                <a:cubicBezTo>
                  <a:pt x="45790" y="26334"/>
                  <a:pt x="45987" y="26166"/>
                  <a:pt x="45987" y="25941"/>
                </a:cubicBezTo>
                <a:cubicBezTo>
                  <a:pt x="45987" y="25745"/>
                  <a:pt x="45790" y="25576"/>
                  <a:pt x="45594" y="25576"/>
                </a:cubicBezTo>
                <a:close/>
                <a:moveTo>
                  <a:pt x="47559" y="25576"/>
                </a:moveTo>
                <a:cubicBezTo>
                  <a:pt x="47334" y="25576"/>
                  <a:pt x="47166" y="25745"/>
                  <a:pt x="47166" y="25941"/>
                </a:cubicBezTo>
                <a:cubicBezTo>
                  <a:pt x="47166" y="26166"/>
                  <a:pt x="47334" y="26334"/>
                  <a:pt x="47559" y="26334"/>
                </a:cubicBezTo>
                <a:cubicBezTo>
                  <a:pt x="47756" y="26334"/>
                  <a:pt x="47952" y="26166"/>
                  <a:pt x="47952" y="25941"/>
                </a:cubicBezTo>
                <a:cubicBezTo>
                  <a:pt x="47952" y="25745"/>
                  <a:pt x="47756" y="25576"/>
                  <a:pt x="47559" y="25576"/>
                </a:cubicBezTo>
                <a:close/>
                <a:moveTo>
                  <a:pt x="49524" y="25576"/>
                </a:moveTo>
                <a:cubicBezTo>
                  <a:pt x="49300" y="25576"/>
                  <a:pt x="49131" y="25745"/>
                  <a:pt x="49131" y="25941"/>
                </a:cubicBezTo>
                <a:cubicBezTo>
                  <a:pt x="49131" y="26166"/>
                  <a:pt x="49300" y="26334"/>
                  <a:pt x="49524" y="26334"/>
                </a:cubicBezTo>
                <a:cubicBezTo>
                  <a:pt x="49721" y="26334"/>
                  <a:pt x="49917" y="26166"/>
                  <a:pt x="49917" y="25941"/>
                </a:cubicBezTo>
                <a:cubicBezTo>
                  <a:pt x="49917" y="25745"/>
                  <a:pt x="49721" y="25576"/>
                  <a:pt x="49524" y="25576"/>
                </a:cubicBezTo>
                <a:close/>
                <a:moveTo>
                  <a:pt x="51489" y="25576"/>
                </a:moveTo>
                <a:cubicBezTo>
                  <a:pt x="51265" y="25576"/>
                  <a:pt x="51096" y="25745"/>
                  <a:pt x="51096" y="25941"/>
                </a:cubicBezTo>
                <a:cubicBezTo>
                  <a:pt x="51096" y="26166"/>
                  <a:pt x="51265" y="26334"/>
                  <a:pt x="51489" y="26334"/>
                </a:cubicBezTo>
                <a:cubicBezTo>
                  <a:pt x="51686" y="26334"/>
                  <a:pt x="51882" y="26166"/>
                  <a:pt x="51882" y="25941"/>
                </a:cubicBezTo>
                <a:cubicBezTo>
                  <a:pt x="51882" y="25745"/>
                  <a:pt x="51686" y="25576"/>
                  <a:pt x="51489" y="25576"/>
                </a:cubicBezTo>
                <a:close/>
                <a:moveTo>
                  <a:pt x="53455" y="25576"/>
                </a:moveTo>
                <a:cubicBezTo>
                  <a:pt x="53230" y="25576"/>
                  <a:pt x="53062" y="25745"/>
                  <a:pt x="53062" y="25941"/>
                </a:cubicBezTo>
                <a:cubicBezTo>
                  <a:pt x="53062" y="26166"/>
                  <a:pt x="53230" y="26334"/>
                  <a:pt x="53455" y="26334"/>
                </a:cubicBezTo>
                <a:cubicBezTo>
                  <a:pt x="53651" y="26334"/>
                  <a:pt x="53848" y="26166"/>
                  <a:pt x="53848" y="25941"/>
                </a:cubicBezTo>
                <a:cubicBezTo>
                  <a:pt x="53848" y="25745"/>
                  <a:pt x="53651" y="25576"/>
                  <a:pt x="53455" y="25576"/>
                </a:cubicBezTo>
                <a:close/>
                <a:moveTo>
                  <a:pt x="55420" y="25576"/>
                </a:moveTo>
                <a:cubicBezTo>
                  <a:pt x="55195" y="25576"/>
                  <a:pt x="55027" y="25745"/>
                  <a:pt x="55027" y="25941"/>
                </a:cubicBezTo>
                <a:cubicBezTo>
                  <a:pt x="55027" y="26166"/>
                  <a:pt x="55195" y="26334"/>
                  <a:pt x="55420" y="26334"/>
                </a:cubicBezTo>
                <a:cubicBezTo>
                  <a:pt x="55616" y="26334"/>
                  <a:pt x="55813" y="26166"/>
                  <a:pt x="55813" y="25941"/>
                </a:cubicBezTo>
                <a:cubicBezTo>
                  <a:pt x="55813" y="25745"/>
                  <a:pt x="55616" y="25576"/>
                  <a:pt x="55420" y="25576"/>
                </a:cubicBezTo>
                <a:close/>
                <a:moveTo>
                  <a:pt x="57385" y="25576"/>
                </a:moveTo>
                <a:cubicBezTo>
                  <a:pt x="57160" y="25576"/>
                  <a:pt x="56992" y="25745"/>
                  <a:pt x="56992" y="25941"/>
                </a:cubicBezTo>
                <a:cubicBezTo>
                  <a:pt x="56992" y="26166"/>
                  <a:pt x="57160" y="26334"/>
                  <a:pt x="57385" y="26334"/>
                </a:cubicBezTo>
                <a:cubicBezTo>
                  <a:pt x="57582" y="26334"/>
                  <a:pt x="57778" y="26166"/>
                  <a:pt x="57778" y="25941"/>
                </a:cubicBezTo>
                <a:cubicBezTo>
                  <a:pt x="57778" y="25745"/>
                  <a:pt x="57582" y="25576"/>
                  <a:pt x="57385" y="25576"/>
                </a:cubicBezTo>
                <a:close/>
                <a:moveTo>
                  <a:pt x="41663" y="27542"/>
                </a:moveTo>
                <a:cubicBezTo>
                  <a:pt x="41439" y="27542"/>
                  <a:pt x="41270" y="27710"/>
                  <a:pt x="41270" y="27907"/>
                </a:cubicBezTo>
                <a:cubicBezTo>
                  <a:pt x="41270" y="28131"/>
                  <a:pt x="41439" y="28300"/>
                  <a:pt x="41663" y="28300"/>
                </a:cubicBezTo>
                <a:cubicBezTo>
                  <a:pt x="41860" y="28300"/>
                  <a:pt x="42056" y="28131"/>
                  <a:pt x="42056" y="27907"/>
                </a:cubicBezTo>
                <a:cubicBezTo>
                  <a:pt x="42056" y="27710"/>
                  <a:pt x="41860" y="27542"/>
                  <a:pt x="41663" y="27542"/>
                </a:cubicBezTo>
                <a:close/>
                <a:moveTo>
                  <a:pt x="43629" y="27542"/>
                </a:moveTo>
                <a:cubicBezTo>
                  <a:pt x="43404" y="27542"/>
                  <a:pt x="43235" y="27710"/>
                  <a:pt x="43235" y="27907"/>
                </a:cubicBezTo>
                <a:cubicBezTo>
                  <a:pt x="43235" y="28131"/>
                  <a:pt x="43404" y="28300"/>
                  <a:pt x="43629" y="28300"/>
                </a:cubicBezTo>
                <a:cubicBezTo>
                  <a:pt x="43825" y="28300"/>
                  <a:pt x="44022" y="28131"/>
                  <a:pt x="44022" y="27907"/>
                </a:cubicBezTo>
                <a:cubicBezTo>
                  <a:pt x="44022" y="27710"/>
                  <a:pt x="43825" y="27542"/>
                  <a:pt x="43629" y="27542"/>
                </a:cubicBezTo>
                <a:close/>
                <a:moveTo>
                  <a:pt x="45594" y="27542"/>
                </a:moveTo>
                <a:cubicBezTo>
                  <a:pt x="45369" y="27542"/>
                  <a:pt x="45201" y="27710"/>
                  <a:pt x="45201" y="27907"/>
                </a:cubicBezTo>
                <a:cubicBezTo>
                  <a:pt x="45201" y="28131"/>
                  <a:pt x="45369" y="28300"/>
                  <a:pt x="45594" y="28300"/>
                </a:cubicBezTo>
                <a:cubicBezTo>
                  <a:pt x="45790" y="28300"/>
                  <a:pt x="45987" y="28131"/>
                  <a:pt x="45987" y="27907"/>
                </a:cubicBezTo>
                <a:cubicBezTo>
                  <a:pt x="45987" y="27710"/>
                  <a:pt x="45790" y="27542"/>
                  <a:pt x="45594" y="27542"/>
                </a:cubicBezTo>
                <a:close/>
                <a:moveTo>
                  <a:pt x="47559" y="27542"/>
                </a:moveTo>
                <a:cubicBezTo>
                  <a:pt x="47334" y="27542"/>
                  <a:pt x="47166" y="27710"/>
                  <a:pt x="47166" y="27907"/>
                </a:cubicBezTo>
                <a:cubicBezTo>
                  <a:pt x="47166" y="28131"/>
                  <a:pt x="47334" y="28300"/>
                  <a:pt x="47559" y="28300"/>
                </a:cubicBezTo>
                <a:cubicBezTo>
                  <a:pt x="47756" y="28300"/>
                  <a:pt x="47952" y="28131"/>
                  <a:pt x="47952" y="27907"/>
                </a:cubicBezTo>
                <a:cubicBezTo>
                  <a:pt x="47952" y="27710"/>
                  <a:pt x="47756" y="27542"/>
                  <a:pt x="47559" y="27542"/>
                </a:cubicBezTo>
                <a:close/>
                <a:moveTo>
                  <a:pt x="49524" y="27542"/>
                </a:moveTo>
                <a:cubicBezTo>
                  <a:pt x="49300" y="27542"/>
                  <a:pt x="49131" y="27710"/>
                  <a:pt x="49131" y="27907"/>
                </a:cubicBezTo>
                <a:cubicBezTo>
                  <a:pt x="49131" y="28131"/>
                  <a:pt x="49300" y="28300"/>
                  <a:pt x="49524" y="28300"/>
                </a:cubicBezTo>
                <a:cubicBezTo>
                  <a:pt x="49721" y="28300"/>
                  <a:pt x="49917" y="28131"/>
                  <a:pt x="49917" y="27907"/>
                </a:cubicBezTo>
                <a:cubicBezTo>
                  <a:pt x="49917" y="27710"/>
                  <a:pt x="49721" y="27542"/>
                  <a:pt x="49524" y="27542"/>
                </a:cubicBezTo>
                <a:close/>
                <a:moveTo>
                  <a:pt x="51489" y="27542"/>
                </a:moveTo>
                <a:cubicBezTo>
                  <a:pt x="51265" y="27542"/>
                  <a:pt x="51096" y="27710"/>
                  <a:pt x="51096" y="27907"/>
                </a:cubicBezTo>
                <a:cubicBezTo>
                  <a:pt x="51096" y="28131"/>
                  <a:pt x="51265" y="28300"/>
                  <a:pt x="51489" y="28300"/>
                </a:cubicBezTo>
                <a:cubicBezTo>
                  <a:pt x="51686" y="28300"/>
                  <a:pt x="51882" y="28131"/>
                  <a:pt x="51882" y="27907"/>
                </a:cubicBezTo>
                <a:cubicBezTo>
                  <a:pt x="51882" y="27710"/>
                  <a:pt x="51686" y="27542"/>
                  <a:pt x="51489" y="27542"/>
                </a:cubicBezTo>
                <a:close/>
                <a:moveTo>
                  <a:pt x="53455" y="27542"/>
                </a:moveTo>
                <a:cubicBezTo>
                  <a:pt x="53230" y="27542"/>
                  <a:pt x="53062" y="27710"/>
                  <a:pt x="53062" y="27907"/>
                </a:cubicBezTo>
                <a:cubicBezTo>
                  <a:pt x="53062" y="28131"/>
                  <a:pt x="53230" y="28300"/>
                  <a:pt x="53455" y="28300"/>
                </a:cubicBezTo>
                <a:cubicBezTo>
                  <a:pt x="53651" y="28300"/>
                  <a:pt x="53848" y="28131"/>
                  <a:pt x="53848" y="27907"/>
                </a:cubicBezTo>
                <a:cubicBezTo>
                  <a:pt x="53848" y="27710"/>
                  <a:pt x="53651" y="27542"/>
                  <a:pt x="53455" y="27542"/>
                </a:cubicBezTo>
                <a:close/>
                <a:moveTo>
                  <a:pt x="55420" y="27542"/>
                </a:moveTo>
                <a:cubicBezTo>
                  <a:pt x="55195" y="27542"/>
                  <a:pt x="55027" y="27710"/>
                  <a:pt x="55027" y="27907"/>
                </a:cubicBezTo>
                <a:cubicBezTo>
                  <a:pt x="55027" y="28131"/>
                  <a:pt x="55195" y="28300"/>
                  <a:pt x="55420" y="28300"/>
                </a:cubicBezTo>
                <a:cubicBezTo>
                  <a:pt x="55616" y="28300"/>
                  <a:pt x="55813" y="28131"/>
                  <a:pt x="55813" y="27907"/>
                </a:cubicBezTo>
                <a:cubicBezTo>
                  <a:pt x="55813" y="27710"/>
                  <a:pt x="55616" y="27542"/>
                  <a:pt x="55420" y="27542"/>
                </a:cubicBezTo>
                <a:close/>
                <a:moveTo>
                  <a:pt x="57385" y="27542"/>
                </a:moveTo>
                <a:cubicBezTo>
                  <a:pt x="57160" y="27542"/>
                  <a:pt x="56992" y="27710"/>
                  <a:pt x="56992" y="27907"/>
                </a:cubicBezTo>
                <a:cubicBezTo>
                  <a:pt x="56992" y="28131"/>
                  <a:pt x="57160" y="28300"/>
                  <a:pt x="57385" y="28300"/>
                </a:cubicBezTo>
                <a:cubicBezTo>
                  <a:pt x="57582" y="28300"/>
                  <a:pt x="57778" y="28131"/>
                  <a:pt x="57778" y="27907"/>
                </a:cubicBezTo>
                <a:cubicBezTo>
                  <a:pt x="57778" y="27710"/>
                  <a:pt x="57582" y="27542"/>
                  <a:pt x="57385" y="27542"/>
                </a:cubicBezTo>
                <a:close/>
                <a:moveTo>
                  <a:pt x="43629" y="29507"/>
                </a:moveTo>
                <a:cubicBezTo>
                  <a:pt x="43404" y="29507"/>
                  <a:pt x="43235" y="29675"/>
                  <a:pt x="43235" y="29872"/>
                </a:cubicBezTo>
                <a:cubicBezTo>
                  <a:pt x="43235" y="30096"/>
                  <a:pt x="43404" y="30265"/>
                  <a:pt x="43629" y="30265"/>
                </a:cubicBezTo>
                <a:cubicBezTo>
                  <a:pt x="43825" y="30265"/>
                  <a:pt x="44022" y="30096"/>
                  <a:pt x="44022" y="29872"/>
                </a:cubicBezTo>
                <a:cubicBezTo>
                  <a:pt x="44022" y="29675"/>
                  <a:pt x="43825" y="29507"/>
                  <a:pt x="43629" y="29507"/>
                </a:cubicBezTo>
                <a:close/>
                <a:moveTo>
                  <a:pt x="45594" y="29507"/>
                </a:moveTo>
                <a:cubicBezTo>
                  <a:pt x="45369" y="29507"/>
                  <a:pt x="45201" y="29675"/>
                  <a:pt x="45201" y="29872"/>
                </a:cubicBezTo>
                <a:cubicBezTo>
                  <a:pt x="45201" y="30096"/>
                  <a:pt x="45369" y="30265"/>
                  <a:pt x="45594" y="30265"/>
                </a:cubicBezTo>
                <a:cubicBezTo>
                  <a:pt x="45790" y="30265"/>
                  <a:pt x="45987" y="30096"/>
                  <a:pt x="45987" y="29872"/>
                </a:cubicBezTo>
                <a:cubicBezTo>
                  <a:pt x="45987" y="29675"/>
                  <a:pt x="45790" y="29507"/>
                  <a:pt x="45594" y="29507"/>
                </a:cubicBezTo>
                <a:close/>
                <a:moveTo>
                  <a:pt x="47559" y="29507"/>
                </a:moveTo>
                <a:cubicBezTo>
                  <a:pt x="47334" y="29507"/>
                  <a:pt x="47166" y="29675"/>
                  <a:pt x="47166" y="29872"/>
                </a:cubicBezTo>
                <a:cubicBezTo>
                  <a:pt x="47166" y="30096"/>
                  <a:pt x="47334" y="30265"/>
                  <a:pt x="47559" y="30265"/>
                </a:cubicBezTo>
                <a:cubicBezTo>
                  <a:pt x="47756" y="30265"/>
                  <a:pt x="47952" y="30096"/>
                  <a:pt x="47952" y="29872"/>
                </a:cubicBezTo>
                <a:cubicBezTo>
                  <a:pt x="47952" y="29675"/>
                  <a:pt x="47756" y="29507"/>
                  <a:pt x="47559" y="29507"/>
                </a:cubicBezTo>
                <a:close/>
                <a:moveTo>
                  <a:pt x="49524" y="29507"/>
                </a:moveTo>
                <a:cubicBezTo>
                  <a:pt x="49300" y="29507"/>
                  <a:pt x="49131" y="29675"/>
                  <a:pt x="49131" y="29872"/>
                </a:cubicBezTo>
                <a:cubicBezTo>
                  <a:pt x="49131" y="30096"/>
                  <a:pt x="49300" y="30265"/>
                  <a:pt x="49524" y="30265"/>
                </a:cubicBezTo>
                <a:cubicBezTo>
                  <a:pt x="49721" y="30265"/>
                  <a:pt x="49917" y="30096"/>
                  <a:pt x="49917" y="29872"/>
                </a:cubicBezTo>
                <a:cubicBezTo>
                  <a:pt x="49917" y="29675"/>
                  <a:pt x="49721" y="29507"/>
                  <a:pt x="49524" y="29507"/>
                </a:cubicBezTo>
                <a:close/>
                <a:moveTo>
                  <a:pt x="51489" y="29507"/>
                </a:moveTo>
                <a:cubicBezTo>
                  <a:pt x="51265" y="29507"/>
                  <a:pt x="51096" y="29675"/>
                  <a:pt x="51096" y="29872"/>
                </a:cubicBezTo>
                <a:cubicBezTo>
                  <a:pt x="51096" y="30096"/>
                  <a:pt x="51265" y="30265"/>
                  <a:pt x="51489" y="30265"/>
                </a:cubicBezTo>
                <a:cubicBezTo>
                  <a:pt x="51686" y="30265"/>
                  <a:pt x="51882" y="30096"/>
                  <a:pt x="51882" y="29872"/>
                </a:cubicBezTo>
                <a:cubicBezTo>
                  <a:pt x="51882" y="29675"/>
                  <a:pt x="51686" y="29507"/>
                  <a:pt x="51489" y="29507"/>
                </a:cubicBezTo>
                <a:close/>
                <a:moveTo>
                  <a:pt x="53455" y="29507"/>
                </a:moveTo>
                <a:cubicBezTo>
                  <a:pt x="53230" y="29507"/>
                  <a:pt x="53062" y="29675"/>
                  <a:pt x="53062" y="29872"/>
                </a:cubicBezTo>
                <a:cubicBezTo>
                  <a:pt x="53062" y="30096"/>
                  <a:pt x="53230" y="30265"/>
                  <a:pt x="53455" y="30265"/>
                </a:cubicBezTo>
                <a:cubicBezTo>
                  <a:pt x="53651" y="30265"/>
                  <a:pt x="53848" y="30096"/>
                  <a:pt x="53848" y="29872"/>
                </a:cubicBezTo>
                <a:cubicBezTo>
                  <a:pt x="53848" y="29675"/>
                  <a:pt x="53651" y="29507"/>
                  <a:pt x="53455" y="29507"/>
                </a:cubicBezTo>
                <a:close/>
                <a:moveTo>
                  <a:pt x="55420" y="29507"/>
                </a:moveTo>
                <a:cubicBezTo>
                  <a:pt x="55195" y="29507"/>
                  <a:pt x="55027" y="29675"/>
                  <a:pt x="55027" y="29872"/>
                </a:cubicBezTo>
                <a:cubicBezTo>
                  <a:pt x="55027" y="30096"/>
                  <a:pt x="55195" y="30265"/>
                  <a:pt x="55420" y="30265"/>
                </a:cubicBezTo>
                <a:cubicBezTo>
                  <a:pt x="55616" y="30265"/>
                  <a:pt x="55813" y="30096"/>
                  <a:pt x="55813" y="29872"/>
                </a:cubicBezTo>
                <a:cubicBezTo>
                  <a:pt x="55813" y="29675"/>
                  <a:pt x="55616" y="29507"/>
                  <a:pt x="55420" y="29507"/>
                </a:cubicBezTo>
                <a:close/>
                <a:moveTo>
                  <a:pt x="57385" y="29507"/>
                </a:moveTo>
                <a:cubicBezTo>
                  <a:pt x="57160" y="29507"/>
                  <a:pt x="56992" y="29675"/>
                  <a:pt x="56992" y="29872"/>
                </a:cubicBezTo>
                <a:cubicBezTo>
                  <a:pt x="56992" y="30096"/>
                  <a:pt x="57160" y="30265"/>
                  <a:pt x="57385" y="30265"/>
                </a:cubicBezTo>
                <a:cubicBezTo>
                  <a:pt x="57582" y="30265"/>
                  <a:pt x="57778" y="30096"/>
                  <a:pt x="57778" y="29872"/>
                </a:cubicBezTo>
                <a:cubicBezTo>
                  <a:pt x="57778" y="29675"/>
                  <a:pt x="57582" y="29507"/>
                  <a:pt x="57385" y="29507"/>
                </a:cubicBezTo>
                <a:close/>
                <a:moveTo>
                  <a:pt x="59350" y="29507"/>
                </a:moveTo>
                <a:cubicBezTo>
                  <a:pt x="59126" y="29507"/>
                  <a:pt x="58957" y="29675"/>
                  <a:pt x="58957" y="29872"/>
                </a:cubicBezTo>
                <a:cubicBezTo>
                  <a:pt x="58957" y="30096"/>
                  <a:pt x="59126" y="30265"/>
                  <a:pt x="59350" y="30265"/>
                </a:cubicBezTo>
                <a:cubicBezTo>
                  <a:pt x="59547" y="30265"/>
                  <a:pt x="59743" y="30096"/>
                  <a:pt x="59743" y="29872"/>
                </a:cubicBezTo>
                <a:cubicBezTo>
                  <a:pt x="59743" y="29675"/>
                  <a:pt x="59547" y="29507"/>
                  <a:pt x="59350" y="29507"/>
                </a:cubicBezTo>
                <a:close/>
                <a:moveTo>
                  <a:pt x="43586" y="31469"/>
                </a:moveTo>
                <a:cubicBezTo>
                  <a:pt x="43383" y="31469"/>
                  <a:pt x="43235" y="31653"/>
                  <a:pt x="43235" y="31837"/>
                </a:cubicBezTo>
                <a:cubicBezTo>
                  <a:pt x="43235" y="32062"/>
                  <a:pt x="43404" y="32230"/>
                  <a:pt x="43629" y="32230"/>
                </a:cubicBezTo>
                <a:cubicBezTo>
                  <a:pt x="43825" y="32230"/>
                  <a:pt x="44022" y="32062"/>
                  <a:pt x="44022" y="31837"/>
                </a:cubicBezTo>
                <a:cubicBezTo>
                  <a:pt x="44022" y="31640"/>
                  <a:pt x="43825" y="31472"/>
                  <a:pt x="43629" y="31472"/>
                </a:cubicBezTo>
                <a:cubicBezTo>
                  <a:pt x="43614" y="31470"/>
                  <a:pt x="43600" y="31469"/>
                  <a:pt x="43586" y="31469"/>
                </a:cubicBezTo>
                <a:close/>
                <a:moveTo>
                  <a:pt x="45551" y="31469"/>
                </a:moveTo>
                <a:cubicBezTo>
                  <a:pt x="45348" y="31469"/>
                  <a:pt x="45201" y="31653"/>
                  <a:pt x="45201" y="31837"/>
                </a:cubicBezTo>
                <a:cubicBezTo>
                  <a:pt x="45201" y="32062"/>
                  <a:pt x="45369" y="32230"/>
                  <a:pt x="45594" y="32230"/>
                </a:cubicBezTo>
                <a:cubicBezTo>
                  <a:pt x="45790" y="32230"/>
                  <a:pt x="45987" y="32062"/>
                  <a:pt x="45987" y="31837"/>
                </a:cubicBezTo>
                <a:cubicBezTo>
                  <a:pt x="45987" y="31640"/>
                  <a:pt x="45790" y="31472"/>
                  <a:pt x="45594" y="31472"/>
                </a:cubicBezTo>
                <a:cubicBezTo>
                  <a:pt x="45579" y="31470"/>
                  <a:pt x="45565" y="31469"/>
                  <a:pt x="45551" y="31469"/>
                </a:cubicBezTo>
                <a:close/>
                <a:moveTo>
                  <a:pt x="47516" y="31469"/>
                </a:moveTo>
                <a:cubicBezTo>
                  <a:pt x="47313" y="31469"/>
                  <a:pt x="47166" y="31653"/>
                  <a:pt x="47166" y="31837"/>
                </a:cubicBezTo>
                <a:cubicBezTo>
                  <a:pt x="47166" y="32062"/>
                  <a:pt x="47334" y="32230"/>
                  <a:pt x="47559" y="32230"/>
                </a:cubicBezTo>
                <a:cubicBezTo>
                  <a:pt x="47756" y="32230"/>
                  <a:pt x="47952" y="32062"/>
                  <a:pt x="47952" y="31837"/>
                </a:cubicBezTo>
                <a:cubicBezTo>
                  <a:pt x="47952" y="31640"/>
                  <a:pt x="47756" y="31472"/>
                  <a:pt x="47559" y="31472"/>
                </a:cubicBezTo>
                <a:cubicBezTo>
                  <a:pt x="47544" y="31470"/>
                  <a:pt x="47530" y="31469"/>
                  <a:pt x="47516" y="31469"/>
                </a:cubicBezTo>
                <a:close/>
                <a:moveTo>
                  <a:pt x="49481" y="31469"/>
                </a:moveTo>
                <a:cubicBezTo>
                  <a:pt x="49279" y="31469"/>
                  <a:pt x="49131" y="31653"/>
                  <a:pt x="49131" y="31837"/>
                </a:cubicBezTo>
                <a:cubicBezTo>
                  <a:pt x="49131" y="32062"/>
                  <a:pt x="49300" y="32230"/>
                  <a:pt x="49524" y="32230"/>
                </a:cubicBezTo>
                <a:cubicBezTo>
                  <a:pt x="49721" y="32230"/>
                  <a:pt x="49917" y="32062"/>
                  <a:pt x="49917" y="31837"/>
                </a:cubicBezTo>
                <a:cubicBezTo>
                  <a:pt x="49917" y="31640"/>
                  <a:pt x="49721" y="31472"/>
                  <a:pt x="49524" y="31472"/>
                </a:cubicBezTo>
                <a:cubicBezTo>
                  <a:pt x="49510" y="31470"/>
                  <a:pt x="49495" y="31469"/>
                  <a:pt x="49481" y="31469"/>
                </a:cubicBezTo>
                <a:close/>
                <a:moveTo>
                  <a:pt x="51447" y="31469"/>
                </a:moveTo>
                <a:cubicBezTo>
                  <a:pt x="51244" y="31469"/>
                  <a:pt x="51096" y="31653"/>
                  <a:pt x="51096" y="31837"/>
                </a:cubicBezTo>
                <a:cubicBezTo>
                  <a:pt x="51096" y="32062"/>
                  <a:pt x="51265" y="32230"/>
                  <a:pt x="51489" y="32230"/>
                </a:cubicBezTo>
                <a:cubicBezTo>
                  <a:pt x="51686" y="32230"/>
                  <a:pt x="51882" y="32062"/>
                  <a:pt x="51882" y="31837"/>
                </a:cubicBezTo>
                <a:cubicBezTo>
                  <a:pt x="51882" y="31640"/>
                  <a:pt x="51686" y="31472"/>
                  <a:pt x="51489" y="31472"/>
                </a:cubicBezTo>
                <a:cubicBezTo>
                  <a:pt x="51475" y="31470"/>
                  <a:pt x="51461" y="31469"/>
                  <a:pt x="51447" y="31469"/>
                </a:cubicBezTo>
                <a:close/>
                <a:moveTo>
                  <a:pt x="53412" y="31469"/>
                </a:moveTo>
                <a:cubicBezTo>
                  <a:pt x="53209" y="31469"/>
                  <a:pt x="53062" y="31653"/>
                  <a:pt x="53062" y="31837"/>
                </a:cubicBezTo>
                <a:cubicBezTo>
                  <a:pt x="53062" y="32062"/>
                  <a:pt x="53230" y="32230"/>
                  <a:pt x="53455" y="32230"/>
                </a:cubicBezTo>
                <a:cubicBezTo>
                  <a:pt x="53651" y="32230"/>
                  <a:pt x="53848" y="32062"/>
                  <a:pt x="53848" y="31837"/>
                </a:cubicBezTo>
                <a:cubicBezTo>
                  <a:pt x="53848" y="31640"/>
                  <a:pt x="53651" y="31472"/>
                  <a:pt x="53455" y="31472"/>
                </a:cubicBezTo>
                <a:cubicBezTo>
                  <a:pt x="53440" y="31470"/>
                  <a:pt x="53426" y="31469"/>
                  <a:pt x="53412" y="31469"/>
                </a:cubicBezTo>
                <a:close/>
                <a:moveTo>
                  <a:pt x="55377" y="31469"/>
                </a:moveTo>
                <a:cubicBezTo>
                  <a:pt x="55174" y="31469"/>
                  <a:pt x="55027" y="31653"/>
                  <a:pt x="55027" y="31837"/>
                </a:cubicBezTo>
                <a:cubicBezTo>
                  <a:pt x="55027" y="32062"/>
                  <a:pt x="55195" y="32230"/>
                  <a:pt x="55420" y="32230"/>
                </a:cubicBezTo>
                <a:cubicBezTo>
                  <a:pt x="55616" y="32230"/>
                  <a:pt x="55813" y="32062"/>
                  <a:pt x="55813" y="31837"/>
                </a:cubicBezTo>
                <a:cubicBezTo>
                  <a:pt x="55813" y="31640"/>
                  <a:pt x="55616" y="31472"/>
                  <a:pt x="55420" y="31472"/>
                </a:cubicBezTo>
                <a:cubicBezTo>
                  <a:pt x="55405" y="31470"/>
                  <a:pt x="55391" y="31469"/>
                  <a:pt x="55377" y="31469"/>
                </a:cubicBezTo>
                <a:close/>
                <a:moveTo>
                  <a:pt x="57342" y="31469"/>
                </a:moveTo>
                <a:cubicBezTo>
                  <a:pt x="57139" y="31469"/>
                  <a:pt x="56992" y="31653"/>
                  <a:pt x="56992" y="31837"/>
                </a:cubicBezTo>
                <a:cubicBezTo>
                  <a:pt x="56992" y="32062"/>
                  <a:pt x="57160" y="32230"/>
                  <a:pt x="57385" y="32230"/>
                </a:cubicBezTo>
                <a:cubicBezTo>
                  <a:pt x="57582" y="32230"/>
                  <a:pt x="57778" y="32062"/>
                  <a:pt x="57778" y="31837"/>
                </a:cubicBezTo>
                <a:cubicBezTo>
                  <a:pt x="57778" y="31640"/>
                  <a:pt x="57582" y="31472"/>
                  <a:pt x="57385" y="31472"/>
                </a:cubicBezTo>
                <a:cubicBezTo>
                  <a:pt x="57371" y="31470"/>
                  <a:pt x="57356" y="31469"/>
                  <a:pt x="57342" y="31469"/>
                </a:cubicBezTo>
                <a:close/>
                <a:moveTo>
                  <a:pt x="59308" y="31469"/>
                </a:moveTo>
                <a:cubicBezTo>
                  <a:pt x="59105" y="31469"/>
                  <a:pt x="58957" y="31653"/>
                  <a:pt x="58957" y="31837"/>
                </a:cubicBezTo>
                <a:cubicBezTo>
                  <a:pt x="58957" y="32062"/>
                  <a:pt x="59126" y="32230"/>
                  <a:pt x="59350" y="32230"/>
                </a:cubicBezTo>
                <a:cubicBezTo>
                  <a:pt x="59547" y="32230"/>
                  <a:pt x="59743" y="32062"/>
                  <a:pt x="59743" y="31837"/>
                </a:cubicBezTo>
                <a:cubicBezTo>
                  <a:pt x="59743" y="31640"/>
                  <a:pt x="59547" y="31472"/>
                  <a:pt x="59350" y="31472"/>
                </a:cubicBezTo>
                <a:cubicBezTo>
                  <a:pt x="59336" y="31470"/>
                  <a:pt x="59322" y="31469"/>
                  <a:pt x="59308" y="31469"/>
                </a:cubicBezTo>
                <a:close/>
                <a:moveTo>
                  <a:pt x="43629" y="33437"/>
                </a:moveTo>
                <a:cubicBezTo>
                  <a:pt x="43404" y="33437"/>
                  <a:pt x="43235" y="33606"/>
                  <a:pt x="43235" y="33802"/>
                </a:cubicBezTo>
                <a:cubicBezTo>
                  <a:pt x="43235" y="34027"/>
                  <a:pt x="43404" y="34195"/>
                  <a:pt x="43629" y="34195"/>
                </a:cubicBezTo>
                <a:cubicBezTo>
                  <a:pt x="43825" y="34195"/>
                  <a:pt x="44022" y="34027"/>
                  <a:pt x="44022" y="33802"/>
                </a:cubicBezTo>
                <a:cubicBezTo>
                  <a:pt x="44022" y="33606"/>
                  <a:pt x="43825" y="33437"/>
                  <a:pt x="43629" y="33437"/>
                </a:cubicBezTo>
                <a:close/>
                <a:moveTo>
                  <a:pt x="45594" y="33437"/>
                </a:moveTo>
                <a:cubicBezTo>
                  <a:pt x="45369" y="33437"/>
                  <a:pt x="45201" y="33606"/>
                  <a:pt x="45201" y="33802"/>
                </a:cubicBezTo>
                <a:cubicBezTo>
                  <a:pt x="45201" y="34027"/>
                  <a:pt x="45369" y="34195"/>
                  <a:pt x="45594" y="34195"/>
                </a:cubicBezTo>
                <a:cubicBezTo>
                  <a:pt x="45790" y="34195"/>
                  <a:pt x="45987" y="34027"/>
                  <a:pt x="45987" y="33802"/>
                </a:cubicBezTo>
                <a:cubicBezTo>
                  <a:pt x="45987" y="33606"/>
                  <a:pt x="45790" y="33437"/>
                  <a:pt x="45594" y="33437"/>
                </a:cubicBezTo>
                <a:close/>
                <a:moveTo>
                  <a:pt x="47559" y="33437"/>
                </a:moveTo>
                <a:cubicBezTo>
                  <a:pt x="47334" y="33437"/>
                  <a:pt x="47166" y="33606"/>
                  <a:pt x="47166" y="33802"/>
                </a:cubicBezTo>
                <a:cubicBezTo>
                  <a:pt x="47166" y="34027"/>
                  <a:pt x="47334" y="34195"/>
                  <a:pt x="47559" y="34195"/>
                </a:cubicBezTo>
                <a:cubicBezTo>
                  <a:pt x="47756" y="34195"/>
                  <a:pt x="47952" y="34027"/>
                  <a:pt x="47952" y="33802"/>
                </a:cubicBezTo>
                <a:cubicBezTo>
                  <a:pt x="47952" y="33606"/>
                  <a:pt x="47756" y="33437"/>
                  <a:pt x="47559" y="33437"/>
                </a:cubicBezTo>
                <a:close/>
                <a:moveTo>
                  <a:pt x="49524" y="33437"/>
                </a:moveTo>
                <a:cubicBezTo>
                  <a:pt x="49300" y="33437"/>
                  <a:pt x="49131" y="33606"/>
                  <a:pt x="49131" y="33802"/>
                </a:cubicBezTo>
                <a:cubicBezTo>
                  <a:pt x="49131" y="34027"/>
                  <a:pt x="49300" y="34195"/>
                  <a:pt x="49524" y="34195"/>
                </a:cubicBezTo>
                <a:cubicBezTo>
                  <a:pt x="49721" y="34195"/>
                  <a:pt x="49917" y="34027"/>
                  <a:pt x="49917" y="33802"/>
                </a:cubicBezTo>
                <a:cubicBezTo>
                  <a:pt x="49917" y="33606"/>
                  <a:pt x="49721" y="33437"/>
                  <a:pt x="49524" y="33437"/>
                </a:cubicBezTo>
                <a:close/>
                <a:moveTo>
                  <a:pt x="51489" y="33437"/>
                </a:moveTo>
                <a:cubicBezTo>
                  <a:pt x="51265" y="33437"/>
                  <a:pt x="51096" y="33606"/>
                  <a:pt x="51096" y="33802"/>
                </a:cubicBezTo>
                <a:cubicBezTo>
                  <a:pt x="51096" y="34027"/>
                  <a:pt x="51265" y="34195"/>
                  <a:pt x="51489" y="34195"/>
                </a:cubicBezTo>
                <a:cubicBezTo>
                  <a:pt x="51686" y="34195"/>
                  <a:pt x="51882" y="34027"/>
                  <a:pt x="51882" y="33802"/>
                </a:cubicBezTo>
                <a:cubicBezTo>
                  <a:pt x="51882" y="33606"/>
                  <a:pt x="51686" y="33437"/>
                  <a:pt x="51489" y="33437"/>
                </a:cubicBezTo>
                <a:close/>
                <a:moveTo>
                  <a:pt x="53455" y="33437"/>
                </a:moveTo>
                <a:cubicBezTo>
                  <a:pt x="53230" y="33437"/>
                  <a:pt x="53062" y="33606"/>
                  <a:pt x="53062" y="33802"/>
                </a:cubicBezTo>
                <a:cubicBezTo>
                  <a:pt x="53062" y="34027"/>
                  <a:pt x="53230" y="34195"/>
                  <a:pt x="53455" y="34195"/>
                </a:cubicBezTo>
                <a:cubicBezTo>
                  <a:pt x="53651" y="34195"/>
                  <a:pt x="53848" y="34027"/>
                  <a:pt x="53848" y="33802"/>
                </a:cubicBezTo>
                <a:cubicBezTo>
                  <a:pt x="53848" y="33606"/>
                  <a:pt x="53651" y="33437"/>
                  <a:pt x="53455" y="33437"/>
                </a:cubicBezTo>
                <a:close/>
                <a:moveTo>
                  <a:pt x="55420" y="33437"/>
                </a:moveTo>
                <a:cubicBezTo>
                  <a:pt x="55195" y="33437"/>
                  <a:pt x="55027" y="33606"/>
                  <a:pt x="55027" y="33802"/>
                </a:cubicBezTo>
                <a:cubicBezTo>
                  <a:pt x="55027" y="34027"/>
                  <a:pt x="55195" y="34195"/>
                  <a:pt x="55420" y="34195"/>
                </a:cubicBezTo>
                <a:cubicBezTo>
                  <a:pt x="55616" y="34195"/>
                  <a:pt x="55813" y="34027"/>
                  <a:pt x="55813" y="33802"/>
                </a:cubicBezTo>
                <a:cubicBezTo>
                  <a:pt x="55813" y="33606"/>
                  <a:pt x="55616" y="33437"/>
                  <a:pt x="55420" y="33437"/>
                </a:cubicBezTo>
                <a:close/>
                <a:moveTo>
                  <a:pt x="57385" y="33437"/>
                </a:moveTo>
                <a:cubicBezTo>
                  <a:pt x="57160" y="33437"/>
                  <a:pt x="56992" y="33606"/>
                  <a:pt x="56992" y="33802"/>
                </a:cubicBezTo>
                <a:cubicBezTo>
                  <a:pt x="56992" y="34027"/>
                  <a:pt x="57160" y="34195"/>
                  <a:pt x="57385" y="34195"/>
                </a:cubicBezTo>
                <a:cubicBezTo>
                  <a:pt x="57582" y="34195"/>
                  <a:pt x="57778" y="34027"/>
                  <a:pt x="57778" y="33802"/>
                </a:cubicBezTo>
                <a:cubicBezTo>
                  <a:pt x="57778" y="33606"/>
                  <a:pt x="57582" y="33437"/>
                  <a:pt x="57385" y="33437"/>
                </a:cubicBezTo>
                <a:close/>
                <a:moveTo>
                  <a:pt x="59350" y="33437"/>
                </a:moveTo>
                <a:cubicBezTo>
                  <a:pt x="59126" y="33437"/>
                  <a:pt x="58957" y="33606"/>
                  <a:pt x="58957" y="33802"/>
                </a:cubicBezTo>
                <a:cubicBezTo>
                  <a:pt x="58957" y="34027"/>
                  <a:pt x="59126" y="34195"/>
                  <a:pt x="59350" y="34195"/>
                </a:cubicBezTo>
                <a:cubicBezTo>
                  <a:pt x="59547" y="34195"/>
                  <a:pt x="59743" y="34027"/>
                  <a:pt x="59743" y="33802"/>
                </a:cubicBezTo>
                <a:cubicBezTo>
                  <a:pt x="59743" y="33606"/>
                  <a:pt x="59547" y="33437"/>
                  <a:pt x="59350" y="33437"/>
                </a:cubicBezTo>
                <a:close/>
                <a:moveTo>
                  <a:pt x="45594" y="35402"/>
                </a:moveTo>
                <a:cubicBezTo>
                  <a:pt x="45369" y="35402"/>
                  <a:pt x="45201" y="35571"/>
                  <a:pt x="45201" y="35767"/>
                </a:cubicBezTo>
                <a:cubicBezTo>
                  <a:pt x="45201" y="35992"/>
                  <a:pt x="45369" y="36160"/>
                  <a:pt x="45594" y="36160"/>
                </a:cubicBezTo>
                <a:cubicBezTo>
                  <a:pt x="45790" y="36160"/>
                  <a:pt x="45987" y="35992"/>
                  <a:pt x="45987" y="35767"/>
                </a:cubicBezTo>
                <a:cubicBezTo>
                  <a:pt x="45987" y="35571"/>
                  <a:pt x="45790" y="35402"/>
                  <a:pt x="45594" y="35402"/>
                </a:cubicBezTo>
                <a:close/>
                <a:moveTo>
                  <a:pt x="47559" y="35402"/>
                </a:moveTo>
                <a:cubicBezTo>
                  <a:pt x="47334" y="35402"/>
                  <a:pt x="47166" y="35571"/>
                  <a:pt x="47166" y="35767"/>
                </a:cubicBezTo>
                <a:cubicBezTo>
                  <a:pt x="47166" y="35992"/>
                  <a:pt x="47334" y="36160"/>
                  <a:pt x="47559" y="36160"/>
                </a:cubicBezTo>
                <a:cubicBezTo>
                  <a:pt x="47756" y="36160"/>
                  <a:pt x="47952" y="35992"/>
                  <a:pt x="47952" y="35767"/>
                </a:cubicBezTo>
                <a:cubicBezTo>
                  <a:pt x="47952" y="35571"/>
                  <a:pt x="47756" y="35402"/>
                  <a:pt x="47559" y="35402"/>
                </a:cubicBezTo>
                <a:close/>
                <a:moveTo>
                  <a:pt x="49524" y="35402"/>
                </a:moveTo>
                <a:cubicBezTo>
                  <a:pt x="49300" y="35402"/>
                  <a:pt x="49131" y="35571"/>
                  <a:pt x="49131" y="35767"/>
                </a:cubicBezTo>
                <a:cubicBezTo>
                  <a:pt x="49131" y="35992"/>
                  <a:pt x="49300" y="36160"/>
                  <a:pt x="49524" y="36160"/>
                </a:cubicBezTo>
                <a:cubicBezTo>
                  <a:pt x="49721" y="36160"/>
                  <a:pt x="49917" y="35992"/>
                  <a:pt x="49917" y="35767"/>
                </a:cubicBezTo>
                <a:cubicBezTo>
                  <a:pt x="49917" y="35571"/>
                  <a:pt x="49721" y="35402"/>
                  <a:pt x="49524" y="35402"/>
                </a:cubicBezTo>
                <a:close/>
                <a:moveTo>
                  <a:pt x="51489" y="35402"/>
                </a:moveTo>
                <a:cubicBezTo>
                  <a:pt x="51265" y="35402"/>
                  <a:pt x="51096" y="35571"/>
                  <a:pt x="51096" y="35767"/>
                </a:cubicBezTo>
                <a:cubicBezTo>
                  <a:pt x="51096" y="35992"/>
                  <a:pt x="51265" y="36160"/>
                  <a:pt x="51489" y="36160"/>
                </a:cubicBezTo>
                <a:cubicBezTo>
                  <a:pt x="51686" y="36160"/>
                  <a:pt x="51882" y="35992"/>
                  <a:pt x="51882" y="35767"/>
                </a:cubicBezTo>
                <a:cubicBezTo>
                  <a:pt x="51882" y="35571"/>
                  <a:pt x="51686" y="35402"/>
                  <a:pt x="51489" y="35402"/>
                </a:cubicBezTo>
                <a:close/>
                <a:moveTo>
                  <a:pt x="53455" y="35402"/>
                </a:moveTo>
                <a:cubicBezTo>
                  <a:pt x="53230" y="35402"/>
                  <a:pt x="53062" y="35571"/>
                  <a:pt x="53062" y="35767"/>
                </a:cubicBezTo>
                <a:cubicBezTo>
                  <a:pt x="53062" y="35992"/>
                  <a:pt x="53230" y="36160"/>
                  <a:pt x="53455" y="36160"/>
                </a:cubicBezTo>
                <a:cubicBezTo>
                  <a:pt x="53651" y="36160"/>
                  <a:pt x="53848" y="35992"/>
                  <a:pt x="53848" y="35767"/>
                </a:cubicBezTo>
                <a:cubicBezTo>
                  <a:pt x="53848" y="35571"/>
                  <a:pt x="53651" y="35402"/>
                  <a:pt x="53455" y="35402"/>
                </a:cubicBezTo>
                <a:close/>
                <a:moveTo>
                  <a:pt x="55420" y="35402"/>
                </a:moveTo>
                <a:cubicBezTo>
                  <a:pt x="55195" y="35402"/>
                  <a:pt x="55027" y="35571"/>
                  <a:pt x="55027" y="35767"/>
                </a:cubicBezTo>
                <a:cubicBezTo>
                  <a:pt x="55027" y="35992"/>
                  <a:pt x="55195" y="36160"/>
                  <a:pt x="55420" y="36160"/>
                </a:cubicBezTo>
                <a:cubicBezTo>
                  <a:pt x="55616" y="36160"/>
                  <a:pt x="55813" y="35992"/>
                  <a:pt x="55813" y="35767"/>
                </a:cubicBezTo>
                <a:cubicBezTo>
                  <a:pt x="55813" y="35571"/>
                  <a:pt x="55616" y="35402"/>
                  <a:pt x="55420" y="35402"/>
                </a:cubicBezTo>
                <a:close/>
                <a:moveTo>
                  <a:pt x="57385" y="35402"/>
                </a:moveTo>
                <a:cubicBezTo>
                  <a:pt x="57160" y="35402"/>
                  <a:pt x="56992" y="35571"/>
                  <a:pt x="56992" y="35767"/>
                </a:cubicBezTo>
                <a:cubicBezTo>
                  <a:pt x="56992" y="35992"/>
                  <a:pt x="57160" y="36160"/>
                  <a:pt x="57385" y="36160"/>
                </a:cubicBezTo>
                <a:cubicBezTo>
                  <a:pt x="57582" y="36160"/>
                  <a:pt x="57778" y="35992"/>
                  <a:pt x="57778" y="35767"/>
                </a:cubicBezTo>
                <a:cubicBezTo>
                  <a:pt x="57778" y="35571"/>
                  <a:pt x="57582" y="35402"/>
                  <a:pt x="57385" y="35402"/>
                </a:cubicBezTo>
                <a:close/>
                <a:moveTo>
                  <a:pt x="59350" y="35402"/>
                </a:moveTo>
                <a:cubicBezTo>
                  <a:pt x="59126" y="35402"/>
                  <a:pt x="58957" y="35571"/>
                  <a:pt x="58957" y="35767"/>
                </a:cubicBezTo>
                <a:cubicBezTo>
                  <a:pt x="58957" y="35992"/>
                  <a:pt x="59126" y="36160"/>
                  <a:pt x="59350" y="36160"/>
                </a:cubicBezTo>
                <a:cubicBezTo>
                  <a:pt x="59547" y="36160"/>
                  <a:pt x="59743" y="35992"/>
                  <a:pt x="59743" y="35767"/>
                </a:cubicBezTo>
                <a:cubicBezTo>
                  <a:pt x="59743" y="35571"/>
                  <a:pt x="59547" y="35402"/>
                  <a:pt x="59350" y="35402"/>
                </a:cubicBezTo>
                <a:close/>
                <a:moveTo>
                  <a:pt x="61316" y="35402"/>
                </a:moveTo>
                <a:cubicBezTo>
                  <a:pt x="61091" y="35402"/>
                  <a:pt x="60922" y="35571"/>
                  <a:pt x="60922" y="35767"/>
                </a:cubicBezTo>
                <a:cubicBezTo>
                  <a:pt x="60922" y="35992"/>
                  <a:pt x="61091" y="36160"/>
                  <a:pt x="61316" y="36160"/>
                </a:cubicBezTo>
                <a:cubicBezTo>
                  <a:pt x="61512" y="36160"/>
                  <a:pt x="61709" y="35992"/>
                  <a:pt x="61709" y="35767"/>
                </a:cubicBezTo>
                <a:cubicBezTo>
                  <a:pt x="61709" y="35571"/>
                  <a:pt x="61512" y="35402"/>
                  <a:pt x="61316" y="35402"/>
                </a:cubicBezTo>
                <a:close/>
                <a:moveTo>
                  <a:pt x="45594" y="37368"/>
                </a:moveTo>
                <a:cubicBezTo>
                  <a:pt x="45369" y="37368"/>
                  <a:pt x="45201" y="37536"/>
                  <a:pt x="45201" y="37733"/>
                </a:cubicBezTo>
                <a:cubicBezTo>
                  <a:pt x="45201" y="37957"/>
                  <a:pt x="45369" y="38126"/>
                  <a:pt x="45594" y="38126"/>
                </a:cubicBezTo>
                <a:cubicBezTo>
                  <a:pt x="45790" y="38126"/>
                  <a:pt x="45987" y="37957"/>
                  <a:pt x="45987" y="37733"/>
                </a:cubicBezTo>
                <a:cubicBezTo>
                  <a:pt x="45987" y="37536"/>
                  <a:pt x="45790" y="37368"/>
                  <a:pt x="45594" y="37368"/>
                </a:cubicBezTo>
                <a:close/>
                <a:moveTo>
                  <a:pt x="47559" y="37368"/>
                </a:moveTo>
                <a:cubicBezTo>
                  <a:pt x="47334" y="37368"/>
                  <a:pt x="47166" y="37536"/>
                  <a:pt x="47166" y="37733"/>
                </a:cubicBezTo>
                <a:cubicBezTo>
                  <a:pt x="47166" y="37957"/>
                  <a:pt x="47334" y="38126"/>
                  <a:pt x="47559" y="38126"/>
                </a:cubicBezTo>
                <a:cubicBezTo>
                  <a:pt x="47756" y="38126"/>
                  <a:pt x="47952" y="37957"/>
                  <a:pt x="47952" y="37733"/>
                </a:cubicBezTo>
                <a:cubicBezTo>
                  <a:pt x="47952" y="37536"/>
                  <a:pt x="47756" y="37368"/>
                  <a:pt x="47559" y="37368"/>
                </a:cubicBezTo>
                <a:close/>
                <a:moveTo>
                  <a:pt x="49524" y="37368"/>
                </a:moveTo>
                <a:cubicBezTo>
                  <a:pt x="49300" y="37368"/>
                  <a:pt x="49131" y="37536"/>
                  <a:pt x="49131" y="37733"/>
                </a:cubicBezTo>
                <a:cubicBezTo>
                  <a:pt x="49131" y="37957"/>
                  <a:pt x="49300" y="38126"/>
                  <a:pt x="49524" y="38126"/>
                </a:cubicBezTo>
                <a:cubicBezTo>
                  <a:pt x="49721" y="38126"/>
                  <a:pt x="49917" y="37957"/>
                  <a:pt x="49917" y="37733"/>
                </a:cubicBezTo>
                <a:cubicBezTo>
                  <a:pt x="49917" y="37536"/>
                  <a:pt x="49721" y="37368"/>
                  <a:pt x="49524" y="37368"/>
                </a:cubicBezTo>
                <a:close/>
                <a:moveTo>
                  <a:pt x="51489" y="37368"/>
                </a:moveTo>
                <a:cubicBezTo>
                  <a:pt x="51265" y="37368"/>
                  <a:pt x="51096" y="37536"/>
                  <a:pt x="51096" y="37733"/>
                </a:cubicBezTo>
                <a:cubicBezTo>
                  <a:pt x="51096" y="37957"/>
                  <a:pt x="51265" y="38126"/>
                  <a:pt x="51489" y="38126"/>
                </a:cubicBezTo>
                <a:cubicBezTo>
                  <a:pt x="51686" y="38126"/>
                  <a:pt x="51882" y="37957"/>
                  <a:pt x="51882" y="37733"/>
                </a:cubicBezTo>
                <a:cubicBezTo>
                  <a:pt x="51882" y="37536"/>
                  <a:pt x="51686" y="37368"/>
                  <a:pt x="51489" y="37368"/>
                </a:cubicBezTo>
                <a:close/>
                <a:moveTo>
                  <a:pt x="53455" y="37368"/>
                </a:moveTo>
                <a:cubicBezTo>
                  <a:pt x="53230" y="37368"/>
                  <a:pt x="53062" y="37536"/>
                  <a:pt x="53062" y="37733"/>
                </a:cubicBezTo>
                <a:cubicBezTo>
                  <a:pt x="53062" y="37957"/>
                  <a:pt x="53230" y="38126"/>
                  <a:pt x="53455" y="38126"/>
                </a:cubicBezTo>
                <a:cubicBezTo>
                  <a:pt x="53651" y="38126"/>
                  <a:pt x="53848" y="37957"/>
                  <a:pt x="53848" y="37733"/>
                </a:cubicBezTo>
                <a:cubicBezTo>
                  <a:pt x="53848" y="37536"/>
                  <a:pt x="53651" y="37368"/>
                  <a:pt x="53455" y="37368"/>
                </a:cubicBezTo>
                <a:close/>
                <a:moveTo>
                  <a:pt x="55420" y="37368"/>
                </a:moveTo>
                <a:cubicBezTo>
                  <a:pt x="55195" y="37368"/>
                  <a:pt x="55027" y="37536"/>
                  <a:pt x="55027" y="37733"/>
                </a:cubicBezTo>
                <a:cubicBezTo>
                  <a:pt x="55027" y="37957"/>
                  <a:pt x="55195" y="38126"/>
                  <a:pt x="55420" y="38126"/>
                </a:cubicBezTo>
                <a:cubicBezTo>
                  <a:pt x="55616" y="38126"/>
                  <a:pt x="55813" y="37957"/>
                  <a:pt x="55813" y="37733"/>
                </a:cubicBezTo>
                <a:cubicBezTo>
                  <a:pt x="55813" y="37536"/>
                  <a:pt x="55616" y="37368"/>
                  <a:pt x="55420" y="37368"/>
                </a:cubicBezTo>
                <a:close/>
                <a:moveTo>
                  <a:pt x="57385" y="37368"/>
                </a:moveTo>
                <a:cubicBezTo>
                  <a:pt x="57160" y="37368"/>
                  <a:pt x="56992" y="37536"/>
                  <a:pt x="56992" y="37733"/>
                </a:cubicBezTo>
                <a:cubicBezTo>
                  <a:pt x="56992" y="37957"/>
                  <a:pt x="57160" y="38126"/>
                  <a:pt x="57385" y="38126"/>
                </a:cubicBezTo>
                <a:cubicBezTo>
                  <a:pt x="57582" y="38126"/>
                  <a:pt x="57778" y="37957"/>
                  <a:pt x="57778" y="37733"/>
                </a:cubicBezTo>
                <a:cubicBezTo>
                  <a:pt x="57778" y="37536"/>
                  <a:pt x="57582" y="37368"/>
                  <a:pt x="57385" y="37368"/>
                </a:cubicBezTo>
                <a:close/>
                <a:moveTo>
                  <a:pt x="59350" y="37368"/>
                </a:moveTo>
                <a:cubicBezTo>
                  <a:pt x="59126" y="37368"/>
                  <a:pt x="58957" y="37536"/>
                  <a:pt x="58957" y="37733"/>
                </a:cubicBezTo>
                <a:cubicBezTo>
                  <a:pt x="58957" y="37957"/>
                  <a:pt x="59126" y="38126"/>
                  <a:pt x="59350" y="38126"/>
                </a:cubicBezTo>
                <a:cubicBezTo>
                  <a:pt x="59547" y="38126"/>
                  <a:pt x="59743" y="37957"/>
                  <a:pt x="59743" y="37733"/>
                </a:cubicBezTo>
                <a:cubicBezTo>
                  <a:pt x="59743" y="37536"/>
                  <a:pt x="59547" y="37368"/>
                  <a:pt x="59350" y="37368"/>
                </a:cubicBezTo>
                <a:close/>
                <a:moveTo>
                  <a:pt x="61316" y="37368"/>
                </a:moveTo>
                <a:cubicBezTo>
                  <a:pt x="61091" y="37368"/>
                  <a:pt x="60922" y="37536"/>
                  <a:pt x="60922" y="37733"/>
                </a:cubicBezTo>
                <a:cubicBezTo>
                  <a:pt x="60922" y="37957"/>
                  <a:pt x="61091" y="38126"/>
                  <a:pt x="61316" y="38126"/>
                </a:cubicBezTo>
                <a:cubicBezTo>
                  <a:pt x="61512" y="38126"/>
                  <a:pt x="61709" y="37957"/>
                  <a:pt x="61709" y="37733"/>
                </a:cubicBezTo>
                <a:cubicBezTo>
                  <a:pt x="61709" y="37536"/>
                  <a:pt x="61512" y="37368"/>
                  <a:pt x="61316" y="37368"/>
                </a:cubicBezTo>
                <a:close/>
                <a:moveTo>
                  <a:pt x="45594" y="39333"/>
                </a:moveTo>
                <a:cubicBezTo>
                  <a:pt x="45369" y="39333"/>
                  <a:pt x="45201" y="39501"/>
                  <a:pt x="45201" y="39698"/>
                </a:cubicBezTo>
                <a:cubicBezTo>
                  <a:pt x="45201" y="39923"/>
                  <a:pt x="45369" y="40091"/>
                  <a:pt x="45594" y="40091"/>
                </a:cubicBezTo>
                <a:cubicBezTo>
                  <a:pt x="45790" y="40091"/>
                  <a:pt x="45987" y="39923"/>
                  <a:pt x="45987" y="39698"/>
                </a:cubicBezTo>
                <a:cubicBezTo>
                  <a:pt x="45987" y="39501"/>
                  <a:pt x="45790" y="39333"/>
                  <a:pt x="45594" y="39333"/>
                </a:cubicBezTo>
                <a:close/>
                <a:moveTo>
                  <a:pt x="47559" y="39333"/>
                </a:moveTo>
                <a:cubicBezTo>
                  <a:pt x="47334" y="39333"/>
                  <a:pt x="47166" y="39501"/>
                  <a:pt x="47166" y="39698"/>
                </a:cubicBezTo>
                <a:cubicBezTo>
                  <a:pt x="47166" y="39923"/>
                  <a:pt x="47334" y="40091"/>
                  <a:pt x="47559" y="40091"/>
                </a:cubicBezTo>
                <a:cubicBezTo>
                  <a:pt x="47756" y="40091"/>
                  <a:pt x="47952" y="39923"/>
                  <a:pt x="47952" y="39698"/>
                </a:cubicBezTo>
                <a:cubicBezTo>
                  <a:pt x="47952" y="39501"/>
                  <a:pt x="47756" y="39333"/>
                  <a:pt x="47559" y="39333"/>
                </a:cubicBezTo>
                <a:close/>
                <a:moveTo>
                  <a:pt x="49524" y="39333"/>
                </a:moveTo>
                <a:cubicBezTo>
                  <a:pt x="49300" y="39333"/>
                  <a:pt x="49131" y="39501"/>
                  <a:pt x="49131" y="39698"/>
                </a:cubicBezTo>
                <a:cubicBezTo>
                  <a:pt x="49131" y="39923"/>
                  <a:pt x="49300" y="40091"/>
                  <a:pt x="49524" y="40091"/>
                </a:cubicBezTo>
                <a:cubicBezTo>
                  <a:pt x="49721" y="40091"/>
                  <a:pt x="49917" y="39923"/>
                  <a:pt x="49917" y="39698"/>
                </a:cubicBezTo>
                <a:cubicBezTo>
                  <a:pt x="49917" y="39501"/>
                  <a:pt x="49721" y="39333"/>
                  <a:pt x="49524" y="39333"/>
                </a:cubicBezTo>
                <a:close/>
                <a:moveTo>
                  <a:pt x="51489" y="39333"/>
                </a:moveTo>
                <a:cubicBezTo>
                  <a:pt x="51265" y="39333"/>
                  <a:pt x="51096" y="39501"/>
                  <a:pt x="51096" y="39698"/>
                </a:cubicBezTo>
                <a:cubicBezTo>
                  <a:pt x="51096" y="39923"/>
                  <a:pt x="51265" y="40091"/>
                  <a:pt x="51489" y="40091"/>
                </a:cubicBezTo>
                <a:cubicBezTo>
                  <a:pt x="51686" y="40091"/>
                  <a:pt x="51882" y="39923"/>
                  <a:pt x="51882" y="39698"/>
                </a:cubicBezTo>
                <a:cubicBezTo>
                  <a:pt x="51882" y="39501"/>
                  <a:pt x="51686" y="39333"/>
                  <a:pt x="51489" y="39333"/>
                </a:cubicBezTo>
                <a:close/>
                <a:moveTo>
                  <a:pt x="53455" y="39333"/>
                </a:moveTo>
                <a:cubicBezTo>
                  <a:pt x="53230" y="39333"/>
                  <a:pt x="53062" y="39501"/>
                  <a:pt x="53062" y="39698"/>
                </a:cubicBezTo>
                <a:cubicBezTo>
                  <a:pt x="53062" y="39923"/>
                  <a:pt x="53230" y="40091"/>
                  <a:pt x="53455" y="40091"/>
                </a:cubicBezTo>
                <a:cubicBezTo>
                  <a:pt x="53651" y="40091"/>
                  <a:pt x="53848" y="39923"/>
                  <a:pt x="53848" y="39698"/>
                </a:cubicBezTo>
                <a:cubicBezTo>
                  <a:pt x="53848" y="39501"/>
                  <a:pt x="53651" y="39333"/>
                  <a:pt x="53455" y="39333"/>
                </a:cubicBezTo>
                <a:close/>
                <a:moveTo>
                  <a:pt x="55420" y="39333"/>
                </a:moveTo>
                <a:cubicBezTo>
                  <a:pt x="55195" y="39333"/>
                  <a:pt x="55027" y="39501"/>
                  <a:pt x="55027" y="39698"/>
                </a:cubicBezTo>
                <a:cubicBezTo>
                  <a:pt x="55027" y="39923"/>
                  <a:pt x="55195" y="40091"/>
                  <a:pt x="55420" y="40091"/>
                </a:cubicBezTo>
                <a:cubicBezTo>
                  <a:pt x="55616" y="40091"/>
                  <a:pt x="55813" y="39923"/>
                  <a:pt x="55813" y="39698"/>
                </a:cubicBezTo>
                <a:cubicBezTo>
                  <a:pt x="55813" y="39501"/>
                  <a:pt x="55616" y="39333"/>
                  <a:pt x="55420" y="39333"/>
                </a:cubicBezTo>
                <a:close/>
                <a:moveTo>
                  <a:pt x="57385" y="39333"/>
                </a:moveTo>
                <a:cubicBezTo>
                  <a:pt x="57160" y="39333"/>
                  <a:pt x="56992" y="39501"/>
                  <a:pt x="56992" y="39698"/>
                </a:cubicBezTo>
                <a:cubicBezTo>
                  <a:pt x="56992" y="39923"/>
                  <a:pt x="57160" y="40091"/>
                  <a:pt x="57385" y="40091"/>
                </a:cubicBezTo>
                <a:cubicBezTo>
                  <a:pt x="57582" y="40091"/>
                  <a:pt x="57778" y="39923"/>
                  <a:pt x="57778" y="39698"/>
                </a:cubicBezTo>
                <a:cubicBezTo>
                  <a:pt x="57778" y="39501"/>
                  <a:pt x="57582" y="39333"/>
                  <a:pt x="57385" y="39333"/>
                </a:cubicBezTo>
                <a:close/>
                <a:moveTo>
                  <a:pt x="59350" y="39333"/>
                </a:moveTo>
                <a:cubicBezTo>
                  <a:pt x="59126" y="39333"/>
                  <a:pt x="58957" y="39501"/>
                  <a:pt x="58957" y="39698"/>
                </a:cubicBezTo>
                <a:cubicBezTo>
                  <a:pt x="58957" y="39923"/>
                  <a:pt x="59126" y="40091"/>
                  <a:pt x="59350" y="40091"/>
                </a:cubicBezTo>
                <a:cubicBezTo>
                  <a:pt x="59547" y="40091"/>
                  <a:pt x="59743" y="39923"/>
                  <a:pt x="59743" y="39698"/>
                </a:cubicBezTo>
                <a:cubicBezTo>
                  <a:pt x="59743" y="39501"/>
                  <a:pt x="59547" y="39333"/>
                  <a:pt x="59350" y="39333"/>
                </a:cubicBezTo>
                <a:close/>
                <a:moveTo>
                  <a:pt x="61316" y="39333"/>
                </a:moveTo>
                <a:cubicBezTo>
                  <a:pt x="61091" y="39333"/>
                  <a:pt x="60922" y="39501"/>
                  <a:pt x="60922" y="39698"/>
                </a:cubicBezTo>
                <a:cubicBezTo>
                  <a:pt x="60922" y="39923"/>
                  <a:pt x="61091" y="40091"/>
                  <a:pt x="61316" y="40091"/>
                </a:cubicBezTo>
                <a:cubicBezTo>
                  <a:pt x="61512" y="40091"/>
                  <a:pt x="61709" y="39923"/>
                  <a:pt x="61709" y="39698"/>
                </a:cubicBezTo>
                <a:cubicBezTo>
                  <a:pt x="61709" y="39501"/>
                  <a:pt x="61512" y="39333"/>
                  <a:pt x="61316" y="39333"/>
                </a:cubicBezTo>
                <a:close/>
                <a:moveTo>
                  <a:pt x="47559" y="41298"/>
                </a:moveTo>
                <a:cubicBezTo>
                  <a:pt x="47334" y="41298"/>
                  <a:pt x="47166" y="41467"/>
                  <a:pt x="47166" y="41663"/>
                </a:cubicBezTo>
                <a:cubicBezTo>
                  <a:pt x="47166" y="41888"/>
                  <a:pt x="47334" y="42056"/>
                  <a:pt x="47559" y="42056"/>
                </a:cubicBezTo>
                <a:cubicBezTo>
                  <a:pt x="47756" y="42056"/>
                  <a:pt x="47952" y="41888"/>
                  <a:pt x="47952" y="41663"/>
                </a:cubicBezTo>
                <a:cubicBezTo>
                  <a:pt x="47952" y="41467"/>
                  <a:pt x="47756" y="41298"/>
                  <a:pt x="47559" y="41298"/>
                </a:cubicBezTo>
                <a:close/>
                <a:moveTo>
                  <a:pt x="49524" y="41298"/>
                </a:moveTo>
                <a:cubicBezTo>
                  <a:pt x="49300" y="41298"/>
                  <a:pt x="49131" y="41467"/>
                  <a:pt x="49131" y="41663"/>
                </a:cubicBezTo>
                <a:cubicBezTo>
                  <a:pt x="49131" y="41888"/>
                  <a:pt x="49300" y="42056"/>
                  <a:pt x="49524" y="42056"/>
                </a:cubicBezTo>
                <a:cubicBezTo>
                  <a:pt x="49721" y="42056"/>
                  <a:pt x="49917" y="41888"/>
                  <a:pt x="49917" y="41663"/>
                </a:cubicBezTo>
                <a:cubicBezTo>
                  <a:pt x="49917" y="41467"/>
                  <a:pt x="49721" y="41298"/>
                  <a:pt x="49524" y="41298"/>
                </a:cubicBezTo>
                <a:close/>
                <a:moveTo>
                  <a:pt x="51489" y="41298"/>
                </a:moveTo>
                <a:cubicBezTo>
                  <a:pt x="51265" y="41298"/>
                  <a:pt x="51096" y="41467"/>
                  <a:pt x="51096" y="41663"/>
                </a:cubicBezTo>
                <a:cubicBezTo>
                  <a:pt x="51096" y="41888"/>
                  <a:pt x="51265" y="42056"/>
                  <a:pt x="51489" y="42056"/>
                </a:cubicBezTo>
                <a:cubicBezTo>
                  <a:pt x="51686" y="42056"/>
                  <a:pt x="51882" y="41888"/>
                  <a:pt x="51882" y="41663"/>
                </a:cubicBezTo>
                <a:cubicBezTo>
                  <a:pt x="51882" y="41467"/>
                  <a:pt x="51686" y="41298"/>
                  <a:pt x="51489" y="41298"/>
                </a:cubicBezTo>
                <a:close/>
                <a:moveTo>
                  <a:pt x="53455" y="41298"/>
                </a:moveTo>
                <a:cubicBezTo>
                  <a:pt x="53230" y="41298"/>
                  <a:pt x="53062" y="41467"/>
                  <a:pt x="53062" y="41663"/>
                </a:cubicBezTo>
                <a:cubicBezTo>
                  <a:pt x="53062" y="41888"/>
                  <a:pt x="53230" y="42056"/>
                  <a:pt x="53455" y="42056"/>
                </a:cubicBezTo>
                <a:cubicBezTo>
                  <a:pt x="53651" y="42056"/>
                  <a:pt x="53848" y="41888"/>
                  <a:pt x="53848" y="41663"/>
                </a:cubicBezTo>
                <a:cubicBezTo>
                  <a:pt x="53848" y="41467"/>
                  <a:pt x="53651" y="41298"/>
                  <a:pt x="53455" y="41298"/>
                </a:cubicBezTo>
                <a:close/>
                <a:moveTo>
                  <a:pt x="55420" y="41298"/>
                </a:moveTo>
                <a:cubicBezTo>
                  <a:pt x="55195" y="41298"/>
                  <a:pt x="55027" y="41467"/>
                  <a:pt x="55027" y="41663"/>
                </a:cubicBezTo>
                <a:cubicBezTo>
                  <a:pt x="55027" y="41888"/>
                  <a:pt x="55195" y="42056"/>
                  <a:pt x="55420" y="42056"/>
                </a:cubicBezTo>
                <a:cubicBezTo>
                  <a:pt x="55616" y="42056"/>
                  <a:pt x="55813" y="41888"/>
                  <a:pt x="55813" y="41663"/>
                </a:cubicBezTo>
                <a:cubicBezTo>
                  <a:pt x="55813" y="41467"/>
                  <a:pt x="55616" y="41298"/>
                  <a:pt x="55420" y="41298"/>
                </a:cubicBezTo>
                <a:close/>
                <a:moveTo>
                  <a:pt x="57385" y="41298"/>
                </a:moveTo>
                <a:cubicBezTo>
                  <a:pt x="57160" y="41298"/>
                  <a:pt x="56992" y="41467"/>
                  <a:pt x="56992" y="41663"/>
                </a:cubicBezTo>
                <a:cubicBezTo>
                  <a:pt x="56992" y="41888"/>
                  <a:pt x="57160" y="42056"/>
                  <a:pt x="57385" y="42056"/>
                </a:cubicBezTo>
                <a:cubicBezTo>
                  <a:pt x="57582" y="42056"/>
                  <a:pt x="57778" y="41888"/>
                  <a:pt x="57778" y="41663"/>
                </a:cubicBezTo>
                <a:cubicBezTo>
                  <a:pt x="57778" y="41467"/>
                  <a:pt x="57582" y="41298"/>
                  <a:pt x="57385" y="41298"/>
                </a:cubicBezTo>
                <a:close/>
                <a:moveTo>
                  <a:pt x="59350" y="41298"/>
                </a:moveTo>
                <a:cubicBezTo>
                  <a:pt x="59126" y="41298"/>
                  <a:pt x="58957" y="41467"/>
                  <a:pt x="58957" y="41663"/>
                </a:cubicBezTo>
                <a:cubicBezTo>
                  <a:pt x="58957" y="41888"/>
                  <a:pt x="59126" y="42056"/>
                  <a:pt x="59350" y="42056"/>
                </a:cubicBezTo>
                <a:cubicBezTo>
                  <a:pt x="59547" y="42056"/>
                  <a:pt x="59743" y="41888"/>
                  <a:pt x="59743" y="41663"/>
                </a:cubicBezTo>
                <a:cubicBezTo>
                  <a:pt x="59743" y="41467"/>
                  <a:pt x="59547" y="41298"/>
                  <a:pt x="59350" y="41298"/>
                </a:cubicBezTo>
                <a:close/>
                <a:moveTo>
                  <a:pt x="61316" y="41298"/>
                </a:moveTo>
                <a:cubicBezTo>
                  <a:pt x="61091" y="41298"/>
                  <a:pt x="60922" y="41467"/>
                  <a:pt x="60922" y="41663"/>
                </a:cubicBezTo>
                <a:cubicBezTo>
                  <a:pt x="60922" y="41888"/>
                  <a:pt x="61091" y="42056"/>
                  <a:pt x="61316" y="42056"/>
                </a:cubicBezTo>
                <a:cubicBezTo>
                  <a:pt x="61512" y="42056"/>
                  <a:pt x="61709" y="41888"/>
                  <a:pt x="61709" y="41663"/>
                </a:cubicBezTo>
                <a:cubicBezTo>
                  <a:pt x="61709" y="41467"/>
                  <a:pt x="61512" y="41298"/>
                  <a:pt x="61316" y="41298"/>
                </a:cubicBezTo>
                <a:close/>
                <a:moveTo>
                  <a:pt x="47559" y="43263"/>
                </a:moveTo>
                <a:cubicBezTo>
                  <a:pt x="47334" y="43263"/>
                  <a:pt x="47166" y="43432"/>
                  <a:pt x="47166" y="43628"/>
                </a:cubicBezTo>
                <a:cubicBezTo>
                  <a:pt x="47166" y="43853"/>
                  <a:pt x="47334" y="44021"/>
                  <a:pt x="47559" y="44021"/>
                </a:cubicBezTo>
                <a:cubicBezTo>
                  <a:pt x="47756" y="44021"/>
                  <a:pt x="47952" y="43853"/>
                  <a:pt x="47952" y="43628"/>
                </a:cubicBezTo>
                <a:cubicBezTo>
                  <a:pt x="47952" y="43432"/>
                  <a:pt x="47756" y="43263"/>
                  <a:pt x="47559" y="43263"/>
                </a:cubicBezTo>
                <a:close/>
                <a:moveTo>
                  <a:pt x="49524" y="43263"/>
                </a:moveTo>
                <a:cubicBezTo>
                  <a:pt x="49300" y="43263"/>
                  <a:pt x="49131" y="43432"/>
                  <a:pt x="49131" y="43628"/>
                </a:cubicBezTo>
                <a:cubicBezTo>
                  <a:pt x="49131" y="43853"/>
                  <a:pt x="49300" y="44021"/>
                  <a:pt x="49524" y="44021"/>
                </a:cubicBezTo>
                <a:cubicBezTo>
                  <a:pt x="49721" y="44021"/>
                  <a:pt x="49917" y="43853"/>
                  <a:pt x="49917" y="43628"/>
                </a:cubicBezTo>
                <a:cubicBezTo>
                  <a:pt x="49917" y="43432"/>
                  <a:pt x="49721" y="43263"/>
                  <a:pt x="49524" y="43263"/>
                </a:cubicBezTo>
                <a:close/>
                <a:moveTo>
                  <a:pt x="51489" y="43263"/>
                </a:moveTo>
                <a:cubicBezTo>
                  <a:pt x="51265" y="43263"/>
                  <a:pt x="51096" y="43432"/>
                  <a:pt x="51096" y="43628"/>
                </a:cubicBezTo>
                <a:cubicBezTo>
                  <a:pt x="51096" y="43853"/>
                  <a:pt x="51265" y="44021"/>
                  <a:pt x="51489" y="44021"/>
                </a:cubicBezTo>
                <a:cubicBezTo>
                  <a:pt x="51686" y="44021"/>
                  <a:pt x="51882" y="43853"/>
                  <a:pt x="51882" y="43628"/>
                </a:cubicBezTo>
                <a:cubicBezTo>
                  <a:pt x="51882" y="43432"/>
                  <a:pt x="51686" y="43263"/>
                  <a:pt x="51489" y="43263"/>
                </a:cubicBezTo>
                <a:close/>
                <a:moveTo>
                  <a:pt x="53455" y="43263"/>
                </a:moveTo>
                <a:cubicBezTo>
                  <a:pt x="53230" y="43263"/>
                  <a:pt x="53062" y="43432"/>
                  <a:pt x="53062" y="43628"/>
                </a:cubicBezTo>
                <a:cubicBezTo>
                  <a:pt x="53062" y="43853"/>
                  <a:pt x="53230" y="44021"/>
                  <a:pt x="53455" y="44021"/>
                </a:cubicBezTo>
                <a:cubicBezTo>
                  <a:pt x="53651" y="44021"/>
                  <a:pt x="53848" y="43853"/>
                  <a:pt x="53848" y="43628"/>
                </a:cubicBezTo>
                <a:cubicBezTo>
                  <a:pt x="53848" y="43432"/>
                  <a:pt x="53651" y="43263"/>
                  <a:pt x="53455" y="43263"/>
                </a:cubicBezTo>
                <a:close/>
                <a:moveTo>
                  <a:pt x="55420" y="43263"/>
                </a:moveTo>
                <a:cubicBezTo>
                  <a:pt x="55195" y="43263"/>
                  <a:pt x="55027" y="43432"/>
                  <a:pt x="55027" y="43628"/>
                </a:cubicBezTo>
                <a:cubicBezTo>
                  <a:pt x="55027" y="43853"/>
                  <a:pt x="55195" y="44021"/>
                  <a:pt x="55420" y="44021"/>
                </a:cubicBezTo>
                <a:cubicBezTo>
                  <a:pt x="55616" y="44021"/>
                  <a:pt x="55813" y="43853"/>
                  <a:pt x="55813" y="43628"/>
                </a:cubicBezTo>
                <a:cubicBezTo>
                  <a:pt x="55813" y="43432"/>
                  <a:pt x="55616" y="43263"/>
                  <a:pt x="55420" y="43263"/>
                </a:cubicBezTo>
                <a:close/>
                <a:moveTo>
                  <a:pt x="57385" y="43263"/>
                </a:moveTo>
                <a:cubicBezTo>
                  <a:pt x="57160" y="43263"/>
                  <a:pt x="56992" y="43432"/>
                  <a:pt x="56992" y="43628"/>
                </a:cubicBezTo>
                <a:cubicBezTo>
                  <a:pt x="56992" y="43853"/>
                  <a:pt x="57160" y="44021"/>
                  <a:pt x="57385" y="44021"/>
                </a:cubicBezTo>
                <a:cubicBezTo>
                  <a:pt x="57582" y="44021"/>
                  <a:pt x="57778" y="43853"/>
                  <a:pt x="57778" y="43628"/>
                </a:cubicBezTo>
                <a:cubicBezTo>
                  <a:pt x="57778" y="43432"/>
                  <a:pt x="57582" y="43263"/>
                  <a:pt x="57385" y="43263"/>
                </a:cubicBezTo>
                <a:close/>
                <a:moveTo>
                  <a:pt x="59350" y="43263"/>
                </a:moveTo>
                <a:cubicBezTo>
                  <a:pt x="59126" y="43263"/>
                  <a:pt x="58957" y="43432"/>
                  <a:pt x="58957" y="43628"/>
                </a:cubicBezTo>
                <a:cubicBezTo>
                  <a:pt x="58957" y="43853"/>
                  <a:pt x="59126" y="44021"/>
                  <a:pt x="59350" y="44021"/>
                </a:cubicBezTo>
                <a:cubicBezTo>
                  <a:pt x="59547" y="44021"/>
                  <a:pt x="59743" y="43853"/>
                  <a:pt x="59743" y="43628"/>
                </a:cubicBezTo>
                <a:cubicBezTo>
                  <a:pt x="59743" y="43432"/>
                  <a:pt x="59547" y="43263"/>
                  <a:pt x="59350" y="43263"/>
                </a:cubicBezTo>
                <a:close/>
                <a:moveTo>
                  <a:pt x="61316" y="43263"/>
                </a:moveTo>
                <a:cubicBezTo>
                  <a:pt x="61091" y="43263"/>
                  <a:pt x="60922" y="43432"/>
                  <a:pt x="60922" y="43628"/>
                </a:cubicBezTo>
                <a:cubicBezTo>
                  <a:pt x="60922" y="43853"/>
                  <a:pt x="61091" y="44021"/>
                  <a:pt x="61316" y="44021"/>
                </a:cubicBezTo>
                <a:cubicBezTo>
                  <a:pt x="61512" y="44021"/>
                  <a:pt x="61709" y="43853"/>
                  <a:pt x="61709" y="43628"/>
                </a:cubicBezTo>
                <a:cubicBezTo>
                  <a:pt x="61709" y="43432"/>
                  <a:pt x="61512" y="43263"/>
                  <a:pt x="61316" y="43263"/>
                </a:cubicBezTo>
                <a:close/>
                <a:moveTo>
                  <a:pt x="63281" y="43263"/>
                </a:moveTo>
                <a:cubicBezTo>
                  <a:pt x="63056" y="43263"/>
                  <a:pt x="62888" y="43432"/>
                  <a:pt x="62888" y="43628"/>
                </a:cubicBezTo>
                <a:cubicBezTo>
                  <a:pt x="62888" y="43853"/>
                  <a:pt x="63056" y="44021"/>
                  <a:pt x="63281" y="44021"/>
                </a:cubicBezTo>
                <a:cubicBezTo>
                  <a:pt x="63477" y="44021"/>
                  <a:pt x="63674" y="43853"/>
                  <a:pt x="63674" y="43628"/>
                </a:cubicBezTo>
                <a:cubicBezTo>
                  <a:pt x="63674" y="43432"/>
                  <a:pt x="63477" y="43263"/>
                  <a:pt x="63281" y="43263"/>
                </a:cubicBezTo>
                <a:close/>
                <a:moveTo>
                  <a:pt x="65246" y="43263"/>
                </a:moveTo>
                <a:cubicBezTo>
                  <a:pt x="65021" y="43263"/>
                  <a:pt x="64853" y="43432"/>
                  <a:pt x="64853" y="43628"/>
                </a:cubicBezTo>
                <a:cubicBezTo>
                  <a:pt x="64853" y="43853"/>
                  <a:pt x="65021" y="44021"/>
                  <a:pt x="65246" y="44021"/>
                </a:cubicBezTo>
                <a:cubicBezTo>
                  <a:pt x="65442" y="44021"/>
                  <a:pt x="65639" y="43853"/>
                  <a:pt x="65639" y="43628"/>
                </a:cubicBezTo>
                <a:cubicBezTo>
                  <a:pt x="65639" y="43432"/>
                  <a:pt x="65442" y="43263"/>
                  <a:pt x="65246" y="43263"/>
                </a:cubicBezTo>
                <a:close/>
                <a:moveTo>
                  <a:pt x="47559" y="45229"/>
                </a:moveTo>
                <a:cubicBezTo>
                  <a:pt x="47334" y="45229"/>
                  <a:pt x="47166" y="45397"/>
                  <a:pt x="47166" y="45594"/>
                </a:cubicBezTo>
                <a:cubicBezTo>
                  <a:pt x="47166" y="45818"/>
                  <a:pt x="47334" y="45987"/>
                  <a:pt x="47559" y="45987"/>
                </a:cubicBezTo>
                <a:cubicBezTo>
                  <a:pt x="47756" y="45987"/>
                  <a:pt x="47952" y="45818"/>
                  <a:pt x="47952" y="45594"/>
                </a:cubicBezTo>
                <a:cubicBezTo>
                  <a:pt x="47952" y="45397"/>
                  <a:pt x="47756" y="45229"/>
                  <a:pt x="47559" y="45229"/>
                </a:cubicBezTo>
                <a:close/>
                <a:moveTo>
                  <a:pt x="49524" y="45229"/>
                </a:moveTo>
                <a:cubicBezTo>
                  <a:pt x="49300" y="45229"/>
                  <a:pt x="49131" y="45397"/>
                  <a:pt x="49131" y="45594"/>
                </a:cubicBezTo>
                <a:cubicBezTo>
                  <a:pt x="49131" y="45818"/>
                  <a:pt x="49300" y="45987"/>
                  <a:pt x="49524" y="45987"/>
                </a:cubicBezTo>
                <a:cubicBezTo>
                  <a:pt x="49721" y="45987"/>
                  <a:pt x="49917" y="45818"/>
                  <a:pt x="49917" y="45594"/>
                </a:cubicBezTo>
                <a:cubicBezTo>
                  <a:pt x="49917" y="45397"/>
                  <a:pt x="49721" y="45229"/>
                  <a:pt x="49524" y="45229"/>
                </a:cubicBezTo>
                <a:close/>
                <a:moveTo>
                  <a:pt x="51489" y="45229"/>
                </a:moveTo>
                <a:cubicBezTo>
                  <a:pt x="51265" y="45229"/>
                  <a:pt x="51096" y="45397"/>
                  <a:pt x="51096" y="45594"/>
                </a:cubicBezTo>
                <a:cubicBezTo>
                  <a:pt x="51096" y="45818"/>
                  <a:pt x="51265" y="45987"/>
                  <a:pt x="51489" y="45987"/>
                </a:cubicBezTo>
                <a:cubicBezTo>
                  <a:pt x="51686" y="45987"/>
                  <a:pt x="51882" y="45818"/>
                  <a:pt x="51882" y="45594"/>
                </a:cubicBezTo>
                <a:cubicBezTo>
                  <a:pt x="51882" y="45397"/>
                  <a:pt x="51686" y="45229"/>
                  <a:pt x="51489" y="45229"/>
                </a:cubicBezTo>
                <a:close/>
                <a:moveTo>
                  <a:pt x="53455" y="45229"/>
                </a:moveTo>
                <a:cubicBezTo>
                  <a:pt x="53230" y="45229"/>
                  <a:pt x="53062" y="45397"/>
                  <a:pt x="53062" y="45594"/>
                </a:cubicBezTo>
                <a:cubicBezTo>
                  <a:pt x="53062" y="45818"/>
                  <a:pt x="53230" y="45987"/>
                  <a:pt x="53455" y="45987"/>
                </a:cubicBezTo>
                <a:cubicBezTo>
                  <a:pt x="53651" y="45987"/>
                  <a:pt x="53848" y="45818"/>
                  <a:pt x="53848" y="45594"/>
                </a:cubicBezTo>
                <a:cubicBezTo>
                  <a:pt x="53848" y="45397"/>
                  <a:pt x="53651" y="45229"/>
                  <a:pt x="53455" y="45229"/>
                </a:cubicBezTo>
                <a:close/>
                <a:moveTo>
                  <a:pt x="55420" y="45229"/>
                </a:moveTo>
                <a:cubicBezTo>
                  <a:pt x="55195" y="45229"/>
                  <a:pt x="55027" y="45397"/>
                  <a:pt x="55027" y="45594"/>
                </a:cubicBezTo>
                <a:cubicBezTo>
                  <a:pt x="55027" y="45818"/>
                  <a:pt x="55195" y="45987"/>
                  <a:pt x="55420" y="45987"/>
                </a:cubicBezTo>
                <a:cubicBezTo>
                  <a:pt x="55616" y="45987"/>
                  <a:pt x="55813" y="45818"/>
                  <a:pt x="55813" y="45594"/>
                </a:cubicBezTo>
                <a:cubicBezTo>
                  <a:pt x="55813" y="45397"/>
                  <a:pt x="55616" y="45229"/>
                  <a:pt x="55420" y="45229"/>
                </a:cubicBezTo>
                <a:close/>
                <a:moveTo>
                  <a:pt x="57385" y="45229"/>
                </a:moveTo>
                <a:cubicBezTo>
                  <a:pt x="57160" y="45229"/>
                  <a:pt x="56992" y="45397"/>
                  <a:pt x="56992" y="45594"/>
                </a:cubicBezTo>
                <a:cubicBezTo>
                  <a:pt x="56992" y="45818"/>
                  <a:pt x="57160" y="45987"/>
                  <a:pt x="57385" y="45987"/>
                </a:cubicBezTo>
                <a:cubicBezTo>
                  <a:pt x="57582" y="45987"/>
                  <a:pt x="57778" y="45818"/>
                  <a:pt x="57778" y="45594"/>
                </a:cubicBezTo>
                <a:cubicBezTo>
                  <a:pt x="57778" y="45397"/>
                  <a:pt x="57582" y="45229"/>
                  <a:pt x="57385" y="45229"/>
                </a:cubicBezTo>
                <a:close/>
                <a:moveTo>
                  <a:pt x="59350" y="45229"/>
                </a:moveTo>
                <a:cubicBezTo>
                  <a:pt x="59126" y="45229"/>
                  <a:pt x="58957" y="45397"/>
                  <a:pt x="58957" y="45594"/>
                </a:cubicBezTo>
                <a:cubicBezTo>
                  <a:pt x="58957" y="45818"/>
                  <a:pt x="59126" y="45987"/>
                  <a:pt x="59350" y="45987"/>
                </a:cubicBezTo>
                <a:cubicBezTo>
                  <a:pt x="59547" y="45987"/>
                  <a:pt x="59743" y="45818"/>
                  <a:pt x="59743" y="45594"/>
                </a:cubicBezTo>
                <a:cubicBezTo>
                  <a:pt x="59743" y="45397"/>
                  <a:pt x="59547" y="45229"/>
                  <a:pt x="59350" y="45229"/>
                </a:cubicBezTo>
                <a:close/>
                <a:moveTo>
                  <a:pt x="61316" y="45229"/>
                </a:moveTo>
                <a:cubicBezTo>
                  <a:pt x="61091" y="45229"/>
                  <a:pt x="60922" y="45397"/>
                  <a:pt x="60922" y="45594"/>
                </a:cubicBezTo>
                <a:cubicBezTo>
                  <a:pt x="60922" y="45818"/>
                  <a:pt x="61091" y="45987"/>
                  <a:pt x="61316" y="45987"/>
                </a:cubicBezTo>
                <a:cubicBezTo>
                  <a:pt x="61512" y="45987"/>
                  <a:pt x="61709" y="45818"/>
                  <a:pt x="61709" y="45594"/>
                </a:cubicBezTo>
                <a:cubicBezTo>
                  <a:pt x="61709" y="45397"/>
                  <a:pt x="61512" y="45229"/>
                  <a:pt x="61316" y="45229"/>
                </a:cubicBezTo>
                <a:close/>
                <a:moveTo>
                  <a:pt x="63281" y="45229"/>
                </a:moveTo>
                <a:cubicBezTo>
                  <a:pt x="63056" y="45229"/>
                  <a:pt x="62888" y="45397"/>
                  <a:pt x="62888" y="45594"/>
                </a:cubicBezTo>
                <a:cubicBezTo>
                  <a:pt x="62888" y="45818"/>
                  <a:pt x="63056" y="45987"/>
                  <a:pt x="63281" y="45987"/>
                </a:cubicBezTo>
                <a:cubicBezTo>
                  <a:pt x="63477" y="45987"/>
                  <a:pt x="63674" y="45818"/>
                  <a:pt x="63674" y="45594"/>
                </a:cubicBezTo>
                <a:cubicBezTo>
                  <a:pt x="63674" y="45397"/>
                  <a:pt x="63477" y="45229"/>
                  <a:pt x="63281" y="45229"/>
                </a:cubicBezTo>
                <a:close/>
                <a:moveTo>
                  <a:pt x="65246" y="45229"/>
                </a:moveTo>
                <a:cubicBezTo>
                  <a:pt x="65021" y="45229"/>
                  <a:pt x="64853" y="45397"/>
                  <a:pt x="64853" y="45594"/>
                </a:cubicBezTo>
                <a:cubicBezTo>
                  <a:pt x="64853" y="45818"/>
                  <a:pt x="65021" y="45987"/>
                  <a:pt x="65246" y="45987"/>
                </a:cubicBezTo>
                <a:cubicBezTo>
                  <a:pt x="65442" y="45987"/>
                  <a:pt x="65639" y="45818"/>
                  <a:pt x="65639" y="45594"/>
                </a:cubicBezTo>
                <a:cubicBezTo>
                  <a:pt x="65639" y="45397"/>
                  <a:pt x="65442" y="45229"/>
                  <a:pt x="65246" y="45229"/>
                </a:cubicBezTo>
                <a:close/>
                <a:moveTo>
                  <a:pt x="47559" y="47194"/>
                </a:moveTo>
                <a:cubicBezTo>
                  <a:pt x="47334" y="47194"/>
                  <a:pt x="47166" y="47362"/>
                  <a:pt x="47166" y="47559"/>
                </a:cubicBezTo>
                <a:cubicBezTo>
                  <a:pt x="47166" y="47783"/>
                  <a:pt x="47334" y="47952"/>
                  <a:pt x="47559" y="47952"/>
                </a:cubicBezTo>
                <a:cubicBezTo>
                  <a:pt x="47756" y="47952"/>
                  <a:pt x="47952" y="47783"/>
                  <a:pt x="47952" y="47559"/>
                </a:cubicBezTo>
                <a:cubicBezTo>
                  <a:pt x="47952" y="47362"/>
                  <a:pt x="47756" y="47194"/>
                  <a:pt x="47559" y="47194"/>
                </a:cubicBezTo>
                <a:close/>
                <a:moveTo>
                  <a:pt x="49524" y="47194"/>
                </a:moveTo>
                <a:cubicBezTo>
                  <a:pt x="49300" y="47194"/>
                  <a:pt x="49131" y="47362"/>
                  <a:pt x="49131" y="47559"/>
                </a:cubicBezTo>
                <a:cubicBezTo>
                  <a:pt x="49131" y="47783"/>
                  <a:pt x="49300" y="47952"/>
                  <a:pt x="49524" y="47952"/>
                </a:cubicBezTo>
                <a:cubicBezTo>
                  <a:pt x="49721" y="47952"/>
                  <a:pt x="49917" y="47783"/>
                  <a:pt x="49917" y="47559"/>
                </a:cubicBezTo>
                <a:cubicBezTo>
                  <a:pt x="49917" y="47362"/>
                  <a:pt x="49721" y="47194"/>
                  <a:pt x="49524" y="47194"/>
                </a:cubicBezTo>
                <a:close/>
                <a:moveTo>
                  <a:pt x="51489" y="47194"/>
                </a:moveTo>
                <a:cubicBezTo>
                  <a:pt x="51265" y="47194"/>
                  <a:pt x="51096" y="47362"/>
                  <a:pt x="51096" y="47559"/>
                </a:cubicBezTo>
                <a:cubicBezTo>
                  <a:pt x="51096" y="47783"/>
                  <a:pt x="51265" y="47952"/>
                  <a:pt x="51489" y="47952"/>
                </a:cubicBezTo>
                <a:cubicBezTo>
                  <a:pt x="51686" y="47952"/>
                  <a:pt x="51882" y="47783"/>
                  <a:pt x="51882" y="47559"/>
                </a:cubicBezTo>
                <a:cubicBezTo>
                  <a:pt x="51882" y="47362"/>
                  <a:pt x="51686" y="47194"/>
                  <a:pt x="51489" y="47194"/>
                </a:cubicBezTo>
                <a:close/>
                <a:moveTo>
                  <a:pt x="53455" y="47194"/>
                </a:moveTo>
                <a:cubicBezTo>
                  <a:pt x="53230" y="47194"/>
                  <a:pt x="53062" y="47362"/>
                  <a:pt x="53062" y="47559"/>
                </a:cubicBezTo>
                <a:cubicBezTo>
                  <a:pt x="53062" y="47783"/>
                  <a:pt x="53230" y="47952"/>
                  <a:pt x="53455" y="47952"/>
                </a:cubicBezTo>
                <a:cubicBezTo>
                  <a:pt x="53651" y="47952"/>
                  <a:pt x="53848" y="47783"/>
                  <a:pt x="53848" y="47559"/>
                </a:cubicBezTo>
                <a:cubicBezTo>
                  <a:pt x="53848" y="47362"/>
                  <a:pt x="53651" y="47194"/>
                  <a:pt x="53455" y="47194"/>
                </a:cubicBezTo>
                <a:close/>
                <a:moveTo>
                  <a:pt x="55420" y="47194"/>
                </a:moveTo>
                <a:cubicBezTo>
                  <a:pt x="55195" y="47194"/>
                  <a:pt x="55027" y="47362"/>
                  <a:pt x="55027" y="47559"/>
                </a:cubicBezTo>
                <a:cubicBezTo>
                  <a:pt x="55027" y="47783"/>
                  <a:pt x="55195" y="47952"/>
                  <a:pt x="55420" y="47952"/>
                </a:cubicBezTo>
                <a:cubicBezTo>
                  <a:pt x="55616" y="47952"/>
                  <a:pt x="55813" y="47783"/>
                  <a:pt x="55813" y="47559"/>
                </a:cubicBezTo>
                <a:cubicBezTo>
                  <a:pt x="55813" y="47362"/>
                  <a:pt x="55616" y="47194"/>
                  <a:pt x="55420" y="47194"/>
                </a:cubicBezTo>
                <a:close/>
                <a:moveTo>
                  <a:pt x="57385" y="47194"/>
                </a:moveTo>
                <a:cubicBezTo>
                  <a:pt x="57160" y="47194"/>
                  <a:pt x="56992" y="47362"/>
                  <a:pt x="56992" y="47559"/>
                </a:cubicBezTo>
                <a:cubicBezTo>
                  <a:pt x="56992" y="47783"/>
                  <a:pt x="57160" y="47952"/>
                  <a:pt x="57385" y="47952"/>
                </a:cubicBezTo>
                <a:cubicBezTo>
                  <a:pt x="57582" y="47952"/>
                  <a:pt x="57778" y="47783"/>
                  <a:pt x="57778" y="47559"/>
                </a:cubicBezTo>
                <a:cubicBezTo>
                  <a:pt x="57778" y="47362"/>
                  <a:pt x="57582" y="47194"/>
                  <a:pt x="57385" y="47194"/>
                </a:cubicBezTo>
                <a:close/>
                <a:moveTo>
                  <a:pt x="59350" y="47194"/>
                </a:moveTo>
                <a:cubicBezTo>
                  <a:pt x="59126" y="47194"/>
                  <a:pt x="58957" y="47362"/>
                  <a:pt x="58957" y="47559"/>
                </a:cubicBezTo>
                <a:cubicBezTo>
                  <a:pt x="58957" y="47783"/>
                  <a:pt x="59126" y="47952"/>
                  <a:pt x="59350" y="47952"/>
                </a:cubicBezTo>
                <a:cubicBezTo>
                  <a:pt x="59547" y="47952"/>
                  <a:pt x="59743" y="47783"/>
                  <a:pt x="59743" y="47559"/>
                </a:cubicBezTo>
                <a:cubicBezTo>
                  <a:pt x="59743" y="47362"/>
                  <a:pt x="59547" y="47194"/>
                  <a:pt x="59350" y="47194"/>
                </a:cubicBezTo>
                <a:close/>
                <a:moveTo>
                  <a:pt x="61316" y="47194"/>
                </a:moveTo>
                <a:cubicBezTo>
                  <a:pt x="61091" y="47194"/>
                  <a:pt x="60922" y="47362"/>
                  <a:pt x="60922" y="47559"/>
                </a:cubicBezTo>
                <a:cubicBezTo>
                  <a:pt x="60922" y="47783"/>
                  <a:pt x="61091" y="47952"/>
                  <a:pt x="61316" y="47952"/>
                </a:cubicBezTo>
                <a:cubicBezTo>
                  <a:pt x="61512" y="47952"/>
                  <a:pt x="61709" y="47783"/>
                  <a:pt x="61709" y="47559"/>
                </a:cubicBezTo>
                <a:cubicBezTo>
                  <a:pt x="61709" y="47362"/>
                  <a:pt x="61512" y="47194"/>
                  <a:pt x="61316" y="47194"/>
                </a:cubicBezTo>
                <a:close/>
                <a:moveTo>
                  <a:pt x="63281" y="47194"/>
                </a:moveTo>
                <a:cubicBezTo>
                  <a:pt x="63056" y="47194"/>
                  <a:pt x="62888" y="47362"/>
                  <a:pt x="62888" y="47559"/>
                </a:cubicBezTo>
                <a:cubicBezTo>
                  <a:pt x="62888" y="47783"/>
                  <a:pt x="63056" y="47952"/>
                  <a:pt x="63281" y="47952"/>
                </a:cubicBezTo>
                <a:cubicBezTo>
                  <a:pt x="63477" y="47952"/>
                  <a:pt x="63674" y="47783"/>
                  <a:pt x="63674" y="47559"/>
                </a:cubicBezTo>
                <a:cubicBezTo>
                  <a:pt x="63674" y="47362"/>
                  <a:pt x="63477" y="47194"/>
                  <a:pt x="63281" y="47194"/>
                </a:cubicBezTo>
                <a:close/>
                <a:moveTo>
                  <a:pt x="65246" y="47194"/>
                </a:moveTo>
                <a:cubicBezTo>
                  <a:pt x="65021" y="47194"/>
                  <a:pt x="64853" y="47362"/>
                  <a:pt x="64853" y="47559"/>
                </a:cubicBezTo>
                <a:cubicBezTo>
                  <a:pt x="64853" y="47783"/>
                  <a:pt x="65021" y="47952"/>
                  <a:pt x="65246" y="47952"/>
                </a:cubicBezTo>
                <a:cubicBezTo>
                  <a:pt x="65442" y="47952"/>
                  <a:pt x="65639" y="47783"/>
                  <a:pt x="65639" y="47559"/>
                </a:cubicBezTo>
                <a:cubicBezTo>
                  <a:pt x="65639" y="47362"/>
                  <a:pt x="65442" y="47194"/>
                  <a:pt x="65246" y="47194"/>
                </a:cubicBezTo>
                <a:close/>
                <a:moveTo>
                  <a:pt x="49524" y="49159"/>
                </a:moveTo>
                <a:cubicBezTo>
                  <a:pt x="49300" y="49159"/>
                  <a:pt x="49131" y="49328"/>
                  <a:pt x="49131" y="49524"/>
                </a:cubicBezTo>
                <a:cubicBezTo>
                  <a:pt x="49131" y="49749"/>
                  <a:pt x="49300" y="49917"/>
                  <a:pt x="49524" y="49917"/>
                </a:cubicBezTo>
                <a:cubicBezTo>
                  <a:pt x="49721" y="49917"/>
                  <a:pt x="49917" y="49749"/>
                  <a:pt x="49917" y="49524"/>
                </a:cubicBezTo>
                <a:cubicBezTo>
                  <a:pt x="49917" y="49328"/>
                  <a:pt x="49721" y="49159"/>
                  <a:pt x="49524" y="49159"/>
                </a:cubicBezTo>
                <a:close/>
                <a:moveTo>
                  <a:pt x="51489" y="49159"/>
                </a:moveTo>
                <a:cubicBezTo>
                  <a:pt x="51265" y="49159"/>
                  <a:pt x="51096" y="49328"/>
                  <a:pt x="51096" y="49524"/>
                </a:cubicBezTo>
                <a:cubicBezTo>
                  <a:pt x="51096" y="49749"/>
                  <a:pt x="51265" y="49917"/>
                  <a:pt x="51489" y="49917"/>
                </a:cubicBezTo>
                <a:cubicBezTo>
                  <a:pt x="51686" y="49917"/>
                  <a:pt x="51882" y="49749"/>
                  <a:pt x="51882" y="49524"/>
                </a:cubicBezTo>
                <a:cubicBezTo>
                  <a:pt x="51882" y="49328"/>
                  <a:pt x="51686" y="49159"/>
                  <a:pt x="51489" y="49159"/>
                </a:cubicBezTo>
                <a:close/>
                <a:moveTo>
                  <a:pt x="53455" y="49159"/>
                </a:moveTo>
                <a:cubicBezTo>
                  <a:pt x="53230" y="49159"/>
                  <a:pt x="53062" y="49328"/>
                  <a:pt x="53062" y="49524"/>
                </a:cubicBezTo>
                <a:cubicBezTo>
                  <a:pt x="53062" y="49749"/>
                  <a:pt x="53230" y="49917"/>
                  <a:pt x="53455" y="49917"/>
                </a:cubicBezTo>
                <a:cubicBezTo>
                  <a:pt x="53651" y="49917"/>
                  <a:pt x="53848" y="49749"/>
                  <a:pt x="53848" y="49524"/>
                </a:cubicBezTo>
                <a:cubicBezTo>
                  <a:pt x="53848" y="49328"/>
                  <a:pt x="53651" y="49159"/>
                  <a:pt x="53455" y="49159"/>
                </a:cubicBezTo>
                <a:close/>
                <a:moveTo>
                  <a:pt x="55420" y="49159"/>
                </a:moveTo>
                <a:cubicBezTo>
                  <a:pt x="55195" y="49159"/>
                  <a:pt x="55027" y="49328"/>
                  <a:pt x="55027" y="49524"/>
                </a:cubicBezTo>
                <a:cubicBezTo>
                  <a:pt x="55027" y="49749"/>
                  <a:pt x="55195" y="49917"/>
                  <a:pt x="55420" y="49917"/>
                </a:cubicBezTo>
                <a:cubicBezTo>
                  <a:pt x="55616" y="49917"/>
                  <a:pt x="55813" y="49749"/>
                  <a:pt x="55813" y="49524"/>
                </a:cubicBezTo>
                <a:cubicBezTo>
                  <a:pt x="55813" y="49328"/>
                  <a:pt x="55616" y="49159"/>
                  <a:pt x="55420" y="49159"/>
                </a:cubicBezTo>
                <a:close/>
                <a:moveTo>
                  <a:pt x="57385" y="49159"/>
                </a:moveTo>
                <a:cubicBezTo>
                  <a:pt x="57160" y="49159"/>
                  <a:pt x="56992" y="49328"/>
                  <a:pt x="56992" y="49524"/>
                </a:cubicBezTo>
                <a:cubicBezTo>
                  <a:pt x="56992" y="49749"/>
                  <a:pt x="57160" y="49917"/>
                  <a:pt x="57385" y="49917"/>
                </a:cubicBezTo>
                <a:cubicBezTo>
                  <a:pt x="57582" y="49917"/>
                  <a:pt x="57778" y="49749"/>
                  <a:pt x="57778" y="49524"/>
                </a:cubicBezTo>
                <a:cubicBezTo>
                  <a:pt x="57778" y="49328"/>
                  <a:pt x="57582" y="49159"/>
                  <a:pt x="57385" y="49159"/>
                </a:cubicBezTo>
                <a:close/>
                <a:moveTo>
                  <a:pt x="59350" y="49159"/>
                </a:moveTo>
                <a:cubicBezTo>
                  <a:pt x="59126" y="49159"/>
                  <a:pt x="58957" y="49328"/>
                  <a:pt x="58957" y="49524"/>
                </a:cubicBezTo>
                <a:cubicBezTo>
                  <a:pt x="58957" y="49749"/>
                  <a:pt x="59126" y="49917"/>
                  <a:pt x="59350" y="49917"/>
                </a:cubicBezTo>
                <a:cubicBezTo>
                  <a:pt x="59547" y="49917"/>
                  <a:pt x="59743" y="49749"/>
                  <a:pt x="59743" y="49524"/>
                </a:cubicBezTo>
                <a:cubicBezTo>
                  <a:pt x="59743" y="49328"/>
                  <a:pt x="59547" y="49159"/>
                  <a:pt x="59350" y="49159"/>
                </a:cubicBezTo>
                <a:close/>
                <a:moveTo>
                  <a:pt x="61316" y="49159"/>
                </a:moveTo>
                <a:cubicBezTo>
                  <a:pt x="61091" y="49159"/>
                  <a:pt x="60922" y="49328"/>
                  <a:pt x="60922" y="49524"/>
                </a:cubicBezTo>
                <a:cubicBezTo>
                  <a:pt x="60922" y="49749"/>
                  <a:pt x="61091" y="49917"/>
                  <a:pt x="61316" y="49917"/>
                </a:cubicBezTo>
                <a:cubicBezTo>
                  <a:pt x="61512" y="49917"/>
                  <a:pt x="61709" y="49749"/>
                  <a:pt x="61709" y="49524"/>
                </a:cubicBezTo>
                <a:cubicBezTo>
                  <a:pt x="61709" y="49328"/>
                  <a:pt x="61512" y="49159"/>
                  <a:pt x="61316" y="49159"/>
                </a:cubicBezTo>
                <a:close/>
                <a:moveTo>
                  <a:pt x="63281" y="49159"/>
                </a:moveTo>
                <a:cubicBezTo>
                  <a:pt x="63056" y="49159"/>
                  <a:pt x="62888" y="49328"/>
                  <a:pt x="62888" y="49524"/>
                </a:cubicBezTo>
                <a:cubicBezTo>
                  <a:pt x="62888" y="49749"/>
                  <a:pt x="63056" y="49917"/>
                  <a:pt x="63281" y="49917"/>
                </a:cubicBezTo>
                <a:cubicBezTo>
                  <a:pt x="63477" y="49917"/>
                  <a:pt x="63674" y="49749"/>
                  <a:pt x="63674" y="49524"/>
                </a:cubicBezTo>
                <a:cubicBezTo>
                  <a:pt x="63674" y="49328"/>
                  <a:pt x="63477" y="49159"/>
                  <a:pt x="63281" y="49159"/>
                </a:cubicBezTo>
                <a:close/>
                <a:moveTo>
                  <a:pt x="65246" y="49159"/>
                </a:moveTo>
                <a:cubicBezTo>
                  <a:pt x="65021" y="49159"/>
                  <a:pt x="64853" y="49328"/>
                  <a:pt x="64853" y="49524"/>
                </a:cubicBezTo>
                <a:cubicBezTo>
                  <a:pt x="64853" y="49749"/>
                  <a:pt x="65021" y="49917"/>
                  <a:pt x="65246" y="49917"/>
                </a:cubicBezTo>
                <a:cubicBezTo>
                  <a:pt x="65442" y="49917"/>
                  <a:pt x="65639" y="49749"/>
                  <a:pt x="65639" y="49524"/>
                </a:cubicBezTo>
                <a:cubicBezTo>
                  <a:pt x="65639" y="49328"/>
                  <a:pt x="65442" y="49159"/>
                  <a:pt x="65246" y="49159"/>
                </a:cubicBezTo>
                <a:close/>
                <a:moveTo>
                  <a:pt x="49524" y="51124"/>
                </a:moveTo>
                <a:cubicBezTo>
                  <a:pt x="49300" y="51124"/>
                  <a:pt x="49131" y="51293"/>
                  <a:pt x="49131" y="51489"/>
                </a:cubicBezTo>
                <a:cubicBezTo>
                  <a:pt x="49131" y="51714"/>
                  <a:pt x="49300" y="51882"/>
                  <a:pt x="49524" y="51882"/>
                </a:cubicBezTo>
                <a:cubicBezTo>
                  <a:pt x="49721" y="51882"/>
                  <a:pt x="49917" y="51714"/>
                  <a:pt x="49917" y="51489"/>
                </a:cubicBezTo>
                <a:cubicBezTo>
                  <a:pt x="49917" y="51293"/>
                  <a:pt x="49721" y="51124"/>
                  <a:pt x="49524" y="51124"/>
                </a:cubicBezTo>
                <a:close/>
                <a:moveTo>
                  <a:pt x="51489" y="51124"/>
                </a:moveTo>
                <a:cubicBezTo>
                  <a:pt x="51265" y="51124"/>
                  <a:pt x="51096" y="51293"/>
                  <a:pt x="51096" y="51489"/>
                </a:cubicBezTo>
                <a:cubicBezTo>
                  <a:pt x="51096" y="51714"/>
                  <a:pt x="51265" y="51882"/>
                  <a:pt x="51489" y="51882"/>
                </a:cubicBezTo>
                <a:cubicBezTo>
                  <a:pt x="51686" y="51882"/>
                  <a:pt x="51882" y="51714"/>
                  <a:pt x="51882" y="51489"/>
                </a:cubicBezTo>
                <a:cubicBezTo>
                  <a:pt x="51882" y="51293"/>
                  <a:pt x="51686" y="51124"/>
                  <a:pt x="51489" y="51124"/>
                </a:cubicBezTo>
                <a:close/>
                <a:moveTo>
                  <a:pt x="53455" y="51124"/>
                </a:moveTo>
                <a:cubicBezTo>
                  <a:pt x="53230" y="51124"/>
                  <a:pt x="53062" y="51293"/>
                  <a:pt x="53062" y="51489"/>
                </a:cubicBezTo>
                <a:cubicBezTo>
                  <a:pt x="53062" y="51714"/>
                  <a:pt x="53230" y="51882"/>
                  <a:pt x="53455" y="51882"/>
                </a:cubicBezTo>
                <a:cubicBezTo>
                  <a:pt x="53651" y="51882"/>
                  <a:pt x="53848" y="51714"/>
                  <a:pt x="53848" y="51489"/>
                </a:cubicBezTo>
                <a:cubicBezTo>
                  <a:pt x="53848" y="51293"/>
                  <a:pt x="53651" y="51124"/>
                  <a:pt x="53455" y="51124"/>
                </a:cubicBezTo>
                <a:close/>
                <a:moveTo>
                  <a:pt x="55420" y="51124"/>
                </a:moveTo>
                <a:cubicBezTo>
                  <a:pt x="55195" y="51124"/>
                  <a:pt x="55027" y="51293"/>
                  <a:pt x="55027" y="51489"/>
                </a:cubicBezTo>
                <a:cubicBezTo>
                  <a:pt x="55027" y="51714"/>
                  <a:pt x="55195" y="51882"/>
                  <a:pt x="55420" y="51882"/>
                </a:cubicBezTo>
                <a:cubicBezTo>
                  <a:pt x="55616" y="51882"/>
                  <a:pt x="55813" y="51714"/>
                  <a:pt x="55813" y="51489"/>
                </a:cubicBezTo>
                <a:cubicBezTo>
                  <a:pt x="55813" y="51293"/>
                  <a:pt x="55616" y="51124"/>
                  <a:pt x="55420" y="51124"/>
                </a:cubicBezTo>
                <a:close/>
                <a:moveTo>
                  <a:pt x="57385" y="51124"/>
                </a:moveTo>
                <a:cubicBezTo>
                  <a:pt x="57160" y="51124"/>
                  <a:pt x="56992" y="51293"/>
                  <a:pt x="56992" y="51489"/>
                </a:cubicBezTo>
                <a:cubicBezTo>
                  <a:pt x="56992" y="51714"/>
                  <a:pt x="57160" y="51882"/>
                  <a:pt x="57385" y="51882"/>
                </a:cubicBezTo>
                <a:cubicBezTo>
                  <a:pt x="57582" y="51882"/>
                  <a:pt x="57778" y="51714"/>
                  <a:pt x="57778" y="51489"/>
                </a:cubicBezTo>
                <a:cubicBezTo>
                  <a:pt x="57778" y="51293"/>
                  <a:pt x="57582" y="51124"/>
                  <a:pt x="57385" y="51124"/>
                </a:cubicBezTo>
                <a:close/>
                <a:moveTo>
                  <a:pt x="59350" y="51124"/>
                </a:moveTo>
                <a:cubicBezTo>
                  <a:pt x="59126" y="51124"/>
                  <a:pt x="58957" y="51293"/>
                  <a:pt x="58957" y="51489"/>
                </a:cubicBezTo>
                <a:cubicBezTo>
                  <a:pt x="58957" y="51714"/>
                  <a:pt x="59126" y="51882"/>
                  <a:pt x="59350" y="51882"/>
                </a:cubicBezTo>
                <a:cubicBezTo>
                  <a:pt x="59547" y="51882"/>
                  <a:pt x="59743" y="51714"/>
                  <a:pt x="59743" y="51489"/>
                </a:cubicBezTo>
                <a:cubicBezTo>
                  <a:pt x="59743" y="51293"/>
                  <a:pt x="59547" y="51124"/>
                  <a:pt x="59350" y="51124"/>
                </a:cubicBezTo>
                <a:close/>
                <a:moveTo>
                  <a:pt x="61316" y="51124"/>
                </a:moveTo>
                <a:cubicBezTo>
                  <a:pt x="61091" y="51124"/>
                  <a:pt x="60922" y="51293"/>
                  <a:pt x="60922" y="51489"/>
                </a:cubicBezTo>
                <a:cubicBezTo>
                  <a:pt x="60922" y="51714"/>
                  <a:pt x="61091" y="51882"/>
                  <a:pt x="61316" y="51882"/>
                </a:cubicBezTo>
                <a:cubicBezTo>
                  <a:pt x="61512" y="51882"/>
                  <a:pt x="61709" y="51714"/>
                  <a:pt x="61709" y="51489"/>
                </a:cubicBezTo>
                <a:cubicBezTo>
                  <a:pt x="61709" y="51293"/>
                  <a:pt x="61512" y="51124"/>
                  <a:pt x="61316" y="51124"/>
                </a:cubicBezTo>
                <a:close/>
                <a:moveTo>
                  <a:pt x="63281" y="51124"/>
                </a:moveTo>
                <a:cubicBezTo>
                  <a:pt x="63056" y="51124"/>
                  <a:pt x="62888" y="51293"/>
                  <a:pt x="62888" y="51489"/>
                </a:cubicBezTo>
                <a:cubicBezTo>
                  <a:pt x="62888" y="51714"/>
                  <a:pt x="63056" y="51882"/>
                  <a:pt x="63281" y="51882"/>
                </a:cubicBezTo>
                <a:cubicBezTo>
                  <a:pt x="63477" y="51882"/>
                  <a:pt x="63674" y="51714"/>
                  <a:pt x="63674" y="51489"/>
                </a:cubicBezTo>
                <a:cubicBezTo>
                  <a:pt x="63674" y="51293"/>
                  <a:pt x="63477" y="51124"/>
                  <a:pt x="63281" y="51124"/>
                </a:cubicBezTo>
                <a:close/>
                <a:moveTo>
                  <a:pt x="65246" y="51124"/>
                </a:moveTo>
                <a:cubicBezTo>
                  <a:pt x="65021" y="51124"/>
                  <a:pt x="64853" y="51293"/>
                  <a:pt x="64853" y="51489"/>
                </a:cubicBezTo>
                <a:cubicBezTo>
                  <a:pt x="64853" y="51714"/>
                  <a:pt x="65021" y="51882"/>
                  <a:pt x="65246" y="51882"/>
                </a:cubicBezTo>
                <a:cubicBezTo>
                  <a:pt x="65442" y="51882"/>
                  <a:pt x="65639" y="51714"/>
                  <a:pt x="65639" y="51489"/>
                </a:cubicBezTo>
                <a:cubicBezTo>
                  <a:pt x="65639" y="51293"/>
                  <a:pt x="65442" y="51124"/>
                  <a:pt x="65246" y="51124"/>
                </a:cubicBezTo>
                <a:close/>
                <a:moveTo>
                  <a:pt x="49481" y="53087"/>
                </a:moveTo>
                <a:cubicBezTo>
                  <a:pt x="49279" y="53087"/>
                  <a:pt x="49131" y="53271"/>
                  <a:pt x="49131" y="53455"/>
                </a:cubicBezTo>
                <a:cubicBezTo>
                  <a:pt x="49131" y="53679"/>
                  <a:pt x="49300" y="53848"/>
                  <a:pt x="49524" y="53848"/>
                </a:cubicBezTo>
                <a:cubicBezTo>
                  <a:pt x="49721" y="53848"/>
                  <a:pt x="49917" y="53679"/>
                  <a:pt x="49917" y="53455"/>
                </a:cubicBezTo>
                <a:cubicBezTo>
                  <a:pt x="49917" y="53258"/>
                  <a:pt x="49721" y="53090"/>
                  <a:pt x="49524" y="53090"/>
                </a:cubicBezTo>
                <a:cubicBezTo>
                  <a:pt x="49510" y="53088"/>
                  <a:pt x="49495" y="53087"/>
                  <a:pt x="49481" y="53087"/>
                </a:cubicBezTo>
                <a:close/>
                <a:moveTo>
                  <a:pt x="51447" y="53087"/>
                </a:moveTo>
                <a:cubicBezTo>
                  <a:pt x="51244" y="53087"/>
                  <a:pt x="51096" y="53271"/>
                  <a:pt x="51096" y="53455"/>
                </a:cubicBezTo>
                <a:cubicBezTo>
                  <a:pt x="51096" y="53679"/>
                  <a:pt x="51265" y="53848"/>
                  <a:pt x="51489" y="53848"/>
                </a:cubicBezTo>
                <a:cubicBezTo>
                  <a:pt x="51686" y="53848"/>
                  <a:pt x="51882" y="53679"/>
                  <a:pt x="51882" y="53455"/>
                </a:cubicBezTo>
                <a:cubicBezTo>
                  <a:pt x="51882" y="53258"/>
                  <a:pt x="51686" y="53090"/>
                  <a:pt x="51489" y="53090"/>
                </a:cubicBezTo>
                <a:cubicBezTo>
                  <a:pt x="51475" y="53088"/>
                  <a:pt x="51461" y="53087"/>
                  <a:pt x="51447" y="53087"/>
                </a:cubicBezTo>
                <a:close/>
                <a:moveTo>
                  <a:pt x="53412" y="53087"/>
                </a:moveTo>
                <a:cubicBezTo>
                  <a:pt x="53209" y="53087"/>
                  <a:pt x="53062" y="53271"/>
                  <a:pt x="53062" y="53455"/>
                </a:cubicBezTo>
                <a:cubicBezTo>
                  <a:pt x="53062" y="53679"/>
                  <a:pt x="53230" y="53848"/>
                  <a:pt x="53455" y="53848"/>
                </a:cubicBezTo>
                <a:cubicBezTo>
                  <a:pt x="53651" y="53848"/>
                  <a:pt x="53848" y="53679"/>
                  <a:pt x="53848" y="53455"/>
                </a:cubicBezTo>
                <a:cubicBezTo>
                  <a:pt x="53848" y="53258"/>
                  <a:pt x="53651" y="53090"/>
                  <a:pt x="53455" y="53090"/>
                </a:cubicBezTo>
                <a:cubicBezTo>
                  <a:pt x="53440" y="53088"/>
                  <a:pt x="53426" y="53087"/>
                  <a:pt x="53412" y="53087"/>
                </a:cubicBezTo>
                <a:close/>
                <a:moveTo>
                  <a:pt x="55377" y="53087"/>
                </a:moveTo>
                <a:cubicBezTo>
                  <a:pt x="55174" y="53087"/>
                  <a:pt x="55027" y="53271"/>
                  <a:pt x="55027" y="53455"/>
                </a:cubicBezTo>
                <a:cubicBezTo>
                  <a:pt x="55027" y="53679"/>
                  <a:pt x="55195" y="53848"/>
                  <a:pt x="55420" y="53848"/>
                </a:cubicBezTo>
                <a:cubicBezTo>
                  <a:pt x="55616" y="53848"/>
                  <a:pt x="55813" y="53679"/>
                  <a:pt x="55813" y="53455"/>
                </a:cubicBezTo>
                <a:cubicBezTo>
                  <a:pt x="55813" y="53258"/>
                  <a:pt x="55616" y="53090"/>
                  <a:pt x="55420" y="53090"/>
                </a:cubicBezTo>
                <a:cubicBezTo>
                  <a:pt x="55405" y="53088"/>
                  <a:pt x="55391" y="53087"/>
                  <a:pt x="55377" y="53087"/>
                </a:cubicBezTo>
                <a:close/>
                <a:moveTo>
                  <a:pt x="57342" y="53087"/>
                </a:moveTo>
                <a:cubicBezTo>
                  <a:pt x="57139" y="53087"/>
                  <a:pt x="56992" y="53271"/>
                  <a:pt x="56992" y="53455"/>
                </a:cubicBezTo>
                <a:cubicBezTo>
                  <a:pt x="56992" y="53679"/>
                  <a:pt x="57160" y="53848"/>
                  <a:pt x="57385" y="53848"/>
                </a:cubicBezTo>
                <a:cubicBezTo>
                  <a:pt x="57582" y="53848"/>
                  <a:pt x="57778" y="53679"/>
                  <a:pt x="57778" y="53455"/>
                </a:cubicBezTo>
                <a:cubicBezTo>
                  <a:pt x="57778" y="53258"/>
                  <a:pt x="57582" y="53090"/>
                  <a:pt x="57385" y="53090"/>
                </a:cubicBezTo>
                <a:cubicBezTo>
                  <a:pt x="57371" y="53088"/>
                  <a:pt x="57356" y="53087"/>
                  <a:pt x="57342" y="53087"/>
                </a:cubicBezTo>
                <a:close/>
                <a:moveTo>
                  <a:pt x="59308" y="53087"/>
                </a:moveTo>
                <a:cubicBezTo>
                  <a:pt x="59105" y="53087"/>
                  <a:pt x="58957" y="53271"/>
                  <a:pt x="58957" y="53455"/>
                </a:cubicBezTo>
                <a:cubicBezTo>
                  <a:pt x="58957" y="53679"/>
                  <a:pt x="59126" y="53848"/>
                  <a:pt x="59350" y="53848"/>
                </a:cubicBezTo>
                <a:cubicBezTo>
                  <a:pt x="59547" y="53848"/>
                  <a:pt x="59743" y="53679"/>
                  <a:pt x="59743" y="53455"/>
                </a:cubicBezTo>
                <a:cubicBezTo>
                  <a:pt x="59743" y="53258"/>
                  <a:pt x="59547" y="53090"/>
                  <a:pt x="59350" y="53090"/>
                </a:cubicBezTo>
                <a:cubicBezTo>
                  <a:pt x="59336" y="53088"/>
                  <a:pt x="59322" y="53087"/>
                  <a:pt x="59308" y="53087"/>
                </a:cubicBezTo>
                <a:close/>
                <a:moveTo>
                  <a:pt x="61273" y="53087"/>
                </a:moveTo>
                <a:cubicBezTo>
                  <a:pt x="61070" y="53087"/>
                  <a:pt x="60922" y="53271"/>
                  <a:pt x="60922" y="53455"/>
                </a:cubicBezTo>
                <a:cubicBezTo>
                  <a:pt x="60922" y="53679"/>
                  <a:pt x="61091" y="53848"/>
                  <a:pt x="61316" y="53848"/>
                </a:cubicBezTo>
                <a:cubicBezTo>
                  <a:pt x="61512" y="53848"/>
                  <a:pt x="61709" y="53679"/>
                  <a:pt x="61709" y="53455"/>
                </a:cubicBezTo>
                <a:cubicBezTo>
                  <a:pt x="61709" y="53258"/>
                  <a:pt x="61512" y="53090"/>
                  <a:pt x="61316" y="53090"/>
                </a:cubicBezTo>
                <a:cubicBezTo>
                  <a:pt x="61301" y="53088"/>
                  <a:pt x="61287" y="53087"/>
                  <a:pt x="61273" y="53087"/>
                </a:cubicBezTo>
                <a:close/>
                <a:moveTo>
                  <a:pt x="63238" y="53087"/>
                </a:moveTo>
                <a:cubicBezTo>
                  <a:pt x="63035" y="53087"/>
                  <a:pt x="62888" y="53271"/>
                  <a:pt x="62888" y="53455"/>
                </a:cubicBezTo>
                <a:cubicBezTo>
                  <a:pt x="62888" y="53679"/>
                  <a:pt x="63056" y="53848"/>
                  <a:pt x="63281" y="53848"/>
                </a:cubicBezTo>
                <a:cubicBezTo>
                  <a:pt x="63477" y="53848"/>
                  <a:pt x="63674" y="53679"/>
                  <a:pt x="63674" y="53455"/>
                </a:cubicBezTo>
                <a:cubicBezTo>
                  <a:pt x="63674" y="53258"/>
                  <a:pt x="63477" y="53090"/>
                  <a:pt x="63281" y="53090"/>
                </a:cubicBezTo>
                <a:cubicBezTo>
                  <a:pt x="63266" y="53088"/>
                  <a:pt x="63252" y="53087"/>
                  <a:pt x="63238" y="53087"/>
                </a:cubicBezTo>
                <a:close/>
                <a:moveTo>
                  <a:pt x="65203" y="53087"/>
                </a:moveTo>
                <a:cubicBezTo>
                  <a:pt x="65000" y="53087"/>
                  <a:pt x="64853" y="53271"/>
                  <a:pt x="64853" y="53455"/>
                </a:cubicBezTo>
                <a:cubicBezTo>
                  <a:pt x="64853" y="53679"/>
                  <a:pt x="65021" y="53848"/>
                  <a:pt x="65246" y="53848"/>
                </a:cubicBezTo>
                <a:cubicBezTo>
                  <a:pt x="65442" y="53848"/>
                  <a:pt x="65639" y="53679"/>
                  <a:pt x="65639" y="53455"/>
                </a:cubicBezTo>
                <a:cubicBezTo>
                  <a:pt x="65639" y="53258"/>
                  <a:pt x="65442" y="53090"/>
                  <a:pt x="65246" y="53090"/>
                </a:cubicBezTo>
                <a:cubicBezTo>
                  <a:pt x="65231" y="53088"/>
                  <a:pt x="65217" y="53087"/>
                  <a:pt x="65203" y="53087"/>
                </a:cubicBezTo>
                <a:close/>
                <a:moveTo>
                  <a:pt x="49524" y="55055"/>
                </a:moveTo>
                <a:cubicBezTo>
                  <a:pt x="49300" y="55055"/>
                  <a:pt x="49131" y="55223"/>
                  <a:pt x="49131" y="55420"/>
                </a:cubicBezTo>
                <a:cubicBezTo>
                  <a:pt x="49131" y="55644"/>
                  <a:pt x="49300" y="55813"/>
                  <a:pt x="49524" y="55813"/>
                </a:cubicBezTo>
                <a:cubicBezTo>
                  <a:pt x="49721" y="55813"/>
                  <a:pt x="49917" y="55644"/>
                  <a:pt x="49917" y="55420"/>
                </a:cubicBezTo>
                <a:cubicBezTo>
                  <a:pt x="49917" y="55223"/>
                  <a:pt x="49721" y="55055"/>
                  <a:pt x="49524" y="55055"/>
                </a:cubicBezTo>
                <a:close/>
                <a:moveTo>
                  <a:pt x="51489" y="55055"/>
                </a:moveTo>
                <a:cubicBezTo>
                  <a:pt x="51265" y="55055"/>
                  <a:pt x="51096" y="55223"/>
                  <a:pt x="51096" y="55420"/>
                </a:cubicBezTo>
                <a:cubicBezTo>
                  <a:pt x="51096" y="55644"/>
                  <a:pt x="51265" y="55813"/>
                  <a:pt x="51489" y="55813"/>
                </a:cubicBezTo>
                <a:cubicBezTo>
                  <a:pt x="51686" y="55813"/>
                  <a:pt x="51882" y="55644"/>
                  <a:pt x="51882" y="55420"/>
                </a:cubicBezTo>
                <a:cubicBezTo>
                  <a:pt x="51882" y="55223"/>
                  <a:pt x="51686" y="55055"/>
                  <a:pt x="51489" y="55055"/>
                </a:cubicBezTo>
                <a:close/>
                <a:moveTo>
                  <a:pt x="53455" y="55055"/>
                </a:moveTo>
                <a:cubicBezTo>
                  <a:pt x="53230" y="55055"/>
                  <a:pt x="53062" y="55223"/>
                  <a:pt x="53062" y="55420"/>
                </a:cubicBezTo>
                <a:cubicBezTo>
                  <a:pt x="53062" y="55644"/>
                  <a:pt x="53230" y="55813"/>
                  <a:pt x="53455" y="55813"/>
                </a:cubicBezTo>
                <a:cubicBezTo>
                  <a:pt x="53651" y="55813"/>
                  <a:pt x="53848" y="55644"/>
                  <a:pt x="53848" y="55420"/>
                </a:cubicBezTo>
                <a:cubicBezTo>
                  <a:pt x="53848" y="55223"/>
                  <a:pt x="53651" y="55055"/>
                  <a:pt x="53455" y="55055"/>
                </a:cubicBezTo>
                <a:close/>
                <a:moveTo>
                  <a:pt x="55420" y="55055"/>
                </a:moveTo>
                <a:cubicBezTo>
                  <a:pt x="55195" y="55055"/>
                  <a:pt x="55027" y="55223"/>
                  <a:pt x="55027" y="55420"/>
                </a:cubicBezTo>
                <a:cubicBezTo>
                  <a:pt x="55027" y="55644"/>
                  <a:pt x="55195" y="55813"/>
                  <a:pt x="55420" y="55813"/>
                </a:cubicBezTo>
                <a:cubicBezTo>
                  <a:pt x="55616" y="55813"/>
                  <a:pt x="55813" y="55644"/>
                  <a:pt x="55813" y="55420"/>
                </a:cubicBezTo>
                <a:cubicBezTo>
                  <a:pt x="55813" y="55223"/>
                  <a:pt x="55616" y="55055"/>
                  <a:pt x="55420" y="55055"/>
                </a:cubicBezTo>
                <a:close/>
                <a:moveTo>
                  <a:pt x="57385" y="55055"/>
                </a:moveTo>
                <a:cubicBezTo>
                  <a:pt x="57160" y="55055"/>
                  <a:pt x="56992" y="55223"/>
                  <a:pt x="56992" y="55420"/>
                </a:cubicBezTo>
                <a:cubicBezTo>
                  <a:pt x="56992" y="55644"/>
                  <a:pt x="57160" y="55813"/>
                  <a:pt x="57385" y="55813"/>
                </a:cubicBezTo>
                <a:cubicBezTo>
                  <a:pt x="57582" y="55813"/>
                  <a:pt x="57778" y="55644"/>
                  <a:pt x="57778" y="55420"/>
                </a:cubicBezTo>
                <a:cubicBezTo>
                  <a:pt x="57778" y="55223"/>
                  <a:pt x="57582" y="55055"/>
                  <a:pt x="57385" y="55055"/>
                </a:cubicBezTo>
                <a:close/>
                <a:moveTo>
                  <a:pt x="59350" y="55055"/>
                </a:moveTo>
                <a:cubicBezTo>
                  <a:pt x="59126" y="55055"/>
                  <a:pt x="58957" y="55223"/>
                  <a:pt x="58957" y="55420"/>
                </a:cubicBezTo>
                <a:cubicBezTo>
                  <a:pt x="58957" y="55644"/>
                  <a:pt x="59126" y="55813"/>
                  <a:pt x="59350" y="55813"/>
                </a:cubicBezTo>
                <a:cubicBezTo>
                  <a:pt x="59547" y="55813"/>
                  <a:pt x="59743" y="55644"/>
                  <a:pt x="59743" y="55420"/>
                </a:cubicBezTo>
                <a:cubicBezTo>
                  <a:pt x="59743" y="55223"/>
                  <a:pt x="59547" y="55055"/>
                  <a:pt x="59350" y="55055"/>
                </a:cubicBezTo>
                <a:close/>
                <a:moveTo>
                  <a:pt x="61316" y="55055"/>
                </a:moveTo>
                <a:cubicBezTo>
                  <a:pt x="61091" y="55055"/>
                  <a:pt x="60922" y="55223"/>
                  <a:pt x="60922" y="55420"/>
                </a:cubicBezTo>
                <a:cubicBezTo>
                  <a:pt x="60922" y="55644"/>
                  <a:pt x="61091" y="55813"/>
                  <a:pt x="61316" y="55813"/>
                </a:cubicBezTo>
                <a:cubicBezTo>
                  <a:pt x="61512" y="55813"/>
                  <a:pt x="61709" y="55644"/>
                  <a:pt x="61709" y="55420"/>
                </a:cubicBezTo>
                <a:cubicBezTo>
                  <a:pt x="61709" y="55223"/>
                  <a:pt x="61512" y="55055"/>
                  <a:pt x="61316" y="55055"/>
                </a:cubicBezTo>
                <a:close/>
                <a:moveTo>
                  <a:pt x="63281" y="55055"/>
                </a:moveTo>
                <a:cubicBezTo>
                  <a:pt x="63056" y="55055"/>
                  <a:pt x="62888" y="55223"/>
                  <a:pt x="62888" y="55420"/>
                </a:cubicBezTo>
                <a:cubicBezTo>
                  <a:pt x="62888" y="55644"/>
                  <a:pt x="63056" y="55813"/>
                  <a:pt x="63281" y="55813"/>
                </a:cubicBezTo>
                <a:cubicBezTo>
                  <a:pt x="63477" y="55813"/>
                  <a:pt x="63674" y="55644"/>
                  <a:pt x="63674" y="55420"/>
                </a:cubicBezTo>
                <a:cubicBezTo>
                  <a:pt x="63674" y="55223"/>
                  <a:pt x="63477" y="55055"/>
                  <a:pt x="63281" y="55055"/>
                </a:cubicBezTo>
                <a:close/>
                <a:moveTo>
                  <a:pt x="65246" y="55055"/>
                </a:moveTo>
                <a:cubicBezTo>
                  <a:pt x="65021" y="55055"/>
                  <a:pt x="64853" y="55223"/>
                  <a:pt x="64853" y="55420"/>
                </a:cubicBezTo>
                <a:cubicBezTo>
                  <a:pt x="64853" y="55644"/>
                  <a:pt x="65021" y="55813"/>
                  <a:pt x="65246" y="55813"/>
                </a:cubicBezTo>
                <a:cubicBezTo>
                  <a:pt x="65442" y="55813"/>
                  <a:pt x="65639" y="55644"/>
                  <a:pt x="65639" y="55420"/>
                </a:cubicBezTo>
                <a:cubicBezTo>
                  <a:pt x="65639" y="55223"/>
                  <a:pt x="65442" y="55055"/>
                  <a:pt x="65246" y="55055"/>
                </a:cubicBezTo>
                <a:close/>
                <a:moveTo>
                  <a:pt x="49524" y="57020"/>
                </a:moveTo>
                <a:cubicBezTo>
                  <a:pt x="49300" y="57020"/>
                  <a:pt x="49131" y="57188"/>
                  <a:pt x="49131" y="57385"/>
                </a:cubicBezTo>
                <a:cubicBezTo>
                  <a:pt x="49131" y="57610"/>
                  <a:pt x="49300" y="57778"/>
                  <a:pt x="49524" y="57778"/>
                </a:cubicBezTo>
                <a:cubicBezTo>
                  <a:pt x="49721" y="57778"/>
                  <a:pt x="49917" y="57610"/>
                  <a:pt x="49917" y="57385"/>
                </a:cubicBezTo>
                <a:cubicBezTo>
                  <a:pt x="49917" y="57188"/>
                  <a:pt x="49721" y="57020"/>
                  <a:pt x="49524" y="57020"/>
                </a:cubicBezTo>
                <a:close/>
                <a:moveTo>
                  <a:pt x="51489" y="57020"/>
                </a:moveTo>
                <a:cubicBezTo>
                  <a:pt x="51265" y="57020"/>
                  <a:pt x="51096" y="57188"/>
                  <a:pt x="51096" y="57385"/>
                </a:cubicBezTo>
                <a:cubicBezTo>
                  <a:pt x="51096" y="57610"/>
                  <a:pt x="51265" y="57778"/>
                  <a:pt x="51489" y="57778"/>
                </a:cubicBezTo>
                <a:cubicBezTo>
                  <a:pt x="51686" y="57778"/>
                  <a:pt x="51882" y="57610"/>
                  <a:pt x="51882" y="57385"/>
                </a:cubicBezTo>
                <a:cubicBezTo>
                  <a:pt x="51882" y="57188"/>
                  <a:pt x="51686" y="57020"/>
                  <a:pt x="51489" y="57020"/>
                </a:cubicBezTo>
                <a:close/>
                <a:moveTo>
                  <a:pt x="53455" y="57020"/>
                </a:moveTo>
                <a:cubicBezTo>
                  <a:pt x="53230" y="57020"/>
                  <a:pt x="53062" y="57188"/>
                  <a:pt x="53062" y="57385"/>
                </a:cubicBezTo>
                <a:cubicBezTo>
                  <a:pt x="53062" y="57610"/>
                  <a:pt x="53230" y="57778"/>
                  <a:pt x="53455" y="57778"/>
                </a:cubicBezTo>
                <a:cubicBezTo>
                  <a:pt x="53651" y="57778"/>
                  <a:pt x="53848" y="57610"/>
                  <a:pt x="53848" y="57385"/>
                </a:cubicBezTo>
                <a:cubicBezTo>
                  <a:pt x="53848" y="57188"/>
                  <a:pt x="53651" y="57020"/>
                  <a:pt x="53455" y="57020"/>
                </a:cubicBezTo>
                <a:close/>
                <a:moveTo>
                  <a:pt x="55420" y="57020"/>
                </a:moveTo>
                <a:cubicBezTo>
                  <a:pt x="55195" y="57020"/>
                  <a:pt x="55027" y="57188"/>
                  <a:pt x="55027" y="57385"/>
                </a:cubicBezTo>
                <a:cubicBezTo>
                  <a:pt x="55027" y="57610"/>
                  <a:pt x="55195" y="57778"/>
                  <a:pt x="55420" y="57778"/>
                </a:cubicBezTo>
                <a:cubicBezTo>
                  <a:pt x="55616" y="57778"/>
                  <a:pt x="55813" y="57610"/>
                  <a:pt x="55813" y="57385"/>
                </a:cubicBezTo>
                <a:cubicBezTo>
                  <a:pt x="55813" y="57188"/>
                  <a:pt x="55616" y="57020"/>
                  <a:pt x="55420" y="57020"/>
                </a:cubicBezTo>
                <a:close/>
                <a:moveTo>
                  <a:pt x="57385" y="57020"/>
                </a:moveTo>
                <a:cubicBezTo>
                  <a:pt x="57160" y="57020"/>
                  <a:pt x="56992" y="57188"/>
                  <a:pt x="56992" y="57385"/>
                </a:cubicBezTo>
                <a:cubicBezTo>
                  <a:pt x="56992" y="57610"/>
                  <a:pt x="57160" y="57778"/>
                  <a:pt x="57385" y="57778"/>
                </a:cubicBezTo>
                <a:cubicBezTo>
                  <a:pt x="57582" y="57778"/>
                  <a:pt x="57778" y="57610"/>
                  <a:pt x="57778" y="57385"/>
                </a:cubicBezTo>
                <a:cubicBezTo>
                  <a:pt x="57778" y="57188"/>
                  <a:pt x="57582" y="57020"/>
                  <a:pt x="57385" y="57020"/>
                </a:cubicBezTo>
                <a:close/>
                <a:moveTo>
                  <a:pt x="59350" y="57020"/>
                </a:moveTo>
                <a:cubicBezTo>
                  <a:pt x="59126" y="57020"/>
                  <a:pt x="58957" y="57188"/>
                  <a:pt x="58957" y="57385"/>
                </a:cubicBezTo>
                <a:cubicBezTo>
                  <a:pt x="58957" y="57610"/>
                  <a:pt x="59126" y="57778"/>
                  <a:pt x="59350" y="57778"/>
                </a:cubicBezTo>
                <a:cubicBezTo>
                  <a:pt x="59547" y="57778"/>
                  <a:pt x="59743" y="57610"/>
                  <a:pt x="59743" y="57385"/>
                </a:cubicBezTo>
                <a:cubicBezTo>
                  <a:pt x="59743" y="57188"/>
                  <a:pt x="59547" y="57020"/>
                  <a:pt x="59350" y="57020"/>
                </a:cubicBezTo>
                <a:close/>
                <a:moveTo>
                  <a:pt x="61316" y="57020"/>
                </a:moveTo>
                <a:cubicBezTo>
                  <a:pt x="61091" y="57020"/>
                  <a:pt x="60922" y="57188"/>
                  <a:pt x="60922" y="57385"/>
                </a:cubicBezTo>
                <a:cubicBezTo>
                  <a:pt x="60922" y="57610"/>
                  <a:pt x="61091" y="57778"/>
                  <a:pt x="61316" y="57778"/>
                </a:cubicBezTo>
                <a:cubicBezTo>
                  <a:pt x="61512" y="57778"/>
                  <a:pt x="61709" y="57610"/>
                  <a:pt x="61709" y="57385"/>
                </a:cubicBezTo>
                <a:cubicBezTo>
                  <a:pt x="61709" y="57188"/>
                  <a:pt x="61512" y="57020"/>
                  <a:pt x="61316" y="57020"/>
                </a:cubicBezTo>
                <a:close/>
                <a:moveTo>
                  <a:pt x="63281" y="57020"/>
                </a:moveTo>
                <a:cubicBezTo>
                  <a:pt x="63056" y="57020"/>
                  <a:pt x="62888" y="57188"/>
                  <a:pt x="62888" y="57385"/>
                </a:cubicBezTo>
                <a:cubicBezTo>
                  <a:pt x="62888" y="57610"/>
                  <a:pt x="63056" y="57778"/>
                  <a:pt x="63281" y="57778"/>
                </a:cubicBezTo>
                <a:cubicBezTo>
                  <a:pt x="63477" y="57778"/>
                  <a:pt x="63674" y="57610"/>
                  <a:pt x="63674" y="57385"/>
                </a:cubicBezTo>
                <a:cubicBezTo>
                  <a:pt x="63674" y="57188"/>
                  <a:pt x="63477" y="57020"/>
                  <a:pt x="63281" y="57020"/>
                </a:cubicBezTo>
                <a:close/>
                <a:moveTo>
                  <a:pt x="65246" y="57020"/>
                </a:moveTo>
                <a:cubicBezTo>
                  <a:pt x="65021" y="57020"/>
                  <a:pt x="64853" y="57188"/>
                  <a:pt x="64853" y="57385"/>
                </a:cubicBezTo>
                <a:cubicBezTo>
                  <a:pt x="64853" y="57610"/>
                  <a:pt x="65021" y="57778"/>
                  <a:pt x="65246" y="57778"/>
                </a:cubicBezTo>
                <a:cubicBezTo>
                  <a:pt x="65442" y="57778"/>
                  <a:pt x="65639" y="57610"/>
                  <a:pt x="65639" y="57385"/>
                </a:cubicBezTo>
                <a:cubicBezTo>
                  <a:pt x="65639" y="57188"/>
                  <a:pt x="65442" y="57020"/>
                  <a:pt x="65246" y="57020"/>
                </a:cubicBezTo>
                <a:close/>
                <a:moveTo>
                  <a:pt x="49524" y="58985"/>
                </a:moveTo>
                <a:cubicBezTo>
                  <a:pt x="49300" y="58985"/>
                  <a:pt x="49131" y="59154"/>
                  <a:pt x="49131" y="59350"/>
                </a:cubicBezTo>
                <a:cubicBezTo>
                  <a:pt x="49131" y="59575"/>
                  <a:pt x="49300" y="59743"/>
                  <a:pt x="49524" y="59743"/>
                </a:cubicBezTo>
                <a:cubicBezTo>
                  <a:pt x="49721" y="59743"/>
                  <a:pt x="49917" y="59575"/>
                  <a:pt x="49917" y="59350"/>
                </a:cubicBezTo>
                <a:cubicBezTo>
                  <a:pt x="49917" y="59154"/>
                  <a:pt x="49721" y="58985"/>
                  <a:pt x="49524" y="58985"/>
                </a:cubicBezTo>
                <a:close/>
                <a:moveTo>
                  <a:pt x="51489" y="58985"/>
                </a:moveTo>
                <a:cubicBezTo>
                  <a:pt x="51265" y="58985"/>
                  <a:pt x="51096" y="59154"/>
                  <a:pt x="51096" y="59350"/>
                </a:cubicBezTo>
                <a:cubicBezTo>
                  <a:pt x="51096" y="59575"/>
                  <a:pt x="51265" y="59743"/>
                  <a:pt x="51489" y="59743"/>
                </a:cubicBezTo>
                <a:cubicBezTo>
                  <a:pt x="51686" y="59743"/>
                  <a:pt x="51882" y="59575"/>
                  <a:pt x="51882" y="59350"/>
                </a:cubicBezTo>
                <a:cubicBezTo>
                  <a:pt x="51882" y="59154"/>
                  <a:pt x="51686" y="58985"/>
                  <a:pt x="51489" y="58985"/>
                </a:cubicBezTo>
                <a:close/>
                <a:moveTo>
                  <a:pt x="53455" y="58985"/>
                </a:moveTo>
                <a:cubicBezTo>
                  <a:pt x="53230" y="58985"/>
                  <a:pt x="53062" y="59154"/>
                  <a:pt x="53062" y="59350"/>
                </a:cubicBezTo>
                <a:cubicBezTo>
                  <a:pt x="53062" y="59575"/>
                  <a:pt x="53230" y="59743"/>
                  <a:pt x="53455" y="59743"/>
                </a:cubicBezTo>
                <a:cubicBezTo>
                  <a:pt x="53651" y="59743"/>
                  <a:pt x="53848" y="59575"/>
                  <a:pt x="53848" y="59350"/>
                </a:cubicBezTo>
                <a:cubicBezTo>
                  <a:pt x="53848" y="59154"/>
                  <a:pt x="53651" y="58985"/>
                  <a:pt x="53455" y="58985"/>
                </a:cubicBezTo>
                <a:close/>
                <a:moveTo>
                  <a:pt x="55420" y="58985"/>
                </a:moveTo>
                <a:cubicBezTo>
                  <a:pt x="55195" y="58985"/>
                  <a:pt x="55027" y="59154"/>
                  <a:pt x="55027" y="59350"/>
                </a:cubicBezTo>
                <a:cubicBezTo>
                  <a:pt x="55027" y="59575"/>
                  <a:pt x="55195" y="59743"/>
                  <a:pt x="55420" y="59743"/>
                </a:cubicBezTo>
                <a:cubicBezTo>
                  <a:pt x="55616" y="59743"/>
                  <a:pt x="55813" y="59575"/>
                  <a:pt x="55813" y="59350"/>
                </a:cubicBezTo>
                <a:cubicBezTo>
                  <a:pt x="55813" y="59154"/>
                  <a:pt x="55616" y="58985"/>
                  <a:pt x="55420" y="58985"/>
                </a:cubicBezTo>
                <a:close/>
                <a:moveTo>
                  <a:pt x="57385" y="58985"/>
                </a:moveTo>
                <a:cubicBezTo>
                  <a:pt x="57160" y="58985"/>
                  <a:pt x="56992" y="59154"/>
                  <a:pt x="56992" y="59350"/>
                </a:cubicBezTo>
                <a:cubicBezTo>
                  <a:pt x="56992" y="59575"/>
                  <a:pt x="57160" y="59743"/>
                  <a:pt x="57385" y="59743"/>
                </a:cubicBezTo>
                <a:cubicBezTo>
                  <a:pt x="57582" y="59743"/>
                  <a:pt x="57778" y="59575"/>
                  <a:pt x="57778" y="59350"/>
                </a:cubicBezTo>
                <a:cubicBezTo>
                  <a:pt x="57778" y="59154"/>
                  <a:pt x="57582" y="58985"/>
                  <a:pt x="57385" y="58985"/>
                </a:cubicBezTo>
                <a:close/>
                <a:moveTo>
                  <a:pt x="59350" y="58985"/>
                </a:moveTo>
                <a:cubicBezTo>
                  <a:pt x="59126" y="58985"/>
                  <a:pt x="58957" y="59154"/>
                  <a:pt x="58957" y="59350"/>
                </a:cubicBezTo>
                <a:cubicBezTo>
                  <a:pt x="58957" y="59575"/>
                  <a:pt x="59126" y="59743"/>
                  <a:pt x="59350" y="59743"/>
                </a:cubicBezTo>
                <a:cubicBezTo>
                  <a:pt x="59547" y="59743"/>
                  <a:pt x="59743" y="59575"/>
                  <a:pt x="59743" y="59350"/>
                </a:cubicBezTo>
                <a:cubicBezTo>
                  <a:pt x="59743" y="59154"/>
                  <a:pt x="59547" y="58985"/>
                  <a:pt x="59350" y="58985"/>
                </a:cubicBezTo>
                <a:close/>
                <a:moveTo>
                  <a:pt x="61316" y="58985"/>
                </a:moveTo>
                <a:cubicBezTo>
                  <a:pt x="61091" y="58985"/>
                  <a:pt x="60922" y="59154"/>
                  <a:pt x="60922" y="59350"/>
                </a:cubicBezTo>
                <a:cubicBezTo>
                  <a:pt x="60922" y="59575"/>
                  <a:pt x="61091" y="59743"/>
                  <a:pt x="61316" y="59743"/>
                </a:cubicBezTo>
                <a:cubicBezTo>
                  <a:pt x="61512" y="59743"/>
                  <a:pt x="61709" y="59575"/>
                  <a:pt x="61709" y="59350"/>
                </a:cubicBezTo>
                <a:cubicBezTo>
                  <a:pt x="61709" y="59154"/>
                  <a:pt x="61512" y="58985"/>
                  <a:pt x="61316" y="58985"/>
                </a:cubicBezTo>
                <a:close/>
                <a:moveTo>
                  <a:pt x="63281" y="58985"/>
                </a:moveTo>
                <a:cubicBezTo>
                  <a:pt x="63056" y="58985"/>
                  <a:pt x="62888" y="59154"/>
                  <a:pt x="62888" y="59350"/>
                </a:cubicBezTo>
                <a:cubicBezTo>
                  <a:pt x="62888" y="59575"/>
                  <a:pt x="63056" y="59743"/>
                  <a:pt x="63281" y="59743"/>
                </a:cubicBezTo>
                <a:cubicBezTo>
                  <a:pt x="63477" y="59743"/>
                  <a:pt x="63674" y="59575"/>
                  <a:pt x="63674" y="59350"/>
                </a:cubicBezTo>
                <a:cubicBezTo>
                  <a:pt x="63674" y="59154"/>
                  <a:pt x="63477" y="58985"/>
                  <a:pt x="63281" y="58985"/>
                </a:cubicBezTo>
                <a:close/>
                <a:moveTo>
                  <a:pt x="65246" y="58985"/>
                </a:moveTo>
                <a:cubicBezTo>
                  <a:pt x="65021" y="58985"/>
                  <a:pt x="64853" y="59154"/>
                  <a:pt x="64853" y="59350"/>
                </a:cubicBezTo>
                <a:cubicBezTo>
                  <a:pt x="64853" y="59575"/>
                  <a:pt x="65021" y="59743"/>
                  <a:pt x="65246" y="59743"/>
                </a:cubicBezTo>
                <a:cubicBezTo>
                  <a:pt x="65442" y="59743"/>
                  <a:pt x="65639" y="59575"/>
                  <a:pt x="65639" y="59350"/>
                </a:cubicBezTo>
                <a:cubicBezTo>
                  <a:pt x="65639" y="59154"/>
                  <a:pt x="65442" y="58985"/>
                  <a:pt x="65246" y="58985"/>
                </a:cubicBezTo>
                <a:close/>
                <a:moveTo>
                  <a:pt x="49524" y="60951"/>
                </a:moveTo>
                <a:cubicBezTo>
                  <a:pt x="49300" y="60951"/>
                  <a:pt x="49131" y="61119"/>
                  <a:pt x="49131" y="61315"/>
                </a:cubicBezTo>
                <a:cubicBezTo>
                  <a:pt x="49131" y="61540"/>
                  <a:pt x="49300" y="61709"/>
                  <a:pt x="49524" y="61709"/>
                </a:cubicBezTo>
                <a:cubicBezTo>
                  <a:pt x="49721" y="61709"/>
                  <a:pt x="49917" y="61540"/>
                  <a:pt x="49917" y="61315"/>
                </a:cubicBezTo>
                <a:cubicBezTo>
                  <a:pt x="49917" y="61119"/>
                  <a:pt x="49721" y="60951"/>
                  <a:pt x="49524" y="60951"/>
                </a:cubicBezTo>
                <a:close/>
                <a:moveTo>
                  <a:pt x="51489" y="60951"/>
                </a:moveTo>
                <a:cubicBezTo>
                  <a:pt x="51265" y="60951"/>
                  <a:pt x="51096" y="61119"/>
                  <a:pt x="51096" y="61315"/>
                </a:cubicBezTo>
                <a:cubicBezTo>
                  <a:pt x="51096" y="61540"/>
                  <a:pt x="51265" y="61709"/>
                  <a:pt x="51489" y="61709"/>
                </a:cubicBezTo>
                <a:cubicBezTo>
                  <a:pt x="51686" y="61709"/>
                  <a:pt x="51882" y="61540"/>
                  <a:pt x="51882" y="61315"/>
                </a:cubicBezTo>
                <a:cubicBezTo>
                  <a:pt x="51882" y="61119"/>
                  <a:pt x="51686" y="60951"/>
                  <a:pt x="51489" y="60951"/>
                </a:cubicBezTo>
                <a:close/>
                <a:moveTo>
                  <a:pt x="53455" y="60951"/>
                </a:moveTo>
                <a:cubicBezTo>
                  <a:pt x="53230" y="60951"/>
                  <a:pt x="53062" y="61119"/>
                  <a:pt x="53062" y="61315"/>
                </a:cubicBezTo>
                <a:cubicBezTo>
                  <a:pt x="53062" y="61540"/>
                  <a:pt x="53230" y="61709"/>
                  <a:pt x="53455" y="61709"/>
                </a:cubicBezTo>
                <a:cubicBezTo>
                  <a:pt x="53651" y="61709"/>
                  <a:pt x="53848" y="61540"/>
                  <a:pt x="53848" y="61315"/>
                </a:cubicBezTo>
                <a:cubicBezTo>
                  <a:pt x="53848" y="61119"/>
                  <a:pt x="53651" y="60951"/>
                  <a:pt x="53455" y="60951"/>
                </a:cubicBezTo>
                <a:close/>
                <a:moveTo>
                  <a:pt x="55420" y="60951"/>
                </a:moveTo>
                <a:cubicBezTo>
                  <a:pt x="55195" y="60951"/>
                  <a:pt x="55027" y="61119"/>
                  <a:pt x="55027" y="61315"/>
                </a:cubicBezTo>
                <a:cubicBezTo>
                  <a:pt x="55027" y="61540"/>
                  <a:pt x="55195" y="61709"/>
                  <a:pt x="55420" y="61709"/>
                </a:cubicBezTo>
                <a:cubicBezTo>
                  <a:pt x="55616" y="61709"/>
                  <a:pt x="55813" y="61540"/>
                  <a:pt x="55813" y="61315"/>
                </a:cubicBezTo>
                <a:cubicBezTo>
                  <a:pt x="55813" y="61119"/>
                  <a:pt x="55616" y="60951"/>
                  <a:pt x="55420" y="60951"/>
                </a:cubicBezTo>
                <a:close/>
                <a:moveTo>
                  <a:pt x="57385" y="60951"/>
                </a:moveTo>
                <a:cubicBezTo>
                  <a:pt x="57160" y="60951"/>
                  <a:pt x="56992" y="61119"/>
                  <a:pt x="56992" y="61315"/>
                </a:cubicBezTo>
                <a:cubicBezTo>
                  <a:pt x="56992" y="61540"/>
                  <a:pt x="57160" y="61709"/>
                  <a:pt x="57385" y="61709"/>
                </a:cubicBezTo>
                <a:cubicBezTo>
                  <a:pt x="57582" y="61709"/>
                  <a:pt x="57778" y="61540"/>
                  <a:pt x="57778" y="61315"/>
                </a:cubicBezTo>
                <a:cubicBezTo>
                  <a:pt x="57778" y="61119"/>
                  <a:pt x="57582" y="60951"/>
                  <a:pt x="57385" y="60951"/>
                </a:cubicBezTo>
                <a:close/>
                <a:moveTo>
                  <a:pt x="59350" y="60951"/>
                </a:moveTo>
                <a:cubicBezTo>
                  <a:pt x="59126" y="60951"/>
                  <a:pt x="58957" y="61119"/>
                  <a:pt x="58957" y="61315"/>
                </a:cubicBezTo>
                <a:cubicBezTo>
                  <a:pt x="58957" y="61540"/>
                  <a:pt x="59126" y="61709"/>
                  <a:pt x="59350" y="61709"/>
                </a:cubicBezTo>
                <a:cubicBezTo>
                  <a:pt x="59547" y="61709"/>
                  <a:pt x="59743" y="61540"/>
                  <a:pt x="59743" y="61315"/>
                </a:cubicBezTo>
                <a:cubicBezTo>
                  <a:pt x="59743" y="61119"/>
                  <a:pt x="59547" y="60951"/>
                  <a:pt x="59350" y="60951"/>
                </a:cubicBezTo>
                <a:close/>
                <a:moveTo>
                  <a:pt x="61316" y="60951"/>
                </a:moveTo>
                <a:cubicBezTo>
                  <a:pt x="61091" y="60951"/>
                  <a:pt x="60922" y="61119"/>
                  <a:pt x="60922" y="61315"/>
                </a:cubicBezTo>
                <a:cubicBezTo>
                  <a:pt x="60922" y="61540"/>
                  <a:pt x="61091" y="61709"/>
                  <a:pt x="61316" y="61709"/>
                </a:cubicBezTo>
                <a:cubicBezTo>
                  <a:pt x="61512" y="61709"/>
                  <a:pt x="61709" y="61540"/>
                  <a:pt x="61709" y="61315"/>
                </a:cubicBezTo>
                <a:cubicBezTo>
                  <a:pt x="61709" y="61119"/>
                  <a:pt x="61512" y="60951"/>
                  <a:pt x="61316" y="60951"/>
                </a:cubicBezTo>
                <a:close/>
                <a:moveTo>
                  <a:pt x="63281" y="60951"/>
                </a:moveTo>
                <a:cubicBezTo>
                  <a:pt x="63056" y="60951"/>
                  <a:pt x="62888" y="61119"/>
                  <a:pt x="62888" y="61315"/>
                </a:cubicBezTo>
                <a:cubicBezTo>
                  <a:pt x="62888" y="61540"/>
                  <a:pt x="63056" y="61709"/>
                  <a:pt x="63281" y="61709"/>
                </a:cubicBezTo>
                <a:cubicBezTo>
                  <a:pt x="63477" y="61709"/>
                  <a:pt x="63674" y="61540"/>
                  <a:pt x="63674" y="61315"/>
                </a:cubicBezTo>
                <a:cubicBezTo>
                  <a:pt x="63674" y="61119"/>
                  <a:pt x="63477" y="60951"/>
                  <a:pt x="63281" y="60951"/>
                </a:cubicBezTo>
                <a:close/>
                <a:moveTo>
                  <a:pt x="65246" y="60951"/>
                </a:moveTo>
                <a:cubicBezTo>
                  <a:pt x="65021" y="60951"/>
                  <a:pt x="64853" y="61119"/>
                  <a:pt x="64853" y="61315"/>
                </a:cubicBezTo>
                <a:cubicBezTo>
                  <a:pt x="64853" y="61540"/>
                  <a:pt x="65021" y="61709"/>
                  <a:pt x="65246" y="61709"/>
                </a:cubicBezTo>
                <a:cubicBezTo>
                  <a:pt x="65442" y="61709"/>
                  <a:pt x="65639" y="61540"/>
                  <a:pt x="65639" y="61315"/>
                </a:cubicBezTo>
                <a:cubicBezTo>
                  <a:pt x="65639" y="61119"/>
                  <a:pt x="65442" y="60951"/>
                  <a:pt x="65246" y="60951"/>
                </a:cubicBezTo>
                <a:close/>
                <a:moveTo>
                  <a:pt x="49481" y="62913"/>
                </a:moveTo>
                <a:cubicBezTo>
                  <a:pt x="49279" y="62913"/>
                  <a:pt x="49131" y="63097"/>
                  <a:pt x="49131" y="63281"/>
                </a:cubicBezTo>
                <a:cubicBezTo>
                  <a:pt x="49131" y="63505"/>
                  <a:pt x="49300" y="63674"/>
                  <a:pt x="49524" y="63674"/>
                </a:cubicBezTo>
                <a:cubicBezTo>
                  <a:pt x="49721" y="63674"/>
                  <a:pt x="49917" y="63505"/>
                  <a:pt x="49917" y="63281"/>
                </a:cubicBezTo>
                <a:cubicBezTo>
                  <a:pt x="49917" y="63084"/>
                  <a:pt x="49721" y="62916"/>
                  <a:pt x="49524" y="62916"/>
                </a:cubicBezTo>
                <a:cubicBezTo>
                  <a:pt x="49510" y="62914"/>
                  <a:pt x="49495" y="62913"/>
                  <a:pt x="49481" y="62913"/>
                </a:cubicBezTo>
                <a:close/>
                <a:moveTo>
                  <a:pt x="51447" y="62913"/>
                </a:moveTo>
                <a:cubicBezTo>
                  <a:pt x="51244" y="62913"/>
                  <a:pt x="51096" y="63097"/>
                  <a:pt x="51096" y="63281"/>
                </a:cubicBezTo>
                <a:cubicBezTo>
                  <a:pt x="51096" y="63505"/>
                  <a:pt x="51265" y="63674"/>
                  <a:pt x="51489" y="63674"/>
                </a:cubicBezTo>
                <a:cubicBezTo>
                  <a:pt x="51686" y="63674"/>
                  <a:pt x="51882" y="63505"/>
                  <a:pt x="51882" y="63281"/>
                </a:cubicBezTo>
                <a:cubicBezTo>
                  <a:pt x="51882" y="63084"/>
                  <a:pt x="51686" y="62916"/>
                  <a:pt x="51489" y="62916"/>
                </a:cubicBezTo>
                <a:cubicBezTo>
                  <a:pt x="51475" y="62914"/>
                  <a:pt x="51461" y="62913"/>
                  <a:pt x="51447" y="62913"/>
                </a:cubicBezTo>
                <a:close/>
                <a:moveTo>
                  <a:pt x="53412" y="62913"/>
                </a:moveTo>
                <a:cubicBezTo>
                  <a:pt x="53209" y="62913"/>
                  <a:pt x="53062" y="63097"/>
                  <a:pt x="53062" y="63281"/>
                </a:cubicBezTo>
                <a:cubicBezTo>
                  <a:pt x="53062" y="63505"/>
                  <a:pt x="53230" y="63674"/>
                  <a:pt x="53455" y="63674"/>
                </a:cubicBezTo>
                <a:cubicBezTo>
                  <a:pt x="53651" y="63674"/>
                  <a:pt x="53848" y="63505"/>
                  <a:pt x="53848" y="63281"/>
                </a:cubicBezTo>
                <a:cubicBezTo>
                  <a:pt x="53848" y="63084"/>
                  <a:pt x="53651" y="62916"/>
                  <a:pt x="53455" y="62916"/>
                </a:cubicBezTo>
                <a:cubicBezTo>
                  <a:pt x="53440" y="62914"/>
                  <a:pt x="53426" y="62913"/>
                  <a:pt x="53412" y="62913"/>
                </a:cubicBezTo>
                <a:close/>
                <a:moveTo>
                  <a:pt x="55377" y="62913"/>
                </a:moveTo>
                <a:cubicBezTo>
                  <a:pt x="55174" y="62913"/>
                  <a:pt x="55027" y="63097"/>
                  <a:pt x="55027" y="63281"/>
                </a:cubicBezTo>
                <a:cubicBezTo>
                  <a:pt x="55027" y="63505"/>
                  <a:pt x="55195" y="63674"/>
                  <a:pt x="55420" y="63674"/>
                </a:cubicBezTo>
                <a:cubicBezTo>
                  <a:pt x="55616" y="63674"/>
                  <a:pt x="55813" y="63505"/>
                  <a:pt x="55813" y="63281"/>
                </a:cubicBezTo>
                <a:cubicBezTo>
                  <a:pt x="55813" y="63084"/>
                  <a:pt x="55616" y="62916"/>
                  <a:pt x="55420" y="62916"/>
                </a:cubicBezTo>
                <a:cubicBezTo>
                  <a:pt x="55405" y="62914"/>
                  <a:pt x="55391" y="62913"/>
                  <a:pt x="55377" y="62913"/>
                </a:cubicBezTo>
                <a:close/>
                <a:moveTo>
                  <a:pt x="57342" y="62913"/>
                </a:moveTo>
                <a:cubicBezTo>
                  <a:pt x="57139" y="62913"/>
                  <a:pt x="56992" y="63097"/>
                  <a:pt x="56992" y="63281"/>
                </a:cubicBezTo>
                <a:cubicBezTo>
                  <a:pt x="56992" y="63505"/>
                  <a:pt x="57160" y="63674"/>
                  <a:pt x="57385" y="63674"/>
                </a:cubicBezTo>
                <a:cubicBezTo>
                  <a:pt x="57582" y="63674"/>
                  <a:pt x="57778" y="63505"/>
                  <a:pt x="57778" y="63281"/>
                </a:cubicBezTo>
                <a:cubicBezTo>
                  <a:pt x="57778" y="63084"/>
                  <a:pt x="57582" y="62916"/>
                  <a:pt x="57385" y="62916"/>
                </a:cubicBezTo>
                <a:cubicBezTo>
                  <a:pt x="57371" y="62914"/>
                  <a:pt x="57356" y="62913"/>
                  <a:pt x="57342" y="62913"/>
                </a:cubicBezTo>
                <a:close/>
                <a:moveTo>
                  <a:pt x="59308" y="62913"/>
                </a:moveTo>
                <a:cubicBezTo>
                  <a:pt x="59105" y="62913"/>
                  <a:pt x="58957" y="63097"/>
                  <a:pt x="58957" y="63281"/>
                </a:cubicBezTo>
                <a:cubicBezTo>
                  <a:pt x="58957" y="63505"/>
                  <a:pt x="59126" y="63674"/>
                  <a:pt x="59350" y="63674"/>
                </a:cubicBezTo>
                <a:cubicBezTo>
                  <a:pt x="59547" y="63674"/>
                  <a:pt x="59743" y="63505"/>
                  <a:pt x="59743" y="63281"/>
                </a:cubicBezTo>
                <a:cubicBezTo>
                  <a:pt x="59743" y="63084"/>
                  <a:pt x="59547" y="62916"/>
                  <a:pt x="59350" y="62916"/>
                </a:cubicBezTo>
                <a:cubicBezTo>
                  <a:pt x="59336" y="62914"/>
                  <a:pt x="59322" y="62913"/>
                  <a:pt x="59308" y="62913"/>
                </a:cubicBezTo>
                <a:close/>
                <a:moveTo>
                  <a:pt x="61273" y="62913"/>
                </a:moveTo>
                <a:cubicBezTo>
                  <a:pt x="61070" y="62913"/>
                  <a:pt x="60922" y="63097"/>
                  <a:pt x="60922" y="63281"/>
                </a:cubicBezTo>
                <a:cubicBezTo>
                  <a:pt x="60922" y="63505"/>
                  <a:pt x="61091" y="63674"/>
                  <a:pt x="61316" y="63674"/>
                </a:cubicBezTo>
                <a:cubicBezTo>
                  <a:pt x="61512" y="63674"/>
                  <a:pt x="61709" y="63505"/>
                  <a:pt x="61709" y="63281"/>
                </a:cubicBezTo>
                <a:cubicBezTo>
                  <a:pt x="61709" y="63084"/>
                  <a:pt x="61512" y="62916"/>
                  <a:pt x="61316" y="62916"/>
                </a:cubicBezTo>
                <a:cubicBezTo>
                  <a:pt x="61301" y="62914"/>
                  <a:pt x="61287" y="62913"/>
                  <a:pt x="61273" y="62913"/>
                </a:cubicBezTo>
                <a:close/>
                <a:moveTo>
                  <a:pt x="63238" y="62913"/>
                </a:moveTo>
                <a:cubicBezTo>
                  <a:pt x="63035" y="62913"/>
                  <a:pt x="62888" y="63097"/>
                  <a:pt x="62888" y="63281"/>
                </a:cubicBezTo>
                <a:cubicBezTo>
                  <a:pt x="62888" y="63505"/>
                  <a:pt x="63056" y="63674"/>
                  <a:pt x="63281" y="63674"/>
                </a:cubicBezTo>
                <a:cubicBezTo>
                  <a:pt x="63477" y="63674"/>
                  <a:pt x="63674" y="63505"/>
                  <a:pt x="63674" y="63281"/>
                </a:cubicBezTo>
                <a:cubicBezTo>
                  <a:pt x="63674" y="63084"/>
                  <a:pt x="63477" y="62916"/>
                  <a:pt x="63281" y="62916"/>
                </a:cubicBezTo>
                <a:cubicBezTo>
                  <a:pt x="63266" y="62914"/>
                  <a:pt x="63252" y="62913"/>
                  <a:pt x="63238" y="62913"/>
                </a:cubicBezTo>
                <a:close/>
                <a:moveTo>
                  <a:pt x="65203" y="62913"/>
                </a:moveTo>
                <a:cubicBezTo>
                  <a:pt x="65000" y="62913"/>
                  <a:pt x="64853" y="63097"/>
                  <a:pt x="64853" y="63281"/>
                </a:cubicBezTo>
                <a:cubicBezTo>
                  <a:pt x="64853" y="63505"/>
                  <a:pt x="65021" y="63674"/>
                  <a:pt x="65246" y="63674"/>
                </a:cubicBezTo>
                <a:cubicBezTo>
                  <a:pt x="65442" y="63674"/>
                  <a:pt x="65639" y="63505"/>
                  <a:pt x="65639" y="63281"/>
                </a:cubicBezTo>
                <a:cubicBezTo>
                  <a:pt x="65639" y="63084"/>
                  <a:pt x="65442" y="62916"/>
                  <a:pt x="65246" y="62916"/>
                </a:cubicBezTo>
                <a:cubicBezTo>
                  <a:pt x="65231" y="62914"/>
                  <a:pt x="65217" y="62913"/>
                  <a:pt x="65203" y="62913"/>
                </a:cubicBezTo>
                <a:close/>
                <a:moveTo>
                  <a:pt x="49524" y="64881"/>
                </a:moveTo>
                <a:cubicBezTo>
                  <a:pt x="49300" y="64881"/>
                  <a:pt x="49131" y="65049"/>
                  <a:pt x="49131" y="65246"/>
                </a:cubicBezTo>
                <a:cubicBezTo>
                  <a:pt x="49131" y="65471"/>
                  <a:pt x="49300" y="65639"/>
                  <a:pt x="49524" y="65639"/>
                </a:cubicBezTo>
                <a:cubicBezTo>
                  <a:pt x="49721" y="65639"/>
                  <a:pt x="49917" y="65471"/>
                  <a:pt x="49917" y="65246"/>
                </a:cubicBezTo>
                <a:cubicBezTo>
                  <a:pt x="49917" y="65049"/>
                  <a:pt x="49721" y="64881"/>
                  <a:pt x="49524" y="64881"/>
                </a:cubicBezTo>
                <a:close/>
                <a:moveTo>
                  <a:pt x="51489" y="64881"/>
                </a:moveTo>
                <a:cubicBezTo>
                  <a:pt x="51265" y="64881"/>
                  <a:pt x="51096" y="65049"/>
                  <a:pt x="51096" y="65246"/>
                </a:cubicBezTo>
                <a:cubicBezTo>
                  <a:pt x="51096" y="65471"/>
                  <a:pt x="51265" y="65639"/>
                  <a:pt x="51489" y="65639"/>
                </a:cubicBezTo>
                <a:cubicBezTo>
                  <a:pt x="51686" y="65639"/>
                  <a:pt x="51882" y="65471"/>
                  <a:pt x="51882" y="65246"/>
                </a:cubicBezTo>
                <a:cubicBezTo>
                  <a:pt x="51882" y="65049"/>
                  <a:pt x="51686" y="64881"/>
                  <a:pt x="51489" y="64881"/>
                </a:cubicBezTo>
                <a:close/>
                <a:moveTo>
                  <a:pt x="53455" y="64881"/>
                </a:moveTo>
                <a:cubicBezTo>
                  <a:pt x="53230" y="64881"/>
                  <a:pt x="53062" y="65049"/>
                  <a:pt x="53062" y="65246"/>
                </a:cubicBezTo>
                <a:cubicBezTo>
                  <a:pt x="53062" y="65471"/>
                  <a:pt x="53230" y="65639"/>
                  <a:pt x="53455" y="65639"/>
                </a:cubicBezTo>
                <a:cubicBezTo>
                  <a:pt x="53651" y="65639"/>
                  <a:pt x="53848" y="65471"/>
                  <a:pt x="53848" y="65246"/>
                </a:cubicBezTo>
                <a:cubicBezTo>
                  <a:pt x="53848" y="65049"/>
                  <a:pt x="53651" y="64881"/>
                  <a:pt x="53455" y="64881"/>
                </a:cubicBezTo>
                <a:close/>
                <a:moveTo>
                  <a:pt x="55420" y="64881"/>
                </a:moveTo>
                <a:cubicBezTo>
                  <a:pt x="55195" y="64881"/>
                  <a:pt x="55027" y="65049"/>
                  <a:pt x="55027" y="65246"/>
                </a:cubicBezTo>
                <a:cubicBezTo>
                  <a:pt x="55027" y="65471"/>
                  <a:pt x="55195" y="65639"/>
                  <a:pt x="55420" y="65639"/>
                </a:cubicBezTo>
                <a:cubicBezTo>
                  <a:pt x="55616" y="65639"/>
                  <a:pt x="55813" y="65471"/>
                  <a:pt x="55813" y="65246"/>
                </a:cubicBezTo>
                <a:cubicBezTo>
                  <a:pt x="55813" y="65049"/>
                  <a:pt x="55616" y="64881"/>
                  <a:pt x="55420" y="64881"/>
                </a:cubicBezTo>
                <a:close/>
                <a:moveTo>
                  <a:pt x="57385" y="64881"/>
                </a:moveTo>
                <a:cubicBezTo>
                  <a:pt x="57160" y="64881"/>
                  <a:pt x="56992" y="65049"/>
                  <a:pt x="56992" y="65246"/>
                </a:cubicBezTo>
                <a:cubicBezTo>
                  <a:pt x="56992" y="65471"/>
                  <a:pt x="57160" y="65639"/>
                  <a:pt x="57385" y="65639"/>
                </a:cubicBezTo>
                <a:cubicBezTo>
                  <a:pt x="57582" y="65639"/>
                  <a:pt x="57778" y="65471"/>
                  <a:pt x="57778" y="65246"/>
                </a:cubicBezTo>
                <a:cubicBezTo>
                  <a:pt x="57778" y="65049"/>
                  <a:pt x="57582" y="64881"/>
                  <a:pt x="57385" y="64881"/>
                </a:cubicBezTo>
                <a:close/>
                <a:moveTo>
                  <a:pt x="59350" y="64881"/>
                </a:moveTo>
                <a:cubicBezTo>
                  <a:pt x="59126" y="64881"/>
                  <a:pt x="58957" y="65049"/>
                  <a:pt x="58957" y="65246"/>
                </a:cubicBezTo>
                <a:cubicBezTo>
                  <a:pt x="58957" y="65471"/>
                  <a:pt x="59126" y="65639"/>
                  <a:pt x="59350" y="65639"/>
                </a:cubicBezTo>
                <a:cubicBezTo>
                  <a:pt x="59547" y="65639"/>
                  <a:pt x="59743" y="65471"/>
                  <a:pt x="59743" y="65246"/>
                </a:cubicBezTo>
                <a:cubicBezTo>
                  <a:pt x="59743" y="65049"/>
                  <a:pt x="59547" y="64881"/>
                  <a:pt x="59350" y="64881"/>
                </a:cubicBezTo>
                <a:close/>
                <a:moveTo>
                  <a:pt x="61316" y="64881"/>
                </a:moveTo>
                <a:cubicBezTo>
                  <a:pt x="61091" y="64881"/>
                  <a:pt x="60922" y="65049"/>
                  <a:pt x="60922" y="65246"/>
                </a:cubicBezTo>
                <a:cubicBezTo>
                  <a:pt x="60922" y="65471"/>
                  <a:pt x="61091" y="65639"/>
                  <a:pt x="61316" y="65639"/>
                </a:cubicBezTo>
                <a:cubicBezTo>
                  <a:pt x="61512" y="65639"/>
                  <a:pt x="61709" y="65471"/>
                  <a:pt x="61709" y="65246"/>
                </a:cubicBezTo>
                <a:cubicBezTo>
                  <a:pt x="61709" y="65049"/>
                  <a:pt x="61512" y="64881"/>
                  <a:pt x="61316" y="64881"/>
                </a:cubicBezTo>
                <a:close/>
                <a:moveTo>
                  <a:pt x="63281" y="64881"/>
                </a:moveTo>
                <a:cubicBezTo>
                  <a:pt x="63056" y="64881"/>
                  <a:pt x="62888" y="65049"/>
                  <a:pt x="62888" y="65246"/>
                </a:cubicBezTo>
                <a:cubicBezTo>
                  <a:pt x="62888" y="65471"/>
                  <a:pt x="63056" y="65639"/>
                  <a:pt x="63281" y="65639"/>
                </a:cubicBezTo>
                <a:cubicBezTo>
                  <a:pt x="63477" y="65639"/>
                  <a:pt x="63674" y="65471"/>
                  <a:pt x="63674" y="65246"/>
                </a:cubicBezTo>
                <a:cubicBezTo>
                  <a:pt x="63674" y="65049"/>
                  <a:pt x="63477" y="64881"/>
                  <a:pt x="63281" y="64881"/>
                </a:cubicBezTo>
                <a:close/>
                <a:moveTo>
                  <a:pt x="65246" y="64881"/>
                </a:moveTo>
                <a:cubicBezTo>
                  <a:pt x="65021" y="64881"/>
                  <a:pt x="64853" y="65049"/>
                  <a:pt x="64853" y="65246"/>
                </a:cubicBezTo>
                <a:cubicBezTo>
                  <a:pt x="64853" y="65471"/>
                  <a:pt x="65021" y="65639"/>
                  <a:pt x="65246" y="65639"/>
                </a:cubicBezTo>
                <a:cubicBezTo>
                  <a:pt x="65442" y="65639"/>
                  <a:pt x="65639" y="65471"/>
                  <a:pt x="65639" y="65246"/>
                </a:cubicBezTo>
                <a:cubicBezTo>
                  <a:pt x="65639" y="65049"/>
                  <a:pt x="65442" y="64881"/>
                  <a:pt x="65246" y="64881"/>
                </a:cubicBezTo>
                <a:close/>
                <a:moveTo>
                  <a:pt x="49524" y="66846"/>
                </a:moveTo>
                <a:cubicBezTo>
                  <a:pt x="49300" y="66846"/>
                  <a:pt x="49131" y="67015"/>
                  <a:pt x="49131" y="67211"/>
                </a:cubicBezTo>
                <a:cubicBezTo>
                  <a:pt x="49131" y="67436"/>
                  <a:pt x="49300" y="67604"/>
                  <a:pt x="49524" y="67604"/>
                </a:cubicBezTo>
                <a:cubicBezTo>
                  <a:pt x="49721" y="67604"/>
                  <a:pt x="49917" y="67436"/>
                  <a:pt x="49917" y="67211"/>
                </a:cubicBezTo>
                <a:cubicBezTo>
                  <a:pt x="49917" y="67015"/>
                  <a:pt x="49721" y="66846"/>
                  <a:pt x="49524" y="66846"/>
                </a:cubicBezTo>
                <a:close/>
                <a:moveTo>
                  <a:pt x="51489" y="66846"/>
                </a:moveTo>
                <a:cubicBezTo>
                  <a:pt x="51265" y="66846"/>
                  <a:pt x="51096" y="67015"/>
                  <a:pt x="51096" y="67211"/>
                </a:cubicBezTo>
                <a:cubicBezTo>
                  <a:pt x="51096" y="67436"/>
                  <a:pt x="51265" y="67604"/>
                  <a:pt x="51489" y="67604"/>
                </a:cubicBezTo>
                <a:cubicBezTo>
                  <a:pt x="51686" y="67604"/>
                  <a:pt x="51882" y="67436"/>
                  <a:pt x="51882" y="67211"/>
                </a:cubicBezTo>
                <a:cubicBezTo>
                  <a:pt x="51882" y="67015"/>
                  <a:pt x="51686" y="66846"/>
                  <a:pt x="51489" y="66846"/>
                </a:cubicBezTo>
                <a:close/>
                <a:moveTo>
                  <a:pt x="53455" y="66846"/>
                </a:moveTo>
                <a:cubicBezTo>
                  <a:pt x="53230" y="66846"/>
                  <a:pt x="53062" y="67015"/>
                  <a:pt x="53062" y="67211"/>
                </a:cubicBezTo>
                <a:cubicBezTo>
                  <a:pt x="53062" y="67436"/>
                  <a:pt x="53230" y="67604"/>
                  <a:pt x="53455" y="67604"/>
                </a:cubicBezTo>
                <a:cubicBezTo>
                  <a:pt x="53651" y="67604"/>
                  <a:pt x="53848" y="67436"/>
                  <a:pt x="53848" y="67211"/>
                </a:cubicBezTo>
                <a:cubicBezTo>
                  <a:pt x="53848" y="67015"/>
                  <a:pt x="53651" y="66846"/>
                  <a:pt x="53455" y="66846"/>
                </a:cubicBezTo>
                <a:close/>
                <a:moveTo>
                  <a:pt x="55420" y="66846"/>
                </a:moveTo>
                <a:cubicBezTo>
                  <a:pt x="55195" y="66846"/>
                  <a:pt x="55027" y="67015"/>
                  <a:pt x="55027" y="67211"/>
                </a:cubicBezTo>
                <a:cubicBezTo>
                  <a:pt x="55027" y="67436"/>
                  <a:pt x="55195" y="67604"/>
                  <a:pt x="55420" y="67604"/>
                </a:cubicBezTo>
                <a:cubicBezTo>
                  <a:pt x="55616" y="67604"/>
                  <a:pt x="55813" y="67436"/>
                  <a:pt x="55813" y="67211"/>
                </a:cubicBezTo>
                <a:cubicBezTo>
                  <a:pt x="55813" y="67015"/>
                  <a:pt x="55616" y="66846"/>
                  <a:pt x="55420" y="66846"/>
                </a:cubicBezTo>
                <a:close/>
                <a:moveTo>
                  <a:pt x="57385" y="66846"/>
                </a:moveTo>
                <a:cubicBezTo>
                  <a:pt x="57160" y="66846"/>
                  <a:pt x="56992" y="67015"/>
                  <a:pt x="56992" y="67211"/>
                </a:cubicBezTo>
                <a:cubicBezTo>
                  <a:pt x="56992" y="67436"/>
                  <a:pt x="57160" y="67604"/>
                  <a:pt x="57385" y="67604"/>
                </a:cubicBezTo>
                <a:cubicBezTo>
                  <a:pt x="57582" y="67604"/>
                  <a:pt x="57778" y="67436"/>
                  <a:pt x="57778" y="67211"/>
                </a:cubicBezTo>
                <a:cubicBezTo>
                  <a:pt x="57778" y="67015"/>
                  <a:pt x="57582" y="66846"/>
                  <a:pt x="57385" y="66846"/>
                </a:cubicBezTo>
                <a:close/>
                <a:moveTo>
                  <a:pt x="59350" y="66846"/>
                </a:moveTo>
                <a:cubicBezTo>
                  <a:pt x="59126" y="66846"/>
                  <a:pt x="58957" y="67015"/>
                  <a:pt x="58957" y="67211"/>
                </a:cubicBezTo>
                <a:cubicBezTo>
                  <a:pt x="58957" y="67436"/>
                  <a:pt x="59126" y="67604"/>
                  <a:pt x="59350" y="67604"/>
                </a:cubicBezTo>
                <a:cubicBezTo>
                  <a:pt x="59547" y="67604"/>
                  <a:pt x="59743" y="67436"/>
                  <a:pt x="59743" y="67211"/>
                </a:cubicBezTo>
                <a:cubicBezTo>
                  <a:pt x="59743" y="67015"/>
                  <a:pt x="59547" y="66846"/>
                  <a:pt x="59350" y="66846"/>
                </a:cubicBezTo>
                <a:close/>
                <a:moveTo>
                  <a:pt x="61316" y="66846"/>
                </a:moveTo>
                <a:cubicBezTo>
                  <a:pt x="61091" y="66846"/>
                  <a:pt x="60922" y="67015"/>
                  <a:pt x="60922" y="67211"/>
                </a:cubicBezTo>
                <a:cubicBezTo>
                  <a:pt x="60922" y="67436"/>
                  <a:pt x="61091" y="67604"/>
                  <a:pt x="61316" y="67604"/>
                </a:cubicBezTo>
                <a:cubicBezTo>
                  <a:pt x="61512" y="67604"/>
                  <a:pt x="61709" y="67436"/>
                  <a:pt x="61709" y="67211"/>
                </a:cubicBezTo>
                <a:cubicBezTo>
                  <a:pt x="61709" y="67015"/>
                  <a:pt x="61512" y="66846"/>
                  <a:pt x="61316" y="66846"/>
                </a:cubicBezTo>
                <a:close/>
                <a:moveTo>
                  <a:pt x="63281" y="66846"/>
                </a:moveTo>
                <a:cubicBezTo>
                  <a:pt x="63056" y="66846"/>
                  <a:pt x="62888" y="67015"/>
                  <a:pt x="62888" y="67211"/>
                </a:cubicBezTo>
                <a:cubicBezTo>
                  <a:pt x="62888" y="67436"/>
                  <a:pt x="63056" y="67604"/>
                  <a:pt x="63281" y="67604"/>
                </a:cubicBezTo>
                <a:cubicBezTo>
                  <a:pt x="63477" y="67604"/>
                  <a:pt x="63674" y="67436"/>
                  <a:pt x="63674" y="67211"/>
                </a:cubicBezTo>
                <a:cubicBezTo>
                  <a:pt x="63674" y="67015"/>
                  <a:pt x="63477" y="66846"/>
                  <a:pt x="63281" y="66846"/>
                </a:cubicBezTo>
                <a:close/>
                <a:moveTo>
                  <a:pt x="65246" y="66846"/>
                </a:moveTo>
                <a:cubicBezTo>
                  <a:pt x="65021" y="66846"/>
                  <a:pt x="64853" y="67015"/>
                  <a:pt x="64853" y="67211"/>
                </a:cubicBezTo>
                <a:cubicBezTo>
                  <a:pt x="64853" y="67436"/>
                  <a:pt x="65021" y="67604"/>
                  <a:pt x="65246" y="67604"/>
                </a:cubicBezTo>
                <a:cubicBezTo>
                  <a:pt x="65442" y="67604"/>
                  <a:pt x="65639" y="67436"/>
                  <a:pt x="65639" y="67211"/>
                </a:cubicBezTo>
                <a:cubicBezTo>
                  <a:pt x="65639" y="67015"/>
                  <a:pt x="65442" y="66846"/>
                  <a:pt x="65246" y="66846"/>
                </a:cubicBezTo>
                <a:close/>
                <a:moveTo>
                  <a:pt x="49524" y="68811"/>
                </a:moveTo>
                <a:cubicBezTo>
                  <a:pt x="49300" y="68811"/>
                  <a:pt x="49131" y="68980"/>
                  <a:pt x="49131" y="69176"/>
                </a:cubicBezTo>
                <a:cubicBezTo>
                  <a:pt x="49131" y="69401"/>
                  <a:pt x="49300" y="69569"/>
                  <a:pt x="49524" y="69569"/>
                </a:cubicBezTo>
                <a:cubicBezTo>
                  <a:pt x="49721" y="69569"/>
                  <a:pt x="49917" y="69401"/>
                  <a:pt x="49917" y="69176"/>
                </a:cubicBezTo>
                <a:cubicBezTo>
                  <a:pt x="49917" y="68980"/>
                  <a:pt x="49721" y="68811"/>
                  <a:pt x="49524" y="68811"/>
                </a:cubicBezTo>
                <a:close/>
                <a:moveTo>
                  <a:pt x="51489" y="68811"/>
                </a:moveTo>
                <a:cubicBezTo>
                  <a:pt x="51265" y="68811"/>
                  <a:pt x="51096" y="68980"/>
                  <a:pt x="51096" y="69176"/>
                </a:cubicBezTo>
                <a:cubicBezTo>
                  <a:pt x="51096" y="69401"/>
                  <a:pt x="51265" y="69569"/>
                  <a:pt x="51489" y="69569"/>
                </a:cubicBezTo>
                <a:cubicBezTo>
                  <a:pt x="51686" y="69569"/>
                  <a:pt x="51882" y="69401"/>
                  <a:pt x="51882" y="69176"/>
                </a:cubicBezTo>
                <a:cubicBezTo>
                  <a:pt x="51882" y="68980"/>
                  <a:pt x="51686" y="68811"/>
                  <a:pt x="51489" y="68811"/>
                </a:cubicBezTo>
                <a:close/>
                <a:moveTo>
                  <a:pt x="53455" y="68811"/>
                </a:moveTo>
                <a:cubicBezTo>
                  <a:pt x="53230" y="68811"/>
                  <a:pt x="53062" y="68980"/>
                  <a:pt x="53062" y="69176"/>
                </a:cubicBezTo>
                <a:cubicBezTo>
                  <a:pt x="53062" y="69401"/>
                  <a:pt x="53230" y="69569"/>
                  <a:pt x="53455" y="69569"/>
                </a:cubicBezTo>
                <a:cubicBezTo>
                  <a:pt x="53651" y="69569"/>
                  <a:pt x="53848" y="69401"/>
                  <a:pt x="53848" y="69176"/>
                </a:cubicBezTo>
                <a:cubicBezTo>
                  <a:pt x="53848" y="68980"/>
                  <a:pt x="53651" y="68811"/>
                  <a:pt x="53455" y="68811"/>
                </a:cubicBezTo>
                <a:close/>
                <a:moveTo>
                  <a:pt x="55420" y="68811"/>
                </a:moveTo>
                <a:cubicBezTo>
                  <a:pt x="55195" y="68811"/>
                  <a:pt x="55027" y="68980"/>
                  <a:pt x="55027" y="69176"/>
                </a:cubicBezTo>
                <a:cubicBezTo>
                  <a:pt x="55027" y="69401"/>
                  <a:pt x="55195" y="69569"/>
                  <a:pt x="55420" y="69569"/>
                </a:cubicBezTo>
                <a:cubicBezTo>
                  <a:pt x="55616" y="69569"/>
                  <a:pt x="55813" y="69401"/>
                  <a:pt x="55813" y="69176"/>
                </a:cubicBezTo>
                <a:cubicBezTo>
                  <a:pt x="55813" y="68980"/>
                  <a:pt x="55616" y="68811"/>
                  <a:pt x="55420" y="68811"/>
                </a:cubicBezTo>
                <a:close/>
                <a:moveTo>
                  <a:pt x="57385" y="68811"/>
                </a:moveTo>
                <a:cubicBezTo>
                  <a:pt x="57160" y="68811"/>
                  <a:pt x="56992" y="68980"/>
                  <a:pt x="56992" y="69176"/>
                </a:cubicBezTo>
                <a:cubicBezTo>
                  <a:pt x="56992" y="69401"/>
                  <a:pt x="57160" y="69569"/>
                  <a:pt x="57385" y="69569"/>
                </a:cubicBezTo>
                <a:cubicBezTo>
                  <a:pt x="57582" y="69569"/>
                  <a:pt x="57778" y="69401"/>
                  <a:pt x="57778" y="69176"/>
                </a:cubicBezTo>
                <a:cubicBezTo>
                  <a:pt x="57778" y="68980"/>
                  <a:pt x="57582" y="68811"/>
                  <a:pt x="57385" y="68811"/>
                </a:cubicBezTo>
                <a:close/>
                <a:moveTo>
                  <a:pt x="59350" y="68811"/>
                </a:moveTo>
                <a:cubicBezTo>
                  <a:pt x="59126" y="68811"/>
                  <a:pt x="58957" y="68980"/>
                  <a:pt x="58957" y="69176"/>
                </a:cubicBezTo>
                <a:cubicBezTo>
                  <a:pt x="58957" y="69401"/>
                  <a:pt x="59126" y="69569"/>
                  <a:pt x="59350" y="69569"/>
                </a:cubicBezTo>
                <a:cubicBezTo>
                  <a:pt x="59547" y="69569"/>
                  <a:pt x="59743" y="69401"/>
                  <a:pt x="59743" y="69176"/>
                </a:cubicBezTo>
                <a:cubicBezTo>
                  <a:pt x="59743" y="68980"/>
                  <a:pt x="59547" y="68811"/>
                  <a:pt x="59350" y="68811"/>
                </a:cubicBezTo>
                <a:close/>
                <a:moveTo>
                  <a:pt x="61316" y="68811"/>
                </a:moveTo>
                <a:cubicBezTo>
                  <a:pt x="61091" y="68811"/>
                  <a:pt x="60922" y="68980"/>
                  <a:pt x="60922" y="69176"/>
                </a:cubicBezTo>
                <a:cubicBezTo>
                  <a:pt x="60922" y="69401"/>
                  <a:pt x="61091" y="69569"/>
                  <a:pt x="61316" y="69569"/>
                </a:cubicBezTo>
                <a:cubicBezTo>
                  <a:pt x="61512" y="69569"/>
                  <a:pt x="61709" y="69401"/>
                  <a:pt x="61709" y="69176"/>
                </a:cubicBezTo>
                <a:cubicBezTo>
                  <a:pt x="61709" y="68980"/>
                  <a:pt x="61512" y="68811"/>
                  <a:pt x="61316" y="68811"/>
                </a:cubicBezTo>
                <a:close/>
                <a:moveTo>
                  <a:pt x="63281" y="68811"/>
                </a:moveTo>
                <a:cubicBezTo>
                  <a:pt x="63056" y="68811"/>
                  <a:pt x="62888" y="68980"/>
                  <a:pt x="62888" y="69176"/>
                </a:cubicBezTo>
                <a:cubicBezTo>
                  <a:pt x="62888" y="69401"/>
                  <a:pt x="63056" y="69569"/>
                  <a:pt x="63281" y="69569"/>
                </a:cubicBezTo>
                <a:cubicBezTo>
                  <a:pt x="63477" y="69569"/>
                  <a:pt x="63674" y="69401"/>
                  <a:pt x="63674" y="69176"/>
                </a:cubicBezTo>
                <a:cubicBezTo>
                  <a:pt x="63674" y="68980"/>
                  <a:pt x="63477" y="68811"/>
                  <a:pt x="63281" y="68811"/>
                </a:cubicBezTo>
                <a:close/>
                <a:moveTo>
                  <a:pt x="65246" y="68811"/>
                </a:moveTo>
                <a:cubicBezTo>
                  <a:pt x="65021" y="68811"/>
                  <a:pt x="64853" y="68980"/>
                  <a:pt x="64853" y="69176"/>
                </a:cubicBezTo>
                <a:cubicBezTo>
                  <a:pt x="64853" y="69401"/>
                  <a:pt x="65021" y="69569"/>
                  <a:pt x="65246" y="69569"/>
                </a:cubicBezTo>
                <a:cubicBezTo>
                  <a:pt x="65442" y="69569"/>
                  <a:pt x="65639" y="69401"/>
                  <a:pt x="65639" y="69176"/>
                </a:cubicBezTo>
                <a:cubicBezTo>
                  <a:pt x="65639" y="68980"/>
                  <a:pt x="65442" y="68811"/>
                  <a:pt x="65246" y="68811"/>
                </a:cubicBezTo>
                <a:close/>
                <a:moveTo>
                  <a:pt x="47559" y="70777"/>
                </a:moveTo>
                <a:cubicBezTo>
                  <a:pt x="47334" y="70777"/>
                  <a:pt x="47166" y="70945"/>
                  <a:pt x="47166" y="71142"/>
                </a:cubicBezTo>
                <a:cubicBezTo>
                  <a:pt x="47166" y="71366"/>
                  <a:pt x="47334" y="71535"/>
                  <a:pt x="47559" y="71535"/>
                </a:cubicBezTo>
                <a:cubicBezTo>
                  <a:pt x="47756" y="71535"/>
                  <a:pt x="47952" y="71366"/>
                  <a:pt x="47952" y="71142"/>
                </a:cubicBezTo>
                <a:cubicBezTo>
                  <a:pt x="47952" y="70945"/>
                  <a:pt x="47756" y="70777"/>
                  <a:pt x="47559" y="70777"/>
                </a:cubicBezTo>
                <a:close/>
                <a:moveTo>
                  <a:pt x="49524" y="70777"/>
                </a:moveTo>
                <a:cubicBezTo>
                  <a:pt x="49300" y="70777"/>
                  <a:pt x="49131" y="70945"/>
                  <a:pt x="49131" y="71142"/>
                </a:cubicBezTo>
                <a:cubicBezTo>
                  <a:pt x="49131" y="71366"/>
                  <a:pt x="49300" y="71535"/>
                  <a:pt x="49524" y="71535"/>
                </a:cubicBezTo>
                <a:cubicBezTo>
                  <a:pt x="49721" y="71535"/>
                  <a:pt x="49917" y="71366"/>
                  <a:pt x="49917" y="71142"/>
                </a:cubicBezTo>
                <a:cubicBezTo>
                  <a:pt x="49917" y="70945"/>
                  <a:pt x="49721" y="70777"/>
                  <a:pt x="49524" y="70777"/>
                </a:cubicBezTo>
                <a:close/>
                <a:moveTo>
                  <a:pt x="51489" y="70777"/>
                </a:moveTo>
                <a:cubicBezTo>
                  <a:pt x="51265" y="70777"/>
                  <a:pt x="51096" y="70945"/>
                  <a:pt x="51096" y="71142"/>
                </a:cubicBezTo>
                <a:cubicBezTo>
                  <a:pt x="51096" y="71366"/>
                  <a:pt x="51265" y="71535"/>
                  <a:pt x="51489" y="71535"/>
                </a:cubicBezTo>
                <a:cubicBezTo>
                  <a:pt x="51686" y="71535"/>
                  <a:pt x="51882" y="71366"/>
                  <a:pt x="51882" y="71142"/>
                </a:cubicBezTo>
                <a:cubicBezTo>
                  <a:pt x="51882" y="70945"/>
                  <a:pt x="51686" y="70777"/>
                  <a:pt x="51489" y="70777"/>
                </a:cubicBezTo>
                <a:close/>
                <a:moveTo>
                  <a:pt x="53455" y="70777"/>
                </a:moveTo>
                <a:cubicBezTo>
                  <a:pt x="53230" y="70777"/>
                  <a:pt x="53062" y="70945"/>
                  <a:pt x="53062" y="71142"/>
                </a:cubicBezTo>
                <a:cubicBezTo>
                  <a:pt x="53062" y="71366"/>
                  <a:pt x="53230" y="71535"/>
                  <a:pt x="53455" y="71535"/>
                </a:cubicBezTo>
                <a:cubicBezTo>
                  <a:pt x="53651" y="71535"/>
                  <a:pt x="53848" y="71366"/>
                  <a:pt x="53848" y="71142"/>
                </a:cubicBezTo>
                <a:cubicBezTo>
                  <a:pt x="53848" y="70945"/>
                  <a:pt x="53651" y="70777"/>
                  <a:pt x="53455" y="70777"/>
                </a:cubicBezTo>
                <a:close/>
                <a:moveTo>
                  <a:pt x="55420" y="70777"/>
                </a:moveTo>
                <a:cubicBezTo>
                  <a:pt x="55195" y="70777"/>
                  <a:pt x="55027" y="70945"/>
                  <a:pt x="55027" y="71142"/>
                </a:cubicBezTo>
                <a:cubicBezTo>
                  <a:pt x="55027" y="71366"/>
                  <a:pt x="55195" y="71535"/>
                  <a:pt x="55420" y="71535"/>
                </a:cubicBezTo>
                <a:cubicBezTo>
                  <a:pt x="55616" y="71535"/>
                  <a:pt x="55813" y="71366"/>
                  <a:pt x="55813" y="71142"/>
                </a:cubicBezTo>
                <a:cubicBezTo>
                  <a:pt x="55813" y="70945"/>
                  <a:pt x="55616" y="70777"/>
                  <a:pt x="55420" y="70777"/>
                </a:cubicBezTo>
                <a:close/>
                <a:moveTo>
                  <a:pt x="57385" y="70777"/>
                </a:moveTo>
                <a:cubicBezTo>
                  <a:pt x="57160" y="70777"/>
                  <a:pt x="56992" y="70945"/>
                  <a:pt x="56992" y="71142"/>
                </a:cubicBezTo>
                <a:cubicBezTo>
                  <a:pt x="56992" y="71366"/>
                  <a:pt x="57160" y="71535"/>
                  <a:pt x="57385" y="71535"/>
                </a:cubicBezTo>
                <a:cubicBezTo>
                  <a:pt x="57582" y="71535"/>
                  <a:pt x="57778" y="71366"/>
                  <a:pt x="57778" y="71142"/>
                </a:cubicBezTo>
                <a:cubicBezTo>
                  <a:pt x="57778" y="70945"/>
                  <a:pt x="57582" y="70777"/>
                  <a:pt x="57385" y="70777"/>
                </a:cubicBezTo>
                <a:close/>
                <a:moveTo>
                  <a:pt x="59350" y="70777"/>
                </a:moveTo>
                <a:cubicBezTo>
                  <a:pt x="59126" y="70777"/>
                  <a:pt x="58957" y="70945"/>
                  <a:pt x="58957" y="71142"/>
                </a:cubicBezTo>
                <a:cubicBezTo>
                  <a:pt x="58957" y="71366"/>
                  <a:pt x="59126" y="71535"/>
                  <a:pt x="59350" y="71535"/>
                </a:cubicBezTo>
                <a:cubicBezTo>
                  <a:pt x="59547" y="71535"/>
                  <a:pt x="59743" y="71366"/>
                  <a:pt x="59743" y="71142"/>
                </a:cubicBezTo>
                <a:cubicBezTo>
                  <a:pt x="59743" y="70945"/>
                  <a:pt x="59547" y="70777"/>
                  <a:pt x="59350" y="70777"/>
                </a:cubicBezTo>
                <a:close/>
                <a:moveTo>
                  <a:pt x="61316" y="70777"/>
                </a:moveTo>
                <a:cubicBezTo>
                  <a:pt x="61091" y="70777"/>
                  <a:pt x="60922" y="70945"/>
                  <a:pt x="60922" y="71142"/>
                </a:cubicBezTo>
                <a:cubicBezTo>
                  <a:pt x="60922" y="71366"/>
                  <a:pt x="61091" y="71535"/>
                  <a:pt x="61316" y="71535"/>
                </a:cubicBezTo>
                <a:cubicBezTo>
                  <a:pt x="61512" y="71535"/>
                  <a:pt x="61709" y="71366"/>
                  <a:pt x="61709" y="71142"/>
                </a:cubicBezTo>
                <a:cubicBezTo>
                  <a:pt x="61709" y="70945"/>
                  <a:pt x="61512" y="70777"/>
                  <a:pt x="61316" y="70777"/>
                </a:cubicBezTo>
                <a:close/>
                <a:moveTo>
                  <a:pt x="63281" y="70777"/>
                </a:moveTo>
                <a:cubicBezTo>
                  <a:pt x="63056" y="70777"/>
                  <a:pt x="62888" y="70945"/>
                  <a:pt x="62888" y="71142"/>
                </a:cubicBezTo>
                <a:cubicBezTo>
                  <a:pt x="62888" y="71366"/>
                  <a:pt x="63056" y="71535"/>
                  <a:pt x="63281" y="71535"/>
                </a:cubicBezTo>
                <a:cubicBezTo>
                  <a:pt x="63477" y="71535"/>
                  <a:pt x="63674" y="71366"/>
                  <a:pt x="63674" y="71142"/>
                </a:cubicBezTo>
                <a:cubicBezTo>
                  <a:pt x="63674" y="70945"/>
                  <a:pt x="63477" y="70777"/>
                  <a:pt x="63281" y="70777"/>
                </a:cubicBezTo>
                <a:close/>
                <a:moveTo>
                  <a:pt x="65246" y="70777"/>
                </a:moveTo>
                <a:cubicBezTo>
                  <a:pt x="65021" y="70777"/>
                  <a:pt x="64853" y="70945"/>
                  <a:pt x="64853" y="71142"/>
                </a:cubicBezTo>
                <a:cubicBezTo>
                  <a:pt x="64853" y="71366"/>
                  <a:pt x="65021" y="71535"/>
                  <a:pt x="65246" y="71535"/>
                </a:cubicBezTo>
                <a:cubicBezTo>
                  <a:pt x="65442" y="71535"/>
                  <a:pt x="65639" y="71366"/>
                  <a:pt x="65639" y="71142"/>
                </a:cubicBezTo>
                <a:cubicBezTo>
                  <a:pt x="65639" y="70945"/>
                  <a:pt x="65442" y="70777"/>
                  <a:pt x="65246" y="70777"/>
                </a:cubicBezTo>
                <a:close/>
                <a:moveTo>
                  <a:pt x="47559" y="72742"/>
                </a:moveTo>
                <a:cubicBezTo>
                  <a:pt x="47334" y="72742"/>
                  <a:pt x="47166" y="72910"/>
                  <a:pt x="47166" y="73107"/>
                </a:cubicBezTo>
                <a:cubicBezTo>
                  <a:pt x="47166" y="73331"/>
                  <a:pt x="47334" y="73500"/>
                  <a:pt x="47559" y="73500"/>
                </a:cubicBezTo>
                <a:cubicBezTo>
                  <a:pt x="47756" y="73500"/>
                  <a:pt x="47952" y="73331"/>
                  <a:pt x="47952" y="73107"/>
                </a:cubicBezTo>
                <a:cubicBezTo>
                  <a:pt x="47952" y="72910"/>
                  <a:pt x="47756" y="72742"/>
                  <a:pt x="47559" y="72742"/>
                </a:cubicBezTo>
                <a:close/>
                <a:moveTo>
                  <a:pt x="49524" y="72742"/>
                </a:moveTo>
                <a:cubicBezTo>
                  <a:pt x="49300" y="72742"/>
                  <a:pt x="49131" y="72910"/>
                  <a:pt x="49131" y="73107"/>
                </a:cubicBezTo>
                <a:cubicBezTo>
                  <a:pt x="49131" y="73331"/>
                  <a:pt x="49300" y="73500"/>
                  <a:pt x="49524" y="73500"/>
                </a:cubicBezTo>
                <a:cubicBezTo>
                  <a:pt x="49721" y="73500"/>
                  <a:pt x="49917" y="73331"/>
                  <a:pt x="49917" y="73107"/>
                </a:cubicBezTo>
                <a:cubicBezTo>
                  <a:pt x="49917" y="72910"/>
                  <a:pt x="49721" y="72742"/>
                  <a:pt x="49524" y="72742"/>
                </a:cubicBezTo>
                <a:close/>
                <a:moveTo>
                  <a:pt x="51489" y="72742"/>
                </a:moveTo>
                <a:cubicBezTo>
                  <a:pt x="51265" y="72742"/>
                  <a:pt x="51096" y="72910"/>
                  <a:pt x="51096" y="73107"/>
                </a:cubicBezTo>
                <a:cubicBezTo>
                  <a:pt x="51096" y="73331"/>
                  <a:pt x="51265" y="73500"/>
                  <a:pt x="51489" y="73500"/>
                </a:cubicBezTo>
                <a:cubicBezTo>
                  <a:pt x="51686" y="73500"/>
                  <a:pt x="51882" y="73331"/>
                  <a:pt x="51882" y="73107"/>
                </a:cubicBezTo>
                <a:cubicBezTo>
                  <a:pt x="51882" y="72910"/>
                  <a:pt x="51686" y="72742"/>
                  <a:pt x="51489" y="72742"/>
                </a:cubicBezTo>
                <a:close/>
                <a:moveTo>
                  <a:pt x="53455" y="72742"/>
                </a:moveTo>
                <a:cubicBezTo>
                  <a:pt x="53230" y="72742"/>
                  <a:pt x="53062" y="72910"/>
                  <a:pt x="53062" y="73107"/>
                </a:cubicBezTo>
                <a:cubicBezTo>
                  <a:pt x="53062" y="73331"/>
                  <a:pt x="53230" y="73500"/>
                  <a:pt x="53455" y="73500"/>
                </a:cubicBezTo>
                <a:cubicBezTo>
                  <a:pt x="53651" y="73500"/>
                  <a:pt x="53848" y="73331"/>
                  <a:pt x="53848" y="73107"/>
                </a:cubicBezTo>
                <a:cubicBezTo>
                  <a:pt x="53848" y="72910"/>
                  <a:pt x="53651" y="72742"/>
                  <a:pt x="53455" y="72742"/>
                </a:cubicBezTo>
                <a:close/>
                <a:moveTo>
                  <a:pt x="55420" y="72742"/>
                </a:moveTo>
                <a:cubicBezTo>
                  <a:pt x="55195" y="72742"/>
                  <a:pt x="55027" y="72910"/>
                  <a:pt x="55027" y="73107"/>
                </a:cubicBezTo>
                <a:cubicBezTo>
                  <a:pt x="55027" y="73331"/>
                  <a:pt x="55195" y="73500"/>
                  <a:pt x="55420" y="73500"/>
                </a:cubicBezTo>
                <a:cubicBezTo>
                  <a:pt x="55616" y="73500"/>
                  <a:pt x="55813" y="73331"/>
                  <a:pt x="55813" y="73107"/>
                </a:cubicBezTo>
                <a:cubicBezTo>
                  <a:pt x="55813" y="72910"/>
                  <a:pt x="55616" y="72742"/>
                  <a:pt x="55420" y="72742"/>
                </a:cubicBezTo>
                <a:close/>
                <a:moveTo>
                  <a:pt x="57385" y="72742"/>
                </a:moveTo>
                <a:cubicBezTo>
                  <a:pt x="57160" y="72742"/>
                  <a:pt x="56992" y="72910"/>
                  <a:pt x="56992" y="73107"/>
                </a:cubicBezTo>
                <a:cubicBezTo>
                  <a:pt x="56992" y="73331"/>
                  <a:pt x="57160" y="73500"/>
                  <a:pt x="57385" y="73500"/>
                </a:cubicBezTo>
                <a:cubicBezTo>
                  <a:pt x="57582" y="73500"/>
                  <a:pt x="57778" y="73331"/>
                  <a:pt x="57778" y="73107"/>
                </a:cubicBezTo>
                <a:cubicBezTo>
                  <a:pt x="57778" y="72910"/>
                  <a:pt x="57582" y="72742"/>
                  <a:pt x="57385" y="72742"/>
                </a:cubicBezTo>
                <a:close/>
                <a:moveTo>
                  <a:pt x="59350" y="72742"/>
                </a:moveTo>
                <a:cubicBezTo>
                  <a:pt x="59126" y="72742"/>
                  <a:pt x="58957" y="72910"/>
                  <a:pt x="58957" y="73107"/>
                </a:cubicBezTo>
                <a:cubicBezTo>
                  <a:pt x="58957" y="73331"/>
                  <a:pt x="59126" y="73500"/>
                  <a:pt x="59350" y="73500"/>
                </a:cubicBezTo>
                <a:cubicBezTo>
                  <a:pt x="59547" y="73500"/>
                  <a:pt x="59743" y="73331"/>
                  <a:pt x="59743" y="73107"/>
                </a:cubicBezTo>
                <a:cubicBezTo>
                  <a:pt x="59743" y="72910"/>
                  <a:pt x="59547" y="72742"/>
                  <a:pt x="59350" y="72742"/>
                </a:cubicBezTo>
                <a:close/>
                <a:moveTo>
                  <a:pt x="61316" y="72742"/>
                </a:moveTo>
                <a:cubicBezTo>
                  <a:pt x="61091" y="72742"/>
                  <a:pt x="60922" y="72910"/>
                  <a:pt x="60922" y="73107"/>
                </a:cubicBezTo>
                <a:cubicBezTo>
                  <a:pt x="60922" y="73331"/>
                  <a:pt x="61091" y="73500"/>
                  <a:pt x="61316" y="73500"/>
                </a:cubicBezTo>
                <a:cubicBezTo>
                  <a:pt x="61512" y="73500"/>
                  <a:pt x="61709" y="73331"/>
                  <a:pt x="61709" y="73107"/>
                </a:cubicBezTo>
                <a:cubicBezTo>
                  <a:pt x="61709" y="72910"/>
                  <a:pt x="61512" y="72742"/>
                  <a:pt x="61316" y="72742"/>
                </a:cubicBezTo>
                <a:close/>
                <a:moveTo>
                  <a:pt x="63281" y="72742"/>
                </a:moveTo>
                <a:cubicBezTo>
                  <a:pt x="63056" y="72742"/>
                  <a:pt x="62888" y="72910"/>
                  <a:pt x="62888" y="73107"/>
                </a:cubicBezTo>
                <a:cubicBezTo>
                  <a:pt x="62888" y="73331"/>
                  <a:pt x="63056" y="73500"/>
                  <a:pt x="63281" y="73500"/>
                </a:cubicBezTo>
                <a:cubicBezTo>
                  <a:pt x="63477" y="73500"/>
                  <a:pt x="63674" y="73331"/>
                  <a:pt x="63674" y="73107"/>
                </a:cubicBezTo>
                <a:cubicBezTo>
                  <a:pt x="63674" y="72910"/>
                  <a:pt x="63477" y="72742"/>
                  <a:pt x="63281" y="72742"/>
                </a:cubicBezTo>
                <a:close/>
                <a:moveTo>
                  <a:pt x="65246" y="72742"/>
                </a:moveTo>
                <a:cubicBezTo>
                  <a:pt x="65021" y="72742"/>
                  <a:pt x="64853" y="72910"/>
                  <a:pt x="64853" y="73107"/>
                </a:cubicBezTo>
                <a:cubicBezTo>
                  <a:pt x="64853" y="73331"/>
                  <a:pt x="65021" y="73500"/>
                  <a:pt x="65246" y="73500"/>
                </a:cubicBezTo>
                <a:cubicBezTo>
                  <a:pt x="65442" y="73500"/>
                  <a:pt x="65639" y="73331"/>
                  <a:pt x="65639" y="73107"/>
                </a:cubicBezTo>
                <a:cubicBezTo>
                  <a:pt x="65639" y="72910"/>
                  <a:pt x="65442" y="72742"/>
                  <a:pt x="65246" y="72742"/>
                </a:cubicBezTo>
                <a:close/>
                <a:moveTo>
                  <a:pt x="47559" y="74707"/>
                </a:moveTo>
                <a:cubicBezTo>
                  <a:pt x="47334" y="74707"/>
                  <a:pt x="47166" y="74876"/>
                  <a:pt x="47166" y="75072"/>
                </a:cubicBezTo>
                <a:cubicBezTo>
                  <a:pt x="47166" y="75297"/>
                  <a:pt x="47334" y="75465"/>
                  <a:pt x="47559" y="75465"/>
                </a:cubicBezTo>
                <a:cubicBezTo>
                  <a:pt x="47756" y="75465"/>
                  <a:pt x="47952" y="75297"/>
                  <a:pt x="47952" y="75072"/>
                </a:cubicBezTo>
                <a:cubicBezTo>
                  <a:pt x="47952" y="74876"/>
                  <a:pt x="47756" y="74707"/>
                  <a:pt x="47559" y="74707"/>
                </a:cubicBezTo>
                <a:close/>
                <a:moveTo>
                  <a:pt x="49524" y="74707"/>
                </a:moveTo>
                <a:cubicBezTo>
                  <a:pt x="49300" y="74707"/>
                  <a:pt x="49131" y="74876"/>
                  <a:pt x="49131" y="75072"/>
                </a:cubicBezTo>
                <a:cubicBezTo>
                  <a:pt x="49131" y="75297"/>
                  <a:pt x="49300" y="75465"/>
                  <a:pt x="49524" y="75465"/>
                </a:cubicBezTo>
                <a:cubicBezTo>
                  <a:pt x="49721" y="75465"/>
                  <a:pt x="49917" y="75297"/>
                  <a:pt x="49917" y="75072"/>
                </a:cubicBezTo>
                <a:cubicBezTo>
                  <a:pt x="49917" y="74876"/>
                  <a:pt x="49721" y="74707"/>
                  <a:pt x="49524" y="74707"/>
                </a:cubicBezTo>
                <a:close/>
                <a:moveTo>
                  <a:pt x="51489" y="74707"/>
                </a:moveTo>
                <a:cubicBezTo>
                  <a:pt x="51265" y="74707"/>
                  <a:pt x="51096" y="74876"/>
                  <a:pt x="51096" y="75072"/>
                </a:cubicBezTo>
                <a:cubicBezTo>
                  <a:pt x="51096" y="75297"/>
                  <a:pt x="51265" y="75465"/>
                  <a:pt x="51489" y="75465"/>
                </a:cubicBezTo>
                <a:cubicBezTo>
                  <a:pt x="51686" y="75465"/>
                  <a:pt x="51882" y="75297"/>
                  <a:pt x="51882" y="75072"/>
                </a:cubicBezTo>
                <a:cubicBezTo>
                  <a:pt x="51882" y="74876"/>
                  <a:pt x="51686" y="74707"/>
                  <a:pt x="51489" y="74707"/>
                </a:cubicBezTo>
                <a:close/>
                <a:moveTo>
                  <a:pt x="53455" y="74707"/>
                </a:moveTo>
                <a:cubicBezTo>
                  <a:pt x="53230" y="74707"/>
                  <a:pt x="53062" y="74876"/>
                  <a:pt x="53062" y="75072"/>
                </a:cubicBezTo>
                <a:cubicBezTo>
                  <a:pt x="53062" y="75297"/>
                  <a:pt x="53230" y="75465"/>
                  <a:pt x="53455" y="75465"/>
                </a:cubicBezTo>
                <a:cubicBezTo>
                  <a:pt x="53651" y="75465"/>
                  <a:pt x="53848" y="75297"/>
                  <a:pt x="53848" y="75072"/>
                </a:cubicBezTo>
                <a:cubicBezTo>
                  <a:pt x="53848" y="74876"/>
                  <a:pt x="53651" y="74707"/>
                  <a:pt x="53455" y="74707"/>
                </a:cubicBezTo>
                <a:close/>
                <a:moveTo>
                  <a:pt x="55420" y="74707"/>
                </a:moveTo>
                <a:cubicBezTo>
                  <a:pt x="55195" y="74707"/>
                  <a:pt x="55027" y="74876"/>
                  <a:pt x="55027" y="75072"/>
                </a:cubicBezTo>
                <a:cubicBezTo>
                  <a:pt x="55027" y="75297"/>
                  <a:pt x="55195" y="75465"/>
                  <a:pt x="55420" y="75465"/>
                </a:cubicBezTo>
                <a:cubicBezTo>
                  <a:pt x="55616" y="75465"/>
                  <a:pt x="55813" y="75297"/>
                  <a:pt x="55813" y="75072"/>
                </a:cubicBezTo>
                <a:cubicBezTo>
                  <a:pt x="55813" y="74876"/>
                  <a:pt x="55616" y="74707"/>
                  <a:pt x="55420" y="74707"/>
                </a:cubicBezTo>
                <a:close/>
                <a:moveTo>
                  <a:pt x="57385" y="74707"/>
                </a:moveTo>
                <a:cubicBezTo>
                  <a:pt x="57160" y="74707"/>
                  <a:pt x="56992" y="74876"/>
                  <a:pt x="56992" y="75072"/>
                </a:cubicBezTo>
                <a:cubicBezTo>
                  <a:pt x="56992" y="75297"/>
                  <a:pt x="57160" y="75465"/>
                  <a:pt x="57385" y="75465"/>
                </a:cubicBezTo>
                <a:cubicBezTo>
                  <a:pt x="57582" y="75465"/>
                  <a:pt x="57778" y="75297"/>
                  <a:pt x="57778" y="75072"/>
                </a:cubicBezTo>
                <a:cubicBezTo>
                  <a:pt x="57778" y="74876"/>
                  <a:pt x="57582" y="74707"/>
                  <a:pt x="57385" y="74707"/>
                </a:cubicBezTo>
                <a:close/>
                <a:moveTo>
                  <a:pt x="59350" y="74707"/>
                </a:moveTo>
                <a:cubicBezTo>
                  <a:pt x="59126" y="74707"/>
                  <a:pt x="58957" y="74876"/>
                  <a:pt x="58957" y="75072"/>
                </a:cubicBezTo>
                <a:cubicBezTo>
                  <a:pt x="58957" y="75297"/>
                  <a:pt x="59126" y="75465"/>
                  <a:pt x="59350" y="75465"/>
                </a:cubicBezTo>
                <a:cubicBezTo>
                  <a:pt x="59547" y="75465"/>
                  <a:pt x="59743" y="75297"/>
                  <a:pt x="59743" y="75072"/>
                </a:cubicBezTo>
                <a:cubicBezTo>
                  <a:pt x="59743" y="74876"/>
                  <a:pt x="59547" y="74707"/>
                  <a:pt x="59350" y="74707"/>
                </a:cubicBezTo>
                <a:close/>
                <a:moveTo>
                  <a:pt x="61316" y="74707"/>
                </a:moveTo>
                <a:cubicBezTo>
                  <a:pt x="61091" y="74707"/>
                  <a:pt x="60922" y="74876"/>
                  <a:pt x="60922" y="75072"/>
                </a:cubicBezTo>
                <a:cubicBezTo>
                  <a:pt x="60922" y="75297"/>
                  <a:pt x="61091" y="75465"/>
                  <a:pt x="61316" y="75465"/>
                </a:cubicBezTo>
                <a:cubicBezTo>
                  <a:pt x="61512" y="75465"/>
                  <a:pt x="61709" y="75297"/>
                  <a:pt x="61709" y="75072"/>
                </a:cubicBezTo>
                <a:cubicBezTo>
                  <a:pt x="61709" y="74876"/>
                  <a:pt x="61512" y="74707"/>
                  <a:pt x="61316" y="74707"/>
                </a:cubicBezTo>
                <a:close/>
                <a:moveTo>
                  <a:pt x="63281" y="74707"/>
                </a:moveTo>
                <a:cubicBezTo>
                  <a:pt x="63056" y="74707"/>
                  <a:pt x="62888" y="74876"/>
                  <a:pt x="62888" y="75072"/>
                </a:cubicBezTo>
                <a:cubicBezTo>
                  <a:pt x="62888" y="75297"/>
                  <a:pt x="63056" y="75465"/>
                  <a:pt x="63281" y="75465"/>
                </a:cubicBezTo>
                <a:cubicBezTo>
                  <a:pt x="63477" y="75465"/>
                  <a:pt x="63674" y="75297"/>
                  <a:pt x="63674" y="75072"/>
                </a:cubicBezTo>
                <a:cubicBezTo>
                  <a:pt x="63674" y="74876"/>
                  <a:pt x="63477" y="74707"/>
                  <a:pt x="63281" y="74707"/>
                </a:cubicBezTo>
                <a:close/>
                <a:moveTo>
                  <a:pt x="65246" y="74707"/>
                </a:moveTo>
                <a:cubicBezTo>
                  <a:pt x="65021" y="74707"/>
                  <a:pt x="64853" y="74876"/>
                  <a:pt x="64853" y="75072"/>
                </a:cubicBezTo>
                <a:cubicBezTo>
                  <a:pt x="64853" y="75297"/>
                  <a:pt x="65021" y="75465"/>
                  <a:pt x="65246" y="75465"/>
                </a:cubicBezTo>
                <a:cubicBezTo>
                  <a:pt x="65442" y="75465"/>
                  <a:pt x="65639" y="75297"/>
                  <a:pt x="65639" y="75072"/>
                </a:cubicBezTo>
                <a:cubicBezTo>
                  <a:pt x="65639" y="74876"/>
                  <a:pt x="65442" y="74707"/>
                  <a:pt x="65246" y="74707"/>
                </a:cubicBezTo>
                <a:close/>
                <a:moveTo>
                  <a:pt x="47559" y="76672"/>
                </a:moveTo>
                <a:cubicBezTo>
                  <a:pt x="47334" y="76672"/>
                  <a:pt x="47166" y="76841"/>
                  <a:pt x="47166" y="77037"/>
                </a:cubicBezTo>
                <a:cubicBezTo>
                  <a:pt x="47166" y="77262"/>
                  <a:pt x="47334" y="77430"/>
                  <a:pt x="47559" y="77430"/>
                </a:cubicBezTo>
                <a:cubicBezTo>
                  <a:pt x="47756" y="77430"/>
                  <a:pt x="47952" y="77262"/>
                  <a:pt x="47952" y="77037"/>
                </a:cubicBezTo>
                <a:cubicBezTo>
                  <a:pt x="47952" y="76841"/>
                  <a:pt x="47756" y="76672"/>
                  <a:pt x="47559" y="76672"/>
                </a:cubicBezTo>
                <a:close/>
                <a:moveTo>
                  <a:pt x="49524" y="76672"/>
                </a:moveTo>
                <a:cubicBezTo>
                  <a:pt x="49300" y="76672"/>
                  <a:pt x="49131" y="76841"/>
                  <a:pt x="49131" y="77037"/>
                </a:cubicBezTo>
                <a:cubicBezTo>
                  <a:pt x="49131" y="77262"/>
                  <a:pt x="49300" y="77430"/>
                  <a:pt x="49524" y="77430"/>
                </a:cubicBezTo>
                <a:cubicBezTo>
                  <a:pt x="49721" y="77430"/>
                  <a:pt x="49917" y="77262"/>
                  <a:pt x="49917" y="77037"/>
                </a:cubicBezTo>
                <a:cubicBezTo>
                  <a:pt x="49917" y="76841"/>
                  <a:pt x="49721" y="76672"/>
                  <a:pt x="49524" y="76672"/>
                </a:cubicBezTo>
                <a:close/>
                <a:moveTo>
                  <a:pt x="51489" y="76672"/>
                </a:moveTo>
                <a:cubicBezTo>
                  <a:pt x="51265" y="76672"/>
                  <a:pt x="51096" y="76841"/>
                  <a:pt x="51096" y="77037"/>
                </a:cubicBezTo>
                <a:cubicBezTo>
                  <a:pt x="51096" y="77262"/>
                  <a:pt x="51265" y="77430"/>
                  <a:pt x="51489" y="77430"/>
                </a:cubicBezTo>
                <a:cubicBezTo>
                  <a:pt x="51686" y="77430"/>
                  <a:pt x="51882" y="77262"/>
                  <a:pt x="51882" y="77037"/>
                </a:cubicBezTo>
                <a:cubicBezTo>
                  <a:pt x="51882" y="76841"/>
                  <a:pt x="51686" y="76672"/>
                  <a:pt x="51489" y="76672"/>
                </a:cubicBezTo>
                <a:close/>
                <a:moveTo>
                  <a:pt x="53455" y="76672"/>
                </a:moveTo>
                <a:cubicBezTo>
                  <a:pt x="53230" y="76672"/>
                  <a:pt x="53062" y="76841"/>
                  <a:pt x="53062" y="77037"/>
                </a:cubicBezTo>
                <a:cubicBezTo>
                  <a:pt x="53062" y="77262"/>
                  <a:pt x="53230" y="77430"/>
                  <a:pt x="53455" y="77430"/>
                </a:cubicBezTo>
                <a:cubicBezTo>
                  <a:pt x="53651" y="77430"/>
                  <a:pt x="53848" y="77262"/>
                  <a:pt x="53848" y="77037"/>
                </a:cubicBezTo>
                <a:cubicBezTo>
                  <a:pt x="53848" y="76841"/>
                  <a:pt x="53651" y="76672"/>
                  <a:pt x="53455" y="76672"/>
                </a:cubicBezTo>
                <a:close/>
                <a:moveTo>
                  <a:pt x="55420" y="76672"/>
                </a:moveTo>
                <a:cubicBezTo>
                  <a:pt x="55195" y="76672"/>
                  <a:pt x="55027" y="76841"/>
                  <a:pt x="55027" y="77037"/>
                </a:cubicBezTo>
                <a:cubicBezTo>
                  <a:pt x="55027" y="77262"/>
                  <a:pt x="55195" y="77430"/>
                  <a:pt x="55420" y="77430"/>
                </a:cubicBezTo>
                <a:cubicBezTo>
                  <a:pt x="55616" y="77430"/>
                  <a:pt x="55813" y="77262"/>
                  <a:pt x="55813" y="77037"/>
                </a:cubicBezTo>
                <a:cubicBezTo>
                  <a:pt x="55813" y="76841"/>
                  <a:pt x="55616" y="76672"/>
                  <a:pt x="55420" y="76672"/>
                </a:cubicBezTo>
                <a:close/>
                <a:moveTo>
                  <a:pt x="57385" y="76672"/>
                </a:moveTo>
                <a:cubicBezTo>
                  <a:pt x="57160" y="76672"/>
                  <a:pt x="56992" y="76841"/>
                  <a:pt x="56992" y="77037"/>
                </a:cubicBezTo>
                <a:cubicBezTo>
                  <a:pt x="56992" y="77262"/>
                  <a:pt x="57160" y="77430"/>
                  <a:pt x="57385" y="77430"/>
                </a:cubicBezTo>
                <a:cubicBezTo>
                  <a:pt x="57582" y="77430"/>
                  <a:pt x="57778" y="77262"/>
                  <a:pt x="57778" y="77037"/>
                </a:cubicBezTo>
                <a:cubicBezTo>
                  <a:pt x="57778" y="76841"/>
                  <a:pt x="57582" y="76672"/>
                  <a:pt x="57385" y="76672"/>
                </a:cubicBezTo>
                <a:close/>
                <a:moveTo>
                  <a:pt x="59350" y="76672"/>
                </a:moveTo>
                <a:cubicBezTo>
                  <a:pt x="59126" y="76672"/>
                  <a:pt x="58957" y="76841"/>
                  <a:pt x="58957" y="77037"/>
                </a:cubicBezTo>
                <a:cubicBezTo>
                  <a:pt x="58957" y="77262"/>
                  <a:pt x="59126" y="77430"/>
                  <a:pt x="59350" y="77430"/>
                </a:cubicBezTo>
                <a:cubicBezTo>
                  <a:pt x="59547" y="77430"/>
                  <a:pt x="59743" y="77262"/>
                  <a:pt x="59743" y="77037"/>
                </a:cubicBezTo>
                <a:cubicBezTo>
                  <a:pt x="59743" y="76841"/>
                  <a:pt x="59547" y="76672"/>
                  <a:pt x="59350" y="76672"/>
                </a:cubicBezTo>
                <a:close/>
                <a:moveTo>
                  <a:pt x="61316" y="76672"/>
                </a:moveTo>
                <a:cubicBezTo>
                  <a:pt x="61091" y="76672"/>
                  <a:pt x="60922" y="76841"/>
                  <a:pt x="60922" y="77037"/>
                </a:cubicBezTo>
                <a:cubicBezTo>
                  <a:pt x="60922" y="77262"/>
                  <a:pt x="61091" y="77430"/>
                  <a:pt x="61316" y="77430"/>
                </a:cubicBezTo>
                <a:cubicBezTo>
                  <a:pt x="61512" y="77430"/>
                  <a:pt x="61709" y="77262"/>
                  <a:pt x="61709" y="77037"/>
                </a:cubicBezTo>
                <a:cubicBezTo>
                  <a:pt x="61709" y="76841"/>
                  <a:pt x="61512" y="76672"/>
                  <a:pt x="61316" y="76672"/>
                </a:cubicBezTo>
                <a:close/>
                <a:moveTo>
                  <a:pt x="63281" y="76672"/>
                </a:moveTo>
                <a:cubicBezTo>
                  <a:pt x="63056" y="76672"/>
                  <a:pt x="62888" y="76841"/>
                  <a:pt x="62888" y="77037"/>
                </a:cubicBezTo>
                <a:cubicBezTo>
                  <a:pt x="62888" y="77262"/>
                  <a:pt x="63056" y="77430"/>
                  <a:pt x="63281" y="77430"/>
                </a:cubicBezTo>
                <a:cubicBezTo>
                  <a:pt x="63477" y="77430"/>
                  <a:pt x="63674" y="77262"/>
                  <a:pt x="63674" y="77037"/>
                </a:cubicBezTo>
                <a:cubicBezTo>
                  <a:pt x="63674" y="76841"/>
                  <a:pt x="63477" y="76672"/>
                  <a:pt x="63281" y="76672"/>
                </a:cubicBezTo>
                <a:close/>
                <a:moveTo>
                  <a:pt x="65246" y="76672"/>
                </a:moveTo>
                <a:cubicBezTo>
                  <a:pt x="65021" y="76672"/>
                  <a:pt x="64853" y="76841"/>
                  <a:pt x="64853" y="77037"/>
                </a:cubicBezTo>
                <a:cubicBezTo>
                  <a:pt x="64853" y="77262"/>
                  <a:pt x="65021" y="77430"/>
                  <a:pt x="65246" y="77430"/>
                </a:cubicBezTo>
                <a:cubicBezTo>
                  <a:pt x="65442" y="77430"/>
                  <a:pt x="65639" y="77262"/>
                  <a:pt x="65639" y="77037"/>
                </a:cubicBezTo>
                <a:cubicBezTo>
                  <a:pt x="65639" y="76841"/>
                  <a:pt x="65442" y="76672"/>
                  <a:pt x="65246" y="76672"/>
                </a:cubicBezTo>
                <a:close/>
                <a:moveTo>
                  <a:pt x="47559" y="78638"/>
                </a:moveTo>
                <a:cubicBezTo>
                  <a:pt x="47334" y="78638"/>
                  <a:pt x="47166" y="78806"/>
                  <a:pt x="47166" y="79003"/>
                </a:cubicBezTo>
                <a:cubicBezTo>
                  <a:pt x="47166" y="79227"/>
                  <a:pt x="47334" y="79396"/>
                  <a:pt x="47559" y="79396"/>
                </a:cubicBezTo>
                <a:cubicBezTo>
                  <a:pt x="47756" y="79396"/>
                  <a:pt x="47952" y="79227"/>
                  <a:pt x="47952" y="79003"/>
                </a:cubicBezTo>
                <a:cubicBezTo>
                  <a:pt x="47952" y="78806"/>
                  <a:pt x="47756" y="78638"/>
                  <a:pt x="47559" y="78638"/>
                </a:cubicBezTo>
                <a:close/>
                <a:moveTo>
                  <a:pt x="49524" y="78638"/>
                </a:moveTo>
                <a:cubicBezTo>
                  <a:pt x="49300" y="78638"/>
                  <a:pt x="49131" y="78806"/>
                  <a:pt x="49131" y="79003"/>
                </a:cubicBezTo>
                <a:cubicBezTo>
                  <a:pt x="49131" y="79227"/>
                  <a:pt x="49300" y="79396"/>
                  <a:pt x="49524" y="79396"/>
                </a:cubicBezTo>
                <a:cubicBezTo>
                  <a:pt x="49721" y="79396"/>
                  <a:pt x="49917" y="79227"/>
                  <a:pt x="49917" y="79003"/>
                </a:cubicBezTo>
                <a:cubicBezTo>
                  <a:pt x="49917" y="78806"/>
                  <a:pt x="49721" y="78638"/>
                  <a:pt x="49524" y="78638"/>
                </a:cubicBezTo>
                <a:close/>
                <a:moveTo>
                  <a:pt x="51489" y="78638"/>
                </a:moveTo>
                <a:cubicBezTo>
                  <a:pt x="51265" y="78638"/>
                  <a:pt x="51096" y="78806"/>
                  <a:pt x="51096" y="79003"/>
                </a:cubicBezTo>
                <a:cubicBezTo>
                  <a:pt x="51096" y="79227"/>
                  <a:pt x="51265" y="79396"/>
                  <a:pt x="51489" y="79396"/>
                </a:cubicBezTo>
                <a:cubicBezTo>
                  <a:pt x="51686" y="79396"/>
                  <a:pt x="51882" y="79227"/>
                  <a:pt x="51882" y="79003"/>
                </a:cubicBezTo>
                <a:cubicBezTo>
                  <a:pt x="51882" y="78806"/>
                  <a:pt x="51686" y="78638"/>
                  <a:pt x="51489" y="78638"/>
                </a:cubicBezTo>
                <a:close/>
                <a:moveTo>
                  <a:pt x="53455" y="78638"/>
                </a:moveTo>
                <a:cubicBezTo>
                  <a:pt x="53230" y="78638"/>
                  <a:pt x="53062" y="78806"/>
                  <a:pt x="53062" y="79003"/>
                </a:cubicBezTo>
                <a:cubicBezTo>
                  <a:pt x="53062" y="79227"/>
                  <a:pt x="53230" y="79396"/>
                  <a:pt x="53455" y="79396"/>
                </a:cubicBezTo>
                <a:cubicBezTo>
                  <a:pt x="53651" y="79396"/>
                  <a:pt x="53848" y="79227"/>
                  <a:pt x="53848" y="79003"/>
                </a:cubicBezTo>
                <a:cubicBezTo>
                  <a:pt x="53848" y="78806"/>
                  <a:pt x="53651" y="78638"/>
                  <a:pt x="53455" y="78638"/>
                </a:cubicBezTo>
                <a:close/>
                <a:moveTo>
                  <a:pt x="55420" y="78638"/>
                </a:moveTo>
                <a:cubicBezTo>
                  <a:pt x="55195" y="78638"/>
                  <a:pt x="55027" y="78806"/>
                  <a:pt x="55027" y="79003"/>
                </a:cubicBezTo>
                <a:cubicBezTo>
                  <a:pt x="55027" y="79227"/>
                  <a:pt x="55195" y="79396"/>
                  <a:pt x="55420" y="79396"/>
                </a:cubicBezTo>
                <a:cubicBezTo>
                  <a:pt x="55616" y="79396"/>
                  <a:pt x="55813" y="79227"/>
                  <a:pt x="55813" y="79003"/>
                </a:cubicBezTo>
                <a:cubicBezTo>
                  <a:pt x="55813" y="78806"/>
                  <a:pt x="55616" y="78638"/>
                  <a:pt x="55420" y="78638"/>
                </a:cubicBezTo>
                <a:close/>
                <a:moveTo>
                  <a:pt x="57385" y="78638"/>
                </a:moveTo>
                <a:cubicBezTo>
                  <a:pt x="57160" y="78638"/>
                  <a:pt x="56992" y="78806"/>
                  <a:pt x="56992" y="79003"/>
                </a:cubicBezTo>
                <a:cubicBezTo>
                  <a:pt x="56992" y="79227"/>
                  <a:pt x="57160" y="79396"/>
                  <a:pt x="57385" y="79396"/>
                </a:cubicBezTo>
                <a:cubicBezTo>
                  <a:pt x="57582" y="79396"/>
                  <a:pt x="57778" y="79227"/>
                  <a:pt x="57778" y="79003"/>
                </a:cubicBezTo>
                <a:cubicBezTo>
                  <a:pt x="57778" y="78806"/>
                  <a:pt x="57582" y="78638"/>
                  <a:pt x="57385" y="78638"/>
                </a:cubicBezTo>
                <a:close/>
                <a:moveTo>
                  <a:pt x="59350" y="78638"/>
                </a:moveTo>
                <a:cubicBezTo>
                  <a:pt x="59126" y="78638"/>
                  <a:pt x="58957" y="78806"/>
                  <a:pt x="58957" y="79003"/>
                </a:cubicBezTo>
                <a:cubicBezTo>
                  <a:pt x="58957" y="79227"/>
                  <a:pt x="59126" y="79396"/>
                  <a:pt x="59350" y="79396"/>
                </a:cubicBezTo>
                <a:cubicBezTo>
                  <a:pt x="59547" y="79396"/>
                  <a:pt x="59743" y="79227"/>
                  <a:pt x="59743" y="79003"/>
                </a:cubicBezTo>
                <a:cubicBezTo>
                  <a:pt x="59743" y="78806"/>
                  <a:pt x="59547" y="78638"/>
                  <a:pt x="59350" y="78638"/>
                </a:cubicBezTo>
                <a:close/>
                <a:moveTo>
                  <a:pt x="61316" y="78638"/>
                </a:moveTo>
                <a:cubicBezTo>
                  <a:pt x="61091" y="78638"/>
                  <a:pt x="60922" y="78806"/>
                  <a:pt x="60922" y="79003"/>
                </a:cubicBezTo>
                <a:cubicBezTo>
                  <a:pt x="60922" y="79227"/>
                  <a:pt x="61091" y="79396"/>
                  <a:pt x="61316" y="79396"/>
                </a:cubicBezTo>
                <a:cubicBezTo>
                  <a:pt x="61512" y="79396"/>
                  <a:pt x="61709" y="79227"/>
                  <a:pt x="61709" y="79003"/>
                </a:cubicBezTo>
                <a:cubicBezTo>
                  <a:pt x="61709" y="78806"/>
                  <a:pt x="61512" y="78638"/>
                  <a:pt x="61316" y="78638"/>
                </a:cubicBezTo>
                <a:close/>
                <a:moveTo>
                  <a:pt x="45594" y="80603"/>
                </a:moveTo>
                <a:cubicBezTo>
                  <a:pt x="45369" y="80603"/>
                  <a:pt x="45201" y="80771"/>
                  <a:pt x="45201" y="80968"/>
                </a:cubicBezTo>
                <a:cubicBezTo>
                  <a:pt x="45201" y="81192"/>
                  <a:pt x="45369" y="81361"/>
                  <a:pt x="45594" y="81361"/>
                </a:cubicBezTo>
                <a:cubicBezTo>
                  <a:pt x="45790" y="81361"/>
                  <a:pt x="45987" y="81192"/>
                  <a:pt x="45987" y="80968"/>
                </a:cubicBezTo>
                <a:cubicBezTo>
                  <a:pt x="45987" y="80771"/>
                  <a:pt x="45790" y="80603"/>
                  <a:pt x="45594" y="80603"/>
                </a:cubicBezTo>
                <a:close/>
                <a:moveTo>
                  <a:pt x="47559" y="80603"/>
                </a:moveTo>
                <a:cubicBezTo>
                  <a:pt x="47334" y="80603"/>
                  <a:pt x="47166" y="80771"/>
                  <a:pt x="47166" y="80968"/>
                </a:cubicBezTo>
                <a:cubicBezTo>
                  <a:pt x="47166" y="81192"/>
                  <a:pt x="47334" y="81361"/>
                  <a:pt x="47559" y="81361"/>
                </a:cubicBezTo>
                <a:cubicBezTo>
                  <a:pt x="47756" y="81361"/>
                  <a:pt x="47952" y="81192"/>
                  <a:pt x="47952" y="80968"/>
                </a:cubicBezTo>
                <a:cubicBezTo>
                  <a:pt x="47952" y="80771"/>
                  <a:pt x="47756" y="80603"/>
                  <a:pt x="47559" y="80603"/>
                </a:cubicBezTo>
                <a:close/>
                <a:moveTo>
                  <a:pt x="49524" y="80603"/>
                </a:moveTo>
                <a:cubicBezTo>
                  <a:pt x="49300" y="80603"/>
                  <a:pt x="49131" y="80771"/>
                  <a:pt x="49131" y="80968"/>
                </a:cubicBezTo>
                <a:cubicBezTo>
                  <a:pt x="49131" y="81192"/>
                  <a:pt x="49300" y="81361"/>
                  <a:pt x="49524" y="81361"/>
                </a:cubicBezTo>
                <a:cubicBezTo>
                  <a:pt x="49721" y="81361"/>
                  <a:pt x="49917" y="81192"/>
                  <a:pt x="49917" y="80968"/>
                </a:cubicBezTo>
                <a:cubicBezTo>
                  <a:pt x="49917" y="80771"/>
                  <a:pt x="49721" y="80603"/>
                  <a:pt x="49524" y="80603"/>
                </a:cubicBezTo>
                <a:close/>
                <a:moveTo>
                  <a:pt x="51489" y="80603"/>
                </a:moveTo>
                <a:cubicBezTo>
                  <a:pt x="51265" y="80603"/>
                  <a:pt x="51096" y="80771"/>
                  <a:pt x="51096" y="80968"/>
                </a:cubicBezTo>
                <a:cubicBezTo>
                  <a:pt x="51096" y="81192"/>
                  <a:pt x="51265" y="81361"/>
                  <a:pt x="51489" y="81361"/>
                </a:cubicBezTo>
                <a:cubicBezTo>
                  <a:pt x="51686" y="81361"/>
                  <a:pt x="51882" y="81192"/>
                  <a:pt x="51882" y="80968"/>
                </a:cubicBezTo>
                <a:cubicBezTo>
                  <a:pt x="51882" y="80771"/>
                  <a:pt x="51686" y="80603"/>
                  <a:pt x="51489" y="80603"/>
                </a:cubicBezTo>
                <a:close/>
                <a:moveTo>
                  <a:pt x="53455" y="80603"/>
                </a:moveTo>
                <a:cubicBezTo>
                  <a:pt x="53230" y="80603"/>
                  <a:pt x="53062" y="80771"/>
                  <a:pt x="53062" y="80968"/>
                </a:cubicBezTo>
                <a:cubicBezTo>
                  <a:pt x="53062" y="81192"/>
                  <a:pt x="53230" y="81361"/>
                  <a:pt x="53455" y="81361"/>
                </a:cubicBezTo>
                <a:cubicBezTo>
                  <a:pt x="53651" y="81361"/>
                  <a:pt x="53848" y="81192"/>
                  <a:pt x="53848" y="80968"/>
                </a:cubicBezTo>
                <a:cubicBezTo>
                  <a:pt x="53848" y="80771"/>
                  <a:pt x="53651" y="80603"/>
                  <a:pt x="53455" y="80603"/>
                </a:cubicBezTo>
                <a:close/>
                <a:moveTo>
                  <a:pt x="55420" y="80603"/>
                </a:moveTo>
                <a:cubicBezTo>
                  <a:pt x="55195" y="80603"/>
                  <a:pt x="55027" y="80771"/>
                  <a:pt x="55027" y="80968"/>
                </a:cubicBezTo>
                <a:cubicBezTo>
                  <a:pt x="55027" y="81192"/>
                  <a:pt x="55195" y="81361"/>
                  <a:pt x="55420" y="81361"/>
                </a:cubicBezTo>
                <a:cubicBezTo>
                  <a:pt x="55616" y="81361"/>
                  <a:pt x="55813" y="81192"/>
                  <a:pt x="55813" y="80968"/>
                </a:cubicBezTo>
                <a:cubicBezTo>
                  <a:pt x="55813" y="80771"/>
                  <a:pt x="55616" y="80603"/>
                  <a:pt x="55420" y="80603"/>
                </a:cubicBezTo>
                <a:close/>
                <a:moveTo>
                  <a:pt x="57385" y="80603"/>
                </a:moveTo>
                <a:cubicBezTo>
                  <a:pt x="57160" y="80603"/>
                  <a:pt x="56992" y="80771"/>
                  <a:pt x="56992" y="80968"/>
                </a:cubicBezTo>
                <a:cubicBezTo>
                  <a:pt x="56992" y="81192"/>
                  <a:pt x="57160" y="81361"/>
                  <a:pt x="57385" y="81361"/>
                </a:cubicBezTo>
                <a:cubicBezTo>
                  <a:pt x="57582" y="81361"/>
                  <a:pt x="57778" y="81192"/>
                  <a:pt x="57778" y="80968"/>
                </a:cubicBezTo>
                <a:cubicBezTo>
                  <a:pt x="57778" y="80771"/>
                  <a:pt x="57582" y="80603"/>
                  <a:pt x="57385" y="80603"/>
                </a:cubicBezTo>
                <a:close/>
                <a:moveTo>
                  <a:pt x="59350" y="80603"/>
                </a:moveTo>
                <a:cubicBezTo>
                  <a:pt x="59126" y="80603"/>
                  <a:pt x="58957" y="80771"/>
                  <a:pt x="58957" y="80968"/>
                </a:cubicBezTo>
                <a:cubicBezTo>
                  <a:pt x="58957" y="81192"/>
                  <a:pt x="59126" y="81361"/>
                  <a:pt x="59350" y="81361"/>
                </a:cubicBezTo>
                <a:cubicBezTo>
                  <a:pt x="59547" y="81361"/>
                  <a:pt x="59743" y="81192"/>
                  <a:pt x="59743" y="80968"/>
                </a:cubicBezTo>
                <a:cubicBezTo>
                  <a:pt x="59743" y="80771"/>
                  <a:pt x="59547" y="80603"/>
                  <a:pt x="59350" y="80603"/>
                </a:cubicBezTo>
                <a:close/>
                <a:moveTo>
                  <a:pt x="61316" y="80603"/>
                </a:moveTo>
                <a:cubicBezTo>
                  <a:pt x="61091" y="80603"/>
                  <a:pt x="60922" y="80771"/>
                  <a:pt x="60922" y="80968"/>
                </a:cubicBezTo>
                <a:cubicBezTo>
                  <a:pt x="60922" y="81192"/>
                  <a:pt x="61091" y="81361"/>
                  <a:pt x="61316" y="81361"/>
                </a:cubicBezTo>
                <a:cubicBezTo>
                  <a:pt x="61512" y="81361"/>
                  <a:pt x="61709" y="81192"/>
                  <a:pt x="61709" y="80968"/>
                </a:cubicBezTo>
                <a:cubicBezTo>
                  <a:pt x="61709" y="80771"/>
                  <a:pt x="61512" y="80603"/>
                  <a:pt x="61316" y="80603"/>
                </a:cubicBezTo>
                <a:close/>
                <a:moveTo>
                  <a:pt x="45594" y="82568"/>
                </a:moveTo>
                <a:cubicBezTo>
                  <a:pt x="45369" y="82568"/>
                  <a:pt x="45201" y="82737"/>
                  <a:pt x="45201" y="82933"/>
                </a:cubicBezTo>
                <a:cubicBezTo>
                  <a:pt x="45201" y="83158"/>
                  <a:pt x="45369" y="83326"/>
                  <a:pt x="45594" y="83326"/>
                </a:cubicBezTo>
                <a:cubicBezTo>
                  <a:pt x="45790" y="83326"/>
                  <a:pt x="45987" y="83158"/>
                  <a:pt x="45987" y="82933"/>
                </a:cubicBezTo>
                <a:cubicBezTo>
                  <a:pt x="45987" y="82737"/>
                  <a:pt x="45790" y="82568"/>
                  <a:pt x="45594" y="82568"/>
                </a:cubicBezTo>
                <a:close/>
                <a:moveTo>
                  <a:pt x="47559" y="82568"/>
                </a:moveTo>
                <a:cubicBezTo>
                  <a:pt x="47334" y="82568"/>
                  <a:pt x="47166" y="82737"/>
                  <a:pt x="47166" y="82933"/>
                </a:cubicBezTo>
                <a:cubicBezTo>
                  <a:pt x="47166" y="83158"/>
                  <a:pt x="47334" y="83326"/>
                  <a:pt x="47559" y="83326"/>
                </a:cubicBezTo>
                <a:cubicBezTo>
                  <a:pt x="47756" y="83326"/>
                  <a:pt x="47952" y="83158"/>
                  <a:pt x="47952" y="82933"/>
                </a:cubicBezTo>
                <a:cubicBezTo>
                  <a:pt x="47952" y="82737"/>
                  <a:pt x="47756" y="82568"/>
                  <a:pt x="47559" y="82568"/>
                </a:cubicBezTo>
                <a:close/>
                <a:moveTo>
                  <a:pt x="49524" y="82568"/>
                </a:moveTo>
                <a:cubicBezTo>
                  <a:pt x="49300" y="82568"/>
                  <a:pt x="49131" y="82737"/>
                  <a:pt x="49131" y="82933"/>
                </a:cubicBezTo>
                <a:cubicBezTo>
                  <a:pt x="49131" y="83158"/>
                  <a:pt x="49300" y="83326"/>
                  <a:pt x="49524" y="83326"/>
                </a:cubicBezTo>
                <a:cubicBezTo>
                  <a:pt x="49721" y="83326"/>
                  <a:pt x="49917" y="83158"/>
                  <a:pt x="49917" y="82933"/>
                </a:cubicBezTo>
                <a:cubicBezTo>
                  <a:pt x="49917" y="82737"/>
                  <a:pt x="49721" y="82568"/>
                  <a:pt x="49524" y="82568"/>
                </a:cubicBezTo>
                <a:close/>
                <a:moveTo>
                  <a:pt x="51489" y="82568"/>
                </a:moveTo>
                <a:cubicBezTo>
                  <a:pt x="51265" y="82568"/>
                  <a:pt x="51096" y="82737"/>
                  <a:pt x="51096" y="82933"/>
                </a:cubicBezTo>
                <a:cubicBezTo>
                  <a:pt x="51096" y="83158"/>
                  <a:pt x="51265" y="83326"/>
                  <a:pt x="51489" y="83326"/>
                </a:cubicBezTo>
                <a:cubicBezTo>
                  <a:pt x="51686" y="83326"/>
                  <a:pt x="51882" y="83158"/>
                  <a:pt x="51882" y="82933"/>
                </a:cubicBezTo>
                <a:cubicBezTo>
                  <a:pt x="51882" y="82737"/>
                  <a:pt x="51686" y="82568"/>
                  <a:pt x="51489" y="82568"/>
                </a:cubicBezTo>
                <a:close/>
                <a:moveTo>
                  <a:pt x="53455" y="82568"/>
                </a:moveTo>
                <a:cubicBezTo>
                  <a:pt x="53230" y="82568"/>
                  <a:pt x="53062" y="82737"/>
                  <a:pt x="53062" y="82933"/>
                </a:cubicBezTo>
                <a:cubicBezTo>
                  <a:pt x="53062" y="83158"/>
                  <a:pt x="53230" y="83326"/>
                  <a:pt x="53455" y="83326"/>
                </a:cubicBezTo>
                <a:cubicBezTo>
                  <a:pt x="53651" y="83326"/>
                  <a:pt x="53848" y="83158"/>
                  <a:pt x="53848" y="82933"/>
                </a:cubicBezTo>
                <a:cubicBezTo>
                  <a:pt x="53848" y="82737"/>
                  <a:pt x="53651" y="82568"/>
                  <a:pt x="53455" y="82568"/>
                </a:cubicBezTo>
                <a:close/>
                <a:moveTo>
                  <a:pt x="55420" y="82568"/>
                </a:moveTo>
                <a:cubicBezTo>
                  <a:pt x="55195" y="82568"/>
                  <a:pt x="55027" y="82737"/>
                  <a:pt x="55027" y="82933"/>
                </a:cubicBezTo>
                <a:cubicBezTo>
                  <a:pt x="55027" y="83158"/>
                  <a:pt x="55195" y="83326"/>
                  <a:pt x="55420" y="83326"/>
                </a:cubicBezTo>
                <a:cubicBezTo>
                  <a:pt x="55616" y="83326"/>
                  <a:pt x="55813" y="83158"/>
                  <a:pt x="55813" y="82933"/>
                </a:cubicBezTo>
                <a:cubicBezTo>
                  <a:pt x="55813" y="82737"/>
                  <a:pt x="55616" y="82568"/>
                  <a:pt x="55420" y="82568"/>
                </a:cubicBezTo>
                <a:close/>
                <a:moveTo>
                  <a:pt x="57385" y="82568"/>
                </a:moveTo>
                <a:cubicBezTo>
                  <a:pt x="57160" y="82568"/>
                  <a:pt x="56992" y="82737"/>
                  <a:pt x="56992" y="82933"/>
                </a:cubicBezTo>
                <a:cubicBezTo>
                  <a:pt x="56992" y="83158"/>
                  <a:pt x="57160" y="83326"/>
                  <a:pt x="57385" y="83326"/>
                </a:cubicBezTo>
                <a:cubicBezTo>
                  <a:pt x="57582" y="83326"/>
                  <a:pt x="57778" y="83158"/>
                  <a:pt x="57778" y="82933"/>
                </a:cubicBezTo>
                <a:cubicBezTo>
                  <a:pt x="57778" y="82737"/>
                  <a:pt x="57582" y="82568"/>
                  <a:pt x="57385" y="82568"/>
                </a:cubicBezTo>
                <a:close/>
                <a:moveTo>
                  <a:pt x="59350" y="82568"/>
                </a:moveTo>
                <a:cubicBezTo>
                  <a:pt x="59126" y="82568"/>
                  <a:pt x="58957" y="82737"/>
                  <a:pt x="58957" y="82933"/>
                </a:cubicBezTo>
                <a:cubicBezTo>
                  <a:pt x="58957" y="83158"/>
                  <a:pt x="59126" y="83326"/>
                  <a:pt x="59350" y="83326"/>
                </a:cubicBezTo>
                <a:cubicBezTo>
                  <a:pt x="59547" y="83326"/>
                  <a:pt x="59743" y="83158"/>
                  <a:pt x="59743" y="82933"/>
                </a:cubicBezTo>
                <a:cubicBezTo>
                  <a:pt x="59743" y="82737"/>
                  <a:pt x="59547" y="82568"/>
                  <a:pt x="59350" y="82568"/>
                </a:cubicBezTo>
                <a:close/>
                <a:moveTo>
                  <a:pt x="61316" y="82568"/>
                </a:moveTo>
                <a:cubicBezTo>
                  <a:pt x="61091" y="82568"/>
                  <a:pt x="60922" y="82737"/>
                  <a:pt x="60922" y="82933"/>
                </a:cubicBezTo>
                <a:cubicBezTo>
                  <a:pt x="60922" y="83158"/>
                  <a:pt x="61091" y="83326"/>
                  <a:pt x="61316" y="83326"/>
                </a:cubicBezTo>
                <a:cubicBezTo>
                  <a:pt x="61512" y="83326"/>
                  <a:pt x="61709" y="83158"/>
                  <a:pt x="61709" y="82933"/>
                </a:cubicBezTo>
                <a:cubicBezTo>
                  <a:pt x="61709" y="82737"/>
                  <a:pt x="61512" y="82568"/>
                  <a:pt x="61316" y="82568"/>
                </a:cubicBezTo>
                <a:close/>
                <a:moveTo>
                  <a:pt x="45594" y="84533"/>
                </a:moveTo>
                <a:cubicBezTo>
                  <a:pt x="45369" y="84533"/>
                  <a:pt x="45201" y="84702"/>
                  <a:pt x="45201" y="84898"/>
                </a:cubicBezTo>
                <a:cubicBezTo>
                  <a:pt x="45201" y="85123"/>
                  <a:pt x="45369" y="85291"/>
                  <a:pt x="45594" y="85291"/>
                </a:cubicBezTo>
                <a:cubicBezTo>
                  <a:pt x="45790" y="85291"/>
                  <a:pt x="45987" y="85123"/>
                  <a:pt x="45987" y="84898"/>
                </a:cubicBezTo>
                <a:cubicBezTo>
                  <a:pt x="45987" y="84702"/>
                  <a:pt x="45790" y="84533"/>
                  <a:pt x="45594" y="84533"/>
                </a:cubicBezTo>
                <a:close/>
                <a:moveTo>
                  <a:pt x="47559" y="84533"/>
                </a:moveTo>
                <a:cubicBezTo>
                  <a:pt x="47334" y="84533"/>
                  <a:pt x="47166" y="84702"/>
                  <a:pt x="47166" y="84898"/>
                </a:cubicBezTo>
                <a:cubicBezTo>
                  <a:pt x="47166" y="85123"/>
                  <a:pt x="47334" y="85291"/>
                  <a:pt x="47559" y="85291"/>
                </a:cubicBezTo>
                <a:cubicBezTo>
                  <a:pt x="47756" y="85291"/>
                  <a:pt x="47952" y="85123"/>
                  <a:pt x="47952" y="84898"/>
                </a:cubicBezTo>
                <a:cubicBezTo>
                  <a:pt x="47952" y="84702"/>
                  <a:pt x="47756" y="84533"/>
                  <a:pt x="47559" y="84533"/>
                </a:cubicBezTo>
                <a:close/>
                <a:moveTo>
                  <a:pt x="49524" y="84533"/>
                </a:moveTo>
                <a:cubicBezTo>
                  <a:pt x="49300" y="84533"/>
                  <a:pt x="49131" y="84702"/>
                  <a:pt x="49131" y="84898"/>
                </a:cubicBezTo>
                <a:cubicBezTo>
                  <a:pt x="49131" y="85123"/>
                  <a:pt x="49300" y="85291"/>
                  <a:pt x="49524" y="85291"/>
                </a:cubicBezTo>
                <a:cubicBezTo>
                  <a:pt x="49721" y="85291"/>
                  <a:pt x="49917" y="85123"/>
                  <a:pt x="49917" y="84898"/>
                </a:cubicBezTo>
                <a:cubicBezTo>
                  <a:pt x="49917" y="84702"/>
                  <a:pt x="49721" y="84533"/>
                  <a:pt x="49524" y="84533"/>
                </a:cubicBezTo>
                <a:close/>
                <a:moveTo>
                  <a:pt x="51489" y="84533"/>
                </a:moveTo>
                <a:cubicBezTo>
                  <a:pt x="51265" y="84533"/>
                  <a:pt x="51096" y="84702"/>
                  <a:pt x="51096" y="84898"/>
                </a:cubicBezTo>
                <a:cubicBezTo>
                  <a:pt x="51096" y="85123"/>
                  <a:pt x="51265" y="85291"/>
                  <a:pt x="51489" y="85291"/>
                </a:cubicBezTo>
                <a:cubicBezTo>
                  <a:pt x="51686" y="85291"/>
                  <a:pt x="51882" y="85123"/>
                  <a:pt x="51882" y="84898"/>
                </a:cubicBezTo>
                <a:cubicBezTo>
                  <a:pt x="51882" y="84702"/>
                  <a:pt x="51686" y="84533"/>
                  <a:pt x="51489" y="84533"/>
                </a:cubicBezTo>
                <a:close/>
                <a:moveTo>
                  <a:pt x="53455" y="84533"/>
                </a:moveTo>
                <a:cubicBezTo>
                  <a:pt x="53230" y="84533"/>
                  <a:pt x="53062" y="84702"/>
                  <a:pt x="53062" y="84898"/>
                </a:cubicBezTo>
                <a:cubicBezTo>
                  <a:pt x="53062" y="85123"/>
                  <a:pt x="53230" y="85291"/>
                  <a:pt x="53455" y="85291"/>
                </a:cubicBezTo>
                <a:cubicBezTo>
                  <a:pt x="53651" y="85291"/>
                  <a:pt x="53848" y="85123"/>
                  <a:pt x="53848" y="84898"/>
                </a:cubicBezTo>
                <a:cubicBezTo>
                  <a:pt x="53848" y="84702"/>
                  <a:pt x="53651" y="84533"/>
                  <a:pt x="53455" y="84533"/>
                </a:cubicBezTo>
                <a:close/>
                <a:moveTo>
                  <a:pt x="55420" y="84533"/>
                </a:moveTo>
                <a:cubicBezTo>
                  <a:pt x="55195" y="84533"/>
                  <a:pt x="55027" y="84702"/>
                  <a:pt x="55027" y="84898"/>
                </a:cubicBezTo>
                <a:cubicBezTo>
                  <a:pt x="55027" y="85123"/>
                  <a:pt x="55195" y="85291"/>
                  <a:pt x="55420" y="85291"/>
                </a:cubicBezTo>
                <a:cubicBezTo>
                  <a:pt x="55616" y="85291"/>
                  <a:pt x="55813" y="85123"/>
                  <a:pt x="55813" y="84898"/>
                </a:cubicBezTo>
                <a:cubicBezTo>
                  <a:pt x="55813" y="84702"/>
                  <a:pt x="55616" y="84533"/>
                  <a:pt x="55420" y="84533"/>
                </a:cubicBezTo>
                <a:close/>
                <a:moveTo>
                  <a:pt x="57385" y="84533"/>
                </a:moveTo>
                <a:cubicBezTo>
                  <a:pt x="57160" y="84533"/>
                  <a:pt x="56992" y="84702"/>
                  <a:pt x="56992" y="84898"/>
                </a:cubicBezTo>
                <a:cubicBezTo>
                  <a:pt x="56992" y="85123"/>
                  <a:pt x="57160" y="85291"/>
                  <a:pt x="57385" y="85291"/>
                </a:cubicBezTo>
                <a:cubicBezTo>
                  <a:pt x="57582" y="85291"/>
                  <a:pt x="57778" y="85123"/>
                  <a:pt x="57778" y="84898"/>
                </a:cubicBezTo>
                <a:cubicBezTo>
                  <a:pt x="57778" y="84702"/>
                  <a:pt x="57582" y="84533"/>
                  <a:pt x="57385" y="84533"/>
                </a:cubicBezTo>
                <a:close/>
                <a:moveTo>
                  <a:pt x="59350" y="84533"/>
                </a:moveTo>
                <a:cubicBezTo>
                  <a:pt x="59126" y="84533"/>
                  <a:pt x="58957" y="84702"/>
                  <a:pt x="58957" y="84898"/>
                </a:cubicBezTo>
                <a:cubicBezTo>
                  <a:pt x="58957" y="85123"/>
                  <a:pt x="59126" y="85291"/>
                  <a:pt x="59350" y="85291"/>
                </a:cubicBezTo>
                <a:cubicBezTo>
                  <a:pt x="59547" y="85291"/>
                  <a:pt x="59743" y="85123"/>
                  <a:pt x="59743" y="84898"/>
                </a:cubicBezTo>
                <a:cubicBezTo>
                  <a:pt x="59743" y="84702"/>
                  <a:pt x="59547" y="84533"/>
                  <a:pt x="59350" y="84533"/>
                </a:cubicBezTo>
                <a:close/>
                <a:moveTo>
                  <a:pt x="43629" y="86499"/>
                </a:moveTo>
                <a:cubicBezTo>
                  <a:pt x="43404" y="86499"/>
                  <a:pt x="43235" y="86667"/>
                  <a:pt x="43235" y="86864"/>
                </a:cubicBezTo>
                <a:cubicBezTo>
                  <a:pt x="43235" y="87088"/>
                  <a:pt x="43404" y="87257"/>
                  <a:pt x="43629" y="87257"/>
                </a:cubicBezTo>
                <a:cubicBezTo>
                  <a:pt x="43825" y="87257"/>
                  <a:pt x="44022" y="87088"/>
                  <a:pt x="44022" y="86864"/>
                </a:cubicBezTo>
                <a:cubicBezTo>
                  <a:pt x="44022" y="86667"/>
                  <a:pt x="43825" y="86499"/>
                  <a:pt x="43629" y="86499"/>
                </a:cubicBezTo>
                <a:close/>
                <a:moveTo>
                  <a:pt x="45594" y="86499"/>
                </a:moveTo>
                <a:cubicBezTo>
                  <a:pt x="45369" y="86499"/>
                  <a:pt x="45201" y="86667"/>
                  <a:pt x="45201" y="86864"/>
                </a:cubicBezTo>
                <a:cubicBezTo>
                  <a:pt x="45201" y="87088"/>
                  <a:pt x="45369" y="87257"/>
                  <a:pt x="45594" y="87257"/>
                </a:cubicBezTo>
                <a:cubicBezTo>
                  <a:pt x="45790" y="87257"/>
                  <a:pt x="45987" y="87088"/>
                  <a:pt x="45987" y="86864"/>
                </a:cubicBezTo>
                <a:cubicBezTo>
                  <a:pt x="45987" y="86667"/>
                  <a:pt x="45790" y="86499"/>
                  <a:pt x="45594" y="86499"/>
                </a:cubicBezTo>
                <a:close/>
                <a:moveTo>
                  <a:pt x="47559" y="86499"/>
                </a:moveTo>
                <a:cubicBezTo>
                  <a:pt x="47334" y="86499"/>
                  <a:pt x="47166" y="86667"/>
                  <a:pt x="47166" y="86864"/>
                </a:cubicBezTo>
                <a:cubicBezTo>
                  <a:pt x="47166" y="87088"/>
                  <a:pt x="47334" y="87257"/>
                  <a:pt x="47559" y="87257"/>
                </a:cubicBezTo>
                <a:cubicBezTo>
                  <a:pt x="47756" y="87257"/>
                  <a:pt x="47952" y="87088"/>
                  <a:pt x="47952" y="86864"/>
                </a:cubicBezTo>
                <a:cubicBezTo>
                  <a:pt x="47952" y="86667"/>
                  <a:pt x="47756" y="86499"/>
                  <a:pt x="47559" y="86499"/>
                </a:cubicBezTo>
                <a:close/>
                <a:moveTo>
                  <a:pt x="49524" y="86499"/>
                </a:moveTo>
                <a:cubicBezTo>
                  <a:pt x="49300" y="86499"/>
                  <a:pt x="49131" y="86667"/>
                  <a:pt x="49131" y="86864"/>
                </a:cubicBezTo>
                <a:cubicBezTo>
                  <a:pt x="49131" y="87088"/>
                  <a:pt x="49300" y="87257"/>
                  <a:pt x="49524" y="87257"/>
                </a:cubicBezTo>
                <a:cubicBezTo>
                  <a:pt x="49721" y="87257"/>
                  <a:pt x="49917" y="87088"/>
                  <a:pt x="49917" y="86864"/>
                </a:cubicBezTo>
                <a:cubicBezTo>
                  <a:pt x="49917" y="86667"/>
                  <a:pt x="49721" y="86499"/>
                  <a:pt x="49524" y="86499"/>
                </a:cubicBezTo>
                <a:close/>
                <a:moveTo>
                  <a:pt x="51489" y="86499"/>
                </a:moveTo>
                <a:cubicBezTo>
                  <a:pt x="51265" y="86499"/>
                  <a:pt x="51096" y="86667"/>
                  <a:pt x="51096" y="86864"/>
                </a:cubicBezTo>
                <a:cubicBezTo>
                  <a:pt x="51096" y="87088"/>
                  <a:pt x="51265" y="87257"/>
                  <a:pt x="51489" y="87257"/>
                </a:cubicBezTo>
                <a:cubicBezTo>
                  <a:pt x="51686" y="87257"/>
                  <a:pt x="51882" y="87088"/>
                  <a:pt x="51882" y="86864"/>
                </a:cubicBezTo>
                <a:cubicBezTo>
                  <a:pt x="51882" y="86667"/>
                  <a:pt x="51686" y="86499"/>
                  <a:pt x="51489" y="86499"/>
                </a:cubicBezTo>
                <a:close/>
                <a:moveTo>
                  <a:pt x="53455" y="86499"/>
                </a:moveTo>
                <a:cubicBezTo>
                  <a:pt x="53230" y="86499"/>
                  <a:pt x="53062" y="86667"/>
                  <a:pt x="53062" y="86864"/>
                </a:cubicBezTo>
                <a:cubicBezTo>
                  <a:pt x="53062" y="87088"/>
                  <a:pt x="53230" y="87257"/>
                  <a:pt x="53455" y="87257"/>
                </a:cubicBezTo>
                <a:cubicBezTo>
                  <a:pt x="53651" y="87257"/>
                  <a:pt x="53848" y="87088"/>
                  <a:pt x="53848" y="86864"/>
                </a:cubicBezTo>
                <a:cubicBezTo>
                  <a:pt x="53848" y="86667"/>
                  <a:pt x="53651" y="86499"/>
                  <a:pt x="53455" y="86499"/>
                </a:cubicBezTo>
                <a:close/>
                <a:moveTo>
                  <a:pt x="55420" y="86499"/>
                </a:moveTo>
                <a:cubicBezTo>
                  <a:pt x="55195" y="86499"/>
                  <a:pt x="55027" y="86667"/>
                  <a:pt x="55027" y="86864"/>
                </a:cubicBezTo>
                <a:cubicBezTo>
                  <a:pt x="55027" y="87088"/>
                  <a:pt x="55195" y="87257"/>
                  <a:pt x="55420" y="87257"/>
                </a:cubicBezTo>
                <a:cubicBezTo>
                  <a:pt x="55616" y="87257"/>
                  <a:pt x="55813" y="87088"/>
                  <a:pt x="55813" y="86864"/>
                </a:cubicBezTo>
                <a:cubicBezTo>
                  <a:pt x="55813" y="86667"/>
                  <a:pt x="55616" y="86499"/>
                  <a:pt x="55420" y="86499"/>
                </a:cubicBezTo>
                <a:close/>
                <a:moveTo>
                  <a:pt x="57385" y="86499"/>
                </a:moveTo>
                <a:cubicBezTo>
                  <a:pt x="57160" y="86499"/>
                  <a:pt x="56992" y="86667"/>
                  <a:pt x="56992" y="86864"/>
                </a:cubicBezTo>
                <a:cubicBezTo>
                  <a:pt x="56992" y="87088"/>
                  <a:pt x="57160" y="87257"/>
                  <a:pt x="57385" y="87257"/>
                </a:cubicBezTo>
                <a:cubicBezTo>
                  <a:pt x="57582" y="87257"/>
                  <a:pt x="57778" y="87088"/>
                  <a:pt x="57778" y="86864"/>
                </a:cubicBezTo>
                <a:cubicBezTo>
                  <a:pt x="57778" y="86667"/>
                  <a:pt x="57582" y="86499"/>
                  <a:pt x="57385" y="86499"/>
                </a:cubicBezTo>
                <a:close/>
                <a:moveTo>
                  <a:pt x="59350" y="86499"/>
                </a:moveTo>
                <a:cubicBezTo>
                  <a:pt x="59126" y="86499"/>
                  <a:pt x="58957" y="86667"/>
                  <a:pt x="58957" y="86864"/>
                </a:cubicBezTo>
                <a:cubicBezTo>
                  <a:pt x="58957" y="87088"/>
                  <a:pt x="59126" y="87257"/>
                  <a:pt x="59350" y="87257"/>
                </a:cubicBezTo>
                <a:cubicBezTo>
                  <a:pt x="59547" y="87257"/>
                  <a:pt x="59743" y="87088"/>
                  <a:pt x="59743" y="86864"/>
                </a:cubicBezTo>
                <a:cubicBezTo>
                  <a:pt x="59743" y="86667"/>
                  <a:pt x="59547" y="86499"/>
                  <a:pt x="59350" y="86499"/>
                </a:cubicBezTo>
                <a:close/>
                <a:moveTo>
                  <a:pt x="43629" y="88464"/>
                </a:moveTo>
                <a:cubicBezTo>
                  <a:pt x="43404" y="88464"/>
                  <a:pt x="43235" y="88632"/>
                  <a:pt x="43235" y="88829"/>
                </a:cubicBezTo>
                <a:cubicBezTo>
                  <a:pt x="43235" y="89053"/>
                  <a:pt x="43404" y="89222"/>
                  <a:pt x="43629" y="89222"/>
                </a:cubicBezTo>
                <a:cubicBezTo>
                  <a:pt x="43825" y="89222"/>
                  <a:pt x="44022" y="89053"/>
                  <a:pt x="44022" y="88829"/>
                </a:cubicBezTo>
                <a:cubicBezTo>
                  <a:pt x="44022" y="88632"/>
                  <a:pt x="43825" y="88464"/>
                  <a:pt x="43629" y="88464"/>
                </a:cubicBezTo>
                <a:close/>
                <a:moveTo>
                  <a:pt x="45594" y="88464"/>
                </a:moveTo>
                <a:cubicBezTo>
                  <a:pt x="45369" y="88464"/>
                  <a:pt x="45201" y="88632"/>
                  <a:pt x="45201" y="88829"/>
                </a:cubicBezTo>
                <a:cubicBezTo>
                  <a:pt x="45201" y="89053"/>
                  <a:pt x="45369" y="89222"/>
                  <a:pt x="45594" y="89222"/>
                </a:cubicBezTo>
                <a:cubicBezTo>
                  <a:pt x="45790" y="89222"/>
                  <a:pt x="45987" y="89053"/>
                  <a:pt x="45987" y="88829"/>
                </a:cubicBezTo>
                <a:cubicBezTo>
                  <a:pt x="45987" y="88632"/>
                  <a:pt x="45790" y="88464"/>
                  <a:pt x="45594" y="88464"/>
                </a:cubicBezTo>
                <a:close/>
                <a:moveTo>
                  <a:pt x="47559" y="88464"/>
                </a:moveTo>
                <a:cubicBezTo>
                  <a:pt x="47334" y="88464"/>
                  <a:pt x="47166" y="88632"/>
                  <a:pt x="47166" y="88829"/>
                </a:cubicBezTo>
                <a:cubicBezTo>
                  <a:pt x="47166" y="89053"/>
                  <a:pt x="47334" y="89222"/>
                  <a:pt x="47559" y="89222"/>
                </a:cubicBezTo>
                <a:cubicBezTo>
                  <a:pt x="47756" y="89222"/>
                  <a:pt x="47952" y="89053"/>
                  <a:pt x="47952" y="88829"/>
                </a:cubicBezTo>
                <a:cubicBezTo>
                  <a:pt x="47952" y="88632"/>
                  <a:pt x="47756" y="88464"/>
                  <a:pt x="47559" y="88464"/>
                </a:cubicBezTo>
                <a:close/>
                <a:moveTo>
                  <a:pt x="49524" y="88464"/>
                </a:moveTo>
                <a:cubicBezTo>
                  <a:pt x="49300" y="88464"/>
                  <a:pt x="49131" y="88632"/>
                  <a:pt x="49131" y="88829"/>
                </a:cubicBezTo>
                <a:cubicBezTo>
                  <a:pt x="49131" y="89053"/>
                  <a:pt x="49300" y="89222"/>
                  <a:pt x="49524" y="89222"/>
                </a:cubicBezTo>
                <a:cubicBezTo>
                  <a:pt x="49721" y="89222"/>
                  <a:pt x="49917" y="89053"/>
                  <a:pt x="49917" y="88829"/>
                </a:cubicBezTo>
                <a:cubicBezTo>
                  <a:pt x="49917" y="88632"/>
                  <a:pt x="49721" y="88464"/>
                  <a:pt x="49524" y="88464"/>
                </a:cubicBezTo>
                <a:close/>
                <a:moveTo>
                  <a:pt x="51489" y="88464"/>
                </a:moveTo>
                <a:cubicBezTo>
                  <a:pt x="51265" y="88464"/>
                  <a:pt x="51096" y="88632"/>
                  <a:pt x="51096" y="88829"/>
                </a:cubicBezTo>
                <a:cubicBezTo>
                  <a:pt x="51096" y="89053"/>
                  <a:pt x="51265" y="89222"/>
                  <a:pt x="51489" y="89222"/>
                </a:cubicBezTo>
                <a:cubicBezTo>
                  <a:pt x="51686" y="89222"/>
                  <a:pt x="51882" y="89053"/>
                  <a:pt x="51882" y="88829"/>
                </a:cubicBezTo>
                <a:cubicBezTo>
                  <a:pt x="51882" y="88632"/>
                  <a:pt x="51686" y="88464"/>
                  <a:pt x="51489" y="88464"/>
                </a:cubicBezTo>
                <a:close/>
                <a:moveTo>
                  <a:pt x="53455" y="88464"/>
                </a:moveTo>
                <a:cubicBezTo>
                  <a:pt x="53230" y="88464"/>
                  <a:pt x="53062" y="88632"/>
                  <a:pt x="53062" y="88829"/>
                </a:cubicBezTo>
                <a:cubicBezTo>
                  <a:pt x="53062" y="89053"/>
                  <a:pt x="53230" y="89222"/>
                  <a:pt x="53455" y="89222"/>
                </a:cubicBezTo>
                <a:cubicBezTo>
                  <a:pt x="53651" y="89222"/>
                  <a:pt x="53848" y="89053"/>
                  <a:pt x="53848" y="88829"/>
                </a:cubicBezTo>
                <a:cubicBezTo>
                  <a:pt x="53848" y="88632"/>
                  <a:pt x="53651" y="88464"/>
                  <a:pt x="53455" y="88464"/>
                </a:cubicBezTo>
                <a:close/>
                <a:moveTo>
                  <a:pt x="55420" y="88464"/>
                </a:moveTo>
                <a:cubicBezTo>
                  <a:pt x="55195" y="88464"/>
                  <a:pt x="55027" y="88632"/>
                  <a:pt x="55027" y="88829"/>
                </a:cubicBezTo>
                <a:cubicBezTo>
                  <a:pt x="55027" y="89053"/>
                  <a:pt x="55195" y="89222"/>
                  <a:pt x="55420" y="89222"/>
                </a:cubicBezTo>
                <a:cubicBezTo>
                  <a:pt x="55616" y="89222"/>
                  <a:pt x="55813" y="89053"/>
                  <a:pt x="55813" y="88829"/>
                </a:cubicBezTo>
                <a:cubicBezTo>
                  <a:pt x="55813" y="88632"/>
                  <a:pt x="55616" y="88464"/>
                  <a:pt x="55420" y="88464"/>
                </a:cubicBezTo>
                <a:close/>
                <a:moveTo>
                  <a:pt x="57385" y="88464"/>
                </a:moveTo>
                <a:cubicBezTo>
                  <a:pt x="57160" y="88464"/>
                  <a:pt x="56992" y="88632"/>
                  <a:pt x="56992" y="88829"/>
                </a:cubicBezTo>
                <a:cubicBezTo>
                  <a:pt x="56992" y="89053"/>
                  <a:pt x="57160" y="89222"/>
                  <a:pt x="57385" y="89222"/>
                </a:cubicBezTo>
                <a:cubicBezTo>
                  <a:pt x="57582" y="89222"/>
                  <a:pt x="57778" y="89053"/>
                  <a:pt x="57778" y="88829"/>
                </a:cubicBezTo>
                <a:cubicBezTo>
                  <a:pt x="57778" y="88632"/>
                  <a:pt x="57582" y="88464"/>
                  <a:pt x="57385" y="88464"/>
                </a:cubicBezTo>
                <a:close/>
                <a:moveTo>
                  <a:pt x="59350" y="88464"/>
                </a:moveTo>
                <a:cubicBezTo>
                  <a:pt x="59126" y="88464"/>
                  <a:pt x="58957" y="88632"/>
                  <a:pt x="58957" y="88829"/>
                </a:cubicBezTo>
                <a:cubicBezTo>
                  <a:pt x="58957" y="89053"/>
                  <a:pt x="59126" y="89222"/>
                  <a:pt x="59350" y="89222"/>
                </a:cubicBezTo>
                <a:cubicBezTo>
                  <a:pt x="59547" y="89222"/>
                  <a:pt x="59743" y="89053"/>
                  <a:pt x="59743" y="88829"/>
                </a:cubicBezTo>
                <a:cubicBezTo>
                  <a:pt x="59743" y="88632"/>
                  <a:pt x="59547" y="88464"/>
                  <a:pt x="59350" y="88464"/>
                </a:cubicBezTo>
                <a:close/>
                <a:moveTo>
                  <a:pt x="43629" y="90429"/>
                </a:moveTo>
                <a:cubicBezTo>
                  <a:pt x="43404" y="90429"/>
                  <a:pt x="43235" y="90597"/>
                  <a:pt x="43235" y="90794"/>
                </a:cubicBezTo>
                <a:cubicBezTo>
                  <a:pt x="43235" y="91019"/>
                  <a:pt x="43404" y="91187"/>
                  <a:pt x="43629" y="91187"/>
                </a:cubicBezTo>
                <a:cubicBezTo>
                  <a:pt x="43825" y="91187"/>
                  <a:pt x="44022" y="91019"/>
                  <a:pt x="44022" y="90794"/>
                </a:cubicBezTo>
                <a:cubicBezTo>
                  <a:pt x="44022" y="90597"/>
                  <a:pt x="43825" y="90429"/>
                  <a:pt x="43629" y="90429"/>
                </a:cubicBezTo>
                <a:close/>
                <a:moveTo>
                  <a:pt x="45594" y="90429"/>
                </a:moveTo>
                <a:cubicBezTo>
                  <a:pt x="45369" y="90429"/>
                  <a:pt x="45201" y="90597"/>
                  <a:pt x="45201" y="90794"/>
                </a:cubicBezTo>
                <a:cubicBezTo>
                  <a:pt x="45201" y="91019"/>
                  <a:pt x="45369" y="91187"/>
                  <a:pt x="45594" y="91187"/>
                </a:cubicBezTo>
                <a:cubicBezTo>
                  <a:pt x="45790" y="91187"/>
                  <a:pt x="45987" y="91019"/>
                  <a:pt x="45987" y="90794"/>
                </a:cubicBezTo>
                <a:cubicBezTo>
                  <a:pt x="45987" y="90597"/>
                  <a:pt x="45790" y="90429"/>
                  <a:pt x="45594" y="90429"/>
                </a:cubicBezTo>
                <a:close/>
                <a:moveTo>
                  <a:pt x="47559" y="90429"/>
                </a:moveTo>
                <a:cubicBezTo>
                  <a:pt x="47334" y="90429"/>
                  <a:pt x="47166" y="90597"/>
                  <a:pt x="47166" y="90794"/>
                </a:cubicBezTo>
                <a:cubicBezTo>
                  <a:pt x="47166" y="91019"/>
                  <a:pt x="47334" y="91187"/>
                  <a:pt x="47559" y="91187"/>
                </a:cubicBezTo>
                <a:cubicBezTo>
                  <a:pt x="47756" y="91187"/>
                  <a:pt x="47952" y="91019"/>
                  <a:pt x="47952" y="90794"/>
                </a:cubicBezTo>
                <a:cubicBezTo>
                  <a:pt x="47952" y="90597"/>
                  <a:pt x="47756" y="90429"/>
                  <a:pt x="47559" y="90429"/>
                </a:cubicBezTo>
                <a:close/>
                <a:moveTo>
                  <a:pt x="49524" y="90429"/>
                </a:moveTo>
                <a:cubicBezTo>
                  <a:pt x="49300" y="90429"/>
                  <a:pt x="49131" y="90597"/>
                  <a:pt x="49131" y="90794"/>
                </a:cubicBezTo>
                <a:cubicBezTo>
                  <a:pt x="49131" y="91019"/>
                  <a:pt x="49300" y="91187"/>
                  <a:pt x="49524" y="91187"/>
                </a:cubicBezTo>
                <a:cubicBezTo>
                  <a:pt x="49721" y="91187"/>
                  <a:pt x="49917" y="91019"/>
                  <a:pt x="49917" y="90794"/>
                </a:cubicBezTo>
                <a:cubicBezTo>
                  <a:pt x="49917" y="90597"/>
                  <a:pt x="49721" y="90429"/>
                  <a:pt x="49524" y="90429"/>
                </a:cubicBezTo>
                <a:close/>
                <a:moveTo>
                  <a:pt x="51489" y="90429"/>
                </a:moveTo>
                <a:cubicBezTo>
                  <a:pt x="51265" y="90429"/>
                  <a:pt x="51096" y="90597"/>
                  <a:pt x="51096" y="90794"/>
                </a:cubicBezTo>
                <a:cubicBezTo>
                  <a:pt x="51096" y="91019"/>
                  <a:pt x="51265" y="91187"/>
                  <a:pt x="51489" y="91187"/>
                </a:cubicBezTo>
                <a:cubicBezTo>
                  <a:pt x="51686" y="91187"/>
                  <a:pt x="51882" y="91019"/>
                  <a:pt x="51882" y="90794"/>
                </a:cubicBezTo>
                <a:cubicBezTo>
                  <a:pt x="51882" y="90597"/>
                  <a:pt x="51686" y="90429"/>
                  <a:pt x="51489" y="90429"/>
                </a:cubicBezTo>
                <a:close/>
                <a:moveTo>
                  <a:pt x="53455" y="90429"/>
                </a:moveTo>
                <a:cubicBezTo>
                  <a:pt x="53230" y="90429"/>
                  <a:pt x="53062" y="90597"/>
                  <a:pt x="53062" y="90794"/>
                </a:cubicBezTo>
                <a:cubicBezTo>
                  <a:pt x="53062" y="91019"/>
                  <a:pt x="53230" y="91187"/>
                  <a:pt x="53455" y="91187"/>
                </a:cubicBezTo>
                <a:cubicBezTo>
                  <a:pt x="53651" y="91187"/>
                  <a:pt x="53848" y="91019"/>
                  <a:pt x="53848" y="90794"/>
                </a:cubicBezTo>
                <a:cubicBezTo>
                  <a:pt x="53848" y="90597"/>
                  <a:pt x="53651" y="90429"/>
                  <a:pt x="53455" y="90429"/>
                </a:cubicBezTo>
                <a:close/>
                <a:moveTo>
                  <a:pt x="55420" y="90429"/>
                </a:moveTo>
                <a:cubicBezTo>
                  <a:pt x="55195" y="90429"/>
                  <a:pt x="55027" y="90597"/>
                  <a:pt x="55027" y="90794"/>
                </a:cubicBezTo>
                <a:cubicBezTo>
                  <a:pt x="55027" y="91019"/>
                  <a:pt x="55195" y="91187"/>
                  <a:pt x="55420" y="91187"/>
                </a:cubicBezTo>
                <a:cubicBezTo>
                  <a:pt x="55616" y="91187"/>
                  <a:pt x="55813" y="91019"/>
                  <a:pt x="55813" y="90794"/>
                </a:cubicBezTo>
                <a:cubicBezTo>
                  <a:pt x="55813" y="90597"/>
                  <a:pt x="55616" y="90429"/>
                  <a:pt x="55420" y="90429"/>
                </a:cubicBezTo>
                <a:close/>
                <a:moveTo>
                  <a:pt x="57385" y="90429"/>
                </a:moveTo>
                <a:cubicBezTo>
                  <a:pt x="57160" y="90429"/>
                  <a:pt x="56992" y="90597"/>
                  <a:pt x="56992" y="90794"/>
                </a:cubicBezTo>
                <a:cubicBezTo>
                  <a:pt x="56992" y="91019"/>
                  <a:pt x="57160" y="91187"/>
                  <a:pt x="57385" y="91187"/>
                </a:cubicBezTo>
                <a:cubicBezTo>
                  <a:pt x="57582" y="91187"/>
                  <a:pt x="57778" y="91019"/>
                  <a:pt x="57778" y="90794"/>
                </a:cubicBezTo>
                <a:cubicBezTo>
                  <a:pt x="57778" y="90597"/>
                  <a:pt x="57582" y="90429"/>
                  <a:pt x="57385" y="90429"/>
                </a:cubicBezTo>
                <a:close/>
                <a:moveTo>
                  <a:pt x="59350" y="90429"/>
                </a:moveTo>
                <a:cubicBezTo>
                  <a:pt x="59126" y="90429"/>
                  <a:pt x="58957" y="90597"/>
                  <a:pt x="58957" y="90794"/>
                </a:cubicBezTo>
                <a:cubicBezTo>
                  <a:pt x="58957" y="91019"/>
                  <a:pt x="59126" y="91187"/>
                  <a:pt x="59350" y="91187"/>
                </a:cubicBezTo>
                <a:cubicBezTo>
                  <a:pt x="59547" y="91187"/>
                  <a:pt x="59743" y="91019"/>
                  <a:pt x="59743" y="90794"/>
                </a:cubicBezTo>
                <a:cubicBezTo>
                  <a:pt x="59743" y="90597"/>
                  <a:pt x="59547" y="90429"/>
                  <a:pt x="59350" y="90429"/>
                </a:cubicBezTo>
                <a:close/>
                <a:moveTo>
                  <a:pt x="41663" y="92394"/>
                </a:moveTo>
                <a:cubicBezTo>
                  <a:pt x="41439" y="92394"/>
                  <a:pt x="41270" y="92563"/>
                  <a:pt x="41270" y="92759"/>
                </a:cubicBezTo>
                <a:cubicBezTo>
                  <a:pt x="41270" y="92984"/>
                  <a:pt x="41439" y="93152"/>
                  <a:pt x="41663" y="93152"/>
                </a:cubicBezTo>
                <a:cubicBezTo>
                  <a:pt x="41860" y="93152"/>
                  <a:pt x="42056" y="92984"/>
                  <a:pt x="42056" y="92759"/>
                </a:cubicBezTo>
                <a:cubicBezTo>
                  <a:pt x="42056" y="92563"/>
                  <a:pt x="41860" y="92394"/>
                  <a:pt x="41663" y="92394"/>
                </a:cubicBezTo>
                <a:close/>
                <a:moveTo>
                  <a:pt x="43629" y="92394"/>
                </a:moveTo>
                <a:cubicBezTo>
                  <a:pt x="43404" y="92394"/>
                  <a:pt x="43235" y="92563"/>
                  <a:pt x="43235" y="92759"/>
                </a:cubicBezTo>
                <a:cubicBezTo>
                  <a:pt x="43235" y="92984"/>
                  <a:pt x="43404" y="93152"/>
                  <a:pt x="43629" y="93152"/>
                </a:cubicBezTo>
                <a:cubicBezTo>
                  <a:pt x="43825" y="93152"/>
                  <a:pt x="44022" y="92984"/>
                  <a:pt x="44022" y="92759"/>
                </a:cubicBezTo>
                <a:cubicBezTo>
                  <a:pt x="44022" y="92563"/>
                  <a:pt x="43825" y="92394"/>
                  <a:pt x="43629" y="92394"/>
                </a:cubicBezTo>
                <a:close/>
                <a:moveTo>
                  <a:pt x="45594" y="92394"/>
                </a:moveTo>
                <a:cubicBezTo>
                  <a:pt x="45369" y="92394"/>
                  <a:pt x="45201" y="92563"/>
                  <a:pt x="45201" y="92759"/>
                </a:cubicBezTo>
                <a:cubicBezTo>
                  <a:pt x="45201" y="92984"/>
                  <a:pt x="45369" y="93152"/>
                  <a:pt x="45594" y="93152"/>
                </a:cubicBezTo>
                <a:cubicBezTo>
                  <a:pt x="45790" y="93152"/>
                  <a:pt x="45987" y="92984"/>
                  <a:pt x="45987" y="92759"/>
                </a:cubicBezTo>
                <a:cubicBezTo>
                  <a:pt x="45987" y="92563"/>
                  <a:pt x="45790" y="92394"/>
                  <a:pt x="45594" y="92394"/>
                </a:cubicBezTo>
                <a:close/>
                <a:moveTo>
                  <a:pt x="47559" y="92394"/>
                </a:moveTo>
                <a:cubicBezTo>
                  <a:pt x="47334" y="92394"/>
                  <a:pt x="47166" y="92563"/>
                  <a:pt x="47166" y="92759"/>
                </a:cubicBezTo>
                <a:cubicBezTo>
                  <a:pt x="47166" y="92984"/>
                  <a:pt x="47334" y="93152"/>
                  <a:pt x="47559" y="93152"/>
                </a:cubicBezTo>
                <a:cubicBezTo>
                  <a:pt x="47756" y="93152"/>
                  <a:pt x="47952" y="92984"/>
                  <a:pt x="47952" y="92759"/>
                </a:cubicBezTo>
                <a:cubicBezTo>
                  <a:pt x="47952" y="92563"/>
                  <a:pt x="47756" y="92394"/>
                  <a:pt x="47559" y="92394"/>
                </a:cubicBezTo>
                <a:close/>
                <a:moveTo>
                  <a:pt x="49524" y="92394"/>
                </a:moveTo>
                <a:cubicBezTo>
                  <a:pt x="49300" y="92394"/>
                  <a:pt x="49131" y="92563"/>
                  <a:pt x="49131" y="92759"/>
                </a:cubicBezTo>
                <a:cubicBezTo>
                  <a:pt x="49131" y="92984"/>
                  <a:pt x="49300" y="93152"/>
                  <a:pt x="49524" y="93152"/>
                </a:cubicBezTo>
                <a:cubicBezTo>
                  <a:pt x="49721" y="93152"/>
                  <a:pt x="49917" y="92984"/>
                  <a:pt x="49917" y="92759"/>
                </a:cubicBezTo>
                <a:cubicBezTo>
                  <a:pt x="49917" y="92563"/>
                  <a:pt x="49721" y="92394"/>
                  <a:pt x="49524" y="92394"/>
                </a:cubicBezTo>
                <a:close/>
                <a:moveTo>
                  <a:pt x="51489" y="92394"/>
                </a:moveTo>
                <a:cubicBezTo>
                  <a:pt x="51265" y="92394"/>
                  <a:pt x="51096" y="92563"/>
                  <a:pt x="51096" y="92759"/>
                </a:cubicBezTo>
                <a:cubicBezTo>
                  <a:pt x="51096" y="92984"/>
                  <a:pt x="51265" y="93152"/>
                  <a:pt x="51489" y="93152"/>
                </a:cubicBezTo>
                <a:cubicBezTo>
                  <a:pt x="51686" y="93152"/>
                  <a:pt x="51882" y="92984"/>
                  <a:pt x="51882" y="92759"/>
                </a:cubicBezTo>
                <a:cubicBezTo>
                  <a:pt x="51882" y="92563"/>
                  <a:pt x="51686" y="92394"/>
                  <a:pt x="51489" y="92394"/>
                </a:cubicBezTo>
                <a:close/>
                <a:moveTo>
                  <a:pt x="53455" y="92394"/>
                </a:moveTo>
                <a:cubicBezTo>
                  <a:pt x="53230" y="92394"/>
                  <a:pt x="53062" y="92563"/>
                  <a:pt x="53062" y="92759"/>
                </a:cubicBezTo>
                <a:cubicBezTo>
                  <a:pt x="53062" y="92984"/>
                  <a:pt x="53230" y="93152"/>
                  <a:pt x="53455" y="93152"/>
                </a:cubicBezTo>
                <a:cubicBezTo>
                  <a:pt x="53651" y="93152"/>
                  <a:pt x="53848" y="92984"/>
                  <a:pt x="53848" y="92759"/>
                </a:cubicBezTo>
                <a:cubicBezTo>
                  <a:pt x="53848" y="92563"/>
                  <a:pt x="53651" y="92394"/>
                  <a:pt x="53455" y="92394"/>
                </a:cubicBezTo>
                <a:close/>
                <a:moveTo>
                  <a:pt x="55420" y="92394"/>
                </a:moveTo>
                <a:cubicBezTo>
                  <a:pt x="55195" y="92394"/>
                  <a:pt x="55027" y="92563"/>
                  <a:pt x="55027" y="92759"/>
                </a:cubicBezTo>
                <a:cubicBezTo>
                  <a:pt x="55027" y="92984"/>
                  <a:pt x="55195" y="93152"/>
                  <a:pt x="55420" y="93152"/>
                </a:cubicBezTo>
                <a:cubicBezTo>
                  <a:pt x="55616" y="93152"/>
                  <a:pt x="55813" y="92984"/>
                  <a:pt x="55813" y="92759"/>
                </a:cubicBezTo>
                <a:cubicBezTo>
                  <a:pt x="55813" y="92563"/>
                  <a:pt x="55616" y="92394"/>
                  <a:pt x="55420" y="92394"/>
                </a:cubicBezTo>
                <a:close/>
                <a:moveTo>
                  <a:pt x="57385" y="92394"/>
                </a:moveTo>
                <a:cubicBezTo>
                  <a:pt x="57160" y="92394"/>
                  <a:pt x="56992" y="92563"/>
                  <a:pt x="56992" y="92759"/>
                </a:cubicBezTo>
                <a:cubicBezTo>
                  <a:pt x="56992" y="92984"/>
                  <a:pt x="57160" y="93152"/>
                  <a:pt x="57385" y="93152"/>
                </a:cubicBezTo>
                <a:cubicBezTo>
                  <a:pt x="57582" y="93152"/>
                  <a:pt x="57778" y="92984"/>
                  <a:pt x="57778" y="92759"/>
                </a:cubicBezTo>
                <a:cubicBezTo>
                  <a:pt x="57778" y="92563"/>
                  <a:pt x="57582" y="92394"/>
                  <a:pt x="57385" y="92394"/>
                </a:cubicBezTo>
                <a:close/>
                <a:moveTo>
                  <a:pt x="41663" y="94359"/>
                </a:moveTo>
                <a:cubicBezTo>
                  <a:pt x="41439" y="94359"/>
                  <a:pt x="41270" y="94528"/>
                  <a:pt x="41270" y="94724"/>
                </a:cubicBezTo>
                <a:cubicBezTo>
                  <a:pt x="41270" y="94949"/>
                  <a:pt x="41439" y="95117"/>
                  <a:pt x="41663" y="95117"/>
                </a:cubicBezTo>
                <a:cubicBezTo>
                  <a:pt x="41860" y="95117"/>
                  <a:pt x="42056" y="94949"/>
                  <a:pt x="42056" y="94724"/>
                </a:cubicBezTo>
                <a:cubicBezTo>
                  <a:pt x="42056" y="94528"/>
                  <a:pt x="41860" y="94359"/>
                  <a:pt x="41663" y="94359"/>
                </a:cubicBezTo>
                <a:close/>
                <a:moveTo>
                  <a:pt x="43629" y="94359"/>
                </a:moveTo>
                <a:cubicBezTo>
                  <a:pt x="43404" y="94359"/>
                  <a:pt x="43235" y="94528"/>
                  <a:pt x="43235" y="94724"/>
                </a:cubicBezTo>
                <a:cubicBezTo>
                  <a:pt x="43235" y="94949"/>
                  <a:pt x="43404" y="95117"/>
                  <a:pt x="43629" y="95117"/>
                </a:cubicBezTo>
                <a:cubicBezTo>
                  <a:pt x="43825" y="95117"/>
                  <a:pt x="44022" y="94949"/>
                  <a:pt x="44022" y="94724"/>
                </a:cubicBezTo>
                <a:cubicBezTo>
                  <a:pt x="44022" y="94528"/>
                  <a:pt x="43825" y="94359"/>
                  <a:pt x="43629" y="94359"/>
                </a:cubicBezTo>
                <a:close/>
                <a:moveTo>
                  <a:pt x="45594" y="94359"/>
                </a:moveTo>
                <a:cubicBezTo>
                  <a:pt x="45369" y="94359"/>
                  <a:pt x="45201" y="94528"/>
                  <a:pt x="45201" y="94724"/>
                </a:cubicBezTo>
                <a:cubicBezTo>
                  <a:pt x="45201" y="94949"/>
                  <a:pt x="45369" y="95117"/>
                  <a:pt x="45594" y="95117"/>
                </a:cubicBezTo>
                <a:cubicBezTo>
                  <a:pt x="45790" y="95117"/>
                  <a:pt x="45987" y="94949"/>
                  <a:pt x="45987" y="94724"/>
                </a:cubicBezTo>
                <a:cubicBezTo>
                  <a:pt x="45987" y="94528"/>
                  <a:pt x="45790" y="94359"/>
                  <a:pt x="45594" y="94359"/>
                </a:cubicBezTo>
                <a:close/>
                <a:moveTo>
                  <a:pt x="47559" y="94359"/>
                </a:moveTo>
                <a:cubicBezTo>
                  <a:pt x="47334" y="94359"/>
                  <a:pt x="47166" y="94528"/>
                  <a:pt x="47166" y="94724"/>
                </a:cubicBezTo>
                <a:cubicBezTo>
                  <a:pt x="47166" y="94949"/>
                  <a:pt x="47334" y="95117"/>
                  <a:pt x="47559" y="95117"/>
                </a:cubicBezTo>
                <a:cubicBezTo>
                  <a:pt x="47756" y="95117"/>
                  <a:pt x="47952" y="94949"/>
                  <a:pt x="47952" y="94724"/>
                </a:cubicBezTo>
                <a:cubicBezTo>
                  <a:pt x="47952" y="94528"/>
                  <a:pt x="47756" y="94359"/>
                  <a:pt x="47559" y="94359"/>
                </a:cubicBezTo>
                <a:close/>
                <a:moveTo>
                  <a:pt x="49524" y="94359"/>
                </a:moveTo>
                <a:cubicBezTo>
                  <a:pt x="49300" y="94359"/>
                  <a:pt x="49131" y="94528"/>
                  <a:pt x="49131" y="94724"/>
                </a:cubicBezTo>
                <a:cubicBezTo>
                  <a:pt x="49131" y="94949"/>
                  <a:pt x="49300" y="95117"/>
                  <a:pt x="49524" y="95117"/>
                </a:cubicBezTo>
                <a:cubicBezTo>
                  <a:pt x="49721" y="95117"/>
                  <a:pt x="49917" y="94949"/>
                  <a:pt x="49917" y="94724"/>
                </a:cubicBezTo>
                <a:cubicBezTo>
                  <a:pt x="49917" y="94528"/>
                  <a:pt x="49721" y="94359"/>
                  <a:pt x="49524" y="94359"/>
                </a:cubicBezTo>
                <a:close/>
                <a:moveTo>
                  <a:pt x="51489" y="94359"/>
                </a:moveTo>
                <a:cubicBezTo>
                  <a:pt x="51265" y="94359"/>
                  <a:pt x="51096" y="94528"/>
                  <a:pt x="51096" y="94724"/>
                </a:cubicBezTo>
                <a:cubicBezTo>
                  <a:pt x="51096" y="94949"/>
                  <a:pt x="51265" y="95117"/>
                  <a:pt x="51489" y="95117"/>
                </a:cubicBezTo>
                <a:cubicBezTo>
                  <a:pt x="51686" y="95117"/>
                  <a:pt x="51882" y="94949"/>
                  <a:pt x="51882" y="94724"/>
                </a:cubicBezTo>
                <a:cubicBezTo>
                  <a:pt x="51882" y="94528"/>
                  <a:pt x="51686" y="94359"/>
                  <a:pt x="51489" y="94359"/>
                </a:cubicBezTo>
                <a:close/>
                <a:moveTo>
                  <a:pt x="53455" y="94359"/>
                </a:moveTo>
                <a:cubicBezTo>
                  <a:pt x="53230" y="94359"/>
                  <a:pt x="53062" y="94528"/>
                  <a:pt x="53062" y="94724"/>
                </a:cubicBezTo>
                <a:cubicBezTo>
                  <a:pt x="53062" y="94949"/>
                  <a:pt x="53230" y="95117"/>
                  <a:pt x="53455" y="95117"/>
                </a:cubicBezTo>
                <a:cubicBezTo>
                  <a:pt x="53651" y="95117"/>
                  <a:pt x="53848" y="94949"/>
                  <a:pt x="53848" y="94724"/>
                </a:cubicBezTo>
                <a:cubicBezTo>
                  <a:pt x="53848" y="94528"/>
                  <a:pt x="53651" y="94359"/>
                  <a:pt x="53455" y="94359"/>
                </a:cubicBezTo>
                <a:close/>
                <a:moveTo>
                  <a:pt x="55420" y="94359"/>
                </a:moveTo>
                <a:cubicBezTo>
                  <a:pt x="55195" y="94359"/>
                  <a:pt x="55027" y="94528"/>
                  <a:pt x="55027" y="94724"/>
                </a:cubicBezTo>
                <a:cubicBezTo>
                  <a:pt x="55027" y="94949"/>
                  <a:pt x="55195" y="95117"/>
                  <a:pt x="55420" y="95117"/>
                </a:cubicBezTo>
                <a:cubicBezTo>
                  <a:pt x="55616" y="95117"/>
                  <a:pt x="55813" y="94949"/>
                  <a:pt x="55813" y="94724"/>
                </a:cubicBezTo>
                <a:cubicBezTo>
                  <a:pt x="55813" y="94528"/>
                  <a:pt x="55616" y="94359"/>
                  <a:pt x="55420" y="94359"/>
                </a:cubicBezTo>
                <a:close/>
                <a:moveTo>
                  <a:pt x="57385" y="94359"/>
                </a:moveTo>
                <a:cubicBezTo>
                  <a:pt x="57160" y="94359"/>
                  <a:pt x="56992" y="94528"/>
                  <a:pt x="56992" y="94724"/>
                </a:cubicBezTo>
                <a:cubicBezTo>
                  <a:pt x="56992" y="94949"/>
                  <a:pt x="57160" y="95117"/>
                  <a:pt x="57385" y="95117"/>
                </a:cubicBezTo>
                <a:cubicBezTo>
                  <a:pt x="57582" y="95117"/>
                  <a:pt x="57778" y="94949"/>
                  <a:pt x="57778" y="94724"/>
                </a:cubicBezTo>
                <a:cubicBezTo>
                  <a:pt x="57778" y="94528"/>
                  <a:pt x="57582" y="94359"/>
                  <a:pt x="57385" y="94359"/>
                </a:cubicBezTo>
                <a:close/>
                <a:moveTo>
                  <a:pt x="41663" y="96325"/>
                </a:moveTo>
                <a:cubicBezTo>
                  <a:pt x="41439" y="96325"/>
                  <a:pt x="41270" y="96493"/>
                  <a:pt x="41270" y="96690"/>
                </a:cubicBezTo>
                <a:cubicBezTo>
                  <a:pt x="41270" y="96914"/>
                  <a:pt x="41439" y="97083"/>
                  <a:pt x="41663" y="97083"/>
                </a:cubicBezTo>
                <a:cubicBezTo>
                  <a:pt x="41860" y="97083"/>
                  <a:pt x="42056" y="96914"/>
                  <a:pt x="42056" y="96690"/>
                </a:cubicBezTo>
                <a:cubicBezTo>
                  <a:pt x="42056" y="96493"/>
                  <a:pt x="41860" y="96325"/>
                  <a:pt x="41663" y="96325"/>
                </a:cubicBezTo>
                <a:close/>
                <a:moveTo>
                  <a:pt x="43629" y="96325"/>
                </a:moveTo>
                <a:cubicBezTo>
                  <a:pt x="43404" y="96325"/>
                  <a:pt x="43235" y="96493"/>
                  <a:pt x="43235" y="96690"/>
                </a:cubicBezTo>
                <a:cubicBezTo>
                  <a:pt x="43235" y="96914"/>
                  <a:pt x="43404" y="97083"/>
                  <a:pt x="43629" y="97083"/>
                </a:cubicBezTo>
                <a:cubicBezTo>
                  <a:pt x="43825" y="97083"/>
                  <a:pt x="44022" y="96914"/>
                  <a:pt x="44022" y="96690"/>
                </a:cubicBezTo>
                <a:cubicBezTo>
                  <a:pt x="44022" y="96493"/>
                  <a:pt x="43825" y="96325"/>
                  <a:pt x="43629" y="96325"/>
                </a:cubicBezTo>
                <a:close/>
                <a:moveTo>
                  <a:pt x="45594" y="96325"/>
                </a:moveTo>
                <a:cubicBezTo>
                  <a:pt x="45369" y="96325"/>
                  <a:pt x="45201" y="96493"/>
                  <a:pt x="45201" y="96690"/>
                </a:cubicBezTo>
                <a:cubicBezTo>
                  <a:pt x="45201" y="96914"/>
                  <a:pt x="45369" y="97083"/>
                  <a:pt x="45594" y="97083"/>
                </a:cubicBezTo>
                <a:cubicBezTo>
                  <a:pt x="45790" y="97083"/>
                  <a:pt x="45987" y="96914"/>
                  <a:pt x="45987" y="96690"/>
                </a:cubicBezTo>
                <a:cubicBezTo>
                  <a:pt x="45987" y="96493"/>
                  <a:pt x="45790" y="96325"/>
                  <a:pt x="45594" y="96325"/>
                </a:cubicBezTo>
                <a:close/>
                <a:moveTo>
                  <a:pt x="47559" y="96325"/>
                </a:moveTo>
                <a:cubicBezTo>
                  <a:pt x="47334" y="96325"/>
                  <a:pt x="47166" y="96493"/>
                  <a:pt x="47166" y="96690"/>
                </a:cubicBezTo>
                <a:cubicBezTo>
                  <a:pt x="47166" y="96914"/>
                  <a:pt x="47334" y="97083"/>
                  <a:pt x="47559" y="97083"/>
                </a:cubicBezTo>
                <a:cubicBezTo>
                  <a:pt x="47756" y="97083"/>
                  <a:pt x="47952" y="96914"/>
                  <a:pt x="47952" y="96690"/>
                </a:cubicBezTo>
                <a:cubicBezTo>
                  <a:pt x="47952" y="96493"/>
                  <a:pt x="47756" y="96325"/>
                  <a:pt x="47559" y="96325"/>
                </a:cubicBezTo>
                <a:close/>
                <a:moveTo>
                  <a:pt x="49524" y="96325"/>
                </a:moveTo>
                <a:cubicBezTo>
                  <a:pt x="49300" y="96325"/>
                  <a:pt x="49131" y="96493"/>
                  <a:pt x="49131" y="96690"/>
                </a:cubicBezTo>
                <a:cubicBezTo>
                  <a:pt x="49131" y="96914"/>
                  <a:pt x="49300" y="97083"/>
                  <a:pt x="49524" y="97083"/>
                </a:cubicBezTo>
                <a:cubicBezTo>
                  <a:pt x="49721" y="97083"/>
                  <a:pt x="49917" y="96914"/>
                  <a:pt x="49917" y="96690"/>
                </a:cubicBezTo>
                <a:cubicBezTo>
                  <a:pt x="49917" y="96493"/>
                  <a:pt x="49721" y="96325"/>
                  <a:pt x="49524" y="96325"/>
                </a:cubicBezTo>
                <a:close/>
                <a:moveTo>
                  <a:pt x="51489" y="96325"/>
                </a:moveTo>
                <a:cubicBezTo>
                  <a:pt x="51265" y="96325"/>
                  <a:pt x="51096" y="96493"/>
                  <a:pt x="51096" y="96690"/>
                </a:cubicBezTo>
                <a:cubicBezTo>
                  <a:pt x="51096" y="96914"/>
                  <a:pt x="51265" y="97083"/>
                  <a:pt x="51489" y="97083"/>
                </a:cubicBezTo>
                <a:cubicBezTo>
                  <a:pt x="51686" y="97083"/>
                  <a:pt x="51882" y="96914"/>
                  <a:pt x="51882" y="96690"/>
                </a:cubicBezTo>
                <a:cubicBezTo>
                  <a:pt x="51882" y="96493"/>
                  <a:pt x="51686" y="96325"/>
                  <a:pt x="51489" y="96325"/>
                </a:cubicBezTo>
                <a:close/>
                <a:moveTo>
                  <a:pt x="53455" y="96325"/>
                </a:moveTo>
                <a:cubicBezTo>
                  <a:pt x="53230" y="96325"/>
                  <a:pt x="53062" y="96493"/>
                  <a:pt x="53062" y="96690"/>
                </a:cubicBezTo>
                <a:cubicBezTo>
                  <a:pt x="53062" y="96914"/>
                  <a:pt x="53230" y="97083"/>
                  <a:pt x="53455" y="97083"/>
                </a:cubicBezTo>
                <a:cubicBezTo>
                  <a:pt x="53651" y="97083"/>
                  <a:pt x="53848" y="96914"/>
                  <a:pt x="53848" y="96690"/>
                </a:cubicBezTo>
                <a:cubicBezTo>
                  <a:pt x="53848" y="96493"/>
                  <a:pt x="53651" y="96325"/>
                  <a:pt x="53455" y="96325"/>
                </a:cubicBezTo>
                <a:close/>
                <a:moveTo>
                  <a:pt x="55420" y="96325"/>
                </a:moveTo>
                <a:cubicBezTo>
                  <a:pt x="55195" y="96325"/>
                  <a:pt x="55027" y="96493"/>
                  <a:pt x="55027" y="96690"/>
                </a:cubicBezTo>
                <a:cubicBezTo>
                  <a:pt x="55027" y="96914"/>
                  <a:pt x="55195" y="97083"/>
                  <a:pt x="55420" y="97083"/>
                </a:cubicBezTo>
                <a:cubicBezTo>
                  <a:pt x="55616" y="97083"/>
                  <a:pt x="55813" y="96914"/>
                  <a:pt x="55813" y="96690"/>
                </a:cubicBezTo>
                <a:cubicBezTo>
                  <a:pt x="55813" y="96493"/>
                  <a:pt x="55616" y="96325"/>
                  <a:pt x="55420" y="96325"/>
                </a:cubicBezTo>
                <a:close/>
                <a:moveTo>
                  <a:pt x="39698" y="98290"/>
                </a:moveTo>
                <a:cubicBezTo>
                  <a:pt x="39474" y="98290"/>
                  <a:pt x="39305" y="98458"/>
                  <a:pt x="39305" y="98655"/>
                </a:cubicBezTo>
                <a:cubicBezTo>
                  <a:pt x="39305" y="98880"/>
                  <a:pt x="39474" y="99048"/>
                  <a:pt x="39698" y="99048"/>
                </a:cubicBezTo>
                <a:cubicBezTo>
                  <a:pt x="39895" y="99048"/>
                  <a:pt x="40091" y="98880"/>
                  <a:pt x="40091" y="98655"/>
                </a:cubicBezTo>
                <a:cubicBezTo>
                  <a:pt x="40091" y="98458"/>
                  <a:pt x="39895" y="98290"/>
                  <a:pt x="39698" y="98290"/>
                </a:cubicBezTo>
                <a:close/>
                <a:moveTo>
                  <a:pt x="41663" y="98290"/>
                </a:moveTo>
                <a:cubicBezTo>
                  <a:pt x="41439" y="98290"/>
                  <a:pt x="41270" y="98458"/>
                  <a:pt x="41270" y="98655"/>
                </a:cubicBezTo>
                <a:cubicBezTo>
                  <a:pt x="41270" y="98880"/>
                  <a:pt x="41439" y="99048"/>
                  <a:pt x="41663" y="99048"/>
                </a:cubicBezTo>
                <a:cubicBezTo>
                  <a:pt x="41860" y="99048"/>
                  <a:pt x="42056" y="98880"/>
                  <a:pt x="42056" y="98655"/>
                </a:cubicBezTo>
                <a:cubicBezTo>
                  <a:pt x="42056" y="98458"/>
                  <a:pt x="41860" y="98290"/>
                  <a:pt x="41663" y="98290"/>
                </a:cubicBezTo>
                <a:close/>
                <a:moveTo>
                  <a:pt x="43629" y="98290"/>
                </a:moveTo>
                <a:cubicBezTo>
                  <a:pt x="43404" y="98290"/>
                  <a:pt x="43235" y="98458"/>
                  <a:pt x="43235" y="98655"/>
                </a:cubicBezTo>
                <a:cubicBezTo>
                  <a:pt x="43235" y="98880"/>
                  <a:pt x="43404" y="99048"/>
                  <a:pt x="43629" y="99048"/>
                </a:cubicBezTo>
                <a:cubicBezTo>
                  <a:pt x="43825" y="99048"/>
                  <a:pt x="44022" y="98880"/>
                  <a:pt x="44022" y="98655"/>
                </a:cubicBezTo>
                <a:cubicBezTo>
                  <a:pt x="44022" y="98458"/>
                  <a:pt x="43825" y="98290"/>
                  <a:pt x="43629" y="98290"/>
                </a:cubicBezTo>
                <a:close/>
                <a:moveTo>
                  <a:pt x="45594" y="98290"/>
                </a:moveTo>
                <a:cubicBezTo>
                  <a:pt x="45369" y="98290"/>
                  <a:pt x="45201" y="98458"/>
                  <a:pt x="45201" y="98655"/>
                </a:cubicBezTo>
                <a:cubicBezTo>
                  <a:pt x="45201" y="98880"/>
                  <a:pt x="45369" y="99048"/>
                  <a:pt x="45594" y="99048"/>
                </a:cubicBezTo>
                <a:cubicBezTo>
                  <a:pt x="45790" y="99048"/>
                  <a:pt x="45987" y="98880"/>
                  <a:pt x="45987" y="98655"/>
                </a:cubicBezTo>
                <a:cubicBezTo>
                  <a:pt x="45987" y="98458"/>
                  <a:pt x="45790" y="98290"/>
                  <a:pt x="45594" y="98290"/>
                </a:cubicBezTo>
                <a:close/>
                <a:moveTo>
                  <a:pt x="47559" y="98290"/>
                </a:moveTo>
                <a:cubicBezTo>
                  <a:pt x="47334" y="98290"/>
                  <a:pt x="47166" y="98458"/>
                  <a:pt x="47166" y="98655"/>
                </a:cubicBezTo>
                <a:cubicBezTo>
                  <a:pt x="47166" y="98880"/>
                  <a:pt x="47334" y="99048"/>
                  <a:pt x="47559" y="99048"/>
                </a:cubicBezTo>
                <a:cubicBezTo>
                  <a:pt x="47756" y="99048"/>
                  <a:pt x="47952" y="98880"/>
                  <a:pt x="47952" y="98655"/>
                </a:cubicBezTo>
                <a:cubicBezTo>
                  <a:pt x="47952" y="98458"/>
                  <a:pt x="47756" y="98290"/>
                  <a:pt x="47559" y="98290"/>
                </a:cubicBezTo>
                <a:close/>
                <a:moveTo>
                  <a:pt x="49524" y="98290"/>
                </a:moveTo>
                <a:cubicBezTo>
                  <a:pt x="49300" y="98290"/>
                  <a:pt x="49131" y="98458"/>
                  <a:pt x="49131" y="98655"/>
                </a:cubicBezTo>
                <a:cubicBezTo>
                  <a:pt x="49131" y="98880"/>
                  <a:pt x="49300" y="99048"/>
                  <a:pt x="49524" y="99048"/>
                </a:cubicBezTo>
                <a:cubicBezTo>
                  <a:pt x="49721" y="99048"/>
                  <a:pt x="49917" y="98880"/>
                  <a:pt x="49917" y="98655"/>
                </a:cubicBezTo>
                <a:cubicBezTo>
                  <a:pt x="49917" y="98458"/>
                  <a:pt x="49721" y="98290"/>
                  <a:pt x="49524" y="98290"/>
                </a:cubicBezTo>
                <a:close/>
                <a:moveTo>
                  <a:pt x="51489" y="98290"/>
                </a:moveTo>
                <a:cubicBezTo>
                  <a:pt x="51265" y="98290"/>
                  <a:pt x="51096" y="98458"/>
                  <a:pt x="51096" y="98655"/>
                </a:cubicBezTo>
                <a:cubicBezTo>
                  <a:pt x="51096" y="98880"/>
                  <a:pt x="51265" y="99048"/>
                  <a:pt x="51489" y="99048"/>
                </a:cubicBezTo>
                <a:cubicBezTo>
                  <a:pt x="51686" y="99048"/>
                  <a:pt x="51882" y="98880"/>
                  <a:pt x="51882" y="98655"/>
                </a:cubicBezTo>
                <a:cubicBezTo>
                  <a:pt x="51882" y="98458"/>
                  <a:pt x="51686" y="98290"/>
                  <a:pt x="51489" y="98290"/>
                </a:cubicBezTo>
                <a:close/>
                <a:moveTo>
                  <a:pt x="53455" y="98290"/>
                </a:moveTo>
                <a:cubicBezTo>
                  <a:pt x="53230" y="98290"/>
                  <a:pt x="53062" y="98458"/>
                  <a:pt x="53062" y="98655"/>
                </a:cubicBezTo>
                <a:cubicBezTo>
                  <a:pt x="53062" y="98880"/>
                  <a:pt x="53230" y="99048"/>
                  <a:pt x="53455" y="99048"/>
                </a:cubicBezTo>
                <a:cubicBezTo>
                  <a:pt x="53651" y="99048"/>
                  <a:pt x="53848" y="98880"/>
                  <a:pt x="53848" y="98655"/>
                </a:cubicBezTo>
                <a:cubicBezTo>
                  <a:pt x="53848" y="98458"/>
                  <a:pt x="53651" y="98290"/>
                  <a:pt x="53455" y="98290"/>
                </a:cubicBezTo>
                <a:close/>
                <a:moveTo>
                  <a:pt x="55420" y="98290"/>
                </a:moveTo>
                <a:cubicBezTo>
                  <a:pt x="55195" y="98290"/>
                  <a:pt x="55027" y="98458"/>
                  <a:pt x="55027" y="98655"/>
                </a:cubicBezTo>
                <a:cubicBezTo>
                  <a:pt x="55027" y="98880"/>
                  <a:pt x="55195" y="99048"/>
                  <a:pt x="55420" y="99048"/>
                </a:cubicBezTo>
                <a:cubicBezTo>
                  <a:pt x="55616" y="99048"/>
                  <a:pt x="55813" y="98880"/>
                  <a:pt x="55813" y="98655"/>
                </a:cubicBezTo>
                <a:cubicBezTo>
                  <a:pt x="55813" y="98458"/>
                  <a:pt x="55616" y="98290"/>
                  <a:pt x="55420" y="98290"/>
                </a:cubicBezTo>
                <a:close/>
                <a:moveTo>
                  <a:pt x="39698" y="100227"/>
                </a:moveTo>
                <a:cubicBezTo>
                  <a:pt x="39474" y="100255"/>
                  <a:pt x="39305" y="100424"/>
                  <a:pt x="39305" y="100620"/>
                </a:cubicBezTo>
                <a:cubicBezTo>
                  <a:pt x="39305" y="100845"/>
                  <a:pt x="39474" y="101013"/>
                  <a:pt x="39698" y="101013"/>
                </a:cubicBezTo>
                <a:cubicBezTo>
                  <a:pt x="39895" y="101013"/>
                  <a:pt x="40091" y="100845"/>
                  <a:pt x="40091" y="100620"/>
                </a:cubicBezTo>
                <a:cubicBezTo>
                  <a:pt x="40091" y="100424"/>
                  <a:pt x="39895" y="100227"/>
                  <a:pt x="39698" y="100227"/>
                </a:cubicBezTo>
                <a:close/>
                <a:moveTo>
                  <a:pt x="41663" y="100227"/>
                </a:moveTo>
                <a:cubicBezTo>
                  <a:pt x="41439" y="100255"/>
                  <a:pt x="41270" y="100424"/>
                  <a:pt x="41270" y="100620"/>
                </a:cubicBezTo>
                <a:cubicBezTo>
                  <a:pt x="41270" y="100845"/>
                  <a:pt x="41439" y="101013"/>
                  <a:pt x="41663" y="101013"/>
                </a:cubicBezTo>
                <a:cubicBezTo>
                  <a:pt x="41860" y="101013"/>
                  <a:pt x="42056" y="100845"/>
                  <a:pt x="42056" y="100620"/>
                </a:cubicBezTo>
                <a:cubicBezTo>
                  <a:pt x="42056" y="100424"/>
                  <a:pt x="41860" y="100227"/>
                  <a:pt x="41663" y="100227"/>
                </a:cubicBezTo>
                <a:close/>
                <a:moveTo>
                  <a:pt x="43629" y="100227"/>
                </a:moveTo>
                <a:cubicBezTo>
                  <a:pt x="43404" y="100255"/>
                  <a:pt x="43235" y="100424"/>
                  <a:pt x="43235" y="100620"/>
                </a:cubicBezTo>
                <a:cubicBezTo>
                  <a:pt x="43235" y="100845"/>
                  <a:pt x="43404" y="101013"/>
                  <a:pt x="43629" y="101013"/>
                </a:cubicBezTo>
                <a:cubicBezTo>
                  <a:pt x="43825" y="101013"/>
                  <a:pt x="44022" y="100845"/>
                  <a:pt x="44022" y="100620"/>
                </a:cubicBezTo>
                <a:cubicBezTo>
                  <a:pt x="44022" y="100424"/>
                  <a:pt x="43825" y="100227"/>
                  <a:pt x="43629" y="100227"/>
                </a:cubicBezTo>
                <a:close/>
                <a:moveTo>
                  <a:pt x="45594" y="100227"/>
                </a:moveTo>
                <a:cubicBezTo>
                  <a:pt x="45369" y="100255"/>
                  <a:pt x="45201" y="100424"/>
                  <a:pt x="45201" y="100620"/>
                </a:cubicBezTo>
                <a:cubicBezTo>
                  <a:pt x="45201" y="100845"/>
                  <a:pt x="45369" y="101013"/>
                  <a:pt x="45594" y="101013"/>
                </a:cubicBezTo>
                <a:cubicBezTo>
                  <a:pt x="45790" y="101013"/>
                  <a:pt x="45987" y="100845"/>
                  <a:pt x="45987" y="100620"/>
                </a:cubicBezTo>
                <a:cubicBezTo>
                  <a:pt x="45987" y="100424"/>
                  <a:pt x="45790" y="100227"/>
                  <a:pt x="45594" y="100227"/>
                </a:cubicBezTo>
                <a:close/>
                <a:moveTo>
                  <a:pt x="47559" y="100227"/>
                </a:moveTo>
                <a:cubicBezTo>
                  <a:pt x="47334" y="100255"/>
                  <a:pt x="47166" y="100424"/>
                  <a:pt x="47166" y="100620"/>
                </a:cubicBezTo>
                <a:cubicBezTo>
                  <a:pt x="47166" y="100845"/>
                  <a:pt x="47334" y="101013"/>
                  <a:pt x="47559" y="101013"/>
                </a:cubicBezTo>
                <a:cubicBezTo>
                  <a:pt x="47756" y="101013"/>
                  <a:pt x="47952" y="100845"/>
                  <a:pt x="47952" y="100620"/>
                </a:cubicBezTo>
                <a:cubicBezTo>
                  <a:pt x="47952" y="100424"/>
                  <a:pt x="47756" y="100227"/>
                  <a:pt x="47559" y="100227"/>
                </a:cubicBezTo>
                <a:close/>
                <a:moveTo>
                  <a:pt x="49524" y="100227"/>
                </a:moveTo>
                <a:cubicBezTo>
                  <a:pt x="49300" y="100255"/>
                  <a:pt x="49131" y="100424"/>
                  <a:pt x="49131" y="100620"/>
                </a:cubicBezTo>
                <a:cubicBezTo>
                  <a:pt x="49131" y="100845"/>
                  <a:pt x="49300" y="101013"/>
                  <a:pt x="49524" y="101013"/>
                </a:cubicBezTo>
                <a:cubicBezTo>
                  <a:pt x="49721" y="101013"/>
                  <a:pt x="49917" y="100845"/>
                  <a:pt x="49917" y="100620"/>
                </a:cubicBezTo>
                <a:cubicBezTo>
                  <a:pt x="49917" y="100424"/>
                  <a:pt x="49721" y="100227"/>
                  <a:pt x="49524" y="100227"/>
                </a:cubicBezTo>
                <a:close/>
                <a:moveTo>
                  <a:pt x="51489" y="100227"/>
                </a:moveTo>
                <a:cubicBezTo>
                  <a:pt x="51265" y="100255"/>
                  <a:pt x="51096" y="100424"/>
                  <a:pt x="51096" y="100620"/>
                </a:cubicBezTo>
                <a:cubicBezTo>
                  <a:pt x="51096" y="100845"/>
                  <a:pt x="51265" y="101013"/>
                  <a:pt x="51489" y="101013"/>
                </a:cubicBezTo>
                <a:cubicBezTo>
                  <a:pt x="51686" y="101013"/>
                  <a:pt x="51882" y="100845"/>
                  <a:pt x="51882" y="100620"/>
                </a:cubicBezTo>
                <a:cubicBezTo>
                  <a:pt x="51882" y="100424"/>
                  <a:pt x="51686" y="100227"/>
                  <a:pt x="51489" y="100227"/>
                </a:cubicBezTo>
                <a:close/>
                <a:moveTo>
                  <a:pt x="53455" y="100227"/>
                </a:moveTo>
                <a:cubicBezTo>
                  <a:pt x="53230" y="100255"/>
                  <a:pt x="53062" y="100424"/>
                  <a:pt x="53062" y="100620"/>
                </a:cubicBezTo>
                <a:cubicBezTo>
                  <a:pt x="53062" y="100845"/>
                  <a:pt x="53230" y="101013"/>
                  <a:pt x="53455" y="101013"/>
                </a:cubicBezTo>
                <a:cubicBezTo>
                  <a:pt x="53651" y="101013"/>
                  <a:pt x="53848" y="100845"/>
                  <a:pt x="53848" y="100620"/>
                </a:cubicBezTo>
                <a:cubicBezTo>
                  <a:pt x="53848" y="100424"/>
                  <a:pt x="53651" y="100227"/>
                  <a:pt x="53455" y="100227"/>
                </a:cubicBezTo>
                <a:close/>
                <a:moveTo>
                  <a:pt x="55420" y="100227"/>
                </a:moveTo>
                <a:cubicBezTo>
                  <a:pt x="55195" y="100255"/>
                  <a:pt x="55027" y="100424"/>
                  <a:pt x="55027" y="100620"/>
                </a:cubicBezTo>
                <a:cubicBezTo>
                  <a:pt x="55027" y="100845"/>
                  <a:pt x="55195" y="101013"/>
                  <a:pt x="55420" y="101013"/>
                </a:cubicBezTo>
                <a:cubicBezTo>
                  <a:pt x="55616" y="101013"/>
                  <a:pt x="55813" y="100845"/>
                  <a:pt x="55813" y="100620"/>
                </a:cubicBezTo>
                <a:cubicBezTo>
                  <a:pt x="55813" y="100424"/>
                  <a:pt x="55616" y="100227"/>
                  <a:pt x="55420" y="100227"/>
                </a:cubicBezTo>
                <a:close/>
                <a:moveTo>
                  <a:pt x="37733" y="102220"/>
                </a:moveTo>
                <a:cubicBezTo>
                  <a:pt x="37508" y="102220"/>
                  <a:pt x="37340" y="102389"/>
                  <a:pt x="37340" y="102585"/>
                </a:cubicBezTo>
                <a:cubicBezTo>
                  <a:pt x="37340" y="102810"/>
                  <a:pt x="37508" y="102978"/>
                  <a:pt x="37733" y="102978"/>
                </a:cubicBezTo>
                <a:cubicBezTo>
                  <a:pt x="37929" y="102978"/>
                  <a:pt x="38126" y="102810"/>
                  <a:pt x="38126" y="102585"/>
                </a:cubicBezTo>
                <a:cubicBezTo>
                  <a:pt x="38126" y="102389"/>
                  <a:pt x="37929" y="102220"/>
                  <a:pt x="37733" y="102220"/>
                </a:cubicBezTo>
                <a:close/>
                <a:moveTo>
                  <a:pt x="39698" y="102220"/>
                </a:moveTo>
                <a:cubicBezTo>
                  <a:pt x="39474" y="102220"/>
                  <a:pt x="39305" y="102389"/>
                  <a:pt x="39305" y="102585"/>
                </a:cubicBezTo>
                <a:cubicBezTo>
                  <a:pt x="39305" y="102810"/>
                  <a:pt x="39474" y="102978"/>
                  <a:pt x="39698" y="102978"/>
                </a:cubicBezTo>
                <a:cubicBezTo>
                  <a:pt x="39895" y="102978"/>
                  <a:pt x="40091" y="102810"/>
                  <a:pt x="40091" y="102585"/>
                </a:cubicBezTo>
                <a:cubicBezTo>
                  <a:pt x="40091" y="102389"/>
                  <a:pt x="39895" y="102220"/>
                  <a:pt x="39698" y="102220"/>
                </a:cubicBezTo>
                <a:close/>
                <a:moveTo>
                  <a:pt x="41663" y="102220"/>
                </a:moveTo>
                <a:cubicBezTo>
                  <a:pt x="41439" y="102220"/>
                  <a:pt x="41270" y="102389"/>
                  <a:pt x="41270" y="102585"/>
                </a:cubicBezTo>
                <a:cubicBezTo>
                  <a:pt x="41270" y="102810"/>
                  <a:pt x="41439" y="102978"/>
                  <a:pt x="41663" y="102978"/>
                </a:cubicBezTo>
                <a:cubicBezTo>
                  <a:pt x="41860" y="102978"/>
                  <a:pt x="42056" y="102810"/>
                  <a:pt x="42056" y="102585"/>
                </a:cubicBezTo>
                <a:cubicBezTo>
                  <a:pt x="42056" y="102389"/>
                  <a:pt x="41860" y="102220"/>
                  <a:pt x="41663" y="102220"/>
                </a:cubicBezTo>
                <a:close/>
                <a:moveTo>
                  <a:pt x="43629" y="102220"/>
                </a:moveTo>
                <a:cubicBezTo>
                  <a:pt x="43404" y="102220"/>
                  <a:pt x="43235" y="102389"/>
                  <a:pt x="43235" y="102585"/>
                </a:cubicBezTo>
                <a:cubicBezTo>
                  <a:pt x="43235" y="102810"/>
                  <a:pt x="43404" y="102978"/>
                  <a:pt x="43629" y="102978"/>
                </a:cubicBezTo>
                <a:cubicBezTo>
                  <a:pt x="43825" y="102978"/>
                  <a:pt x="44022" y="102810"/>
                  <a:pt x="44022" y="102585"/>
                </a:cubicBezTo>
                <a:cubicBezTo>
                  <a:pt x="44022" y="102389"/>
                  <a:pt x="43825" y="102220"/>
                  <a:pt x="43629" y="102220"/>
                </a:cubicBezTo>
                <a:close/>
                <a:moveTo>
                  <a:pt x="45594" y="102220"/>
                </a:moveTo>
                <a:cubicBezTo>
                  <a:pt x="45369" y="102220"/>
                  <a:pt x="45201" y="102389"/>
                  <a:pt x="45201" y="102585"/>
                </a:cubicBezTo>
                <a:cubicBezTo>
                  <a:pt x="45201" y="102810"/>
                  <a:pt x="45369" y="102978"/>
                  <a:pt x="45594" y="102978"/>
                </a:cubicBezTo>
                <a:cubicBezTo>
                  <a:pt x="45790" y="102978"/>
                  <a:pt x="45987" y="102810"/>
                  <a:pt x="45987" y="102585"/>
                </a:cubicBezTo>
                <a:cubicBezTo>
                  <a:pt x="45987" y="102389"/>
                  <a:pt x="45790" y="102220"/>
                  <a:pt x="45594" y="102220"/>
                </a:cubicBezTo>
                <a:close/>
                <a:moveTo>
                  <a:pt x="47559" y="102220"/>
                </a:moveTo>
                <a:cubicBezTo>
                  <a:pt x="47334" y="102220"/>
                  <a:pt x="47166" y="102389"/>
                  <a:pt x="47166" y="102585"/>
                </a:cubicBezTo>
                <a:cubicBezTo>
                  <a:pt x="47166" y="102810"/>
                  <a:pt x="47334" y="102978"/>
                  <a:pt x="47559" y="102978"/>
                </a:cubicBezTo>
                <a:cubicBezTo>
                  <a:pt x="47756" y="102978"/>
                  <a:pt x="47952" y="102810"/>
                  <a:pt x="47952" y="102585"/>
                </a:cubicBezTo>
                <a:cubicBezTo>
                  <a:pt x="47952" y="102389"/>
                  <a:pt x="47756" y="102220"/>
                  <a:pt x="47559" y="102220"/>
                </a:cubicBezTo>
                <a:close/>
                <a:moveTo>
                  <a:pt x="49524" y="102220"/>
                </a:moveTo>
                <a:cubicBezTo>
                  <a:pt x="49300" y="102220"/>
                  <a:pt x="49131" y="102389"/>
                  <a:pt x="49131" y="102585"/>
                </a:cubicBezTo>
                <a:cubicBezTo>
                  <a:pt x="49131" y="102810"/>
                  <a:pt x="49300" y="102978"/>
                  <a:pt x="49524" y="102978"/>
                </a:cubicBezTo>
                <a:cubicBezTo>
                  <a:pt x="49721" y="102978"/>
                  <a:pt x="49917" y="102810"/>
                  <a:pt x="49917" y="102585"/>
                </a:cubicBezTo>
                <a:cubicBezTo>
                  <a:pt x="49917" y="102389"/>
                  <a:pt x="49721" y="102220"/>
                  <a:pt x="49524" y="102220"/>
                </a:cubicBezTo>
                <a:close/>
                <a:moveTo>
                  <a:pt x="51489" y="102220"/>
                </a:moveTo>
                <a:cubicBezTo>
                  <a:pt x="51265" y="102220"/>
                  <a:pt x="51096" y="102389"/>
                  <a:pt x="51096" y="102585"/>
                </a:cubicBezTo>
                <a:cubicBezTo>
                  <a:pt x="51096" y="102810"/>
                  <a:pt x="51265" y="102978"/>
                  <a:pt x="51489" y="102978"/>
                </a:cubicBezTo>
                <a:cubicBezTo>
                  <a:pt x="51686" y="102978"/>
                  <a:pt x="51882" y="102810"/>
                  <a:pt x="51882" y="102585"/>
                </a:cubicBezTo>
                <a:cubicBezTo>
                  <a:pt x="51882" y="102389"/>
                  <a:pt x="51686" y="102220"/>
                  <a:pt x="51489" y="102220"/>
                </a:cubicBezTo>
                <a:close/>
                <a:moveTo>
                  <a:pt x="53455" y="102220"/>
                </a:moveTo>
                <a:cubicBezTo>
                  <a:pt x="53230" y="102220"/>
                  <a:pt x="53062" y="102389"/>
                  <a:pt x="53062" y="102585"/>
                </a:cubicBezTo>
                <a:cubicBezTo>
                  <a:pt x="53062" y="102810"/>
                  <a:pt x="53230" y="102978"/>
                  <a:pt x="53455" y="102978"/>
                </a:cubicBezTo>
                <a:cubicBezTo>
                  <a:pt x="53651" y="102978"/>
                  <a:pt x="53848" y="102810"/>
                  <a:pt x="53848" y="102585"/>
                </a:cubicBezTo>
                <a:cubicBezTo>
                  <a:pt x="53848" y="102389"/>
                  <a:pt x="53651" y="102220"/>
                  <a:pt x="53455" y="102220"/>
                </a:cubicBezTo>
                <a:close/>
                <a:moveTo>
                  <a:pt x="37733" y="104158"/>
                </a:moveTo>
                <a:cubicBezTo>
                  <a:pt x="37508" y="104186"/>
                  <a:pt x="37340" y="104354"/>
                  <a:pt x="37340" y="104551"/>
                </a:cubicBezTo>
                <a:cubicBezTo>
                  <a:pt x="37340" y="104775"/>
                  <a:pt x="37508" y="104944"/>
                  <a:pt x="37733" y="104944"/>
                </a:cubicBezTo>
                <a:cubicBezTo>
                  <a:pt x="37929" y="104944"/>
                  <a:pt x="38126" y="104775"/>
                  <a:pt x="38126" y="104551"/>
                </a:cubicBezTo>
                <a:cubicBezTo>
                  <a:pt x="38126" y="104354"/>
                  <a:pt x="37929" y="104158"/>
                  <a:pt x="37733" y="104158"/>
                </a:cubicBezTo>
                <a:close/>
                <a:moveTo>
                  <a:pt x="39698" y="104158"/>
                </a:moveTo>
                <a:cubicBezTo>
                  <a:pt x="39474" y="104186"/>
                  <a:pt x="39305" y="104354"/>
                  <a:pt x="39305" y="104551"/>
                </a:cubicBezTo>
                <a:cubicBezTo>
                  <a:pt x="39305" y="104775"/>
                  <a:pt x="39474" y="104944"/>
                  <a:pt x="39698" y="104944"/>
                </a:cubicBezTo>
                <a:cubicBezTo>
                  <a:pt x="39895" y="104944"/>
                  <a:pt x="40091" y="104775"/>
                  <a:pt x="40091" y="104551"/>
                </a:cubicBezTo>
                <a:cubicBezTo>
                  <a:pt x="40091" y="104354"/>
                  <a:pt x="39895" y="104158"/>
                  <a:pt x="39698" y="104158"/>
                </a:cubicBezTo>
                <a:close/>
                <a:moveTo>
                  <a:pt x="41663" y="104158"/>
                </a:moveTo>
                <a:cubicBezTo>
                  <a:pt x="41439" y="104186"/>
                  <a:pt x="41270" y="104354"/>
                  <a:pt x="41270" y="104551"/>
                </a:cubicBezTo>
                <a:cubicBezTo>
                  <a:pt x="41270" y="104775"/>
                  <a:pt x="41439" y="104944"/>
                  <a:pt x="41663" y="104944"/>
                </a:cubicBezTo>
                <a:cubicBezTo>
                  <a:pt x="41860" y="104944"/>
                  <a:pt x="42056" y="104775"/>
                  <a:pt x="42056" y="104551"/>
                </a:cubicBezTo>
                <a:cubicBezTo>
                  <a:pt x="42056" y="104354"/>
                  <a:pt x="41860" y="104158"/>
                  <a:pt x="41663" y="104158"/>
                </a:cubicBezTo>
                <a:close/>
                <a:moveTo>
                  <a:pt x="43629" y="104158"/>
                </a:moveTo>
                <a:cubicBezTo>
                  <a:pt x="43404" y="104186"/>
                  <a:pt x="43235" y="104354"/>
                  <a:pt x="43235" y="104551"/>
                </a:cubicBezTo>
                <a:cubicBezTo>
                  <a:pt x="43235" y="104775"/>
                  <a:pt x="43404" y="104944"/>
                  <a:pt x="43629" y="104944"/>
                </a:cubicBezTo>
                <a:cubicBezTo>
                  <a:pt x="43825" y="104944"/>
                  <a:pt x="44022" y="104775"/>
                  <a:pt x="44022" y="104551"/>
                </a:cubicBezTo>
                <a:cubicBezTo>
                  <a:pt x="44022" y="104354"/>
                  <a:pt x="43825" y="104158"/>
                  <a:pt x="43629" y="104158"/>
                </a:cubicBezTo>
                <a:close/>
                <a:moveTo>
                  <a:pt x="45594" y="104158"/>
                </a:moveTo>
                <a:cubicBezTo>
                  <a:pt x="45369" y="104186"/>
                  <a:pt x="45201" y="104354"/>
                  <a:pt x="45201" y="104551"/>
                </a:cubicBezTo>
                <a:cubicBezTo>
                  <a:pt x="45201" y="104775"/>
                  <a:pt x="45369" y="104944"/>
                  <a:pt x="45594" y="104944"/>
                </a:cubicBezTo>
                <a:cubicBezTo>
                  <a:pt x="45790" y="104944"/>
                  <a:pt x="45987" y="104775"/>
                  <a:pt x="45987" y="104551"/>
                </a:cubicBezTo>
                <a:cubicBezTo>
                  <a:pt x="45987" y="104354"/>
                  <a:pt x="45790" y="104158"/>
                  <a:pt x="45594" y="104158"/>
                </a:cubicBezTo>
                <a:close/>
                <a:moveTo>
                  <a:pt x="47559" y="104158"/>
                </a:moveTo>
                <a:cubicBezTo>
                  <a:pt x="47334" y="104186"/>
                  <a:pt x="47166" y="104354"/>
                  <a:pt x="47166" y="104551"/>
                </a:cubicBezTo>
                <a:cubicBezTo>
                  <a:pt x="47166" y="104775"/>
                  <a:pt x="47334" y="104944"/>
                  <a:pt x="47559" y="104944"/>
                </a:cubicBezTo>
                <a:cubicBezTo>
                  <a:pt x="47756" y="104944"/>
                  <a:pt x="47952" y="104775"/>
                  <a:pt x="47952" y="104551"/>
                </a:cubicBezTo>
                <a:cubicBezTo>
                  <a:pt x="47952" y="104354"/>
                  <a:pt x="47756" y="104158"/>
                  <a:pt x="47559" y="104158"/>
                </a:cubicBezTo>
                <a:close/>
                <a:moveTo>
                  <a:pt x="49524" y="104158"/>
                </a:moveTo>
                <a:cubicBezTo>
                  <a:pt x="49300" y="104186"/>
                  <a:pt x="49131" y="104354"/>
                  <a:pt x="49131" y="104551"/>
                </a:cubicBezTo>
                <a:cubicBezTo>
                  <a:pt x="49131" y="104775"/>
                  <a:pt x="49300" y="104944"/>
                  <a:pt x="49524" y="104944"/>
                </a:cubicBezTo>
                <a:cubicBezTo>
                  <a:pt x="49721" y="104944"/>
                  <a:pt x="49917" y="104775"/>
                  <a:pt x="49917" y="104551"/>
                </a:cubicBezTo>
                <a:cubicBezTo>
                  <a:pt x="49917" y="104354"/>
                  <a:pt x="49721" y="104158"/>
                  <a:pt x="49524" y="104158"/>
                </a:cubicBezTo>
                <a:close/>
                <a:moveTo>
                  <a:pt x="51489" y="104158"/>
                </a:moveTo>
                <a:cubicBezTo>
                  <a:pt x="51265" y="104186"/>
                  <a:pt x="51096" y="104354"/>
                  <a:pt x="51096" y="104551"/>
                </a:cubicBezTo>
                <a:cubicBezTo>
                  <a:pt x="51096" y="104775"/>
                  <a:pt x="51265" y="104944"/>
                  <a:pt x="51489" y="104944"/>
                </a:cubicBezTo>
                <a:cubicBezTo>
                  <a:pt x="51686" y="104944"/>
                  <a:pt x="51882" y="104775"/>
                  <a:pt x="51882" y="104551"/>
                </a:cubicBezTo>
                <a:cubicBezTo>
                  <a:pt x="51882" y="104354"/>
                  <a:pt x="51686" y="104158"/>
                  <a:pt x="51489" y="104158"/>
                </a:cubicBezTo>
                <a:close/>
                <a:moveTo>
                  <a:pt x="53455" y="104158"/>
                </a:moveTo>
                <a:cubicBezTo>
                  <a:pt x="53230" y="104186"/>
                  <a:pt x="53062" y="104354"/>
                  <a:pt x="53062" y="104551"/>
                </a:cubicBezTo>
                <a:cubicBezTo>
                  <a:pt x="53062" y="104775"/>
                  <a:pt x="53230" y="104944"/>
                  <a:pt x="53455" y="104944"/>
                </a:cubicBezTo>
                <a:cubicBezTo>
                  <a:pt x="53651" y="104944"/>
                  <a:pt x="53848" y="104775"/>
                  <a:pt x="53848" y="104551"/>
                </a:cubicBezTo>
                <a:cubicBezTo>
                  <a:pt x="53848" y="104354"/>
                  <a:pt x="53651" y="104158"/>
                  <a:pt x="53455" y="104158"/>
                </a:cubicBezTo>
                <a:close/>
                <a:moveTo>
                  <a:pt x="37733" y="106123"/>
                </a:moveTo>
                <a:cubicBezTo>
                  <a:pt x="37508" y="106123"/>
                  <a:pt x="37340" y="106319"/>
                  <a:pt x="37340" y="106516"/>
                </a:cubicBezTo>
                <a:cubicBezTo>
                  <a:pt x="37340" y="106740"/>
                  <a:pt x="37508" y="106909"/>
                  <a:pt x="37733" y="106909"/>
                </a:cubicBezTo>
                <a:cubicBezTo>
                  <a:pt x="37929" y="106909"/>
                  <a:pt x="38126" y="106740"/>
                  <a:pt x="38126" y="106516"/>
                </a:cubicBezTo>
                <a:cubicBezTo>
                  <a:pt x="38126" y="106319"/>
                  <a:pt x="37929" y="106123"/>
                  <a:pt x="37733" y="106123"/>
                </a:cubicBezTo>
                <a:close/>
                <a:moveTo>
                  <a:pt x="39698" y="106123"/>
                </a:moveTo>
                <a:cubicBezTo>
                  <a:pt x="39474" y="106123"/>
                  <a:pt x="39305" y="106319"/>
                  <a:pt x="39305" y="106516"/>
                </a:cubicBezTo>
                <a:cubicBezTo>
                  <a:pt x="39305" y="106740"/>
                  <a:pt x="39474" y="106909"/>
                  <a:pt x="39698" y="106909"/>
                </a:cubicBezTo>
                <a:cubicBezTo>
                  <a:pt x="39895" y="106909"/>
                  <a:pt x="40091" y="106740"/>
                  <a:pt x="40091" y="106516"/>
                </a:cubicBezTo>
                <a:cubicBezTo>
                  <a:pt x="40091" y="106319"/>
                  <a:pt x="39895" y="106123"/>
                  <a:pt x="39698" y="106123"/>
                </a:cubicBezTo>
                <a:close/>
                <a:moveTo>
                  <a:pt x="41663" y="106123"/>
                </a:moveTo>
                <a:cubicBezTo>
                  <a:pt x="41439" y="106123"/>
                  <a:pt x="41270" y="106319"/>
                  <a:pt x="41270" y="106516"/>
                </a:cubicBezTo>
                <a:cubicBezTo>
                  <a:pt x="41270" y="106740"/>
                  <a:pt x="41439" y="106909"/>
                  <a:pt x="41663" y="106909"/>
                </a:cubicBezTo>
                <a:cubicBezTo>
                  <a:pt x="41860" y="106909"/>
                  <a:pt x="42056" y="106740"/>
                  <a:pt x="42056" y="106516"/>
                </a:cubicBezTo>
                <a:cubicBezTo>
                  <a:pt x="42056" y="106319"/>
                  <a:pt x="41860" y="106123"/>
                  <a:pt x="41663" y="106123"/>
                </a:cubicBezTo>
                <a:close/>
                <a:moveTo>
                  <a:pt x="43629" y="106123"/>
                </a:moveTo>
                <a:cubicBezTo>
                  <a:pt x="43404" y="106123"/>
                  <a:pt x="43235" y="106319"/>
                  <a:pt x="43235" y="106516"/>
                </a:cubicBezTo>
                <a:cubicBezTo>
                  <a:pt x="43235" y="106740"/>
                  <a:pt x="43404" y="106909"/>
                  <a:pt x="43629" y="106909"/>
                </a:cubicBezTo>
                <a:cubicBezTo>
                  <a:pt x="43825" y="106909"/>
                  <a:pt x="44022" y="106740"/>
                  <a:pt x="44022" y="106516"/>
                </a:cubicBezTo>
                <a:cubicBezTo>
                  <a:pt x="44022" y="106319"/>
                  <a:pt x="43825" y="106123"/>
                  <a:pt x="43629" y="106123"/>
                </a:cubicBezTo>
                <a:close/>
                <a:moveTo>
                  <a:pt x="45594" y="106123"/>
                </a:moveTo>
                <a:cubicBezTo>
                  <a:pt x="45369" y="106123"/>
                  <a:pt x="45201" y="106319"/>
                  <a:pt x="45201" y="106516"/>
                </a:cubicBezTo>
                <a:cubicBezTo>
                  <a:pt x="45201" y="106740"/>
                  <a:pt x="45369" y="106909"/>
                  <a:pt x="45594" y="106909"/>
                </a:cubicBezTo>
                <a:cubicBezTo>
                  <a:pt x="45790" y="106909"/>
                  <a:pt x="45987" y="106740"/>
                  <a:pt x="45987" y="106516"/>
                </a:cubicBezTo>
                <a:cubicBezTo>
                  <a:pt x="45987" y="106319"/>
                  <a:pt x="45790" y="106123"/>
                  <a:pt x="45594" y="106123"/>
                </a:cubicBezTo>
                <a:close/>
                <a:moveTo>
                  <a:pt x="47559" y="106123"/>
                </a:moveTo>
                <a:cubicBezTo>
                  <a:pt x="47334" y="106123"/>
                  <a:pt x="47166" y="106319"/>
                  <a:pt x="47166" y="106516"/>
                </a:cubicBezTo>
                <a:cubicBezTo>
                  <a:pt x="47166" y="106740"/>
                  <a:pt x="47334" y="106909"/>
                  <a:pt x="47559" y="106909"/>
                </a:cubicBezTo>
                <a:cubicBezTo>
                  <a:pt x="47756" y="106909"/>
                  <a:pt x="47952" y="106740"/>
                  <a:pt x="47952" y="106516"/>
                </a:cubicBezTo>
                <a:cubicBezTo>
                  <a:pt x="47952" y="106319"/>
                  <a:pt x="47756" y="106123"/>
                  <a:pt x="47559" y="106123"/>
                </a:cubicBezTo>
                <a:close/>
                <a:moveTo>
                  <a:pt x="49524" y="106123"/>
                </a:moveTo>
                <a:cubicBezTo>
                  <a:pt x="49300" y="106123"/>
                  <a:pt x="49131" y="106319"/>
                  <a:pt x="49131" y="106516"/>
                </a:cubicBezTo>
                <a:cubicBezTo>
                  <a:pt x="49131" y="106740"/>
                  <a:pt x="49300" y="106909"/>
                  <a:pt x="49524" y="106909"/>
                </a:cubicBezTo>
                <a:cubicBezTo>
                  <a:pt x="49721" y="106909"/>
                  <a:pt x="49917" y="106740"/>
                  <a:pt x="49917" y="106516"/>
                </a:cubicBezTo>
                <a:cubicBezTo>
                  <a:pt x="49917" y="106319"/>
                  <a:pt x="49721" y="106123"/>
                  <a:pt x="49524" y="106123"/>
                </a:cubicBezTo>
                <a:close/>
                <a:moveTo>
                  <a:pt x="51489" y="106123"/>
                </a:moveTo>
                <a:cubicBezTo>
                  <a:pt x="51265" y="106123"/>
                  <a:pt x="51096" y="106319"/>
                  <a:pt x="51096" y="106516"/>
                </a:cubicBezTo>
                <a:cubicBezTo>
                  <a:pt x="51096" y="106740"/>
                  <a:pt x="51265" y="106909"/>
                  <a:pt x="51489" y="106909"/>
                </a:cubicBezTo>
                <a:cubicBezTo>
                  <a:pt x="51686" y="106909"/>
                  <a:pt x="51882" y="106740"/>
                  <a:pt x="51882" y="106516"/>
                </a:cubicBezTo>
                <a:cubicBezTo>
                  <a:pt x="51882" y="106319"/>
                  <a:pt x="51686" y="106123"/>
                  <a:pt x="51489" y="106123"/>
                </a:cubicBezTo>
                <a:close/>
                <a:moveTo>
                  <a:pt x="35768" y="108116"/>
                </a:moveTo>
                <a:cubicBezTo>
                  <a:pt x="35543" y="108116"/>
                  <a:pt x="35375" y="108285"/>
                  <a:pt x="35375" y="108481"/>
                </a:cubicBezTo>
                <a:cubicBezTo>
                  <a:pt x="35375" y="108706"/>
                  <a:pt x="35543" y="108874"/>
                  <a:pt x="35768" y="108874"/>
                </a:cubicBezTo>
                <a:cubicBezTo>
                  <a:pt x="35964" y="108874"/>
                  <a:pt x="36161" y="108706"/>
                  <a:pt x="36161" y="108481"/>
                </a:cubicBezTo>
                <a:cubicBezTo>
                  <a:pt x="36161" y="108285"/>
                  <a:pt x="35964" y="108116"/>
                  <a:pt x="35768" y="108116"/>
                </a:cubicBezTo>
                <a:close/>
                <a:moveTo>
                  <a:pt x="37733" y="108116"/>
                </a:moveTo>
                <a:cubicBezTo>
                  <a:pt x="37508" y="108116"/>
                  <a:pt x="37340" y="108285"/>
                  <a:pt x="37340" y="108481"/>
                </a:cubicBezTo>
                <a:cubicBezTo>
                  <a:pt x="37340" y="108706"/>
                  <a:pt x="37508" y="108874"/>
                  <a:pt x="37733" y="108874"/>
                </a:cubicBezTo>
                <a:cubicBezTo>
                  <a:pt x="37929" y="108874"/>
                  <a:pt x="38126" y="108706"/>
                  <a:pt x="38126" y="108481"/>
                </a:cubicBezTo>
                <a:cubicBezTo>
                  <a:pt x="38126" y="108285"/>
                  <a:pt x="37929" y="108116"/>
                  <a:pt x="37733" y="108116"/>
                </a:cubicBezTo>
                <a:close/>
                <a:moveTo>
                  <a:pt x="39698" y="108116"/>
                </a:moveTo>
                <a:cubicBezTo>
                  <a:pt x="39474" y="108116"/>
                  <a:pt x="39305" y="108285"/>
                  <a:pt x="39305" y="108481"/>
                </a:cubicBezTo>
                <a:cubicBezTo>
                  <a:pt x="39305" y="108706"/>
                  <a:pt x="39474" y="108874"/>
                  <a:pt x="39698" y="108874"/>
                </a:cubicBezTo>
                <a:cubicBezTo>
                  <a:pt x="39895" y="108874"/>
                  <a:pt x="40091" y="108706"/>
                  <a:pt x="40091" y="108481"/>
                </a:cubicBezTo>
                <a:cubicBezTo>
                  <a:pt x="40091" y="108285"/>
                  <a:pt x="39895" y="108116"/>
                  <a:pt x="39698" y="108116"/>
                </a:cubicBezTo>
                <a:close/>
                <a:moveTo>
                  <a:pt x="41663" y="108116"/>
                </a:moveTo>
                <a:cubicBezTo>
                  <a:pt x="41439" y="108116"/>
                  <a:pt x="41270" y="108285"/>
                  <a:pt x="41270" y="108481"/>
                </a:cubicBezTo>
                <a:cubicBezTo>
                  <a:pt x="41270" y="108706"/>
                  <a:pt x="41439" y="108874"/>
                  <a:pt x="41663" y="108874"/>
                </a:cubicBezTo>
                <a:cubicBezTo>
                  <a:pt x="41860" y="108874"/>
                  <a:pt x="42056" y="108706"/>
                  <a:pt x="42056" y="108481"/>
                </a:cubicBezTo>
                <a:cubicBezTo>
                  <a:pt x="42056" y="108285"/>
                  <a:pt x="41860" y="108116"/>
                  <a:pt x="41663" y="108116"/>
                </a:cubicBezTo>
                <a:close/>
                <a:moveTo>
                  <a:pt x="43629" y="108116"/>
                </a:moveTo>
                <a:cubicBezTo>
                  <a:pt x="43404" y="108116"/>
                  <a:pt x="43235" y="108285"/>
                  <a:pt x="43235" y="108481"/>
                </a:cubicBezTo>
                <a:cubicBezTo>
                  <a:pt x="43235" y="108706"/>
                  <a:pt x="43404" y="108874"/>
                  <a:pt x="43629" y="108874"/>
                </a:cubicBezTo>
                <a:cubicBezTo>
                  <a:pt x="43825" y="108874"/>
                  <a:pt x="44022" y="108706"/>
                  <a:pt x="44022" y="108481"/>
                </a:cubicBezTo>
                <a:cubicBezTo>
                  <a:pt x="44022" y="108285"/>
                  <a:pt x="43825" y="108116"/>
                  <a:pt x="43629" y="108116"/>
                </a:cubicBezTo>
                <a:close/>
                <a:moveTo>
                  <a:pt x="45594" y="108116"/>
                </a:moveTo>
                <a:cubicBezTo>
                  <a:pt x="45369" y="108116"/>
                  <a:pt x="45201" y="108285"/>
                  <a:pt x="45201" y="108481"/>
                </a:cubicBezTo>
                <a:cubicBezTo>
                  <a:pt x="45201" y="108706"/>
                  <a:pt x="45369" y="108874"/>
                  <a:pt x="45594" y="108874"/>
                </a:cubicBezTo>
                <a:cubicBezTo>
                  <a:pt x="45790" y="108874"/>
                  <a:pt x="45987" y="108706"/>
                  <a:pt x="45987" y="108481"/>
                </a:cubicBezTo>
                <a:cubicBezTo>
                  <a:pt x="45987" y="108285"/>
                  <a:pt x="45790" y="108116"/>
                  <a:pt x="45594" y="108116"/>
                </a:cubicBezTo>
                <a:close/>
                <a:moveTo>
                  <a:pt x="47559" y="108116"/>
                </a:moveTo>
                <a:cubicBezTo>
                  <a:pt x="47334" y="108116"/>
                  <a:pt x="47166" y="108285"/>
                  <a:pt x="47166" y="108481"/>
                </a:cubicBezTo>
                <a:cubicBezTo>
                  <a:pt x="47166" y="108706"/>
                  <a:pt x="47334" y="108874"/>
                  <a:pt x="47559" y="108874"/>
                </a:cubicBezTo>
                <a:cubicBezTo>
                  <a:pt x="47756" y="108874"/>
                  <a:pt x="47952" y="108706"/>
                  <a:pt x="47952" y="108481"/>
                </a:cubicBezTo>
                <a:cubicBezTo>
                  <a:pt x="47952" y="108285"/>
                  <a:pt x="47756" y="108116"/>
                  <a:pt x="47559" y="108116"/>
                </a:cubicBezTo>
                <a:close/>
                <a:moveTo>
                  <a:pt x="49524" y="108116"/>
                </a:moveTo>
                <a:cubicBezTo>
                  <a:pt x="49300" y="108116"/>
                  <a:pt x="49131" y="108285"/>
                  <a:pt x="49131" y="108481"/>
                </a:cubicBezTo>
                <a:cubicBezTo>
                  <a:pt x="49131" y="108706"/>
                  <a:pt x="49300" y="108874"/>
                  <a:pt x="49524" y="108874"/>
                </a:cubicBezTo>
                <a:cubicBezTo>
                  <a:pt x="49721" y="108874"/>
                  <a:pt x="49917" y="108706"/>
                  <a:pt x="49917" y="108481"/>
                </a:cubicBezTo>
                <a:cubicBezTo>
                  <a:pt x="49917" y="108285"/>
                  <a:pt x="49721" y="108116"/>
                  <a:pt x="49524" y="108116"/>
                </a:cubicBezTo>
                <a:close/>
                <a:moveTo>
                  <a:pt x="51489" y="108116"/>
                </a:moveTo>
                <a:cubicBezTo>
                  <a:pt x="51265" y="108116"/>
                  <a:pt x="51096" y="108285"/>
                  <a:pt x="51096" y="108481"/>
                </a:cubicBezTo>
                <a:cubicBezTo>
                  <a:pt x="51096" y="108706"/>
                  <a:pt x="51265" y="108874"/>
                  <a:pt x="51489" y="108874"/>
                </a:cubicBezTo>
                <a:cubicBezTo>
                  <a:pt x="51686" y="108874"/>
                  <a:pt x="51882" y="108706"/>
                  <a:pt x="51882" y="108481"/>
                </a:cubicBezTo>
                <a:cubicBezTo>
                  <a:pt x="51882" y="108285"/>
                  <a:pt x="51686" y="108116"/>
                  <a:pt x="51489" y="108116"/>
                </a:cubicBezTo>
                <a:close/>
                <a:moveTo>
                  <a:pt x="35768" y="110053"/>
                </a:moveTo>
                <a:cubicBezTo>
                  <a:pt x="35543" y="110081"/>
                  <a:pt x="35375" y="110250"/>
                  <a:pt x="35375" y="110446"/>
                </a:cubicBezTo>
                <a:cubicBezTo>
                  <a:pt x="35375" y="110671"/>
                  <a:pt x="35543" y="110839"/>
                  <a:pt x="35768" y="110839"/>
                </a:cubicBezTo>
                <a:cubicBezTo>
                  <a:pt x="35964" y="110839"/>
                  <a:pt x="36161" y="110671"/>
                  <a:pt x="36161" y="110446"/>
                </a:cubicBezTo>
                <a:cubicBezTo>
                  <a:pt x="36161" y="110250"/>
                  <a:pt x="35964" y="110053"/>
                  <a:pt x="35768" y="110053"/>
                </a:cubicBezTo>
                <a:close/>
                <a:moveTo>
                  <a:pt x="37733" y="110053"/>
                </a:moveTo>
                <a:cubicBezTo>
                  <a:pt x="37508" y="110081"/>
                  <a:pt x="37340" y="110250"/>
                  <a:pt x="37340" y="110446"/>
                </a:cubicBezTo>
                <a:cubicBezTo>
                  <a:pt x="37340" y="110671"/>
                  <a:pt x="37508" y="110839"/>
                  <a:pt x="37733" y="110839"/>
                </a:cubicBezTo>
                <a:cubicBezTo>
                  <a:pt x="37929" y="110839"/>
                  <a:pt x="38126" y="110671"/>
                  <a:pt x="38126" y="110446"/>
                </a:cubicBezTo>
                <a:cubicBezTo>
                  <a:pt x="38126" y="110250"/>
                  <a:pt x="37929" y="110053"/>
                  <a:pt x="37733" y="110053"/>
                </a:cubicBezTo>
                <a:close/>
                <a:moveTo>
                  <a:pt x="39698" y="110053"/>
                </a:moveTo>
                <a:cubicBezTo>
                  <a:pt x="39474" y="110081"/>
                  <a:pt x="39305" y="110250"/>
                  <a:pt x="39305" y="110446"/>
                </a:cubicBezTo>
                <a:cubicBezTo>
                  <a:pt x="39305" y="110671"/>
                  <a:pt x="39474" y="110839"/>
                  <a:pt x="39698" y="110839"/>
                </a:cubicBezTo>
                <a:cubicBezTo>
                  <a:pt x="39895" y="110839"/>
                  <a:pt x="40091" y="110671"/>
                  <a:pt x="40091" y="110446"/>
                </a:cubicBezTo>
                <a:cubicBezTo>
                  <a:pt x="40091" y="110250"/>
                  <a:pt x="39895" y="110053"/>
                  <a:pt x="39698" y="110053"/>
                </a:cubicBezTo>
                <a:close/>
                <a:moveTo>
                  <a:pt x="41663" y="110053"/>
                </a:moveTo>
                <a:cubicBezTo>
                  <a:pt x="41439" y="110081"/>
                  <a:pt x="41270" y="110250"/>
                  <a:pt x="41270" y="110446"/>
                </a:cubicBezTo>
                <a:cubicBezTo>
                  <a:pt x="41270" y="110671"/>
                  <a:pt x="41439" y="110839"/>
                  <a:pt x="41663" y="110839"/>
                </a:cubicBezTo>
                <a:cubicBezTo>
                  <a:pt x="41860" y="110839"/>
                  <a:pt x="42056" y="110671"/>
                  <a:pt x="42056" y="110446"/>
                </a:cubicBezTo>
                <a:cubicBezTo>
                  <a:pt x="42056" y="110250"/>
                  <a:pt x="41860" y="110053"/>
                  <a:pt x="41663" y="110053"/>
                </a:cubicBezTo>
                <a:close/>
                <a:moveTo>
                  <a:pt x="43629" y="110053"/>
                </a:moveTo>
                <a:cubicBezTo>
                  <a:pt x="43404" y="110081"/>
                  <a:pt x="43235" y="110250"/>
                  <a:pt x="43235" y="110446"/>
                </a:cubicBezTo>
                <a:cubicBezTo>
                  <a:pt x="43235" y="110671"/>
                  <a:pt x="43404" y="110839"/>
                  <a:pt x="43629" y="110839"/>
                </a:cubicBezTo>
                <a:cubicBezTo>
                  <a:pt x="43825" y="110839"/>
                  <a:pt x="44022" y="110671"/>
                  <a:pt x="44022" y="110446"/>
                </a:cubicBezTo>
                <a:cubicBezTo>
                  <a:pt x="44022" y="110250"/>
                  <a:pt x="43825" y="110053"/>
                  <a:pt x="43629" y="110053"/>
                </a:cubicBezTo>
                <a:close/>
                <a:moveTo>
                  <a:pt x="45594" y="110053"/>
                </a:moveTo>
                <a:cubicBezTo>
                  <a:pt x="45369" y="110081"/>
                  <a:pt x="45201" y="110250"/>
                  <a:pt x="45201" y="110446"/>
                </a:cubicBezTo>
                <a:cubicBezTo>
                  <a:pt x="45201" y="110671"/>
                  <a:pt x="45369" y="110839"/>
                  <a:pt x="45594" y="110839"/>
                </a:cubicBezTo>
                <a:cubicBezTo>
                  <a:pt x="45790" y="110839"/>
                  <a:pt x="45987" y="110671"/>
                  <a:pt x="45987" y="110446"/>
                </a:cubicBezTo>
                <a:cubicBezTo>
                  <a:pt x="45987" y="110250"/>
                  <a:pt x="45790" y="110053"/>
                  <a:pt x="45594" y="110053"/>
                </a:cubicBezTo>
                <a:close/>
                <a:moveTo>
                  <a:pt x="47559" y="110053"/>
                </a:moveTo>
                <a:cubicBezTo>
                  <a:pt x="47334" y="110081"/>
                  <a:pt x="47166" y="110250"/>
                  <a:pt x="47166" y="110446"/>
                </a:cubicBezTo>
                <a:cubicBezTo>
                  <a:pt x="47166" y="110671"/>
                  <a:pt x="47334" y="110839"/>
                  <a:pt x="47559" y="110839"/>
                </a:cubicBezTo>
                <a:cubicBezTo>
                  <a:pt x="47756" y="110839"/>
                  <a:pt x="47952" y="110671"/>
                  <a:pt x="47952" y="110446"/>
                </a:cubicBezTo>
                <a:cubicBezTo>
                  <a:pt x="47952" y="110250"/>
                  <a:pt x="47756" y="110053"/>
                  <a:pt x="47559" y="110053"/>
                </a:cubicBezTo>
                <a:close/>
                <a:moveTo>
                  <a:pt x="49524" y="110053"/>
                </a:moveTo>
                <a:cubicBezTo>
                  <a:pt x="49300" y="110081"/>
                  <a:pt x="49131" y="110250"/>
                  <a:pt x="49131" y="110446"/>
                </a:cubicBezTo>
                <a:cubicBezTo>
                  <a:pt x="49131" y="110671"/>
                  <a:pt x="49300" y="110839"/>
                  <a:pt x="49524" y="110839"/>
                </a:cubicBezTo>
                <a:cubicBezTo>
                  <a:pt x="49721" y="110839"/>
                  <a:pt x="49917" y="110671"/>
                  <a:pt x="49917" y="110446"/>
                </a:cubicBezTo>
                <a:cubicBezTo>
                  <a:pt x="49917" y="110250"/>
                  <a:pt x="49721" y="110053"/>
                  <a:pt x="49524" y="110053"/>
                </a:cubicBezTo>
                <a:close/>
                <a:moveTo>
                  <a:pt x="33802" y="112047"/>
                </a:moveTo>
                <a:cubicBezTo>
                  <a:pt x="33578" y="112047"/>
                  <a:pt x="33409" y="112215"/>
                  <a:pt x="33409" y="112412"/>
                </a:cubicBezTo>
                <a:cubicBezTo>
                  <a:pt x="33409" y="112636"/>
                  <a:pt x="33578" y="112805"/>
                  <a:pt x="33802" y="112805"/>
                </a:cubicBezTo>
                <a:cubicBezTo>
                  <a:pt x="33999" y="112805"/>
                  <a:pt x="34195" y="112636"/>
                  <a:pt x="34195" y="112412"/>
                </a:cubicBezTo>
                <a:cubicBezTo>
                  <a:pt x="34195" y="112215"/>
                  <a:pt x="33999" y="112047"/>
                  <a:pt x="33802" y="112047"/>
                </a:cubicBezTo>
                <a:close/>
                <a:moveTo>
                  <a:pt x="35768" y="112047"/>
                </a:moveTo>
                <a:cubicBezTo>
                  <a:pt x="35543" y="112047"/>
                  <a:pt x="35375" y="112215"/>
                  <a:pt x="35375" y="112412"/>
                </a:cubicBezTo>
                <a:cubicBezTo>
                  <a:pt x="35375" y="112636"/>
                  <a:pt x="35543" y="112805"/>
                  <a:pt x="35768" y="112805"/>
                </a:cubicBezTo>
                <a:cubicBezTo>
                  <a:pt x="35964" y="112805"/>
                  <a:pt x="36161" y="112636"/>
                  <a:pt x="36161" y="112412"/>
                </a:cubicBezTo>
                <a:cubicBezTo>
                  <a:pt x="36161" y="112215"/>
                  <a:pt x="35964" y="112047"/>
                  <a:pt x="35768" y="112047"/>
                </a:cubicBezTo>
                <a:close/>
                <a:moveTo>
                  <a:pt x="37733" y="112047"/>
                </a:moveTo>
                <a:cubicBezTo>
                  <a:pt x="37508" y="112047"/>
                  <a:pt x="37340" y="112215"/>
                  <a:pt x="37340" y="112412"/>
                </a:cubicBezTo>
                <a:cubicBezTo>
                  <a:pt x="37340" y="112636"/>
                  <a:pt x="37508" y="112805"/>
                  <a:pt x="37733" y="112805"/>
                </a:cubicBezTo>
                <a:cubicBezTo>
                  <a:pt x="37929" y="112805"/>
                  <a:pt x="38126" y="112636"/>
                  <a:pt x="38126" y="112412"/>
                </a:cubicBezTo>
                <a:cubicBezTo>
                  <a:pt x="38126" y="112215"/>
                  <a:pt x="37929" y="112047"/>
                  <a:pt x="37733" y="112047"/>
                </a:cubicBezTo>
                <a:close/>
                <a:moveTo>
                  <a:pt x="39698" y="112047"/>
                </a:moveTo>
                <a:cubicBezTo>
                  <a:pt x="39474" y="112047"/>
                  <a:pt x="39305" y="112215"/>
                  <a:pt x="39305" y="112412"/>
                </a:cubicBezTo>
                <a:cubicBezTo>
                  <a:pt x="39305" y="112636"/>
                  <a:pt x="39474" y="112805"/>
                  <a:pt x="39698" y="112805"/>
                </a:cubicBezTo>
                <a:cubicBezTo>
                  <a:pt x="39895" y="112805"/>
                  <a:pt x="40091" y="112636"/>
                  <a:pt x="40091" y="112412"/>
                </a:cubicBezTo>
                <a:cubicBezTo>
                  <a:pt x="40091" y="112215"/>
                  <a:pt x="39895" y="112047"/>
                  <a:pt x="39698" y="112047"/>
                </a:cubicBezTo>
                <a:close/>
                <a:moveTo>
                  <a:pt x="41663" y="112047"/>
                </a:moveTo>
                <a:cubicBezTo>
                  <a:pt x="41439" y="112047"/>
                  <a:pt x="41270" y="112215"/>
                  <a:pt x="41270" y="112412"/>
                </a:cubicBezTo>
                <a:cubicBezTo>
                  <a:pt x="41270" y="112636"/>
                  <a:pt x="41439" y="112805"/>
                  <a:pt x="41663" y="112805"/>
                </a:cubicBezTo>
                <a:cubicBezTo>
                  <a:pt x="41860" y="112805"/>
                  <a:pt x="42056" y="112636"/>
                  <a:pt x="42056" y="112412"/>
                </a:cubicBezTo>
                <a:cubicBezTo>
                  <a:pt x="42056" y="112215"/>
                  <a:pt x="41860" y="112047"/>
                  <a:pt x="41663" y="112047"/>
                </a:cubicBezTo>
                <a:close/>
                <a:moveTo>
                  <a:pt x="43629" y="112047"/>
                </a:moveTo>
                <a:cubicBezTo>
                  <a:pt x="43404" y="112047"/>
                  <a:pt x="43235" y="112215"/>
                  <a:pt x="43235" y="112412"/>
                </a:cubicBezTo>
                <a:cubicBezTo>
                  <a:pt x="43235" y="112636"/>
                  <a:pt x="43404" y="112805"/>
                  <a:pt x="43629" y="112805"/>
                </a:cubicBezTo>
                <a:cubicBezTo>
                  <a:pt x="43825" y="112805"/>
                  <a:pt x="44022" y="112636"/>
                  <a:pt x="44022" y="112412"/>
                </a:cubicBezTo>
                <a:cubicBezTo>
                  <a:pt x="44022" y="112215"/>
                  <a:pt x="43825" y="112047"/>
                  <a:pt x="43629" y="112047"/>
                </a:cubicBezTo>
                <a:close/>
                <a:moveTo>
                  <a:pt x="45594" y="112047"/>
                </a:moveTo>
                <a:cubicBezTo>
                  <a:pt x="45369" y="112047"/>
                  <a:pt x="45201" y="112215"/>
                  <a:pt x="45201" y="112412"/>
                </a:cubicBezTo>
                <a:cubicBezTo>
                  <a:pt x="45201" y="112636"/>
                  <a:pt x="45369" y="112805"/>
                  <a:pt x="45594" y="112805"/>
                </a:cubicBezTo>
                <a:cubicBezTo>
                  <a:pt x="45790" y="112805"/>
                  <a:pt x="45987" y="112636"/>
                  <a:pt x="45987" y="112412"/>
                </a:cubicBezTo>
                <a:cubicBezTo>
                  <a:pt x="45987" y="112215"/>
                  <a:pt x="45790" y="112047"/>
                  <a:pt x="45594" y="112047"/>
                </a:cubicBezTo>
                <a:close/>
                <a:moveTo>
                  <a:pt x="47559" y="112047"/>
                </a:moveTo>
                <a:cubicBezTo>
                  <a:pt x="47334" y="112047"/>
                  <a:pt x="47166" y="112215"/>
                  <a:pt x="47166" y="112412"/>
                </a:cubicBezTo>
                <a:cubicBezTo>
                  <a:pt x="47166" y="112636"/>
                  <a:pt x="47334" y="112805"/>
                  <a:pt x="47559" y="112805"/>
                </a:cubicBezTo>
                <a:cubicBezTo>
                  <a:pt x="47756" y="112805"/>
                  <a:pt x="47952" y="112636"/>
                  <a:pt x="47952" y="112412"/>
                </a:cubicBezTo>
                <a:cubicBezTo>
                  <a:pt x="47952" y="112215"/>
                  <a:pt x="47756" y="112047"/>
                  <a:pt x="47559" y="112047"/>
                </a:cubicBezTo>
                <a:close/>
                <a:moveTo>
                  <a:pt x="49524" y="112047"/>
                </a:moveTo>
                <a:cubicBezTo>
                  <a:pt x="49300" y="112047"/>
                  <a:pt x="49131" y="112215"/>
                  <a:pt x="49131" y="112412"/>
                </a:cubicBezTo>
                <a:cubicBezTo>
                  <a:pt x="49131" y="112636"/>
                  <a:pt x="49300" y="112805"/>
                  <a:pt x="49524" y="112805"/>
                </a:cubicBezTo>
                <a:cubicBezTo>
                  <a:pt x="49721" y="112805"/>
                  <a:pt x="49917" y="112636"/>
                  <a:pt x="49917" y="112412"/>
                </a:cubicBezTo>
                <a:cubicBezTo>
                  <a:pt x="49917" y="112215"/>
                  <a:pt x="49721" y="112047"/>
                  <a:pt x="49524" y="112047"/>
                </a:cubicBezTo>
                <a:close/>
                <a:moveTo>
                  <a:pt x="33802" y="113984"/>
                </a:moveTo>
                <a:cubicBezTo>
                  <a:pt x="33578" y="114012"/>
                  <a:pt x="33409" y="114180"/>
                  <a:pt x="33409" y="114377"/>
                </a:cubicBezTo>
                <a:cubicBezTo>
                  <a:pt x="33409" y="114601"/>
                  <a:pt x="33578" y="114770"/>
                  <a:pt x="33802" y="114770"/>
                </a:cubicBezTo>
                <a:cubicBezTo>
                  <a:pt x="33999" y="114770"/>
                  <a:pt x="34195" y="114601"/>
                  <a:pt x="34195" y="114377"/>
                </a:cubicBezTo>
                <a:cubicBezTo>
                  <a:pt x="34195" y="114180"/>
                  <a:pt x="33999" y="113984"/>
                  <a:pt x="33802" y="113984"/>
                </a:cubicBezTo>
                <a:close/>
                <a:moveTo>
                  <a:pt x="35768" y="113984"/>
                </a:moveTo>
                <a:cubicBezTo>
                  <a:pt x="35543" y="114012"/>
                  <a:pt x="35375" y="114180"/>
                  <a:pt x="35375" y="114377"/>
                </a:cubicBezTo>
                <a:cubicBezTo>
                  <a:pt x="35375" y="114601"/>
                  <a:pt x="35543" y="114770"/>
                  <a:pt x="35768" y="114770"/>
                </a:cubicBezTo>
                <a:cubicBezTo>
                  <a:pt x="35964" y="114770"/>
                  <a:pt x="36161" y="114601"/>
                  <a:pt x="36161" y="114377"/>
                </a:cubicBezTo>
                <a:cubicBezTo>
                  <a:pt x="36161" y="114180"/>
                  <a:pt x="35964" y="113984"/>
                  <a:pt x="35768" y="113984"/>
                </a:cubicBezTo>
                <a:close/>
                <a:moveTo>
                  <a:pt x="37733" y="113984"/>
                </a:moveTo>
                <a:cubicBezTo>
                  <a:pt x="37508" y="114012"/>
                  <a:pt x="37340" y="114180"/>
                  <a:pt x="37340" y="114377"/>
                </a:cubicBezTo>
                <a:cubicBezTo>
                  <a:pt x="37340" y="114601"/>
                  <a:pt x="37508" y="114770"/>
                  <a:pt x="37733" y="114770"/>
                </a:cubicBezTo>
                <a:cubicBezTo>
                  <a:pt x="37929" y="114770"/>
                  <a:pt x="38126" y="114601"/>
                  <a:pt x="38126" y="114377"/>
                </a:cubicBezTo>
                <a:cubicBezTo>
                  <a:pt x="38126" y="114180"/>
                  <a:pt x="37929" y="113984"/>
                  <a:pt x="37733" y="113984"/>
                </a:cubicBezTo>
                <a:close/>
                <a:moveTo>
                  <a:pt x="39698" y="113984"/>
                </a:moveTo>
                <a:cubicBezTo>
                  <a:pt x="39474" y="114012"/>
                  <a:pt x="39305" y="114180"/>
                  <a:pt x="39305" y="114377"/>
                </a:cubicBezTo>
                <a:cubicBezTo>
                  <a:pt x="39305" y="114601"/>
                  <a:pt x="39474" y="114770"/>
                  <a:pt x="39698" y="114770"/>
                </a:cubicBezTo>
                <a:cubicBezTo>
                  <a:pt x="39895" y="114770"/>
                  <a:pt x="40091" y="114601"/>
                  <a:pt x="40091" y="114377"/>
                </a:cubicBezTo>
                <a:cubicBezTo>
                  <a:pt x="40091" y="114180"/>
                  <a:pt x="39895" y="113984"/>
                  <a:pt x="39698" y="113984"/>
                </a:cubicBezTo>
                <a:close/>
                <a:moveTo>
                  <a:pt x="41663" y="113984"/>
                </a:moveTo>
                <a:cubicBezTo>
                  <a:pt x="41439" y="114012"/>
                  <a:pt x="41270" y="114180"/>
                  <a:pt x="41270" y="114377"/>
                </a:cubicBezTo>
                <a:cubicBezTo>
                  <a:pt x="41270" y="114601"/>
                  <a:pt x="41439" y="114770"/>
                  <a:pt x="41663" y="114770"/>
                </a:cubicBezTo>
                <a:cubicBezTo>
                  <a:pt x="41860" y="114770"/>
                  <a:pt x="42056" y="114601"/>
                  <a:pt x="42056" y="114377"/>
                </a:cubicBezTo>
                <a:cubicBezTo>
                  <a:pt x="42056" y="114180"/>
                  <a:pt x="41860" y="113984"/>
                  <a:pt x="41663" y="113984"/>
                </a:cubicBezTo>
                <a:close/>
                <a:moveTo>
                  <a:pt x="43629" y="113984"/>
                </a:moveTo>
                <a:cubicBezTo>
                  <a:pt x="43404" y="114012"/>
                  <a:pt x="43235" y="114180"/>
                  <a:pt x="43235" y="114377"/>
                </a:cubicBezTo>
                <a:cubicBezTo>
                  <a:pt x="43235" y="114601"/>
                  <a:pt x="43404" y="114770"/>
                  <a:pt x="43629" y="114770"/>
                </a:cubicBezTo>
                <a:cubicBezTo>
                  <a:pt x="43825" y="114770"/>
                  <a:pt x="44022" y="114601"/>
                  <a:pt x="44022" y="114377"/>
                </a:cubicBezTo>
                <a:cubicBezTo>
                  <a:pt x="44022" y="114180"/>
                  <a:pt x="43825" y="113984"/>
                  <a:pt x="43629" y="113984"/>
                </a:cubicBezTo>
                <a:close/>
                <a:moveTo>
                  <a:pt x="45594" y="113984"/>
                </a:moveTo>
                <a:cubicBezTo>
                  <a:pt x="45369" y="114012"/>
                  <a:pt x="45201" y="114180"/>
                  <a:pt x="45201" y="114377"/>
                </a:cubicBezTo>
                <a:cubicBezTo>
                  <a:pt x="45201" y="114601"/>
                  <a:pt x="45369" y="114770"/>
                  <a:pt x="45594" y="114770"/>
                </a:cubicBezTo>
                <a:cubicBezTo>
                  <a:pt x="45790" y="114770"/>
                  <a:pt x="45987" y="114601"/>
                  <a:pt x="45987" y="114377"/>
                </a:cubicBezTo>
                <a:cubicBezTo>
                  <a:pt x="45987" y="114180"/>
                  <a:pt x="45790" y="113984"/>
                  <a:pt x="45594" y="113984"/>
                </a:cubicBezTo>
                <a:close/>
                <a:moveTo>
                  <a:pt x="47559" y="113984"/>
                </a:moveTo>
                <a:cubicBezTo>
                  <a:pt x="47334" y="114012"/>
                  <a:pt x="47166" y="114180"/>
                  <a:pt x="47166" y="114377"/>
                </a:cubicBezTo>
                <a:cubicBezTo>
                  <a:pt x="47166" y="114601"/>
                  <a:pt x="47334" y="114770"/>
                  <a:pt x="47559" y="114770"/>
                </a:cubicBezTo>
                <a:cubicBezTo>
                  <a:pt x="47756" y="114770"/>
                  <a:pt x="47952" y="114601"/>
                  <a:pt x="47952" y="114377"/>
                </a:cubicBezTo>
                <a:cubicBezTo>
                  <a:pt x="47952" y="114180"/>
                  <a:pt x="47756" y="113984"/>
                  <a:pt x="47559" y="113984"/>
                </a:cubicBezTo>
                <a:close/>
                <a:moveTo>
                  <a:pt x="33802" y="115949"/>
                </a:moveTo>
                <a:cubicBezTo>
                  <a:pt x="33578" y="115949"/>
                  <a:pt x="33409" y="116145"/>
                  <a:pt x="33409" y="116342"/>
                </a:cubicBezTo>
                <a:cubicBezTo>
                  <a:pt x="33409" y="116567"/>
                  <a:pt x="33578" y="116735"/>
                  <a:pt x="33802" y="116735"/>
                </a:cubicBezTo>
                <a:cubicBezTo>
                  <a:pt x="33999" y="116735"/>
                  <a:pt x="34195" y="116567"/>
                  <a:pt x="34195" y="116342"/>
                </a:cubicBezTo>
                <a:cubicBezTo>
                  <a:pt x="34195" y="116145"/>
                  <a:pt x="33999" y="115949"/>
                  <a:pt x="33802" y="115949"/>
                </a:cubicBezTo>
                <a:close/>
                <a:moveTo>
                  <a:pt x="35768" y="115949"/>
                </a:moveTo>
                <a:cubicBezTo>
                  <a:pt x="35543" y="115949"/>
                  <a:pt x="35375" y="116145"/>
                  <a:pt x="35375" y="116342"/>
                </a:cubicBezTo>
                <a:cubicBezTo>
                  <a:pt x="35375" y="116567"/>
                  <a:pt x="35543" y="116735"/>
                  <a:pt x="35768" y="116735"/>
                </a:cubicBezTo>
                <a:cubicBezTo>
                  <a:pt x="35964" y="116735"/>
                  <a:pt x="36161" y="116567"/>
                  <a:pt x="36161" y="116342"/>
                </a:cubicBezTo>
                <a:cubicBezTo>
                  <a:pt x="36161" y="116145"/>
                  <a:pt x="35964" y="115949"/>
                  <a:pt x="35768" y="115949"/>
                </a:cubicBezTo>
                <a:close/>
                <a:moveTo>
                  <a:pt x="37733" y="115949"/>
                </a:moveTo>
                <a:cubicBezTo>
                  <a:pt x="37508" y="115949"/>
                  <a:pt x="37340" y="116145"/>
                  <a:pt x="37340" y="116342"/>
                </a:cubicBezTo>
                <a:cubicBezTo>
                  <a:pt x="37340" y="116567"/>
                  <a:pt x="37508" y="116735"/>
                  <a:pt x="37733" y="116735"/>
                </a:cubicBezTo>
                <a:cubicBezTo>
                  <a:pt x="37929" y="116735"/>
                  <a:pt x="38126" y="116567"/>
                  <a:pt x="38126" y="116342"/>
                </a:cubicBezTo>
                <a:cubicBezTo>
                  <a:pt x="38126" y="116145"/>
                  <a:pt x="37929" y="115949"/>
                  <a:pt x="37733" y="115949"/>
                </a:cubicBezTo>
                <a:close/>
                <a:moveTo>
                  <a:pt x="39698" y="115949"/>
                </a:moveTo>
                <a:cubicBezTo>
                  <a:pt x="39474" y="115949"/>
                  <a:pt x="39305" y="116145"/>
                  <a:pt x="39305" y="116342"/>
                </a:cubicBezTo>
                <a:cubicBezTo>
                  <a:pt x="39305" y="116567"/>
                  <a:pt x="39474" y="116735"/>
                  <a:pt x="39698" y="116735"/>
                </a:cubicBezTo>
                <a:cubicBezTo>
                  <a:pt x="39895" y="116735"/>
                  <a:pt x="40091" y="116567"/>
                  <a:pt x="40091" y="116342"/>
                </a:cubicBezTo>
                <a:cubicBezTo>
                  <a:pt x="40091" y="116145"/>
                  <a:pt x="39895" y="115949"/>
                  <a:pt x="39698" y="115949"/>
                </a:cubicBezTo>
                <a:close/>
                <a:moveTo>
                  <a:pt x="41663" y="115949"/>
                </a:moveTo>
                <a:cubicBezTo>
                  <a:pt x="41439" y="115949"/>
                  <a:pt x="41270" y="116145"/>
                  <a:pt x="41270" y="116342"/>
                </a:cubicBezTo>
                <a:cubicBezTo>
                  <a:pt x="41270" y="116567"/>
                  <a:pt x="41439" y="116735"/>
                  <a:pt x="41663" y="116735"/>
                </a:cubicBezTo>
                <a:cubicBezTo>
                  <a:pt x="41860" y="116735"/>
                  <a:pt x="42056" y="116567"/>
                  <a:pt x="42056" y="116342"/>
                </a:cubicBezTo>
                <a:cubicBezTo>
                  <a:pt x="42056" y="116145"/>
                  <a:pt x="41860" y="115949"/>
                  <a:pt x="41663" y="115949"/>
                </a:cubicBezTo>
                <a:close/>
                <a:moveTo>
                  <a:pt x="43629" y="115949"/>
                </a:moveTo>
                <a:cubicBezTo>
                  <a:pt x="43404" y="115949"/>
                  <a:pt x="43235" y="116145"/>
                  <a:pt x="43235" y="116342"/>
                </a:cubicBezTo>
                <a:cubicBezTo>
                  <a:pt x="43235" y="116567"/>
                  <a:pt x="43404" y="116735"/>
                  <a:pt x="43629" y="116735"/>
                </a:cubicBezTo>
                <a:cubicBezTo>
                  <a:pt x="43825" y="116735"/>
                  <a:pt x="44022" y="116567"/>
                  <a:pt x="44022" y="116342"/>
                </a:cubicBezTo>
                <a:cubicBezTo>
                  <a:pt x="44022" y="116145"/>
                  <a:pt x="43825" y="115949"/>
                  <a:pt x="43629" y="115949"/>
                </a:cubicBezTo>
                <a:close/>
                <a:moveTo>
                  <a:pt x="45594" y="115949"/>
                </a:moveTo>
                <a:cubicBezTo>
                  <a:pt x="45369" y="115949"/>
                  <a:pt x="45201" y="116145"/>
                  <a:pt x="45201" y="116342"/>
                </a:cubicBezTo>
                <a:cubicBezTo>
                  <a:pt x="45201" y="116567"/>
                  <a:pt x="45369" y="116735"/>
                  <a:pt x="45594" y="116735"/>
                </a:cubicBezTo>
                <a:cubicBezTo>
                  <a:pt x="45790" y="116735"/>
                  <a:pt x="45987" y="116567"/>
                  <a:pt x="45987" y="116342"/>
                </a:cubicBezTo>
                <a:cubicBezTo>
                  <a:pt x="45987" y="116145"/>
                  <a:pt x="45790" y="115949"/>
                  <a:pt x="45594" y="115949"/>
                </a:cubicBezTo>
                <a:close/>
                <a:moveTo>
                  <a:pt x="47559" y="115949"/>
                </a:moveTo>
                <a:cubicBezTo>
                  <a:pt x="47334" y="115949"/>
                  <a:pt x="47166" y="116145"/>
                  <a:pt x="47166" y="116342"/>
                </a:cubicBezTo>
                <a:cubicBezTo>
                  <a:pt x="47166" y="116567"/>
                  <a:pt x="47334" y="116735"/>
                  <a:pt x="47559" y="116735"/>
                </a:cubicBezTo>
                <a:cubicBezTo>
                  <a:pt x="47756" y="116735"/>
                  <a:pt x="47952" y="116567"/>
                  <a:pt x="47952" y="116342"/>
                </a:cubicBezTo>
                <a:cubicBezTo>
                  <a:pt x="47952" y="116145"/>
                  <a:pt x="47756" y="115949"/>
                  <a:pt x="47559" y="115949"/>
                </a:cubicBezTo>
                <a:close/>
                <a:moveTo>
                  <a:pt x="31837" y="117942"/>
                </a:moveTo>
                <a:cubicBezTo>
                  <a:pt x="31613" y="117942"/>
                  <a:pt x="31444" y="118111"/>
                  <a:pt x="31444" y="118307"/>
                </a:cubicBezTo>
                <a:cubicBezTo>
                  <a:pt x="31444" y="118532"/>
                  <a:pt x="31613" y="118700"/>
                  <a:pt x="31837" y="118700"/>
                </a:cubicBezTo>
                <a:cubicBezTo>
                  <a:pt x="32034" y="118700"/>
                  <a:pt x="32230" y="118532"/>
                  <a:pt x="32230" y="118307"/>
                </a:cubicBezTo>
                <a:cubicBezTo>
                  <a:pt x="32230" y="118111"/>
                  <a:pt x="32034" y="117942"/>
                  <a:pt x="31837" y="117942"/>
                </a:cubicBezTo>
                <a:close/>
                <a:moveTo>
                  <a:pt x="33802" y="117942"/>
                </a:moveTo>
                <a:cubicBezTo>
                  <a:pt x="33578" y="117942"/>
                  <a:pt x="33409" y="118111"/>
                  <a:pt x="33409" y="118307"/>
                </a:cubicBezTo>
                <a:cubicBezTo>
                  <a:pt x="33409" y="118532"/>
                  <a:pt x="33578" y="118700"/>
                  <a:pt x="33802" y="118700"/>
                </a:cubicBezTo>
                <a:cubicBezTo>
                  <a:pt x="33999" y="118700"/>
                  <a:pt x="34195" y="118532"/>
                  <a:pt x="34195" y="118307"/>
                </a:cubicBezTo>
                <a:cubicBezTo>
                  <a:pt x="34195" y="118111"/>
                  <a:pt x="33999" y="117942"/>
                  <a:pt x="33802" y="117942"/>
                </a:cubicBezTo>
                <a:close/>
                <a:moveTo>
                  <a:pt x="35768" y="117942"/>
                </a:moveTo>
                <a:cubicBezTo>
                  <a:pt x="35543" y="117942"/>
                  <a:pt x="35375" y="118111"/>
                  <a:pt x="35375" y="118307"/>
                </a:cubicBezTo>
                <a:cubicBezTo>
                  <a:pt x="35375" y="118532"/>
                  <a:pt x="35543" y="118700"/>
                  <a:pt x="35768" y="118700"/>
                </a:cubicBezTo>
                <a:cubicBezTo>
                  <a:pt x="35964" y="118700"/>
                  <a:pt x="36161" y="118532"/>
                  <a:pt x="36161" y="118307"/>
                </a:cubicBezTo>
                <a:cubicBezTo>
                  <a:pt x="36161" y="118111"/>
                  <a:pt x="35964" y="117942"/>
                  <a:pt x="35768" y="117942"/>
                </a:cubicBezTo>
                <a:close/>
                <a:moveTo>
                  <a:pt x="37733" y="117942"/>
                </a:moveTo>
                <a:cubicBezTo>
                  <a:pt x="37508" y="117942"/>
                  <a:pt x="37340" y="118111"/>
                  <a:pt x="37340" y="118307"/>
                </a:cubicBezTo>
                <a:cubicBezTo>
                  <a:pt x="37340" y="118532"/>
                  <a:pt x="37508" y="118700"/>
                  <a:pt x="37733" y="118700"/>
                </a:cubicBezTo>
                <a:cubicBezTo>
                  <a:pt x="37929" y="118700"/>
                  <a:pt x="38126" y="118532"/>
                  <a:pt x="38126" y="118307"/>
                </a:cubicBezTo>
                <a:cubicBezTo>
                  <a:pt x="38126" y="118111"/>
                  <a:pt x="37929" y="117942"/>
                  <a:pt x="37733" y="117942"/>
                </a:cubicBezTo>
                <a:close/>
                <a:moveTo>
                  <a:pt x="39698" y="117942"/>
                </a:moveTo>
                <a:cubicBezTo>
                  <a:pt x="39474" y="117942"/>
                  <a:pt x="39305" y="118111"/>
                  <a:pt x="39305" y="118307"/>
                </a:cubicBezTo>
                <a:cubicBezTo>
                  <a:pt x="39305" y="118532"/>
                  <a:pt x="39474" y="118700"/>
                  <a:pt x="39698" y="118700"/>
                </a:cubicBezTo>
                <a:cubicBezTo>
                  <a:pt x="39895" y="118700"/>
                  <a:pt x="40091" y="118532"/>
                  <a:pt x="40091" y="118307"/>
                </a:cubicBezTo>
                <a:cubicBezTo>
                  <a:pt x="40091" y="118111"/>
                  <a:pt x="39895" y="117942"/>
                  <a:pt x="39698" y="117942"/>
                </a:cubicBezTo>
                <a:close/>
                <a:moveTo>
                  <a:pt x="41663" y="117942"/>
                </a:moveTo>
                <a:cubicBezTo>
                  <a:pt x="41439" y="117942"/>
                  <a:pt x="41270" y="118111"/>
                  <a:pt x="41270" y="118307"/>
                </a:cubicBezTo>
                <a:cubicBezTo>
                  <a:pt x="41270" y="118532"/>
                  <a:pt x="41439" y="118700"/>
                  <a:pt x="41663" y="118700"/>
                </a:cubicBezTo>
                <a:cubicBezTo>
                  <a:pt x="41860" y="118700"/>
                  <a:pt x="42056" y="118532"/>
                  <a:pt x="42056" y="118307"/>
                </a:cubicBezTo>
                <a:cubicBezTo>
                  <a:pt x="42056" y="118111"/>
                  <a:pt x="41860" y="117942"/>
                  <a:pt x="41663" y="117942"/>
                </a:cubicBezTo>
                <a:close/>
                <a:moveTo>
                  <a:pt x="43629" y="117942"/>
                </a:moveTo>
                <a:cubicBezTo>
                  <a:pt x="43404" y="117942"/>
                  <a:pt x="43235" y="118111"/>
                  <a:pt x="43235" y="118307"/>
                </a:cubicBezTo>
                <a:cubicBezTo>
                  <a:pt x="43235" y="118532"/>
                  <a:pt x="43404" y="118700"/>
                  <a:pt x="43629" y="118700"/>
                </a:cubicBezTo>
                <a:cubicBezTo>
                  <a:pt x="43825" y="118700"/>
                  <a:pt x="44022" y="118532"/>
                  <a:pt x="44022" y="118307"/>
                </a:cubicBezTo>
                <a:cubicBezTo>
                  <a:pt x="44022" y="118111"/>
                  <a:pt x="43825" y="117942"/>
                  <a:pt x="43629" y="117942"/>
                </a:cubicBezTo>
                <a:close/>
                <a:moveTo>
                  <a:pt x="45594" y="117942"/>
                </a:moveTo>
                <a:cubicBezTo>
                  <a:pt x="45369" y="117942"/>
                  <a:pt x="45201" y="118111"/>
                  <a:pt x="45201" y="118307"/>
                </a:cubicBezTo>
                <a:cubicBezTo>
                  <a:pt x="45201" y="118532"/>
                  <a:pt x="45369" y="118700"/>
                  <a:pt x="45594" y="118700"/>
                </a:cubicBezTo>
                <a:cubicBezTo>
                  <a:pt x="45790" y="118700"/>
                  <a:pt x="45987" y="118532"/>
                  <a:pt x="45987" y="118307"/>
                </a:cubicBezTo>
                <a:cubicBezTo>
                  <a:pt x="45987" y="118111"/>
                  <a:pt x="45790" y="117942"/>
                  <a:pt x="45594" y="117942"/>
                </a:cubicBezTo>
                <a:close/>
                <a:moveTo>
                  <a:pt x="31837" y="119879"/>
                </a:moveTo>
                <a:cubicBezTo>
                  <a:pt x="31613" y="119908"/>
                  <a:pt x="31444" y="120076"/>
                  <a:pt x="31444" y="120272"/>
                </a:cubicBezTo>
                <a:cubicBezTo>
                  <a:pt x="31444" y="120497"/>
                  <a:pt x="31613" y="120666"/>
                  <a:pt x="31837" y="120666"/>
                </a:cubicBezTo>
                <a:cubicBezTo>
                  <a:pt x="32034" y="120666"/>
                  <a:pt x="32230" y="120497"/>
                  <a:pt x="32230" y="120272"/>
                </a:cubicBezTo>
                <a:cubicBezTo>
                  <a:pt x="32230" y="120076"/>
                  <a:pt x="32034" y="119879"/>
                  <a:pt x="31837" y="119879"/>
                </a:cubicBezTo>
                <a:close/>
                <a:moveTo>
                  <a:pt x="33802" y="119879"/>
                </a:moveTo>
                <a:cubicBezTo>
                  <a:pt x="33578" y="119908"/>
                  <a:pt x="33409" y="120076"/>
                  <a:pt x="33409" y="120272"/>
                </a:cubicBezTo>
                <a:cubicBezTo>
                  <a:pt x="33409" y="120497"/>
                  <a:pt x="33578" y="120666"/>
                  <a:pt x="33802" y="120666"/>
                </a:cubicBezTo>
                <a:cubicBezTo>
                  <a:pt x="33999" y="120666"/>
                  <a:pt x="34195" y="120497"/>
                  <a:pt x="34195" y="120272"/>
                </a:cubicBezTo>
                <a:cubicBezTo>
                  <a:pt x="34195" y="120076"/>
                  <a:pt x="33999" y="119879"/>
                  <a:pt x="33802" y="119879"/>
                </a:cubicBezTo>
                <a:close/>
                <a:moveTo>
                  <a:pt x="35768" y="119879"/>
                </a:moveTo>
                <a:cubicBezTo>
                  <a:pt x="35543" y="119908"/>
                  <a:pt x="35375" y="120076"/>
                  <a:pt x="35375" y="120272"/>
                </a:cubicBezTo>
                <a:cubicBezTo>
                  <a:pt x="35375" y="120497"/>
                  <a:pt x="35543" y="120666"/>
                  <a:pt x="35768" y="120666"/>
                </a:cubicBezTo>
                <a:cubicBezTo>
                  <a:pt x="35964" y="120666"/>
                  <a:pt x="36161" y="120497"/>
                  <a:pt x="36161" y="120272"/>
                </a:cubicBezTo>
                <a:cubicBezTo>
                  <a:pt x="36161" y="120076"/>
                  <a:pt x="35964" y="119879"/>
                  <a:pt x="35768" y="119879"/>
                </a:cubicBezTo>
                <a:close/>
                <a:moveTo>
                  <a:pt x="37733" y="119879"/>
                </a:moveTo>
                <a:cubicBezTo>
                  <a:pt x="37508" y="119908"/>
                  <a:pt x="37340" y="120076"/>
                  <a:pt x="37340" y="120272"/>
                </a:cubicBezTo>
                <a:cubicBezTo>
                  <a:pt x="37340" y="120497"/>
                  <a:pt x="37508" y="120666"/>
                  <a:pt x="37733" y="120666"/>
                </a:cubicBezTo>
                <a:cubicBezTo>
                  <a:pt x="37929" y="120666"/>
                  <a:pt x="38126" y="120497"/>
                  <a:pt x="38126" y="120272"/>
                </a:cubicBezTo>
                <a:cubicBezTo>
                  <a:pt x="38126" y="120076"/>
                  <a:pt x="37929" y="119879"/>
                  <a:pt x="37733" y="119879"/>
                </a:cubicBezTo>
                <a:close/>
                <a:moveTo>
                  <a:pt x="39698" y="119879"/>
                </a:moveTo>
                <a:cubicBezTo>
                  <a:pt x="39474" y="119908"/>
                  <a:pt x="39305" y="120076"/>
                  <a:pt x="39305" y="120272"/>
                </a:cubicBezTo>
                <a:cubicBezTo>
                  <a:pt x="39305" y="120497"/>
                  <a:pt x="39474" y="120666"/>
                  <a:pt x="39698" y="120666"/>
                </a:cubicBezTo>
                <a:cubicBezTo>
                  <a:pt x="39895" y="120666"/>
                  <a:pt x="40091" y="120497"/>
                  <a:pt x="40091" y="120272"/>
                </a:cubicBezTo>
                <a:cubicBezTo>
                  <a:pt x="40091" y="120076"/>
                  <a:pt x="39895" y="119879"/>
                  <a:pt x="39698" y="119879"/>
                </a:cubicBezTo>
                <a:close/>
                <a:moveTo>
                  <a:pt x="41663" y="119879"/>
                </a:moveTo>
                <a:cubicBezTo>
                  <a:pt x="41439" y="119908"/>
                  <a:pt x="41270" y="120076"/>
                  <a:pt x="41270" y="120272"/>
                </a:cubicBezTo>
                <a:cubicBezTo>
                  <a:pt x="41270" y="120497"/>
                  <a:pt x="41439" y="120666"/>
                  <a:pt x="41663" y="120666"/>
                </a:cubicBezTo>
                <a:cubicBezTo>
                  <a:pt x="41860" y="120666"/>
                  <a:pt x="42056" y="120497"/>
                  <a:pt x="42056" y="120272"/>
                </a:cubicBezTo>
                <a:cubicBezTo>
                  <a:pt x="42056" y="120076"/>
                  <a:pt x="41860" y="119879"/>
                  <a:pt x="41663" y="119879"/>
                </a:cubicBezTo>
                <a:close/>
                <a:moveTo>
                  <a:pt x="43629" y="119879"/>
                </a:moveTo>
                <a:cubicBezTo>
                  <a:pt x="43404" y="119908"/>
                  <a:pt x="43235" y="120076"/>
                  <a:pt x="43235" y="120272"/>
                </a:cubicBezTo>
                <a:cubicBezTo>
                  <a:pt x="43235" y="120497"/>
                  <a:pt x="43404" y="120666"/>
                  <a:pt x="43629" y="120666"/>
                </a:cubicBezTo>
                <a:cubicBezTo>
                  <a:pt x="43825" y="120666"/>
                  <a:pt x="44022" y="120497"/>
                  <a:pt x="44022" y="120272"/>
                </a:cubicBezTo>
                <a:cubicBezTo>
                  <a:pt x="44022" y="120076"/>
                  <a:pt x="43825" y="119879"/>
                  <a:pt x="43629" y="119879"/>
                </a:cubicBezTo>
                <a:close/>
                <a:moveTo>
                  <a:pt x="45594" y="119879"/>
                </a:moveTo>
                <a:cubicBezTo>
                  <a:pt x="45369" y="119908"/>
                  <a:pt x="45201" y="120076"/>
                  <a:pt x="45201" y="120272"/>
                </a:cubicBezTo>
                <a:cubicBezTo>
                  <a:pt x="45201" y="120497"/>
                  <a:pt x="45369" y="120666"/>
                  <a:pt x="45594" y="120666"/>
                </a:cubicBezTo>
                <a:cubicBezTo>
                  <a:pt x="45790" y="120666"/>
                  <a:pt x="45987" y="120497"/>
                  <a:pt x="45987" y="120272"/>
                </a:cubicBezTo>
                <a:cubicBezTo>
                  <a:pt x="45987" y="120076"/>
                  <a:pt x="45790" y="119879"/>
                  <a:pt x="45594" y="119879"/>
                </a:cubicBezTo>
                <a:close/>
                <a:moveTo>
                  <a:pt x="31837" y="121873"/>
                </a:moveTo>
                <a:cubicBezTo>
                  <a:pt x="31613" y="121873"/>
                  <a:pt x="31444" y="122041"/>
                  <a:pt x="31444" y="122238"/>
                </a:cubicBezTo>
                <a:cubicBezTo>
                  <a:pt x="31444" y="122462"/>
                  <a:pt x="31613" y="122631"/>
                  <a:pt x="31837" y="122631"/>
                </a:cubicBezTo>
                <a:cubicBezTo>
                  <a:pt x="32034" y="122631"/>
                  <a:pt x="32230" y="122462"/>
                  <a:pt x="32230" y="122238"/>
                </a:cubicBezTo>
                <a:cubicBezTo>
                  <a:pt x="32230" y="122041"/>
                  <a:pt x="32034" y="121873"/>
                  <a:pt x="31837" y="121873"/>
                </a:cubicBezTo>
                <a:close/>
                <a:moveTo>
                  <a:pt x="33802" y="121873"/>
                </a:moveTo>
                <a:cubicBezTo>
                  <a:pt x="33578" y="121873"/>
                  <a:pt x="33409" y="122041"/>
                  <a:pt x="33409" y="122238"/>
                </a:cubicBezTo>
                <a:cubicBezTo>
                  <a:pt x="33409" y="122462"/>
                  <a:pt x="33578" y="122631"/>
                  <a:pt x="33802" y="122631"/>
                </a:cubicBezTo>
                <a:cubicBezTo>
                  <a:pt x="33999" y="122631"/>
                  <a:pt x="34195" y="122462"/>
                  <a:pt x="34195" y="122238"/>
                </a:cubicBezTo>
                <a:cubicBezTo>
                  <a:pt x="34195" y="122041"/>
                  <a:pt x="33999" y="121873"/>
                  <a:pt x="33802" y="121873"/>
                </a:cubicBezTo>
                <a:close/>
                <a:moveTo>
                  <a:pt x="35768" y="121873"/>
                </a:moveTo>
                <a:cubicBezTo>
                  <a:pt x="35543" y="121873"/>
                  <a:pt x="35375" y="122041"/>
                  <a:pt x="35375" y="122238"/>
                </a:cubicBezTo>
                <a:cubicBezTo>
                  <a:pt x="35375" y="122462"/>
                  <a:pt x="35543" y="122631"/>
                  <a:pt x="35768" y="122631"/>
                </a:cubicBezTo>
                <a:cubicBezTo>
                  <a:pt x="35964" y="122631"/>
                  <a:pt x="36161" y="122462"/>
                  <a:pt x="36161" y="122238"/>
                </a:cubicBezTo>
                <a:cubicBezTo>
                  <a:pt x="36161" y="122041"/>
                  <a:pt x="35964" y="121873"/>
                  <a:pt x="35768" y="121873"/>
                </a:cubicBezTo>
                <a:close/>
                <a:moveTo>
                  <a:pt x="37733" y="121873"/>
                </a:moveTo>
                <a:cubicBezTo>
                  <a:pt x="37508" y="121873"/>
                  <a:pt x="37340" y="122041"/>
                  <a:pt x="37340" y="122238"/>
                </a:cubicBezTo>
                <a:cubicBezTo>
                  <a:pt x="37340" y="122462"/>
                  <a:pt x="37508" y="122631"/>
                  <a:pt x="37733" y="122631"/>
                </a:cubicBezTo>
                <a:cubicBezTo>
                  <a:pt x="37929" y="122631"/>
                  <a:pt x="38126" y="122462"/>
                  <a:pt x="38126" y="122238"/>
                </a:cubicBezTo>
                <a:cubicBezTo>
                  <a:pt x="38126" y="122041"/>
                  <a:pt x="37929" y="121873"/>
                  <a:pt x="37733" y="121873"/>
                </a:cubicBezTo>
                <a:close/>
                <a:moveTo>
                  <a:pt x="39698" y="121873"/>
                </a:moveTo>
                <a:cubicBezTo>
                  <a:pt x="39474" y="121873"/>
                  <a:pt x="39305" y="122041"/>
                  <a:pt x="39305" y="122238"/>
                </a:cubicBezTo>
                <a:cubicBezTo>
                  <a:pt x="39305" y="122462"/>
                  <a:pt x="39474" y="122631"/>
                  <a:pt x="39698" y="122631"/>
                </a:cubicBezTo>
                <a:cubicBezTo>
                  <a:pt x="39895" y="122631"/>
                  <a:pt x="40091" y="122462"/>
                  <a:pt x="40091" y="122238"/>
                </a:cubicBezTo>
                <a:cubicBezTo>
                  <a:pt x="40091" y="122041"/>
                  <a:pt x="39895" y="121873"/>
                  <a:pt x="39698" y="121873"/>
                </a:cubicBezTo>
                <a:close/>
                <a:moveTo>
                  <a:pt x="41663" y="121873"/>
                </a:moveTo>
                <a:cubicBezTo>
                  <a:pt x="41439" y="121873"/>
                  <a:pt x="41270" y="122041"/>
                  <a:pt x="41270" y="122238"/>
                </a:cubicBezTo>
                <a:cubicBezTo>
                  <a:pt x="41270" y="122462"/>
                  <a:pt x="41439" y="122631"/>
                  <a:pt x="41663" y="122631"/>
                </a:cubicBezTo>
                <a:cubicBezTo>
                  <a:pt x="41860" y="122631"/>
                  <a:pt x="42056" y="122462"/>
                  <a:pt x="42056" y="122238"/>
                </a:cubicBezTo>
                <a:cubicBezTo>
                  <a:pt x="42056" y="122041"/>
                  <a:pt x="41860" y="121873"/>
                  <a:pt x="41663" y="121873"/>
                </a:cubicBezTo>
                <a:close/>
                <a:moveTo>
                  <a:pt x="43629" y="121873"/>
                </a:moveTo>
                <a:cubicBezTo>
                  <a:pt x="43404" y="121873"/>
                  <a:pt x="43235" y="122041"/>
                  <a:pt x="43235" y="122238"/>
                </a:cubicBezTo>
                <a:cubicBezTo>
                  <a:pt x="43235" y="122462"/>
                  <a:pt x="43404" y="122631"/>
                  <a:pt x="43629" y="122631"/>
                </a:cubicBezTo>
                <a:cubicBezTo>
                  <a:pt x="43825" y="122631"/>
                  <a:pt x="44022" y="122462"/>
                  <a:pt x="44022" y="122238"/>
                </a:cubicBezTo>
                <a:cubicBezTo>
                  <a:pt x="44022" y="122041"/>
                  <a:pt x="43825" y="121873"/>
                  <a:pt x="43629" y="121873"/>
                </a:cubicBezTo>
                <a:close/>
                <a:moveTo>
                  <a:pt x="45594" y="121873"/>
                </a:moveTo>
                <a:cubicBezTo>
                  <a:pt x="45369" y="121873"/>
                  <a:pt x="45201" y="122041"/>
                  <a:pt x="45201" y="122238"/>
                </a:cubicBezTo>
                <a:cubicBezTo>
                  <a:pt x="45201" y="122462"/>
                  <a:pt x="45369" y="122631"/>
                  <a:pt x="45594" y="122631"/>
                </a:cubicBezTo>
                <a:cubicBezTo>
                  <a:pt x="45790" y="122631"/>
                  <a:pt x="45987" y="122462"/>
                  <a:pt x="45987" y="122238"/>
                </a:cubicBezTo>
                <a:cubicBezTo>
                  <a:pt x="45987" y="122041"/>
                  <a:pt x="45790" y="121873"/>
                  <a:pt x="45594" y="121873"/>
                </a:cubicBezTo>
                <a:close/>
                <a:moveTo>
                  <a:pt x="31837" y="123810"/>
                </a:moveTo>
                <a:cubicBezTo>
                  <a:pt x="31613" y="123838"/>
                  <a:pt x="31444" y="124006"/>
                  <a:pt x="31444" y="124203"/>
                </a:cubicBezTo>
                <a:cubicBezTo>
                  <a:pt x="31444" y="124428"/>
                  <a:pt x="31613" y="124596"/>
                  <a:pt x="31837" y="124596"/>
                </a:cubicBezTo>
                <a:cubicBezTo>
                  <a:pt x="32034" y="124596"/>
                  <a:pt x="32230" y="124428"/>
                  <a:pt x="32230" y="124203"/>
                </a:cubicBezTo>
                <a:cubicBezTo>
                  <a:pt x="32230" y="124006"/>
                  <a:pt x="32034" y="123810"/>
                  <a:pt x="31837" y="123810"/>
                </a:cubicBezTo>
                <a:close/>
                <a:moveTo>
                  <a:pt x="33802" y="123810"/>
                </a:moveTo>
                <a:cubicBezTo>
                  <a:pt x="33578" y="123838"/>
                  <a:pt x="33409" y="124006"/>
                  <a:pt x="33409" y="124203"/>
                </a:cubicBezTo>
                <a:cubicBezTo>
                  <a:pt x="33409" y="124428"/>
                  <a:pt x="33578" y="124596"/>
                  <a:pt x="33802" y="124596"/>
                </a:cubicBezTo>
                <a:cubicBezTo>
                  <a:pt x="33999" y="124596"/>
                  <a:pt x="34195" y="124428"/>
                  <a:pt x="34195" y="124203"/>
                </a:cubicBezTo>
                <a:cubicBezTo>
                  <a:pt x="34195" y="124006"/>
                  <a:pt x="33999" y="123810"/>
                  <a:pt x="33802" y="123810"/>
                </a:cubicBezTo>
                <a:close/>
                <a:moveTo>
                  <a:pt x="35768" y="123810"/>
                </a:moveTo>
                <a:cubicBezTo>
                  <a:pt x="35543" y="123838"/>
                  <a:pt x="35375" y="124006"/>
                  <a:pt x="35375" y="124203"/>
                </a:cubicBezTo>
                <a:cubicBezTo>
                  <a:pt x="35375" y="124428"/>
                  <a:pt x="35543" y="124596"/>
                  <a:pt x="35768" y="124596"/>
                </a:cubicBezTo>
                <a:cubicBezTo>
                  <a:pt x="35964" y="124596"/>
                  <a:pt x="36161" y="124428"/>
                  <a:pt x="36161" y="124203"/>
                </a:cubicBezTo>
                <a:cubicBezTo>
                  <a:pt x="36161" y="124006"/>
                  <a:pt x="35964" y="123810"/>
                  <a:pt x="35768" y="123810"/>
                </a:cubicBezTo>
                <a:close/>
                <a:moveTo>
                  <a:pt x="37733" y="123810"/>
                </a:moveTo>
                <a:cubicBezTo>
                  <a:pt x="37508" y="123838"/>
                  <a:pt x="37340" y="124006"/>
                  <a:pt x="37340" y="124203"/>
                </a:cubicBezTo>
                <a:cubicBezTo>
                  <a:pt x="37340" y="124428"/>
                  <a:pt x="37508" y="124596"/>
                  <a:pt x="37733" y="124596"/>
                </a:cubicBezTo>
                <a:cubicBezTo>
                  <a:pt x="37929" y="124596"/>
                  <a:pt x="38126" y="124428"/>
                  <a:pt x="38126" y="124203"/>
                </a:cubicBezTo>
                <a:cubicBezTo>
                  <a:pt x="38126" y="124006"/>
                  <a:pt x="37929" y="123810"/>
                  <a:pt x="37733" y="123810"/>
                </a:cubicBezTo>
                <a:close/>
                <a:moveTo>
                  <a:pt x="39698" y="123810"/>
                </a:moveTo>
                <a:cubicBezTo>
                  <a:pt x="39474" y="123838"/>
                  <a:pt x="39305" y="124006"/>
                  <a:pt x="39305" y="124203"/>
                </a:cubicBezTo>
                <a:cubicBezTo>
                  <a:pt x="39305" y="124428"/>
                  <a:pt x="39474" y="124596"/>
                  <a:pt x="39698" y="124596"/>
                </a:cubicBezTo>
                <a:cubicBezTo>
                  <a:pt x="39895" y="124596"/>
                  <a:pt x="40091" y="124428"/>
                  <a:pt x="40091" y="124203"/>
                </a:cubicBezTo>
                <a:cubicBezTo>
                  <a:pt x="40091" y="124006"/>
                  <a:pt x="39895" y="123810"/>
                  <a:pt x="39698" y="123810"/>
                </a:cubicBezTo>
                <a:close/>
                <a:moveTo>
                  <a:pt x="41663" y="123810"/>
                </a:moveTo>
                <a:cubicBezTo>
                  <a:pt x="41439" y="123838"/>
                  <a:pt x="41270" y="124006"/>
                  <a:pt x="41270" y="124203"/>
                </a:cubicBezTo>
                <a:cubicBezTo>
                  <a:pt x="41270" y="124428"/>
                  <a:pt x="41439" y="124596"/>
                  <a:pt x="41663" y="124596"/>
                </a:cubicBezTo>
                <a:cubicBezTo>
                  <a:pt x="41860" y="124596"/>
                  <a:pt x="42056" y="124428"/>
                  <a:pt x="42056" y="124203"/>
                </a:cubicBezTo>
                <a:cubicBezTo>
                  <a:pt x="42056" y="124006"/>
                  <a:pt x="41860" y="123810"/>
                  <a:pt x="41663" y="123810"/>
                </a:cubicBezTo>
                <a:close/>
                <a:moveTo>
                  <a:pt x="43629" y="123810"/>
                </a:moveTo>
                <a:cubicBezTo>
                  <a:pt x="43404" y="123838"/>
                  <a:pt x="43235" y="124006"/>
                  <a:pt x="43235" y="124203"/>
                </a:cubicBezTo>
                <a:cubicBezTo>
                  <a:pt x="43235" y="124428"/>
                  <a:pt x="43404" y="124596"/>
                  <a:pt x="43629" y="124596"/>
                </a:cubicBezTo>
                <a:cubicBezTo>
                  <a:pt x="43825" y="124596"/>
                  <a:pt x="44022" y="124428"/>
                  <a:pt x="44022" y="124203"/>
                </a:cubicBezTo>
                <a:cubicBezTo>
                  <a:pt x="44022" y="124006"/>
                  <a:pt x="43825" y="123810"/>
                  <a:pt x="43629" y="123810"/>
                </a:cubicBezTo>
                <a:close/>
                <a:moveTo>
                  <a:pt x="29872" y="125803"/>
                </a:moveTo>
                <a:cubicBezTo>
                  <a:pt x="29647" y="125803"/>
                  <a:pt x="29479" y="125972"/>
                  <a:pt x="29479" y="126168"/>
                </a:cubicBezTo>
                <a:cubicBezTo>
                  <a:pt x="29479" y="126393"/>
                  <a:pt x="29647" y="126561"/>
                  <a:pt x="29872" y="126561"/>
                </a:cubicBezTo>
                <a:cubicBezTo>
                  <a:pt x="30069" y="126561"/>
                  <a:pt x="30265" y="126393"/>
                  <a:pt x="30265" y="126168"/>
                </a:cubicBezTo>
                <a:cubicBezTo>
                  <a:pt x="30265" y="125972"/>
                  <a:pt x="30069" y="125803"/>
                  <a:pt x="29872" y="125803"/>
                </a:cubicBezTo>
                <a:close/>
                <a:moveTo>
                  <a:pt x="31837" y="125803"/>
                </a:moveTo>
                <a:cubicBezTo>
                  <a:pt x="31613" y="125803"/>
                  <a:pt x="31444" y="125972"/>
                  <a:pt x="31444" y="126168"/>
                </a:cubicBezTo>
                <a:cubicBezTo>
                  <a:pt x="31444" y="126393"/>
                  <a:pt x="31613" y="126561"/>
                  <a:pt x="31837" y="126561"/>
                </a:cubicBezTo>
                <a:cubicBezTo>
                  <a:pt x="32034" y="126561"/>
                  <a:pt x="32230" y="126393"/>
                  <a:pt x="32230" y="126168"/>
                </a:cubicBezTo>
                <a:cubicBezTo>
                  <a:pt x="32230" y="125972"/>
                  <a:pt x="32034" y="125803"/>
                  <a:pt x="31837" y="125803"/>
                </a:cubicBezTo>
                <a:close/>
                <a:moveTo>
                  <a:pt x="33802" y="125803"/>
                </a:moveTo>
                <a:cubicBezTo>
                  <a:pt x="33578" y="125803"/>
                  <a:pt x="33409" y="125972"/>
                  <a:pt x="33409" y="126168"/>
                </a:cubicBezTo>
                <a:cubicBezTo>
                  <a:pt x="33409" y="126393"/>
                  <a:pt x="33578" y="126561"/>
                  <a:pt x="33802" y="126561"/>
                </a:cubicBezTo>
                <a:cubicBezTo>
                  <a:pt x="33999" y="126561"/>
                  <a:pt x="34195" y="126393"/>
                  <a:pt x="34195" y="126168"/>
                </a:cubicBezTo>
                <a:cubicBezTo>
                  <a:pt x="34195" y="125972"/>
                  <a:pt x="33999" y="125803"/>
                  <a:pt x="33802" y="125803"/>
                </a:cubicBezTo>
                <a:close/>
                <a:moveTo>
                  <a:pt x="35768" y="125803"/>
                </a:moveTo>
                <a:cubicBezTo>
                  <a:pt x="35543" y="125803"/>
                  <a:pt x="35375" y="125972"/>
                  <a:pt x="35375" y="126168"/>
                </a:cubicBezTo>
                <a:cubicBezTo>
                  <a:pt x="35375" y="126393"/>
                  <a:pt x="35543" y="126561"/>
                  <a:pt x="35768" y="126561"/>
                </a:cubicBezTo>
                <a:cubicBezTo>
                  <a:pt x="35964" y="126561"/>
                  <a:pt x="36161" y="126393"/>
                  <a:pt x="36161" y="126168"/>
                </a:cubicBezTo>
                <a:cubicBezTo>
                  <a:pt x="36161" y="125972"/>
                  <a:pt x="35964" y="125803"/>
                  <a:pt x="35768" y="125803"/>
                </a:cubicBezTo>
                <a:close/>
                <a:moveTo>
                  <a:pt x="37733" y="125803"/>
                </a:moveTo>
                <a:cubicBezTo>
                  <a:pt x="37508" y="125803"/>
                  <a:pt x="37340" y="125972"/>
                  <a:pt x="37340" y="126168"/>
                </a:cubicBezTo>
                <a:cubicBezTo>
                  <a:pt x="37340" y="126393"/>
                  <a:pt x="37508" y="126561"/>
                  <a:pt x="37733" y="126561"/>
                </a:cubicBezTo>
                <a:cubicBezTo>
                  <a:pt x="37929" y="126561"/>
                  <a:pt x="38126" y="126393"/>
                  <a:pt x="38126" y="126168"/>
                </a:cubicBezTo>
                <a:cubicBezTo>
                  <a:pt x="38126" y="125972"/>
                  <a:pt x="37929" y="125803"/>
                  <a:pt x="37733" y="125803"/>
                </a:cubicBezTo>
                <a:close/>
                <a:moveTo>
                  <a:pt x="39698" y="125803"/>
                </a:moveTo>
                <a:cubicBezTo>
                  <a:pt x="39474" y="125803"/>
                  <a:pt x="39305" y="125972"/>
                  <a:pt x="39305" y="126168"/>
                </a:cubicBezTo>
                <a:cubicBezTo>
                  <a:pt x="39305" y="126393"/>
                  <a:pt x="39474" y="126561"/>
                  <a:pt x="39698" y="126561"/>
                </a:cubicBezTo>
                <a:cubicBezTo>
                  <a:pt x="39895" y="126561"/>
                  <a:pt x="40091" y="126393"/>
                  <a:pt x="40091" y="126168"/>
                </a:cubicBezTo>
                <a:cubicBezTo>
                  <a:pt x="40091" y="125972"/>
                  <a:pt x="39895" y="125803"/>
                  <a:pt x="39698" y="125803"/>
                </a:cubicBezTo>
                <a:close/>
                <a:moveTo>
                  <a:pt x="41663" y="125803"/>
                </a:moveTo>
                <a:cubicBezTo>
                  <a:pt x="41439" y="125803"/>
                  <a:pt x="41270" y="125972"/>
                  <a:pt x="41270" y="126168"/>
                </a:cubicBezTo>
                <a:cubicBezTo>
                  <a:pt x="41270" y="126393"/>
                  <a:pt x="41439" y="126561"/>
                  <a:pt x="41663" y="126561"/>
                </a:cubicBezTo>
                <a:cubicBezTo>
                  <a:pt x="41860" y="126561"/>
                  <a:pt x="42056" y="126393"/>
                  <a:pt x="42056" y="126168"/>
                </a:cubicBezTo>
                <a:cubicBezTo>
                  <a:pt x="42056" y="125972"/>
                  <a:pt x="41860" y="125803"/>
                  <a:pt x="41663" y="125803"/>
                </a:cubicBezTo>
                <a:close/>
                <a:moveTo>
                  <a:pt x="43629" y="125803"/>
                </a:moveTo>
                <a:cubicBezTo>
                  <a:pt x="43404" y="125803"/>
                  <a:pt x="43235" y="125972"/>
                  <a:pt x="43235" y="126168"/>
                </a:cubicBezTo>
                <a:cubicBezTo>
                  <a:pt x="43235" y="126393"/>
                  <a:pt x="43404" y="126561"/>
                  <a:pt x="43629" y="126561"/>
                </a:cubicBezTo>
                <a:cubicBezTo>
                  <a:pt x="43825" y="126561"/>
                  <a:pt x="44022" y="126393"/>
                  <a:pt x="44022" y="126168"/>
                </a:cubicBezTo>
                <a:cubicBezTo>
                  <a:pt x="44022" y="125972"/>
                  <a:pt x="43825" y="125803"/>
                  <a:pt x="43629" y="125803"/>
                </a:cubicBezTo>
                <a:close/>
                <a:moveTo>
                  <a:pt x="29872" y="127768"/>
                </a:moveTo>
                <a:cubicBezTo>
                  <a:pt x="29647" y="127768"/>
                  <a:pt x="29479" y="127937"/>
                  <a:pt x="29479" y="128133"/>
                </a:cubicBezTo>
                <a:cubicBezTo>
                  <a:pt x="29479" y="128358"/>
                  <a:pt x="29647" y="128526"/>
                  <a:pt x="29872" y="128526"/>
                </a:cubicBezTo>
                <a:cubicBezTo>
                  <a:pt x="30069" y="128526"/>
                  <a:pt x="30265" y="128358"/>
                  <a:pt x="30265" y="128133"/>
                </a:cubicBezTo>
                <a:cubicBezTo>
                  <a:pt x="30265" y="127937"/>
                  <a:pt x="30069" y="127768"/>
                  <a:pt x="29872" y="127768"/>
                </a:cubicBezTo>
                <a:close/>
                <a:moveTo>
                  <a:pt x="31837" y="127768"/>
                </a:moveTo>
                <a:cubicBezTo>
                  <a:pt x="31613" y="127768"/>
                  <a:pt x="31444" y="127937"/>
                  <a:pt x="31444" y="128133"/>
                </a:cubicBezTo>
                <a:cubicBezTo>
                  <a:pt x="31444" y="128358"/>
                  <a:pt x="31613" y="128526"/>
                  <a:pt x="31837" y="128526"/>
                </a:cubicBezTo>
                <a:cubicBezTo>
                  <a:pt x="32034" y="128526"/>
                  <a:pt x="32230" y="128358"/>
                  <a:pt x="32230" y="128133"/>
                </a:cubicBezTo>
                <a:cubicBezTo>
                  <a:pt x="32230" y="127937"/>
                  <a:pt x="32034" y="127768"/>
                  <a:pt x="31837" y="127768"/>
                </a:cubicBezTo>
                <a:close/>
                <a:moveTo>
                  <a:pt x="33802" y="127768"/>
                </a:moveTo>
                <a:cubicBezTo>
                  <a:pt x="33578" y="127768"/>
                  <a:pt x="33409" y="127937"/>
                  <a:pt x="33409" y="128133"/>
                </a:cubicBezTo>
                <a:cubicBezTo>
                  <a:pt x="33409" y="128358"/>
                  <a:pt x="33578" y="128526"/>
                  <a:pt x="33802" y="128526"/>
                </a:cubicBezTo>
                <a:cubicBezTo>
                  <a:pt x="33999" y="128526"/>
                  <a:pt x="34195" y="128358"/>
                  <a:pt x="34195" y="128133"/>
                </a:cubicBezTo>
                <a:cubicBezTo>
                  <a:pt x="34195" y="127937"/>
                  <a:pt x="33999" y="127768"/>
                  <a:pt x="33802" y="127768"/>
                </a:cubicBezTo>
                <a:close/>
                <a:moveTo>
                  <a:pt x="35768" y="127768"/>
                </a:moveTo>
                <a:cubicBezTo>
                  <a:pt x="35543" y="127768"/>
                  <a:pt x="35375" y="127937"/>
                  <a:pt x="35375" y="128133"/>
                </a:cubicBezTo>
                <a:cubicBezTo>
                  <a:pt x="35375" y="128358"/>
                  <a:pt x="35543" y="128526"/>
                  <a:pt x="35768" y="128526"/>
                </a:cubicBezTo>
                <a:cubicBezTo>
                  <a:pt x="35964" y="128526"/>
                  <a:pt x="36161" y="128358"/>
                  <a:pt x="36161" y="128133"/>
                </a:cubicBezTo>
                <a:cubicBezTo>
                  <a:pt x="36161" y="127937"/>
                  <a:pt x="35964" y="127768"/>
                  <a:pt x="35768" y="127768"/>
                </a:cubicBezTo>
                <a:close/>
                <a:moveTo>
                  <a:pt x="37733" y="127768"/>
                </a:moveTo>
                <a:cubicBezTo>
                  <a:pt x="37508" y="127768"/>
                  <a:pt x="37340" y="127937"/>
                  <a:pt x="37340" y="128133"/>
                </a:cubicBezTo>
                <a:cubicBezTo>
                  <a:pt x="37340" y="128358"/>
                  <a:pt x="37508" y="128526"/>
                  <a:pt x="37733" y="128526"/>
                </a:cubicBezTo>
                <a:cubicBezTo>
                  <a:pt x="37929" y="128526"/>
                  <a:pt x="38126" y="128358"/>
                  <a:pt x="38126" y="128133"/>
                </a:cubicBezTo>
                <a:cubicBezTo>
                  <a:pt x="38126" y="127937"/>
                  <a:pt x="37929" y="127768"/>
                  <a:pt x="37733" y="127768"/>
                </a:cubicBezTo>
                <a:close/>
                <a:moveTo>
                  <a:pt x="39698" y="127768"/>
                </a:moveTo>
                <a:cubicBezTo>
                  <a:pt x="39474" y="127768"/>
                  <a:pt x="39305" y="127937"/>
                  <a:pt x="39305" y="128133"/>
                </a:cubicBezTo>
                <a:cubicBezTo>
                  <a:pt x="39305" y="128358"/>
                  <a:pt x="39474" y="128526"/>
                  <a:pt x="39698" y="128526"/>
                </a:cubicBezTo>
                <a:cubicBezTo>
                  <a:pt x="39895" y="128526"/>
                  <a:pt x="40091" y="128358"/>
                  <a:pt x="40091" y="128133"/>
                </a:cubicBezTo>
                <a:cubicBezTo>
                  <a:pt x="40091" y="127937"/>
                  <a:pt x="39895" y="127768"/>
                  <a:pt x="39698" y="127768"/>
                </a:cubicBezTo>
                <a:close/>
                <a:moveTo>
                  <a:pt x="41663" y="127768"/>
                </a:moveTo>
                <a:cubicBezTo>
                  <a:pt x="41439" y="127768"/>
                  <a:pt x="41270" y="127937"/>
                  <a:pt x="41270" y="128133"/>
                </a:cubicBezTo>
                <a:cubicBezTo>
                  <a:pt x="41270" y="128358"/>
                  <a:pt x="41439" y="128526"/>
                  <a:pt x="41663" y="128526"/>
                </a:cubicBezTo>
                <a:cubicBezTo>
                  <a:pt x="41860" y="128526"/>
                  <a:pt x="42056" y="128358"/>
                  <a:pt x="42056" y="128133"/>
                </a:cubicBezTo>
                <a:cubicBezTo>
                  <a:pt x="42056" y="127937"/>
                  <a:pt x="41860" y="127768"/>
                  <a:pt x="41663" y="127768"/>
                </a:cubicBezTo>
                <a:close/>
                <a:moveTo>
                  <a:pt x="43629" y="127768"/>
                </a:moveTo>
                <a:cubicBezTo>
                  <a:pt x="43404" y="127768"/>
                  <a:pt x="43235" y="127937"/>
                  <a:pt x="43235" y="128133"/>
                </a:cubicBezTo>
                <a:cubicBezTo>
                  <a:pt x="43235" y="128358"/>
                  <a:pt x="43404" y="128526"/>
                  <a:pt x="43629" y="128526"/>
                </a:cubicBezTo>
                <a:cubicBezTo>
                  <a:pt x="43825" y="128526"/>
                  <a:pt x="44022" y="128358"/>
                  <a:pt x="44022" y="128133"/>
                </a:cubicBezTo>
                <a:cubicBezTo>
                  <a:pt x="44022" y="127937"/>
                  <a:pt x="43825" y="127768"/>
                  <a:pt x="43629" y="127768"/>
                </a:cubicBezTo>
                <a:close/>
                <a:moveTo>
                  <a:pt x="29872" y="129734"/>
                </a:moveTo>
                <a:cubicBezTo>
                  <a:pt x="29647" y="129734"/>
                  <a:pt x="29479" y="129902"/>
                  <a:pt x="29479" y="130099"/>
                </a:cubicBezTo>
                <a:cubicBezTo>
                  <a:pt x="29479" y="130323"/>
                  <a:pt x="29647" y="130492"/>
                  <a:pt x="29872" y="130492"/>
                </a:cubicBezTo>
                <a:cubicBezTo>
                  <a:pt x="30069" y="130492"/>
                  <a:pt x="30265" y="130323"/>
                  <a:pt x="30265" y="130099"/>
                </a:cubicBezTo>
                <a:cubicBezTo>
                  <a:pt x="30265" y="129902"/>
                  <a:pt x="30069" y="129734"/>
                  <a:pt x="29872" y="129734"/>
                </a:cubicBezTo>
                <a:close/>
                <a:moveTo>
                  <a:pt x="31837" y="129734"/>
                </a:moveTo>
                <a:cubicBezTo>
                  <a:pt x="31613" y="129734"/>
                  <a:pt x="31444" y="129902"/>
                  <a:pt x="31444" y="130099"/>
                </a:cubicBezTo>
                <a:cubicBezTo>
                  <a:pt x="31444" y="130323"/>
                  <a:pt x="31613" y="130492"/>
                  <a:pt x="31837" y="130492"/>
                </a:cubicBezTo>
                <a:cubicBezTo>
                  <a:pt x="32034" y="130492"/>
                  <a:pt x="32230" y="130323"/>
                  <a:pt x="32230" y="130099"/>
                </a:cubicBezTo>
                <a:cubicBezTo>
                  <a:pt x="32230" y="129902"/>
                  <a:pt x="32034" y="129734"/>
                  <a:pt x="31837" y="129734"/>
                </a:cubicBezTo>
                <a:close/>
                <a:moveTo>
                  <a:pt x="33802" y="129734"/>
                </a:moveTo>
                <a:cubicBezTo>
                  <a:pt x="33578" y="129734"/>
                  <a:pt x="33409" y="129902"/>
                  <a:pt x="33409" y="130099"/>
                </a:cubicBezTo>
                <a:cubicBezTo>
                  <a:pt x="33409" y="130323"/>
                  <a:pt x="33578" y="130492"/>
                  <a:pt x="33802" y="130492"/>
                </a:cubicBezTo>
                <a:cubicBezTo>
                  <a:pt x="33999" y="130492"/>
                  <a:pt x="34195" y="130323"/>
                  <a:pt x="34195" y="130099"/>
                </a:cubicBezTo>
                <a:cubicBezTo>
                  <a:pt x="34195" y="129902"/>
                  <a:pt x="33999" y="129734"/>
                  <a:pt x="33802" y="129734"/>
                </a:cubicBezTo>
                <a:close/>
                <a:moveTo>
                  <a:pt x="35768" y="129734"/>
                </a:moveTo>
                <a:cubicBezTo>
                  <a:pt x="35543" y="129734"/>
                  <a:pt x="35375" y="129902"/>
                  <a:pt x="35375" y="130099"/>
                </a:cubicBezTo>
                <a:cubicBezTo>
                  <a:pt x="35375" y="130323"/>
                  <a:pt x="35543" y="130492"/>
                  <a:pt x="35768" y="130492"/>
                </a:cubicBezTo>
                <a:cubicBezTo>
                  <a:pt x="35964" y="130492"/>
                  <a:pt x="36161" y="130323"/>
                  <a:pt x="36161" y="130099"/>
                </a:cubicBezTo>
                <a:cubicBezTo>
                  <a:pt x="36161" y="129902"/>
                  <a:pt x="35964" y="129734"/>
                  <a:pt x="35768" y="129734"/>
                </a:cubicBezTo>
                <a:close/>
                <a:moveTo>
                  <a:pt x="37733" y="129734"/>
                </a:moveTo>
                <a:cubicBezTo>
                  <a:pt x="37508" y="129734"/>
                  <a:pt x="37340" y="129902"/>
                  <a:pt x="37340" y="130099"/>
                </a:cubicBezTo>
                <a:cubicBezTo>
                  <a:pt x="37340" y="130323"/>
                  <a:pt x="37508" y="130492"/>
                  <a:pt x="37733" y="130492"/>
                </a:cubicBezTo>
                <a:cubicBezTo>
                  <a:pt x="37929" y="130492"/>
                  <a:pt x="38126" y="130323"/>
                  <a:pt x="38126" y="130099"/>
                </a:cubicBezTo>
                <a:cubicBezTo>
                  <a:pt x="38126" y="129902"/>
                  <a:pt x="37929" y="129734"/>
                  <a:pt x="37733" y="129734"/>
                </a:cubicBezTo>
                <a:close/>
                <a:moveTo>
                  <a:pt x="39698" y="129734"/>
                </a:moveTo>
                <a:cubicBezTo>
                  <a:pt x="39474" y="129734"/>
                  <a:pt x="39305" y="129902"/>
                  <a:pt x="39305" y="130099"/>
                </a:cubicBezTo>
                <a:cubicBezTo>
                  <a:pt x="39305" y="130323"/>
                  <a:pt x="39474" y="130492"/>
                  <a:pt x="39698" y="130492"/>
                </a:cubicBezTo>
                <a:cubicBezTo>
                  <a:pt x="39895" y="130492"/>
                  <a:pt x="40091" y="130323"/>
                  <a:pt x="40091" y="130099"/>
                </a:cubicBezTo>
                <a:cubicBezTo>
                  <a:pt x="40091" y="129902"/>
                  <a:pt x="39895" y="129734"/>
                  <a:pt x="39698" y="129734"/>
                </a:cubicBezTo>
                <a:close/>
                <a:moveTo>
                  <a:pt x="41663" y="129734"/>
                </a:moveTo>
                <a:cubicBezTo>
                  <a:pt x="41439" y="129734"/>
                  <a:pt x="41270" y="129902"/>
                  <a:pt x="41270" y="130099"/>
                </a:cubicBezTo>
                <a:cubicBezTo>
                  <a:pt x="41270" y="130323"/>
                  <a:pt x="41439" y="130492"/>
                  <a:pt x="41663" y="130492"/>
                </a:cubicBezTo>
                <a:cubicBezTo>
                  <a:pt x="41860" y="130492"/>
                  <a:pt x="42056" y="130323"/>
                  <a:pt x="42056" y="130099"/>
                </a:cubicBezTo>
                <a:cubicBezTo>
                  <a:pt x="42056" y="129902"/>
                  <a:pt x="41860" y="129734"/>
                  <a:pt x="41663" y="129734"/>
                </a:cubicBezTo>
                <a:close/>
                <a:moveTo>
                  <a:pt x="43629" y="129734"/>
                </a:moveTo>
                <a:cubicBezTo>
                  <a:pt x="43404" y="129734"/>
                  <a:pt x="43235" y="129902"/>
                  <a:pt x="43235" y="130099"/>
                </a:cubicBezTo>
                <a:cubicBezTo>
                  <a:pt x="43235" y="130323"/>
                  <a:pt x="43404" y="130492"/>
                  <a:pt x="43629" y="130492"/>
                </a:cubicBezTo>
                <a:cubicBezTo>
                  <a:pt x="43825" y="130492"/>
                  <a:pt x="44022" y="130323"/>
                  <a:pt x="44022" y="130099"/>
                </a:cubicBezTo>
                <a:cubicBezTo>
                  <a:pt x="44022" y="129902"/>
                  <a:pt x="43825" y="129734"/>
                  <a:pt x="43629" y="129734"/>
                </a:cubicBezTo>
                <a:close/>
                <a:moveTo>
                  <a:pt x="29872" y="131699"/>
                </a:moveTo>
                <a:cubicBezTo>
                  <a:pt x="29647" y="131699"/>
                  <a:pt x="29479" y="131867"/>
                  <a:pt x="29479" y="132064"/>
                </a:cubicBezTo>
                <a:cubicBezTo>
                  <a:pt x="29479" y="132288"/>
                  <a:pt x="29647" y="132457"/>
                  <a:pt x="29872" y="132457"/>
                </a:cubicBezTo>
                <a:cubicBezTo>
                  <a:pt x="30069" y="132457"/>
                  <a:pt x="30265" y="132288"/>
                  <a:pt x="30265" y="132064"/>
                </a:cubicBezTo>
                <a:cubicBezTo>
                  <a:pt x="30265" y="131867"/>
                  <a:pt x="30069" y="131699"/>
                  <a:pt x="29872" y="131699"/>
                </a:cubicBezTo>
                <a:close/>
                <a:moveTo>
                  <a:pt x="31837" y="131699"/>
                </a:moveTo>
                <a:cubicBezTo>
                  <a:pt x="31613" y="131699"/>
                  <a:pt x="31444" y="131867"/>
                  <a:pt x="31444" y="132064"/>
                </a:cubicBezTo>
                <a:cubicBezTo>
                  <a:pt x="31444" y="132288"/>
                  <a:pt x="31613" y="132457"/>
                  <a:pt x="31837" y="132457"/>
                </a:cubicBezTo>
                <a:cubicBezTo>
                  <a:pt x="32034" y="132457"/>
                  <a:pt x="32230" y="132288"/>
                  <a:pt x="32230" y="132064"/>
                </a:cubicBezTo>
                <a:cubicBezTo>
                  <a:pt x="32230" y="131867"/>
                  <a:pt x="32034" y="131699"/>
                  <a:pt x="31837" y="131699"/>
                </a:cubicBezTo>
                <a:close/>
                <a:moveTo>
                  <a:pt x="33802" y="131699"/>
                </a:moveTo>
                <a:cubicBezTo>
                  <a:pt x="33578" y="131699"/>
                  <a:pt x="33409" y="131867"/>
                  <a:pt x="33409" y="132064"/>
                </a:cubicBezTo>
                <a:cubicBezTo>
                  <a:pt x="33409" y="132288"/>
                  <a:pt x="33578" y="132457"/>
                  <a:pt x="33802" y="132457"/>
                </a:cubicBezTo>
                <a:cubicBezTo>
                  <a:pt x="33999" y="132457"/>
                  <a:pt x="34195" y="132288"/>
                  <a:pt x="34195" y="132064"/>
                </a:cubicBezTo>
                <a:cubicBezTo>
                  <a:pt x="34195" y="131867"/>
                  <a:pt x="33999" y="131699"/>
                  <a:pt x="33802" y="131699"/>
                </a:cubicBezTo>
                <a:close/>
                <a:moveTo>
                  <a:pt x="35768" y="131699"/>
                </a:moveTo>
                <a:cubicBezTo>
                  <a:pt x="35543" y="131699"/>
                  <a:pt x="35375" y="131867"/>
                  <a:pt x="35375" y="132064"/>
                </a:cubicBezTo>
                <a:cubicBezTo>
                  <a:pt x="35375" y="132288"/>
                  <a:pt x="35543" y="132457"/>
                  <a:pt x="35768" y="132457"/>
                </a:cubicBezTo>
                <a:cubicBezTo>
                  <a:pt x="35964" y="132457"/>
                  <a:pt x="36161" y="132288"/>
                  <a:pt x="36161" y="132064"/>
                </a:cubicBezTo>
                <a:cubicBezTo>
                  <a:pt x="36161" y="131867"/>
                  <a:pt x="35964" y="131699"/>
                  <a:pt x="35768" y="131699"/>
                </a:cubicBezTo>
                <a:close/>
                <a:moveTo>
                  <a:pt x="37733" y="131699"/>
                </a:moveTo>
                <a:cubicBezTo>
                  <a:pt x="37508" y="131699"/>
                  <a:pt x="37340" y="131867"/>
                  <a:pt x="37340" y="132064"/>
                </a:cubicBezTo>
                <a:cubicBezTo>
                  <a:pt x="37340" y="132288"/>
                  <a:pt x="37508" y="132457"/>
                  <a:pt x="37733" y="132457"/>
                </a:cubicBezTo>
                <a:cubicBezTo>
                  <a:pt x="37929" y="132457"/>
                  <a:pt x="38126" y="132288"/>
                  <a:pt x="38126" y="132064"/>
                </a:cubicBezTo>
                <a:cubicBezTo>
                  <a:pt x="38126" y="131867"/>
                  <a:pt x="37929" y="131699"/>
                  <a:pt x="37733" y="131699"/>
                </a:cubicBezTo>
                <a:close/>
                <a:moveTo>
                  <a:pt x="39698" y="131699"/>
                </a:moveTo>
                <a:cubicBezTo>
                  <a:pt x="39474" y="131699"/>
                  <a:pt x="39305" y="131867"/>
                  <a:pt x="39305" y="132064"/>
                </a:cubicBezTo>
                <a:cubicBezTo>
                  <a:pt x="39305" y="132288"/>
                  <a:pt x="39474" y="132457"/>
                  <a:pt x="39698" y="132457"/>
                </a:cubicBezTo>
                <a:cubicBezTo>
                  <a:pt x="39895" y="132457"/>
                  <a:pt x="40091" y="132288"/>
                  <a:pt x="40091" y="132064"/>
                </a:cubicBezTo>
                <a:cubicBezTo>
                  <a:pt x="40091" y="131867"/>
                  <a:pt x="39895" y="131699"/>
                  <a:pt x="39698" y="131699"/>
                </a:cubicBezTo>
                <a:close/>
                <a:moveTo>
                  <a:pt x="41663" y="131699"/>
                </a:moveTo>
                <a:cubicBezTo>
                  <a:pt x="41439" y="131699"/>
                  <a:pt x="41270" y="131867"/>
                  <a:pt x="41270" y="132064"/>
                </a:cubicBezTo>
                <a:cubicBezTo>
                  <a:pt x="41270" y="132288"/>
                  <a:pt x="41439" y="132457"/>
                  <a:pt x="41663" y="132457"/>
                </a:cubicBezTo>
                <a:cubicBezTo>
                  <a:pt x="41860" y="132457"/>
                  <a:pt x="42056" y="132288"/>
                  <a:pt x="42056" y="132064"/>
                </a:cubicBezTo>
                <a:cubicBezTo>
                  <a:pt x="42056" y="131867"/>
                  <a:pt x="41860" y="131699"/>
                  <a:pt x="41663" y="131699"/>
                </a:cubicBezTo>
                <a:close/>
                <a:moveTo>
                  <a:pt x="29872" y="133636"/>
                </a:moveTo>
                <a:cubicBezTo>
                  <a:pt x="29647" y="133664"/>
                  <a:pt x="29479" y="133833"/>
                  <a:pt x="29479" y="134029"/>
                </a:cubicBezTo>
                <a:cubicBezTo>
                  <a:pt x="29479" y="134254"/>
                  <a:pt x="29647" y="134422"/>
                  <a:pt x="29872" y="134422"/>
                </a:cubicBezTo>
                <a:cubicBezTo>
                  <a:pt x="30069" y="134422"/>
                  <a:pt x="30265" y="134254"/>
                  <a:pt x="30265" y="134029"/>
                </a:cubicBezTo>
                <a:cubicBezTo>
                  <a:pt x="30265" y="133833"/>
                  <a:pt x="30069" y="133636"/>
                  <a:pt x="29872" y="133636"/>
                </a:cubicBezTo>
                <a:close/>
                <a:moveTo>
                  <a:pt x="31837" y="133636"/>
                </a:moveTo>
                <a:cubicBezTo>
                  <a:pt x="31613" y="133664"/>
                  <a:pt x="31444" y="133833"/>
                  <a:pt x="31444" y="134029"/>
                </a:cubicBezTo>
                <a:cubicBezTo>
                  <a:pt x="31444" y="134254"/>
                  <a:pt x="31613" y="134422"/>
                  <a:pt x="31837" y="134422"/>
                </a:cubicBezTo>
                <a:cubicBezTo>
                  <a:pt x="32034" y="134422"/>
                  <a:pt x="32230" y="134254"/>
                  <a:pt x="32230" y="134029"/>
                </a:cubicBezTo>
                <a:cubicBezTo>
                  <a:pt x="32230" y="133833"/>
                  <a:pt x="32034" y="133636"/>
                  <a:pt x="31837" y="133636"/>
                </a:cubicBezTo>
                <a:close/>
                <a:moveTo>
                  <a:pt x="33802" y="133636"/>
                </a:moveTo>
                <a:cubicBezTo>
                  <a:pt x="33578" y="133664"/>
                  <a:pt x="33409" y="133833"/>
                  <a:pt x="33409" y="134029"/>
                </a:cubicBezTo>
                <a:cubicBezTo>
                  <a:pt x="33409" y="134254"/>
                  <a:pt x="33578" y="134422"/>
                  <a:pt x="33802" y="134422"/>
                </a:cubicBezTo>
                <a:cubicBezTo>
                  <a:pt x="33999" y="134422"/>
                  <a:pt x="34195" y="134254"/>
                  <a:pt x="34195" y="134029"/>
                </a:cubicBezTo>
                <a:cubicBezTo>
                  <a:pt x="34195" y="133833"/>
                  <a:pt x="33999" y="133636"/>
                  <a:pt x="33802" y="133636"/>
                </a:cubicBezTo>
                <a:close/>
                <a:moveTo>
                  <a:pt x="35768" y="133636"/>
                </a:moveTo>
                <a:cubicBezTo>
                  <a:pt x="35543" y="133664"/>
                  <a:pt x="35375" y="133833"/>
                  <a:pt x="35375" y="134029"/>
                </a:cubicBezTo>
                <a:cubicBezTo>
                  <a:pt x="35375" y="134254"/>
                  <a:pt x="35543" y="134422"/>
                  <a:pt x="35768" y="134422"/>
                </a:cubicBezTo>
                <a:cubicBezTo>
                  <a:pt x="35964" y="134422"/>
                  <a:pt x="36161" y="134254"/>
                  <a:pt x="36161" y="134029"/>
                </a:cubicBezTo>
                <a:cubicBezTo>
                  <a:pt x="36161" y="133833"/>
                  <a:pt x="35964" y="133636"/>
                  <a:pt x="35768" y="133636"/>
                </a:cubicBezTo>
                <a:close/>
                <a:moveTo>
                  <a:pt x="37733" y="133636"/>
                </a:moveTo>
                <a:cubicBezTo>
                  <a:pt x="37508" y="133664"/>
                  <a:pt x="37340" y="133833"/>
                  <a:pt x="37340" y="134029"/>
                </a:cubicBezTo>
                <a:cubicBezTo>
                  <a:pt x="37340" y="134254"/>
                  <a:pt x="37508" y="134422"/>
                  <a:pt x="37733" y="134422"/>
                </a:cubicBezTo>
                <a:cubicBezTo>
                  <a:pt x="37929" y="134422"/>
                  <a:pt x="38126" y="134254"/>
                  <a:pt x="38126" y="134029"/>
                </a:cubicBezTo>
                <a:cubicBezTo>
                  <a:pt x="38126" y="133833"/>
                  <a:pt x="37929" y="133636"/>
                  <a:pt x="37733" y="133636"/>
                </a:cubicBezTo>
                <a:close/>
                <a:moveTo>
                  <a:pt x="39698" y="133636"/>
                </a:moveTo>
                <a:cubicBezTo>
                  <a:pt x="39474" y="133664"/>
                  <a:pt x="39305" y="133833"/>
                  <a:pt x="39305" y="134029"/>
                </a:cubicBezTo>
                <a:cubicBezTo>
                  <a:pt x="39305" y="134254"/>
                  <a:pt x="39474" y="134422"/>
                  <a:pt x="39698" y="134422"/>
                </a:cubicBezTo>
                <a:cubicBezTo>
                  <a:pt x="39895" y="134422"/>
                  <a:pt x="40091" y="134254"/>
                  <a:pt x="40091" y="134029"/>
                </a:cubicBezTo>
                <a:cubicBezTo>
                  <a:pt x="40091" y="133833"/>
                  <a:pt x="39895" y="133636"/>
                  <a:pt x="39698" y="133636"/>
                </a:cubicBezTo>
                <a:close/>
                <a:moveTo>
                  <a:pt x="41663" y="133636"/>
                </a:moveTo>
                <a:cubicBezTo>
                  <a:pt x="41439" y="133664"/>
                  <a:pt x="41270" y="133833"/>
                  <a:pt x="41270" y="134029"/>
                </a:cubicBezTo>
                <a:cubicBezTo>
                  <a:pt x="41270" y="134254"/>
                  <a:pt x="41439" y="134422"/>
                  <a:pt x="41663" y="134422"/>
                </a:cubicBezTo>
                <a:cubicBezTo>
                  <a:pt x="41860" y="134422"/>
                  <a:pt x="42056" y="134254"/>
                  <a:pt x="42056" y="134029"/>
                </a:cubicBezTo>
                <a:cubicBezTo>
                  <a:pt x="42056" y="133833"/>
                  <a:pt x="41860" y="133636"/>
                  <a:pt x="41663" y="133636"/>
                </a:cubicBezTo>
                <a:close/>
                <a:moveTo>
                  <a:pt x="29872" y="135629"/>
                </a:moveTo>
                <a:cubicBezTo>
                  <a:pt x="29647" y="135629"/>
                  <a:pt x="29479" y="135798"/>
                  <a:pt x="29479" y="135994"/>
                </a:cubicBezTo>
                <a:cubicBezTo>
                  <a:pt x="29479" y="136219"/>
                  <a:pt x="29647" y="136387"/>
                  <a:pt x="29872" y="136387"/>
                </a:cubicBezTo>
                <a:cubicBezTo>
                  <a:pt x="30069" y="136387"/>
                  <a:pt x="30265" y="136219"/>
                  <a:pt x="30265" y="135994"/>
                </a:cubicBezTo>
                <a:cubicBezTo>
                  <a:pt x="30265" y="135798"/>
                  <a:pt x="30069" y="135629"/>
                  <a:pt x="29872" y="135629"/>
                </a:cubicBezTo>
                <a:close/>
                <a:moveTo>
                  <a:pt x="31837" y="135629"/>
                </a:moveTo>
                <a:cubicBezTo>
                  <a:pt x="31613" y="135629"/>
                  <a:pt x="31444" y="135798"/>
                  <a:pt x="31444" y="135994"/>
                </a:cubicBezTo>
                <a:cubicBezTo>
                  <a:pt x="31444" y="136219"/>
                  <a:pt x="31613" y="136387"/>
                  <a:pt x="31837" y="136387"/>
                </a:cubicBezTo>
                <a:cubicBezTo>
                  <a:pt x="32034" y="136387"/>
                  <a:pt x="32230" y="136219"/>
                  <a:pt x="32230" y="135994"/>
                </a:cubicBezTo>
                <a:cubicBezTo>
                  <a:pt x="32230" y="135798"/>
                  <a:pt x="32034" y="135629"/>
                  <a:pt x="31837" y="135629"/>
                </a:cubicBezTo>
                <a:close/>
                <a:moveTo>
                  <a:pt x="33802" y="135629"/>
                </a:moveTo>
                <a:cubicBezTo>
                  <a:pt x="33578" y="135629"/>
                  <a:pt x="33409" y="135798"/>
                  <a:pt x="33409" y="135994"/>
                </a:cubicBezTo>
                <a:cubicBezTo>
                  <a:pt x="33409" y="136219"/>
                  <a:pt x="33578" y="136387"/>
                  <a:pt x="33802" y="136387"/>
                </a:cubicBezTo>
                <a:cubicBezTo>
                  <a:pt x="33999" y="136387"/>
                  <a:pt x="34195" y="136219"/>
                  <a:pt x="34195" y="135994"/>
                </a:cubicBezTo>
                <a:cubicBezTo>
                  <a:pt x="34195" y="135798"/>
                  <a:pt x="33999" y="135629"/>
                  <a:pt x="33802" y="135629"/>
                </a:cubicBezTo>
                <a:close/>
                <a:moveTo>
                  <a:pt x="35768" y="135629"/>
                </a:moveTo>
                <a:cubicBezTo>
                  <a:pt x="35543" y="135629"/>
                  <a:pt x="35375" y="135798"/>
                  <a:pt x="35375" y="135994"/>
                </a:cubicBezTo>
                <a:cubicBezTo>
                  <a:pt x="35375" y="136219"/>
                  <a:pt x="35543" y="136387"/>
                  <a:pt x="35768" y="136387"/>
                </a:cubicBezTo>
                <a:cubicBezTo>
                  <a:pt x="35964" y="136387"/>
                  <a:pt x="36161" y="136219"/>
                  <a:pt x="36161" y="135994"/>
                </a:cubicBezTo>
                <a:cubicBezTo>
                  <a:pt x="36161" y="135798"/>
                  <a:pt x="35964" y="135629"/>
                  <a:pt x="35768" y="135629"/>
                </a:cubicBezTo>
                <a:close/>
                <a:moveTo>
                  <a:pt x="37733" y="135629"/>
                </a:moveTo>
                <a:cubicBezTo>
                  <a:pt x="37508" y="135629"/>
                  <a:pt x="37340" y="135798"/>
                  <a:pt x="37340" y="135994"/>
                </a:cubicBezTo>
                <a:cubicBezTo>
                  <a:pt x="37340" y="136219"/>
                  <a:pt x="37508" y="136387"/>
                  <a:pt x="37733" y="136387"/>
                </a:cubicBezTo>
                <a:cubicBezTo>
                  <a:pt x="37929" y="136387"/>
                  <a:pt x="38126" y="136219"/>
                  <a:pt x="38126" y="135994"/>
                </a:cubicBezTo>
                <a:cubicBezTo>
                  <a:pt x="38126" y="135798"/>
                  <a:pt x="37929" y="135629"/>
                  <a:pt x="37733" y="135629"/>
                </a:cubicBezTo>
                <a:close/>
                <a:moveTo>
                  <a:pt x="39698" y="135629"/>
                </a:moveTo>
                <a:cubicBezTo>
                  <a:pt x="39474" y="135629"/>
                  <a:pt x="39305" y="135798"/>
                  <a:pt x="39305" y="135994"/>
                </a:cubicBezTo>
                <a:cubicBezTo>
                  <a:pt x="39305" y="136219"/>
                  <a:pt x="39474" y="136387"/>
                  <a:pt x="39698" y="136387"/>
                </a:cubicBezTo>
                <a:cubicBezTo>
                  <a:pt x="39895" y="136387"/>
                  <a:pt x="40091" y="136219"/>
                  <a:pt x="40091" y="135994"/>
                </a:cubicBezTo>
                <a:cubicBezTo>
                  <a:pt x="40091" y="135798"/>
                  <a:pt x="39895" y="135629"/>
                  <a:pt x="39698" y="135629"/>
                </a:cubicBezTo>
                <a:close/>
                <a:moveTo>
                  <a:pt x="41663" y="135629"/>
                </a:moveTo>
                <a:cubicBezTo>
                  <a:pt x="41439" y="135629"/>
                  <a:pt x="41270" y="135798"/>
                  <a:pt x="41270" y="135994"/>
                </a:cubicBezTo>
                <a:cubicBezTo>
                  <a:pt x="41270" y="136219"/>
                  <a:pt x="41439" y="136387"/>
                  <a:pt x="41663" y="136387"/>
                </a:cubicBezTo>
                <a:cubicBezTo>
                  <a:pt x="41860" y="136387"/>
                  <a:pt x="42056" y="136219"/>
                  <a:pt x="42056" y="135994"/>
                </a:cubicBezTo>
                <a:cubicBezTo>
                  <a:pt x="42056" y="135798"/>
                  <a:pt x="41860" y="135629"/>
                  <a:pt x="41663" y="135629"/>
                </a:cubicBezTo>
                <a:close/>
                <a:moveTo>
                  <a:pt x="29872" y="137595"/>
                </a:moveTo>
                <a:cubicBezTo>
                  <a:pt x="29647" y="137595"/>
                  <a:pt x="29479" y="137763"/>
                  <a:pt x="29479" y="137960"/>
                </a:cubicBezTo>
                <a:cubicBezTo>
                  <a:pt x="29479" y="138184"/>
                  <a:pt x="29647" y="138353"/>
                  <a:pt x="29872" y="138353"/>
                </a:cubicBezTo>
                <a:cubicBezTo>
                  <a:pt x="30069" y="138353"/>
                  <a:pt x="30265" y="138184"/>
                  <a:pt x="30265" y="137960"/>
                </a:cubicBezTo>
                <a:cubicBezTo>
                  <a:pt x="30265" y="137763"/>
                  <a:pt x="30069" y="137595"/>
                  <a:pt x="29872" y="137595"/>
                </a:cubicBezTo>
                <a:close/>
                <a:moveTo>
                  <a:pt x="31837" y="137595"/>
                </a:moveTo>
                <a:cubicBezTo>
                  <a:pt x="31613" y="137595"/>
                  <a:pt x="31444" y="137763"/>
                  <a:pt x="31444" y="137960"/>
                </a:cubicBezTo>
                <a:cubicBezTo>
                  <a:pt x="31444" y="138184"/>
                  <a:pt x="31613" y="138353"/>
                  <a:pt x="31837" y="138353"/>
                </a:cubicBezTo>
                <a:cubicBezTo>
                  <a:pt x="32034" y="138353"/>
                  <a:pt x="32230" y="138184"/>
                  <a:pt x="32230" y="137960"/>
                </a:cubicBezTo>
                <a:cubicBezTo>
                  <a:pt x="32230" y="137763"/>
                  <a:pt x="32034" y="137595"/>
                  <a:pt x="31837" y="137595"/>
                </a:cubicBezTo>
                <a:close/>
                <a:moveTo>
                  <a:pt x="33802" y="137595"/>
                </a:moveTo>
                <a:cubicBezTo>
                  <a:pt x="33578" y="137595"/>
                  <a:pt x="33409" y="137763"/>
                  <a:pt x="33409" y="137960"/>
                </a:cubicBezTo>
                <a:cubicBezTo>
                  <a:pt x="33409" y="138184"/>
                  <a:pt x="33578" y="138353"/>
                  <a:pt x="33802" y="138353"/>
                </a:cubicBezTo>
                <a:cubicBezTo>
                  <a:pt x="33999" y="138353"/>
                  <a:pt x="34195" y="138184"/>
                  <a:pt x="34195" y="137960"/>
                </a:cubicBezTo>
                <a:cubicBezTo>
                  <a:pt x="34195" y="137763"/>
                  <a:pt x="33999" y="137595"/>
                  <a:pt x="33802" y="137595"/>
                </a:cubicBezTo>
                <a:close/>
                <a:moveTo>
                  <a:pt x="35768" y="137595"/>
                </a:moveTo>
                <a:cubicBezTo>
                  <a:pt x="35543" y="137595"/>
                  <a:pt x="35375" y="137763"/>
                  <a:pt x="35375" y="137960"/>
                </a:cubicBezTo>
                <a:cubicBezTo>
                  <a:pt x="35375" y="138184"/>
                  <a:pt x="35543" y="138353"/>
                  <a:pt x="35768" y="138353"/>
                </a:cubicBezTo>
                <a:cubicBezTo>
                  <a:pt x="35964" y="138353"/>
                  <a:pt x="36161" y="138184"/>
                  <a:pt x="36161" y="137960"/>
                </a:cubicBezTo>
                <a:cubicBezTo>
                  <a:pt x="36161" y="137763"/>
                  <a:pt x="35964" y="137595"/>
                  <a:pt x="35768" y="137595"/>
                </a:cubicBezTo>
                <a:close/>
                <a:moveTo>
                  <a:pt x="37733" y="137595"/>
                </a:moveTo>
                <a:cubicBezTo>
                  <a:pt x="37508" y="137595"/>
                  <a:pt x="37340" y="137763"/>
                  <a:pt x="37340" y="137960"/>
                </a:cubicBezTo>
                <a:cubicBezTo>
                  <a:pt x="37340" y="138184"/>
                  <a:pt x="37508" y="138353"/>
                  <a:pt x="37733" y="138353"/>
                </a:cubicBezTo>
                <a:cubicBezTo>
                  <a:pt x="37929" y="138353"/>
                  <a:pt x="38126" y="138184"/>
                  <a:pt x="38126" y="137960"/>
                </a:cubicBezTo>
                <a:cubicBezTo>
                  <a:pt x="38126" y="137763"/>
                  <a:pt x="37929" y="137595"/>
                  <a:pt x="37733" y="137595"/>
                </a:cubicBezTo>
                <a:close/>
                <a:moveTo>
                  <a:pt x="39698" y="137595"/>
                </a:moveTo>
                <a:cubicBezTo>
                  <a:pt x="39474" y="137595"/>
                  <a:pt x="39305" y="137763"/>
                  <a:pt x="39305" y="137960"/>
                </a:cubicBezTo>
                <a:cubicBezTo>
                  <a:pt x="39305" y="138184"/>
                  <a:pt x="39474" y="138353"/>
                  <a:pt x="39698" y="138353"/>
                </a:cubicBezTo>
                <a:cubicBezTo>
                  <a:pt x="39895" y="138353"/>
                  <a:pt x="40091" y="138184"/>
                  <a:pt x="40091" y="137960"/>
                </a:cubicBezTo>
                <a:cubicBezTo>
                  <a:pt x="40091" y="137763"/>
                  <a:pt x="39895" y="137595"/>
                  <a:pt x="39698" y="137595"/>
                </a:cubicBezTo>
                <a:close/>
                <a:moveTo>
                  <a:pt x="41663" y="137595"/>
                </a:moveTo>
                <a:cubicBezTo>
                  <a:pt x="41439" y="137595"/>
                  <a:pt x="41270" y="137763"/>
                  <a:pt x="41270" y="137960"/>
                </a:cubicBezTo>
                <a:cubicBezTo>
                  <a:pt x="41270" y="138184"/>
                  <a:pt x="41439" y="138353"/>
                  <a:pt x="41663" y="138353"/>
                </a:cubicBezTo>
                <a:cubicBezTo>
                  <a:pt x="41860" y="138353"/>
                  <a:pt x="42056" y="138184"/>
                  <a:pt x="42056" y="137960"/>
                </a:cubicBezTo>
                <a:cubicBezTo>
                  <a:pt x="42056" y="137763"/>
                  <a:pt x="41860" y="137595"/>
                  <a:pt x="41663" y="137595"/>
                </a:cubicBezTo>
                <a:close/>
                <a:moveTo>
                  <a:pt x="29872" y="139560"/>
                </a:moveTo>
                <a:cubicBezTo>
                  <a:pt x="29647" y="139560"/>
                  <a:pt x="29479" y="139728"/>
                  <a:pt x="29479" y="139925"/>
                </a:cubicBezTo>
                <a:cubicBezTo>
                  <a:pt x="29479" y="140149"/>
                  <a:pt x="29647" y="140318"/>
                  <a:pt x="29872" y="140318"/>
                </a:cubicBezTo>
                <a:cubicBezTo>
                  <a:pt x="30069" y="140318"/>
                  <a:pt x="30265" y="140149"/>
                  <a:pt x="30265" y="139925"/>
                </a:cubicBezTo>
                <a:cubicBezTo>
                  <a:pt x="30265" y="139728"/>
                  <a:pt x="30069" y="139560"/>
                  <a:pt x="29872" y="139560"/>
                </a:cubicBezTo>
                <a:close/>
                <a:moveTo>
                  <a:pt x="31837" y="139560"/>
                </a:moveTo>
                <a:cubicBezTo>
                  <a:pt x="31613" y="139560"/>
                  <a:pt x="31444" y="139728"/>
                  <a:pt x="31444" y="139925"/>
                </a:cubicBezTo>
                <a:cubicBezTo>
                  <a:pt x="31444" y="140149"/>
                  <a:pt x="31613" y="140318"/>
                  <a:pt x="31837" y="140318"/>
                </a:cubicBezTo>
                <a:cubicBezTo>
                  <a:pt x="32034" y="140318"/>
                  <a:pt x="32230" y="140149"/>
                  <a:pt x="32230" y="139925"/>
                </a:cubicBezTo>
                <a:cubicBezTo>
                  <a:pt x="32230" y="139728"/>
                  <a:pt x="32034" y="139560"/>
                  <a:pt x="31837" y="139560"/>
                </a:cubicBezTo>
                <a:close/>
                <a:moveTo>
                  <a:pt x="33802" y="139560"/>
                </a:moveTo>
                <a:cubicBezTo>
                  <a:pt x="33578" y="139560"/>
                  <a:pt x="33409" y="139728"/>
                  <a:pt x="33409" y="139925"/>
                </a:cubicBezTo>
                <a:cubicBezTo>
                  <a:pt x="33409" y="140149"/>
                  <a:pt x="33578" y="140318"/>
                  <a:pt x="33802" y="140318"/>
                </a:cubicBezTo>
                <a:cubicBezTo>
                  <a:pt x="33999" y="140318"/>
                  <a:pt x="34195" y="140149"/>
                  <a:pt x="34195" y="139925"/>
                </a:cubicBezTo>
                <a:cubicBezTo>
                  <a:pt x="34195" y="139728"/>
                  <a:pt x="33999" y="139560"/>
                  <a:pt x="33802" y="139560"/>
                </a:cubicBezTo>
                <a:close/>
                <a:moveTo>
                  <a:pt x="35768" y="139560"/>
                </a:moveTo>
                <a:cubicBezTo>
                  <a:pt x="35543" y="139560"/>
                  <a:pt x="35375" y="139728"/>
                  <a:pt x="35375" y="139925"/>
                </a:cubicBezTo>
                <a:cubicBezTo>
                  <a:pt x="35375" y="140149"/>
                  <a:pt x="35543" y="140318"/>
                  <a:pt x="35768" y="140318"/>
                </a:cubicBezTo>
                <a:cubicBezTo>
                  <a:pt x="35964" y="140318"/>
                  <a:pt x="36161" y="140149"/>
                  <a:pt x="36161" y="139925"/>
                </a:cubicBezTo>
                <a:cubicBezTo>
                  <a:pt x="36161" y="139728"/>
                  <a:pt x="35964" y="139560"/>
                  <a:pt x="35768" y="139560"/>
                </a:cubicBezTo>
                <a:close/>
                <a:moveTo>
                  <a:pt x="37733" y="139560"/>
                </a:moveTo>
                <a:cubicBezTo>
                  <a:pt x="37508" y="139560"/>
                  <a:pt x="37340" y="139728"/>
                  <a:pt x="37340" y="139925"/>
                </a:cubicBezTo>
                <a:cubicBezTo>
                  <a:pt x="37340" y="140149"/>
                  <a:pt x="37508" y="140318"/>
                  <a:pt x="37733" y="140318"/>
                </a:cubicBezTo>
                <a:cubicBezTo>
                  <a:pt x="37929" y="140318"/>
                  <a:pt x="38126" y="140149"/>
                  <a:pt x="38126" y="139925"/>
                </a:cubicBezTo>
                <a:cubicBezTo>
                  <a:pt x="38126" y="139728"/>
                  <a:pt x="37929" y="139560"/>
                  <a:pt x="37733" y="139560"/>
                </a:cubicBezTo>
                <a:close/>
                <a:moveTo>
                  <a:pt x="39698" y="139560"/>
                </a:moveTo>
                <a:cubicBezTo>
                  <a:pt x="39474" y="139560"/>
                  <a:pt x="39305" y="139728"/>
                  <a:pt x="39305" y="139925"/>
                </a:cubicBezTo>
                <a:cubicBezTo>
                  <a:pt x="39305" y="140149"/>
                  <a:pt x="39474" y="140318"/>
                  <a:pt x="39698" y="140318"/>
                </a:cubicBezTo>
                <a:cubicBezTo>
                  <a:pt x="39895" y="140318"/>
                  <a:pt x="40091" y="140149"/>
                  <a:pt x="40091" y="139925"/>
                </a:cubicBezTo>
                <a:cubicBezTo>
                  <a:pt x="40091" y="139728"/>
                  <a:pt x="39895" y="139560"/>
                  <a:pt x="39698" y="139560"/>
                </a:cubicBezTo>
                <a:close/>
                <a:moveTo>
                  <a:pt x="41663" y="139560"/>
                </a:moveTo>
                <a:cubicBezTo>
                  <a:pt x="41439" y="139560"/>
                  <a:pt x="41270" y="139728"/>
                  <a:pt x="41270" y="139925"/>
                </a:cubicBezTo>
                <a:cubicBezTo>
                  <a:pt x="41270" y="140149"/>
                  <a:pt x="41439" y="140318"/>
                  <a:pt x="41663" y="140318"/>
                </a:cubicBezTo>
                <a:cubicBezTo>
                  <a:pt x="41860" y="140318"/>
                  <a:pt x="42056" y="140149"/>
                  <a:pt x="42056" y="139925"/>
                </a:cubicBezTo>
                <a:cubicBezTo>
                  <a:pt x="42056" y="139728"/>
                  <a:pt x="41860" y="139560"/>
                  <a:pt x="41663" y="139560"/>
                </a:cubicBezTo>
                <a:close/>
                <a:moveTo>
                  <a:pt x="29872" y="141525"/>
                </a:moveTo>
                <a:cubicBezTo>
                  <a:pt x="29647" y="141525"/>
                  <a:pt x="29479" y="141694"/>
                  <a:pt x="29479" y="141890"/>
                </a:cubicBezTo>
                <a:cubicBezTo>
                  <a:pt x="29479" y="142115"/>
                  <a:pt x="29647" y="142283"/>
                  <a:pt x="29872" y="142283"/>
                </a:cubicBezTo>
                <a:cubicBezTo>
                  <a:pt x="30069" y="142283"/>
                  <a:pt x="30265" y="142115"/>
                  <a:pt x="30265" y="141890"/>
                </a:cubicBezTo>
                <a:cubicBezTo>
                  <a:pt x="30265" y="141694"/>
                  <a:pt x="30069" y="141525"/>
                  <a:pt x="29872" y="141525"/>
                </a:cubicBezTo>
                <a:close/>
                <a:moveTo>
                  <a:pt x="31837" y="141525"/>
                </a:moveTo>
                <a:cubicBezTo>
                  <a:pt x="31613" y="141525"/>
                  <a:pt x="31444" y="141694"/>
                  <a:pt x="31444" y="141890"/>
                </a:cubicBezTo>
                <a:cubicBezTo>
                  <a:pt x="31444" y="142115"/>
                  <a:pt x="31613" y="142283"/>
                  <a:pt x="31837" y="142283"/>
                </a:cubicBezTo>
                <a:cubicBezTo>
                  <a:pt x="32034" y="142283"/>
                  <a:pt x="32230" y="142115"/>
                  <a:pt x="32230" y="141890"/>
                </a:cubicBezTo>
                <a:cubicBezTo>
                  <a:pt x="32230" y="141694"/>
                  <a:pt x="32034" y="141525"/>
                  <a:pt x="31837" y="141525"/>
                </a:cubicBezTo>
                <a:close/>
                <a:moveTo>
                  <a:pt x="33802" y="141525"/>
                </a:moveTo>
                <a:cubicBezTo>
                  <a:pt x="33578" y="141525"/>
                  <a:pt x="33409" y="141694"/>
                  <a:pt x="33409" y="141890"/>
                </a:cubicBezTo>
                <a:cubicBezTo>
                  <a:pt x="33409" y="142115"/>
                  <a:pt x="33578" y="142283"/>
                  <a:pt x="33802" y="142283"/>
                </a:cubicBezTo>
                <a:cubicBezTo>
                  <a:pt x="33999" y="142283"/>
                  <a:pt x="34195" y="142115"/>
                  <a:pt x="34195" y="141890"/>
                </a:cubicBezTo>
                <a:cubicBezTo>
                  <a:pt x="34195" y="141694"/>
                  <a:pt x="33999" y="141525"/>
                  <a:pt x="33802" y="141525"/>
                </a:cubicBezTo>
                <a:close/>
                <a:moveTo>
                  <a:pt x="35768" y="141525"/>
                </a:moveTo>
                <a:cubicBezTo>
                  <a:pt x="35543" y="141525"/>
                  <a:pt x="35375" y="141694"/>
                  <a:pt x="35375" y="141890"/>
                </a:cubicBezTo>
                <a:cubicBezTo>
                  <a:pt x="35375" y="142115"/>
                  <a:pt x="35543" y="142283"/>
                  <a:pt x="35768" y="142283"/>
                </a:cubicBezTo>
                <a:cubicBezTo>
                  <a:pt x="35964" y="142283"/>
                  <a:pt x="36161" y="142115"/>
                  <a:pt x="36161" y="141890"/>
                </a:cubicBezTo>
                <a:cubicBezTo>
                  <a:pt x="36161" y="141694"/>
                  <a:pt x="35964" y="141525"/>
                  <a:pt x="35768" y="141525"/>
                </a:cubicBezTo>
                <a:close/>
                <a:moveTo>
                  <a:pt x="37733" y="141525"/>
                </a:moveTo>
                <a:cubicBezTo>
                  <a:pt x="37508" y="141525"/>
                  <a:pt x="37340" y="141694"/>
                  <a:pt x="37340" y="141890"/>
                </a:cubicBezTo>
                <a:cubicBezTo>
                  <a:pt x="37340" y="142115"/>
                  <a:pt x="37508" y="142283"/>
                  <a:pt x="37733" y="142283"/>
                </a:cubicBezTo>
                <a:cubicBezTo>
                  <a:pt x="37929" y="142283"/>
                  <a:pt x="38126" y="142115"/>
                  <a:pt x="38126" y="141890"/>
                </a:cubicBezTo>
                <a:cubicBezTo>
                  <a:pt x="38126" y="141694"/>
                  <a:pt x="37929" y="141525"/>
                  <a:pt x="37733" y="141525"/>
                </a:cubicBezTo>
                <a:close/>
                <a:moveTo>
                  <a:pt x="39698" y="141525"/>
                </a:moveTo>
                <a:cubicBezTo>
                  <a:pt x="39474" y="141525"/>
                  <a:pt x="39305" y="141694"/>
                  <a:pt x="39305" y="141890"/>
                </a:cubicBezTo>
                <a:cubicBezTo>
                  <a:pt x="39305" y="142115"/>
                  <a:pt x="39474" y="142283"/>
                  <a:pt x="39698" y="142283"/>
                </a:cubicBezTo>
                <a:cubicBezTo>
                  <a:pt x="39895" y="142283"/>
                  <a:pt x="40091" y="142115"/>
                  <a:pt x="40091" y="141890"/>
                </a:cubicBezTo>
                <a:cubicBezTo>
                  <a:pt x="40091" y="141694"/>
                  <a:pt x="39895" y="141525"/>
                  <a:pt x="39698" y="141525"/>
                </a:cubicBezTo>
                <a:close/>
                <a:moveTo>
                  <a:pt x="41663" y="141525"/>
                </a:moveTo>
                <a:cubicBezTo>
                  <a:pt x="41439" y="141525"/>
                  <a:pt x="41270" y="141694"/>
                  <a:pt x="41270" y="141890"/>
                </a:cubicBezTo>
                <a:cubicBezTo>
                  <a:pt x="41270" y="142115"/>
                  <a:pt x="41439" y="142283"/>
                  <a:pt x="41663" y="142283"/>
                </a:cubicBezTo>
                <a:cubicBezTo>
                  <a:pt x="41860" y="142283"/>
                  <a:pt x="42056" y="142115"/>
                  <a:pt x="42056" y="141890"/>
                </a:cubicBezTo>
                <a:cubicBezTo>
                  <a:pt x="42056" y="141694"/>
                  <a:pt x="41860" y="141525"/>
                  <a:pt x="41663" y="141525"/>
                </a:cubicBezTo>
                <a:close/>
                <a:moveTo>
                  <a:pt x="29872" y="143462"/>
                </a:moveTo>
                <a:cubicBezTo>
                  <a:pt x="29647" y="143490"/>
                  <a:pt x="29479" y="143659"/>
                  <a:pt x="29479" y="143855"/>
                </a:cubicBezTo>
                <a:cubicBezTo>
                  <a:pt x="29479" y="144080"/>
                  <a:pt x="29647" y="144248"/>
                  <a:pt x="29872" y="144248"/>
                </a:cubicBezTo>
                <a:cubicBezTo>
                  <a:pt x="30069" y="144248"/>
                  <a:pt x="30265" y="144080"/>
                  <a:pt x="30265" y="143855"/>
                </a:cubicBezTo>
                <a:cubicBezTo>
                  <a:pt x="30265" y="143659"/>
                  <a:pt x="30069" y="143462"/>
                  <a:pt x="29872" y="143462"/>
                </a:cubicBezTo>
                <a:close/>
                <a:moveTo>
                  <a:pt x="31837" y="143462"/>
                </a:moveTo>
                <a:cubicBezTo>
                  <a:pt x="31613" y="143490"/>
                  <a:pt x="31444" y="143659"/>
                  <a:pt x="31444" y="143855"/>
                </a:cubicBezTo>
                <a:cubicBezTo>
                  <a:pt x="31444" y="144080"/>
                  <a:pt x="31613" y="144248"/>
                  <a:pt x="31837" y="144248"/>
                </a:cubicBezTo>
                <a:cubicBezTo>
                  <a:pt x="32034" y="144248"/>
                  <a:pt x="32230" y="144080"/>
                  <a:pt x="32230" y="143855"/>
                </a:cubicBezTo>
                <a:cubicBezTo>
                  <a:pt x="32230" y="143659"/>
                  <a:pt x="32034" y="143462"/>
                  <a:pt x="31837" y="143462"/>
                </a:cubicBezTo>
                <a:close/>
                <a:moveTo>
                  <a:pt x="33802" y="143462"/>
                </a:moveTo>
                <a:cubicBezTo>
                  <a:pt x="33578" y="143490"/>
                  <a:pt x="33409" y="143659"/>
                  <a:pt x="33409" y="143855"/>
                </a:cubicBezTo>
                <a:cubicBezTo>
                  <a:pt x="33409" y="144080"/>
                  <a:pt x="33578" y="144248"/>
                  <a:pt x="33802" y="144248"/>
                </a:cubicBezTo>
                <a:cubicBezTo>
                  <a:pt x="33999" y="144248"/>
                  <a:pt x="34195" y="144080"/>
                  <a:pt x="34195" y="143855"/>
                </a:cubicBezTo>
                <a:cubicBezTo>
                  <a:pt x="34195" y="143659"/>
                  <a:pt x="33999" y="143462"/>
                  <a:pt x="33802" y="143462"/>
                </a:cubicBezTo>
                <a:close/>
                <a:moveTo>
                  <a:pt x="35768" y="143462"/>
                </a:moveTo>
                <a:cubicBezTo>
                  <a:pt x="35543" y="143490"/>
                  <a:pt x="35375" y="143659"/>
                  <a:pt x="35375" y="143855"/>
                </a:cubicBezTo>
                <a:cubicBezTo>
                  <a:pt x="35375" y="144080"/>
                  <a:pt x="35543" y="144248"/>
                  <a:pt x="35768" y="144248"/>
                </a:cubicBezTo>
                <a:cubicBezTo>
                  <a:pt x="35964" y="144248"/>
                  <a:pt x="36161" y="144080"/>
                  <a:pt x="36161" y="143855"/>
                </a:cubicBezTo>
                <a:cubicBezTo>
                  <a:pt x="36161" y="143659"/>
                  <a:pt x="35964" y="143462"/>
                  <a:pt x="35768" y="143462"/>
                </a:cubicBezTo>
                <a:close/>
                <a:moveTo>
                  <a:pt x="37733" y="143462"/>
                </a:moveTo>
                <a:cubicBezTo>
                  <a:pt x="37508" y="143490"/>
                  <a:pt x="37340" y="143659"/>
                  <a:pt x="37340" y="143855"/>
                </a:cubicBezTo>
                <a:cubicBezTo>
                  <a:pt x="37340" y="144080"/>
                  <a:pt x="37508" y="144248"/>
                  <a:pt x="37733" y="144248"/>
                </a:cubicBezTo>
                <a:cubicBezTo>
                  <a:pt x="37929" y="144248"/>
                  <a:pt x="38126" y="144080"/>
                  <a:pt x="38126" y="143855"/>
                </a:cubicBezTo>
                <a:cubicBezTo>
                  <a:pt x="38126" y="143659"/>
                  <a:pt x="37929" y="143462"/>
                  <a:pt x="37733" y="143462"/>
                </a:cubicBezTo>
                <a:close/>
                <a:moveTo>
                  <a:pt x="39698" y="143462"/>
                </a:moveTo>
                <a:cubicBezTo>
                  <a:pt x="39474" y="143490"/>
                  <a:pt x="39305" y="143659"/>
                  <a:pt x="39305" y="143855"/>
                </a:cubicBezTo>
                <a:cubicBezTo>
                  <a:pt x="39305" y="144080"/>
                  <a:pt x="39474" y="144248"/>
                  <a:pt x="39698" y="144248"/>
                </a:cubicBezTo>
                <a:cubicBezTo>
                  <a:pt x="39895" y="144248"/>
                  <a:pt x="40091" y="144080"/>
                  <a:pt x="40091" y="143855"/>
                </a:cubicBezTo>
                <a:cubicBezTo>
                  <a:pt x="40091" y="143659"/>
                  <a:pt x="39895" y="143462"/>
                  <a:pt x="39698" y="143462"/>
                </a:cubicBezTo>
                <a:close/>
                <a:moveTo>
                  <a:pt x="41663" y="143462"/>
                </a:moveTo>
                <a:cubicBezTo>
                  <a:pt x="41439" y="143490"/>
                  <a:pt x="41270" y="143659"/>
                  <a:pt x="41270" y="143855"/>
                </a:cubicBezTo>
                <a:cubicBezTo>
                  <a:pt x="41270" y="144080"/>
                  <a:pt x="41439" y="144248"/>
                  <a:pt x="41663" y="144248"/>
                </a:cubicBezTo>
                <a:cubicBezTo>
                  <a:pt x="41860" y="144248"/>
                  <a:pt x="42056" y="144080"/>
                  <a:pt x="42056" y="143855"/>
                </a:cubicBezTo>
                <a:cubicBezTo>
                  <a:pt x="42056" y="143659"/>
                  <a:pt x="41860" y="143462"/>
                  <a:pt x="41663" y="143462"/>
                </a:cubicBezTo>
                <a:close/>
                <a:moveTo>
                  <a:pt x="29872" y="145456"/>
                </a:moveTo>
                <a:cubicBezTo>
                  <a:pt x="29647" y="145456"/>
                  <a:pt x="29479" y="145624"/>
                  <a:pt x="29479" y="145821"/>
                </a:cubicBezTo>
                <a:cubicBezTo>
                  <a:pt x="29479" y="146045"/>
                  <a:pt x="29647" y="146214"/>
                  <a:pt x="29872" y="146214"/>
                </a:cubicBezTo>
                <a:cubicBezTo>
                  <a:pt x="30069" y="146214"/>
                  <a:pt x="30265" y="146045"/>
                  <a:pt x="30265" y="145821"/>
                </a:cubicBezTo>
                <a:cubicBezTo>
                  <a:pt x="30265" y="145624"/>
                  <a:pt x="30069" y="145456"/>
                  <a:pt x="29872" y="145456"/>
                </a:cubicBezTo>
                <a:close/>
                <a:moveTo>
                  <a:pt x="31837" y="145456"/>
                </a:moveTo>
                <a:cubicBezTo>
                  <a:pt x="31613" y="145456"/>
                  <a:pt x="31444" y="145624"/>
                  <a:pt x="31444" y="145821"/>
                </a:cubicBezTo>
                <a:cubicBezTo>
                  <a:pt x="31444" y="146045"/>
                  <a:pt x="31613" y="146214"/>
                  <a:pt x="31837" y="146214"/>
                </a:cubicBezTo>
                <a:cubicBezTo>
                  <a:pt x="32034" y="146214"/>
                  <a:pt x="32230" y="146045"/>
                  <a:pt x="32230" y="145821"/>
                </a:cubicBezTo>
                <a:cubicBezTo>
                  <a:pt x="32230" y="145624"/>
                  <a:pt x="32034" y="145456"/>
                  <a:pt x="31837" y="145456"/>
                </a:cubicBezTo>
                <a:close/>
                <a:moveTo>
                  <a:pt x="33802" y="145456"/>
                </a:moveTo>
                <a:cubicBezTo>
                  <a:pt x="33578" y="145456"/>
                  <a:pt x="33409" y="145624"/>
                  <a:pt x="33409" y="145821"/>
                </a:cubicBezTo>
                <a:cubicBezTo>
                  <a:pt x="33409" y="146045"/>
                  <a:pt x="33578" y="146214"/>
                  <a:pt x="33802" y="146214"/>
                </a:cubicBezTo>
                <a:cubicBezTo>
                  <a:pt x="33999" y="146214"/>
                  <a:pt x="34195" y="146045"/>
                  <a:pt x="34195" y="145821"/>
                </a:cubicBezTo>
                <a:cubicBezTo>
                  <a:pt x="34195" y="145624"/>
                  <a:pt x="33999" y="145456"/>
                  <a:pt x="33802" y="145456"/>
                </a:cubicBezTo>
                <a:close/>
                <a:moveTo>
                  <a:pt x="35768" y="145456"/>
                </a:moveTo>
                <a:cubicBezTo>
                  <a:pt x="35543" y="145456"/>
                  <a:pt x="35375" y="145624"/>
                  <a:pt x="35375" y="145821"/>
                </a:cubicBezTo>
                <a:cubicBezTo>
                  <a:pt x="35375" y="146045"/>
                  <a:pt x="35543" y="146214"/>
                  <a:pt x="35768" y="146214"/>
                </a:cubicBezTo>
                <a:cubicBezTo>
                  <a:pt x="35964" y="146214"/>
                  <a:pt x="36161" y="146045"/>
                  <a:pt x="36161" y="145821"/>
                </a:cubicBezTo>
                <a:cubicBezTo>
                  <a:pt x="36161" y="145624"/>
                  <a:pt x="35964" y="145456"/>
                  <a:pt x="35768" y="145456"/>
                </a:cubicBezTo>
                <a:close/>
                <a:moveTo>
                  <a:pt x="37733" y="145456"/>
                </a:moveTo>
                <a:cubicBezTo>
                  <a:pt x="37508" y="145456"/>
                  <a:pt x="37340" y="145624"/>
                  <a:pt x="37340" y="145821"/>
                </a:cubicBezTo>
                <a:cubicBezTo>
                  <a:pt x="37340" y="146045"/>
                  <a:pt x="37508" y="146214"/>
                  <a:pt x="37733" y="146214"/>
                </a:cubicBezTo>
                <a:cubicBezTo>
                  <a:pt x="37929" y="146214"/>
                  <a:pt x="38126" y="146045"/>
                  <a:pt x="38126" y="145821"/>
                </a:cubicBezTo>
                <a:cubicBezTo>
                  <a:pt x="38126" y="145624"/>
                  <a:pt x="37929" y="145456"/>
                  <a:pt x="37733" y="145456"/>
                </a:cubicBezTo>
                <a:close/>
                <a:moveTo>
                  <a:pt x="39698" y="145456"/>
                </a:moveTo>
                <a:cubicBezTo>
                  <a:pt x="39474" y="145456"/>
                  <a:pt x="39305" y="145624"/>
                  <a:pt x="39305" y="145821"/>
                </a:cubicBezTo>
                <a:cubicBezTo>
                  <a:pt x="39305" y="146045"/>
                  <a:pt x="39474" y="146214"/>
                  <a:pt x="39698" y="146214"/>
                </a:cubicBezTo>
                <a:cubicBezTo>
                  <a:pt x="39895" y="146214"/>
                  <a:pt x="40091" y="146045"/>
                  <a:pt x="40091" y="145821"/>
                </a:cubicBezTo>
                <a:cubicBezTo>
                  <a:pt x="40091" y="145624"/>
                  <a:pt x="39895" y="145456"/>
                  <a:pt x="39698" y="145456"/>
                </a:cubicBezTo>
                <a:close/>
                <a:moveTo>
                  <a:pt x="41663" y="145456"/>
                </a:moveTo>
                <a:cubicBezTo>
                  <a:pt x="41439" y="145456"/>
                  <a:pt x="41270" y="145624"/>
                  <a:pt x="41270" y="145821"/>
                </a:cubicBezTo>
                <a:cubicBezTo>
                  <a:pt x="41270" y="146045"/>
                  <a:pt x="41439" y="146214"/>
                  <a:pt x="41663" y="146214"/>
                </a:cubicBezTo>
                <a:cubicBezTo>
                  <a:pt x="41860" y="146214"/>
                  <a:pt x="42056" y="146045"/>
                  <a:pt x="42056" y="145821"/>
                </a:cubicBezTo>
                <a:cubicBezTo>
                  <a:pt x="42056" y="145624"/>
                  <a:pt x="41860" y="145456"/>
                  <a:pt x="41663" y="145456"/>
                </a:cubicBezTo>
                <a:close/>
                <a:moveTo>
                  <a:pt x="29872" y="147421"/>
                </a:moveTo>
                <a:cubicBezTo>
                  <a:pt x="29647" y="147421"/>
                  <a:pt x="29479" y="147589"/>
                  <a:pt x="29479" y="147786"/>
                </a:cubicBezTo>
                <a:cubicBezTo>
                  <a:pt x="29479" y="148010"/>
                  <a:pt x="29647" y="148179"/>
                  <a:pt x="29872" y="148179"/>
                </a:cubicBezTo>
                <a:cubicBezTo>
                  <a:pt x="30069" y="148179"/>
                  <a:pt x="30265" y="148010"/>
                  <a:pt x="30265" y="147786"/>
                </a:cubicBezTo>
                <a:cubicBezTo>
                  <a:pt x="30265" y="147589"/>
                  <a:pt x="30069" y="147421"/>
                  <a:pt x="29872" y="147421"/>
                </a:cubicBezTo>
                <a:close/>
                <a:moveTo>
                  <a:pt x="31837" y="147421"/>
                </a:moveTo>
                <a:cubicBezTo>
                  <a:pt x="31613" y="147421"/>
                  <a:pt x="31444" y="147589"/>
                  <a:pt x="31444" y="147786"/>
                </a:cubicBezTo>
                <a:cubicBezTo>
                  <a:pt x="31444" y="148010"/>
                  <a:pt x="31613" y="148179"/>
                  <a:pt x="31837" y="148179"/>
                </a:cubicBezTo>
                <a:cubicBezTo>
                  <a:pt x="32034" y="148179"/>
                  <a:pt x="32230" y="148010"/>
                  <a:pt x="32230" y="147786"/>
                </a:cubicBezTo>
                <a:cubicBezTo>
                  <a:pt x="32230" y="147589"/>
                  <a:pt x="32034" y="147421"/>
                  <a:pt x="31837" y="147421"/>
                </a:cubicBezTo>
                <a:close/>
                <a:moveTo>
                  <a:pt x="33802" y="147421"/>
                </a:moveTo>
                <a:cubicBezTo>
                  <a:pt x="33578" y="147421"/>
                  <a:pt x="33409" y="147589"/>
                  <a:pt x="33409" y="147786"/>
                </a:cubicBezTo>
                <a:cubicBezTo>
                  <a:pt x="33409" y="148010"/>
                  <a:pt x="33578" y="148179"/>
                  <a:pt x="33802" y="148179"/>
                </a:cubicBezTo>
                <a:cubicBezTo>
                  <a:pt x="33999" y="148179"/>
                  <a:pt x="34195" y="148010"/>
                  <a:pt x="34195" y="147786"/>
                </a:cubicBezTo>
                <a:cubicBezTo>
                  <a:pt x="34195" y="147589"/>
                  <a:pt x="33999" y="147421"/>
                  <a:pt x="33802" y="147421"/>
                </a:cubicBezTo>
                <a:close/>
                <a:moveTo>
                  <a:pt x="35768" y="147421"/>
                </a:moveTo>
                <a:cubicBezTo>
                  <a:pt x="35543" y="147421"/>
                  <a:pt x="35375" y="147589"/>
                  <a:pt x="35375" y="147786"/>
                </a:cubicBezTo>
                <a:cubicBezTo>
                  <a:pt x="35375" y="148010"/>
                  <a:pt x="35543" y="148179"/>
                  <a:pt x="35768" y="148179"/>
                </a:cubicBezTo>
                <a:cubicBezTo>
                  <a:pt x="35964" y="148179"/>
                  <a:pt x="36161" y="148010"/>
                  <a:pt x="36161" y="147786"/>
                </a:cubicBezTo>
                <a:cubicBezTo>
                  <a:pt x="36161" y="147589"/>
                  <a:pt x="35964" y="147421"/>
                  <a:pt x="35768" y="147421"/>
                </a:cubicBezTo>
                <a:close/>
                <a:moveTo>
                  <a:pt x="37733" y="147421"/>
                </a:moveTo>
                <a:cubicBezTo>
                  <a:pt x="37508" y="147421"/>
                  <a:pt x="37340" y="147589"/>
                  <a:pt x="37340" y="147786"/>
                </a:cubicBezTo>
                <a:cubicBezTo>
                  <a:pt x="37340" y="148010"/>
                  <a:pt x="37508" y="148179"/>
                  <a:pt x="37733" y="148179"/>
                </a:cubicBezTo>
                <a:cubicBezTo>
                  <a:pt x="37929" y="148179"/>
                  <a:pt x="38126" y="148010"/>
                  <a:pt x="38126" y="147786"/>
                </a:cubicBezTo>
                <a:cubicBezTo>
                  <a:pt x="38126" y="147589"/>
                  <a:pt x="37929" y="147421"/>
                  <a:pt x="37733" y="147421"/>
                </a:cubicBezTo>
                <a:close/>
                <a:moveTo>
                  <a:pt x="39698" y="147421"/>
                </a:moveTo>
                <a:cubicBezTo>
                  <a:pt x="39474" y="147421"/>
                  <a:pt x="39305" y="147589"/>
                  <a:pt x="39305" y="147786"/>
                </a:cubicBezTo>
                <a:cubicBezTo>
                  <a:pt x="39305" y="148010"/>
                  <a:pt x="39474" y="148179"/>
                  <a:pt x="39698" y="148179"/>
                </a:cubicBezTo>
                <a:cubicBezTo>
                  <a:pt x="39895" y="148179"/>
                  <a:pt x="40091" y="148010"/>
                  <a:pt x="40091" y="147786"/>
                </a:cubicBezTo>
                <a:cubicBezTo>
                  <a:pt x="40091" y="147589"/>
                  <a:pt x="39895" y="147421"/>
                  <a:pt x="39698" y="147421"/>
                </a:cubicBezTo>
                <a:close/>
                <a:moveTo>
                  <a:pt x="41663" y="147421"/>
                </a:moveTo>
                <a:cubicBezTo>
                  <a:pt x="41439" y="147421"/>
                  <a:pt x="41270" y="147589"/>
                  <a:pt x="41270" y="147786"/>
                </a:cubicBezTo>
                <a:cubicBezTo>
                  <a:pt x="41270" y="148010"/>
                  <a:pt x="41439" y="148179"/>
                  <a:pt x="41663" y="148179"/>
                </a:cubicBezTo>
                <a:cubicBezTo>
                  <a:pt x="41860" y="148179"/>
                  <a:pt x="42056" y="148010"/>
                  <a:pt x="42056" y="147786"/>
                </a:cubicBezTo>
                <a:cubicBezTo>
                  <a:pt x="42056" y="147589"/>
                  <a:pt x="41860" y="147421"/>
                  <a:pt x="41663" y="147421"/>
                </a:cubicBezTo>
                <a:close/>
                <a:moveTo>
                  <a:pt x="29872" y="149386"/>
                </a:moveTo>
                <a:cubicBezTo>
                  <a:pt x="29647" y="149386"/>
                  <a:pt x="29479" y="149554"/>
                  <a:pt x="29479" y="149751"/>
                </a:cubicBezTo>
                <a:cubicBezTo>
                  <a:pt x="29479" y="149976"/>
                  <a:pt x="29647" y="150144"/>
                  <a:pt x="29872" y="150144"/>
                </a:cubicBezTo>
                <a:cubicBezTo>
                  <a:pt x="30069" y="150144"/>
                  <a:pt x="30265" y="149976"/>
                  <a:pt x="30265" y="149751"/>
                </a:cubicBezTo>
                <a:cubicBezTo>
                  <a:pt x="30265" y="149554"/>
                  <a:pt x="30069" y="149386"/>
                  <a:pt x="29872" y="149386"/>
                </a:cubicBezTo>
                <a:close/>
                <a:moveTo>
                  <a:pt x="31837" y="149386"/>
                </a:moveTo>
                <a:cubicBezTo>
                  <a:pt x="31613" y="149386"/>
                  <a:pt x="31444" y="149554"/>
                  <a:pt x="31444" y="149751"/>
                </a:cubicBezTo>
                <a:cubicBezTo>
                  <a:pt x="31444" y="149976"/>
                  <a:pt x="31613" y="150144"/>
                  <a:pt x="31837" y="150144"/>
                </a:cubicBezTo>
                <a:cubicBezTo>
                  <a:pt x="32034" y="150144"/>
                  <a:pt x="32230" y="149976"/>
                  <a:pt x="32230" y="149751"/>
                </a:cubicBezTo>
                <a:cubicBezTo>
                  <a:pt x="32230" y="149554"/>
                  <a:pt x="32034" y="149386"/>
                  <a:pt x="31837" y="149386"/>
                </a:cubicBezTo>
                <a:close/>
                <a:moveTo>
                  <a:pt x="33802" y="149386"/>
                </a:moveTo>
                <a:cubicBezTo>
                  <a:pt x="33578" y="149386"/>
                  <a:pt x="33409" y="149554"/>
                  <a:pt x="33409" y="149751"/>
                </a:cubicBezTo>
                <a:cubicBezTo>
                  <a:pt x="33409" y="149976"/>
                  <a:pt x="33578" y="150144"/>
                  <a:pt x="33802" y="150144"/>
                </a:cubicBezTo>
                <a:cubicBezTo>
                  <a:pt x="33999" y="150144"/>
                  <a:pt x="34195" y="149976"/>
                  <a:pt x="34195" y="149751"/>
                </a:cubicBezTo>
                <a:cubicBezTo>
                  <a:pt x="34195" y="149554"/>
                  <a:pt x="33999" y="149386"/>
                  <a:pt x="33802" y="149386"/>
                </a:cubicBezTo>
                <a:close/>
                <a:moveTo>
                  <a:pt x="35768" y="149386"/>
                </a:moveTo>
                <a:cubicBezTo>
                  <a:pt x="35543" y="149386"/>
                  <a:pt x="35375" y="149554"/>
                  <a:pt x="35375" y="149751"/>
                </a:cubicBezTo>
                <a:cubicBezTo>
                  <a:pt x="35375" y="149976"/>
                  <a:pt x="35543" y="150144"/>
                  <a:pt x="35768" y="150144"/>
                </a:cubicBezTo>
                <a:cubicBezTo>
                  <a:pt x="35964" y="150144"/>
                  <a:pt x="36161" y="149976"/>
                  <a:pt x="36161" y="149751"/>
                </a:cubicBezTo>
                <a:cubicBezTo>
                  <a:pt x="36161" y="149554"/>
                  <a:pt x="35964" y="149386"/>
                  <a:pt x="35768" y="149386"/>
                </a:cubicBezTo>
                <a:close/>
                <a:moveTo>
                  <a:pt x="37733" y="149386"/>
                </a:moveTo>
                <a:cubicBezTo>
                  <a:pt x="37508" y="149386"/>
                  <a:pt x="37340" y="149554"/>
                  <a:pt x="37340" y="149751"/>
                </a:cubicBezTo>
                <a:cubicBezTo>
                  <a:pt x="37340" y="149976"/>
                  <a:pt x="37508" y="150144"/>
                  <a:pt x="37733" y="150144"/>
                </a:cubicBezTo>
                <a:cubicBezTo>
                  <a:pt x="37929" y="150144"/>
                  <a:pt x="38126" y="149976"/>
                  <a:pt x="38126" y="149751"/>
                </a:cubicBezTo>
                <a:cubicBezTo>
                  <a:pt x="38126" y="149554"/>
                  <a:pt x="37929" y="149386"/>
                  <a:pt x="37733" y="149386"/>
                </a:cubicBezTo>
                <a:close/>
                <a:moveTo>
                  <a:pt x="39698" y="149386"/>
                </a:moveTo>
                <a:cubicBezTo>
                  <a:pt x="39474" y="149386"/>
                  <a:pt x="39305" y="149554"/>
                  <a:pt x="39305" y="149751"/>
                </a:cubicBezTo>
                <a:cubicBezTo>
                  <a:pt x="39305" y="149976"/>
                  <a:pt x="39474" y="150144"/>
                  <a:pt x="39698" y="150144"/>
                </a:cubicBezTo>
                <a:cubicBezTo>
                  <a:pt x="39895" y="150144"/>
                  <a:pt x="40091" y="149976"/>
                  <a:pt x="40091" y="149751"/>
                </a:cubicBezTo>
                <a:cubicBezTo>
                  <a:pt x="40091" y="149554"/>
                  <a:pt x="39895" y="149386"/>
                  <a:pt x="39698" y="149386"/>
                </a:cubicBezTo>
                <a:close/>
                <a:moveTo>
                  <a:pt x="41663" y="149386"/>
                </a:moveTo>
                <a:cubicBezTo>
                  <a:pt x="41439" y="149386"/>
                  <a:pt x="41270" y="149554"/>
                  <a:pt x="41270" y="149751"/>
                </a:cubicBezTo>
                <a:cubicBezTo>
                  <a:pt x="41270" y="149976"/>
                  <a:pt x="41439" y="150144"/>
                  <a:pt x="41663" y="150144"/>
                </a:cubicBezTo>
                <a:cubicBezTo>
                  <a:pt x="41860" y="150144"/>
                  <a:pt x="42056" y="149976"/>
                  <a:pt x="42056" y="149751"/>
                </a:cubicBezTo>
                <a:cubicBezTo>
                  <a:pt x="42056" y="149554"/>
                  <a:pt x="41860" y="149386"/>
                  <a:pt x="41663" y="149386"/>
                </a:cubicBezTo>
                <a:close/>
                <a:moveTo>
                  <a:pt x="29872" y="151351"/>
                </a:moveTo>
                <a:cubicBezTo>
                  <a:pt x="29647" y="151351"/>
                  <a:pt x="29479" y="151520"/>
                  <a:pt x="29479" y="151716"/>
                </a:cubicBezTo>
                <a:cubicBezTo>
                  <a:pt x="29479" y="151941"/>
                  <a:pt x="29647" y="152109"/>
                  <a:pt x="29872" y="152109"/>
                </a:cubicBezTo>
                <a:cubicBezTo>
                  <a:pt x="30069" y="152109"/>
                  <a:pt x="30265" y="151941"/>
                  <a:pt x="30265" y="151716"/>
                </a:cubicBezTo>
                <a:cubicBezTo>
                  <a:pt x="30265" y="151520"/>
                  <a:pt x="30069" y="151351"/>
                  <a:pt x="29872" y="151351"/>
                </a:cubicBezTo>
                <a:close/>
                <a:moveTo>
                  <a:pt x="31837" y="151351"/>
                </a:moveTo>
                <a:cubicBezTo>
                  <a:pt x="31613" y="151351"/>
                  <a:pt x="31444" y="151520"/>
                  <a:pt x="31444" y="151716"/>
                </a:cubicBezTo>
                <a:cubicBezTo>
                  <a:pt x="31444" y="151941"/>
                  <a:pt x="31613" y="152109"/>
                  <a:pt x="31837" y="152109"/>
                </a:cubicBezTo>
                <a:cubicBezTo>
                  <a:pt x="32034" y="152109"/>
                  <a:pt x="32230" y="151941"/>
                  <a:pt x="32230" y="151716"/>
                </a:cubicBezTo>
                <a:cubicBezTo>
                  <a:pt x="32230" y="151520"/>
                  <a:pt x="32034" y="151351"/>
                  <a:pt x="31837" y="151351"/>
                </a:cubicBezTo>
                <a:close/>
                <a:moveTo>
                  <a:pt x="33802" y="151351"/>
                </a:moveTo>
                <a:cubicBezTo>
                  <a:pt x="33578" y="151351"/>
                  <a:pt x="33409" y="151520"/>
                  <a:pt x="33409" y="151716"/>
                </a:cubicBezTo>
                <a:cubicBezTo>
                  <a:pt x="33409" y="151941"/>
                  <a:pt x="33578" y="152109"/>
                  <a:pt x="33802" y="152109"/>
                </a:cubicBezTo>
                <a:cubicBezTo>
                  <a:pt x="33999" y="152109"/>
                  <a:pt x="34195" y="151941"/>
                  <a:pt x="34195" y="151716"/>
                </a:cubicBezTo>
                <a:cubicBezTo>
                  <a:pt x="34195" y="151520"/>
                  <a:pt x="33999" y="151351"/>
                  <a:pt x="33802" y="151351"/>
                </a:cubicBezTo>
                <a:close/>
                <a:moveTo>
                  <a:pt x="35768" y="151351"/>
                </a:moveTo>
                <a:cubicBezTo>
                  <a:pt x="35543" y="151351"/>
                  <a:pt x="35375" y="151520"/>
                  <a:pt x="35375" y="151716"/>
                </a:cubicBezTo>
                <a:cubicBezTo>
                  <a:pt x="35375" y="151941"/>
                  <a:pt x="35543" y="152109"/>
                  <a:pt x="35768" y="152109"/>
                </a:cubicBezTo>
                <a:cubicBezTo>
                  <a:pt x="35964" y="152109"/>
                  <a:pt x="36161" y="151941"/>
                  <a:pt x="36161" y="151716"/>
                </a:cubicBezTo>
                <a:cubicBezTo>
                  <a:pt x="36161" y="151520"/>
                  <a:pt x="35964" y="151351"/>
                  <a:pt x="35768" y="151351"/>
                </a:cubicBezTo>
                <a:close/>
                <a:moveTo>
                  <a:pt x="37733" y="151351"/>
                </a:moveTo>
                <a:cubicBezTo>
                  <a:pt x="37508" y="151351"/>
                  <a:pt x="37340" y="151520"/>
                  <a:pt x="37340" y="151716"/>
                </a:cubicBezTo>
                <a:cubicBezTo>
                  <a:pt x="37340" y="151941"/>
                  <a:pt x="37508" y="152109"/>
                  <a:pt x="37733" y="152109"/>
                </a:cubicBezTo>
                <a:cubicBezTo>
                  <a:pt x="37929" y="152109"/>
                  <a:pt x="38126" y="151941"/>
                  <a:pt x="38126" y="151716"/>
                </a:cubicBezTo>
                <a:cubicBezTo>
                  <a:pt x="38126" y="151520"/>
                  <a:pt x="37929" y="151351"/>
                  <a:pt x="37733" y="151351"/>
                </a:cubicBezTo>
                <a:close/>
                <a:moveTo>
                  <a:pt x="39698" y="151351"/>
                </a:moveTo>
                <a:cubicBezTo>
                  <a:pt x="39474" y="151351"/>
                  <a:pt x="39305" y="151520"/>
                  <a:pt x="39305" y="151716"/>
                </a:cubicBezTo>
                <a:cubicBezTo>
                  <a:pt x="39305" y="151941"/>
                  <a:pt x="39474" y="152109"/>
                  <a:pt x="39698" y="152109"/>
                </a:cubicBezTo>
                <a:cubicBezTo>
                  <a:pt x="39895" y="152109"/>
                  <a:pt x="40091" y="151941"/>
                  <a:pt x="40091" y="151716"/>
                </a:cubicBezTo>
                <a:cubicBezTo>
                  <a:pt x="40091" y="151520"/>
                  <a:pt x="39895" y="151351"/>
                  <a:pt x="39698" y="151351"/>
                </a:cubicBezTo>
                <a:close/>
                <a:moveTo>
                  <a:pt x="41663" y="151351"/>
                </a:moveTo>
                <a:cubicBezTo>
                  <a:pt x="41439" y="151351"/>
                  <a:pt x="41270" y="151520"/>
                  <a:pt x="41270" y="151716"/>
                </a:cubicBezTo>
                <a:cubicBezTo>
                  <a:pt x="41270" y="151941"/>
                  <a:pt x="41439" y="152109"/>
                  <a:pt x="41663" y="152109"/>
                </a:cubicBezTo>
                <a:cubicBezTo>
                  <a:pt x="41860" y="152109"/>
                  <a:pt x="42056" y="151941"/>
                  <a:pt x="42056" y="151716"/>
                </a:cubicBezTo>
                <a:cubicBezTo>
                  <a:pt x="42056" y="151520"/>
                  <a:pt x="41860" y="151351"/>
                  <a:pt x="41663" y="151351"/>
                </a:cubicBezTo>
                <a:close/>
                <a:moveTo>
                  <a:pt x="29872" y="153288"/>
                </a:moveTo>
                <a:cubicBezTo>
                  <a:pt x="29647" y="153316"/>
                  <a:pt x="29479" y="153485"/>
                  <a:pt x="29479" y="153681"/>
                </a:cubicBezTo>
                <a:cubicBezTo>
                  <a:pt x="29479" y="153906"/>
                  <a:pt x="29647" y="154074"/>
                  <a:pt x="29872" y="154074"/>
                </a:cubicBezTo>
                <a:cubicBezTo>
                  <a:pt x="30069" y="154074"/>
                  <a:pt x="30265" y="153906"/>
                  <a:pt x="30265" y="153681"/>
                </a:cubicBezTo>
                <a:cubicBezTo>
                  <a:pt x="30265" y="153485"/>
                  <a:pt x="30069" y="153288"/>
                  <a:pt x="29872" y="153288"/>
                </a:cubicBezTo>
                <a:close/>
                <a:moveTo>
                  <a:pt x="31837" y="153288"/>
                </a:moveTo>
                <a:cubicBezTo>
                  <a:pt x="31613" y="153316"/>
                  <a:pt x="31444" y="153485"/>
                  <a:pt x="31444" y="153681"/>
                </a:cubicBezTo>
                <a:cubicBezTo>
                  <a:pt x="31444" y="153906"/>
                  <a:pt x="31613" y="154074"/>
                  <a:pt x="31837" y="154074"/>
                </a:cubicBezTo>
                <a:cubicBezTo>
                  <a:pt x="32034" y="154074"/>
                  <a:pt x="32230" y="153906"/>
                  <a:pt x="32230" y="153681"/>
                </a:cubicBezTo>
                <a:cubicBezTo>
                  <a:pt x="32230" y="153485"/>
                  <a:pt x="32034" y="153288"/>
                  <a:pt x="31837" y="153288"/>
                </a:cubicBezTo>
                <a:close/>
                <a:moveTo>
                  <a:pt x="33802" y="153288"/>
                </a:moveTo>
                <a:cubicBezTo>
                  <a:pt x="33578" y="153316"/>
                  <a:pt x="33409" y="153485"/>
                  <a:pt x="33409" y="153681"/>
                </a:cubicBezTo>
                <a:cubicBezTo>
                  <a:pt x="33409" y="153906"/>
                  <a:pt x="33578" y="154074"/>
                  <a:pt x="33802" y="154074"/>
                </a:cubicBezTo>
                <a:cubicBezTo>
                  <a:pt x="33999" y="154074"/>
                  <a:pt x="34195" y="153906"/>
                  <a:pt x="34195" y="153681"/>
                </a:cubicBezTo>
                <a:cubicBezTo>
                  <a:pt x="34195" y="153485"/>
                  <a:pt x="33999" y="153288"/>
                  <a:pt x="33802" y="153288"/>
                </a:cubicBezTo>
                <a:close/>
                <a:moveTo>
                  <a:pt x="35768" y="153288"/>
                </a:moveTo>
                <a:cubicBezTo>
                  <a:pt x="35543" y="153316"/>
                  <a:pt x="35375" y="153485"/>
                  <a:pt x="35375" y="153681"/>
                </a:cubicBezTo>
                <a:cubicBezTo>
                  <a:pt x="35375" y="153906"/>
                  <a:pt x="35543" y="154074"/>
                  <a:pt x="35768" y="154074"/>
                </a:cubicBezTo>
                <a:cubicBezTo>
                  <a:pt x="35964" y="154074"/>
                  <a:pt x="36161" y="153906"/>
                  <a:pt x="36161" y="153681"/>
                </a:cubicBezTo>
                <a:cubicBezTo>
                  <a:pt x="36161" y="153485"/>
                  <a:pt x="35964" y="153288"/>
                  <a:pt x="35768" y="153288"/>
                </a:cubicBezTo>
                <a:close/>
                <a:moveTo>
                  <a:pt x="37733" y="153288"/>
                </a:moveTo>
                <a:cubicBezTo>
                  <a:pt x="37508" y="153316"/>
                  <a:pt x="37340" y="153485"/>
                  <a:pt x="37340" y="153681"/>
                </a:cubicBezTo>
                <a:cubicBezTo>
                  <a:pt x="37340" y="153906"/>
                  <a:pt x="37508" y="154074"/>
                  <a:pt x="37733" y="154074"/>
                </a:cubicBezTo>
                <a:cubicBezTo>
                  <a:pt x="37929" y="154074"/>
                  <a:pt x="38126" y="153906"/>
                  <a:pt x="38126" y="153681"/>
                </a:cubicBezTo>
                <a:cubicBezTo>
                  <a:pt x="38126" y="153485"/>
                  <a:pt x="37929" y="153288"/>
                  <a:pt x="37733" y="153288"/>
                </a:cubicBezTo>
                <a:close/>
                <a:moveTo>
                  <a:pt x="39698" y="153288"/>
                </a:moveTo>
                <a:cubicBezTo>
                  <a:pt x="39474" y="153316"/>
                  <a:pt x="39305" y="153485"/>
                  <a:pt x="39305" y="153681"/>
                </a:cubicBezTo>
                <a:cubicBezTo>
                  <a:pt x="39305" y="153906"/>
                  <a:pt x="39474" y="154074"/>
                  <a:pt x="39698" y="154074"/>
                </a:cubicBezTo>
                <a:cubicBezTo>
                  <a:pt x="39895" y="154074"/>
                  <a:pt x="40091" y="153906"/>
                  <a:pt x="40091" y="153681"/>
                </a:cubicBezTo>
                <a:cubicBezTo>
                  <a:pt x="40091" y="153485"/>
                  <a:pt x="39895" y="153288"/>
                  <a:pt x="39698" y="153288"/>
                </a:cubicBezTo>
                <a:close/>
                <a:moveTo>
                  <a:pt x="41663" y="153288"/>
                </a:moveTo>
                <a:cubicBezTo>
                  <a:pt x="41439" y="153316"/>
                  <a:pt x="41270" y="153485"/>
                  <a:pt x="41270" y="153681"/>
                </a:cubicBezTo>
                <a:cubicBezTo>
                  <a:pt x="41270" y="153906"/>
                  <a:pt x="41439" y="154074"/>
                  <a:pt x="41663" y="154074"/>
                </a:cubicBezTo>
                <a:cubicBezTo>
                  <a:pt x="41860" y="154074"/>
                  <a:pt x="42056" y="153906"/>
                  <a:pt x="42056" y="153681"/>
                </a:cubicBezTo>
                <a:cubicBezTo>
                  <a:pt x="42056" y="153485"/>
                  <a:pt x="41860" y="153288"/>
                  <a:pt x="41663" y="153288"/>
                </a:cubicBezTo>
                <a:close/>
                <a:moveTo>
                  <a:pt x="29872" y="155282"/>
                </a:moveTo>
                <a:cubicBezTo>
                  <a:pt x="29647" y="155282"/>
                  <a:pt x="29479" y="155450"/>
                  <a:pt x="29479" y="155647"/>
                </a:cubicBezTo>
                <a:cubicBezTo>
                  <a:pt x="29479" y="155871"/>
                  <a:pt x="29647" y="156040"/>
                  <a:pt x="29872" y="156040"/>
                </a:cubicBezTo>
                <a:cubicBezTo>
                  <a:pt x="30069" y="156040"/>
                  <a:pt x="30265" y="155871"/>
                  <a:pt x="30265" y="155647"/>
                </a:cubicBezTo>
                <a:cubicBezTo>
                  <a:pt x="30265" y="155450"/>
                  <a:pt x="30069" y="155282"/>
                  <a:pt x="29872" y="155282"/>
                </a:cubicBezTo>
                <a:close/>
                <a:moveTo>
                  <a:pt x="31837" y="155282"/>
                </a:moveTo>
                <a:cubicBezTo>
                  <a:pt x="31613" y="155282"/>
                  <a:pt x="31444" y="155450"/>
                  <a:pt x="31444" y="155647"/>
                </a:cubicBezTo>
                <a:cubicBezTo>
                  <a:pt x="31444" y="155871"/>
                  <a:pt x="31613" y="156040"/>
                  <a:pt x="31837" y="156040"/>
                </a:cubicBezTo>
                <a:cubicBezTo>
                  <a:pt x="32034" y="156040"/>
                  <a:pt x="32230" y="155871"/>
                  <a:pt x="32230" y="155647"/>
                </a:cubicBezTo>
                <a:cubicBezTo>
                  <a:pt x="32230" y="155450"/>
                  <a:pt x="32034" y="155282"/>
                  <a:pt x="31837" y="155282"/>
                </a:cubicBezTo>
                <a:close/>
                <a:moveTo>
                  <a:pt x="33802" y="155282"/>
                </a:moveTo>
                <a:cubicBezTo>
                  <a:pt x="33578" y="155282"/>
                  <a:pt x="33409" y="155450"/>
                  <a:pt x="33409" y="155647"/>
                </a:cubicBezTo>
                <a:cubicBezTo>
                  <a:pt x="33409" y="155871"/>
                  <a:pt x="33578" y="156040"/>
                  <a:pt x="33802" y="156040"/>
                </a:cubicBezTo>
                <a:cubicBezTo>
                  <a:pt x="33999" y="156040"/>
                  <a:pt x="34195" y="155871"/>
                  <a:pt x="34195" y="155647"/>
                </a:cubicBezTo>
                <a:cubicBezTo>
                  <a:pt x="34195" y="155450"/>
                  <a:pt x="33999" y="155282"/>
                  <a:pt x="33802" y="155282"/>
                </a:cubicBezTo>
                <a:close/>
                <a:moveTo>
                  <a:pt x="35768" y="155282"/>
                </a:moveTo>
                <a:cubicBezTo>
                  <a:pt x="35543" y="155282"/>
                  <a:pt x="35375" y="155450"/>
                  <a:pt x="35375" y="155647"/>
                </a:cubicBezTo>
                <a:cubicBezTo>
                  <a:pt x="35375" y="155871"/>
                  <a:pt x="35543" y="156040"/>
                  <a:pt x="35768" y="156040"/>
                </a:cubicBezTo>
                <a:cubicBezTo>
                  <a:pt x="35964" y="156040"/>
                  <a:pt x="36161" y="155871"/>
                  <a:pt x="36161" y="155647"/>
                </a:cubicBezTo>
                <a:cubicBezTo>
                  <a:pt x="36161" y="155450"/>
                  <a:pt x="35964" y="155282"/>
                  <a:pt x="35768" y="155282"/>
                </a:cubicBezTo>
                <a:close/>
                <a:moveTo>
                  <a:pt x="37733" y="155282"/>
                </a:moveTo>
                <a:cubicBezTo>
                  <a:pt x="37508" y="155282"/>
                  <a:pt x="37340" y="155450"/>
                  <a:pt x="37340" y="155647"/>
                </a:cubicBezTo>
                <a:cubicBezTo>
                  <a:pt x="37340" y="155871"/>
                  <a:pt x="37508" y="156040"/>
                  <a:pt x="37733" y="156040"/>
                </a:cubicBezTo>
                <a:cubicBezTo>
                  <a:pt x="37929" y="156040"/>
                  <a:pt x="38126" y="155871"/>
                  <a:pt x="38126" y="155647"/>
                </a:cubicBezTo>
                <a:cubicBezTo>
                  <a:pt x="38126" y="155450"/>
                  <a:pt x="37929" y="155282"/>
                  <a:pt x="37733" y="155282"/>
                </a:cubicBezTo>
                <a:close/>
                <a:moveTo>
                  <a:pt x="39698" y="155282"/>
                </a:moveTo>
                <a:cubicBezTo>
                  <a:pt x="39474" y="155282"/>
                  <a:pt x="39305" y="155450"/>
                  <a:pt x="39305" y="155647"/>
                </a:cubicBezTo>
                <a:cubicBezTo>
                  <a:pt x="39305" y="155871"/>
                  <a:pt x="39474" y="156040"/>
                  <a:pt x="39698" y="156040"/>
                </a:cubicBezTo>
                <a:cubicBezTo>
                  <a:pt x="39895" y="156040"/>
                  <a:pt x="40091" y="155871"/>
                  <a:pt x="40091" y="155647"/>
                </a:cubicBezTo>
                <a:cubicBezTo>
                  <a:pt x="40091" y="155450"/>
                  <a:pt x="39895" y="155282"/>
                  <a:pt x="39698" y="155282"/>
                </a:cubicBezTo>
                <a:close/>
                <a:moveTo>
                  <a:pt x="41663" y="155282"/>
                </a:moveTo>
                <a:cubicBezTo>
                  <a:pt x="41439" y="155282"/>
                  <a:pt x="41270" y="155450"/>
                  <a:pt x="41270" y="155647"/>
                </a:cubicBezTo>
                <a:cubicBezTo>
                  <a:pt x="41270" y="155871"/>
                  <a:pt x="41439" y="156040"/>
                  <a:pt x="41663" y="156040"/>
                </a:cubicBezTo>
                <a:cubicBezTo>
                  <a:pt x="41860" y="156040"/>
                  <a:pt x="42056" y="155871"/>
                  <a:pt x="42056" y="155647"/>
                </a:cubicBezTo>
                <a:cubicBezTo>
                  <a:pt x="42056" y="155450"/>
                  <a:pt x="41860" y="155282"/>
                  <a:pt x="41663" y="155282"/>
                </a:cubicBezTo>
                <a:close/>
                <a:moveTo>
                  <a:pt x="29872" y="157247"/>
                </a:moveTo>
                <a:cubicBezTo>
                  <a:pt x="29647" y="157247"/>
                  <a:pt x="29479" y="157415"/>
                  <a:pt x="29479" y="157612"/>
                </a:cubicBezTo>
                <a:cubicBezTo>
                  <a:pt x="29479" y="157837"/>
                  <a:pt x="29647" y="158005"/>
                  <a:pt x="29872" y="158005"/>
                </a:cubicBezTo>
                <a:cubicBezTo>
                  <a:pt x="30069" y="158005"/>
                  <a:pt x="30265" y="157837"/>
                  <a:pt x="30265" y="157612"/>
                </a:cubicBezTo>
                <a:cubicBezTo>
                  <a:pt x="30265" y="157415"/>
                  <a:pt x="30069" y="157247"/>
                  <a:pt x="29872" y="157247"/>
                </a:cubicBezTo>
                <a:close/>
                <a:moveTo>
                  <a:pt x="31837" y="157247"/>
                </a:moveTo>
                <a:cubicBezTo>
                  <a:pt x="31613" y="157247"/>
                  <a:pt x="31444" y="157415"/>
                  <a:pt x="31444" y="157612"/>
                </a:cubicBezTo>
                <a:cubicBezTo>
                  <a:pt x="31444" y="157837"/>
                  <a:pt x="31613" y="158005"/>
                  <a:pt x="31837" y="158005"/>
                </a:cubicBezTo>
                <a:cubicBezTo>
                  <a:pt x="32034" y="158005"/>
                  <a:pt x="32230" y="157837"/>
                  <a:pt x="32230" y="157612"/>
                </a:cubicBezTo>
                <a:cubicBezTo>
                  <a:pt x="32230" y="157415"/>
                  <a:pt x="32034" y="157247"/>
                  <a:pt x="31837" y="157247"/>
                </a:cubicBezTo>
                <a:close/>
                <a:moveTo>
                  <a:pt x="33802" y="157247"/>
                </a:moveTo>
                <a:cubicBezTo>
                  <a:pt x="33578" y="157247"/>
                  <a:pt x="33409" y="157415"/>
                  <a:pt x="33409" y="157612"/>
                </a:cubicBezTo>
                <a:cubicBezTo>
                  <a:pt x="33409" y="157837"/>
                  <a:pt x="33578" y="158005"/>
                  <a:pt x="33802" y="158005"/>
                </a:cubicBezTo>
                <a:cubicBezTo>
                  <a:pt x="33999" y="158005"/>
                  <a:pt x="34195" y="157837"/>
                  <a:pt x="34195" y="157612"/>
                </a:cubicBezTo>
                <a:cubicBezTo>
                  <a:pt x="34195" y="157415"/>
                  <a:pt x="33999" y="157247"/>
                  <a:pt x="33802" y="157247"/>
                </a:cubicBezTo>
                <a:close/>
                <a:moveTo>
                  <a:pt x="35768" y="157247"/>
                </a:moveTo>
                <a:cubicBezTo>
                  <a:pt x="35543" y="157247"/>
                  <a:pt x="35375" y="157415"/>
                  <a:pt x="35375" y="157612"/>
                </a:cubicBezTo>
                <a:cubicBezTo>
                  <a:pt x="35375" y="157837"/>
                  <a:pt x="35543" y="158005"/>
                  <a:pt x="35768" y="158005"/>
                </a:cubicBezTo>
                <a:cubicBezTo>
                  <a:pt x="35964" y="158005"/>
                  <a:pt x="36161" y="157837"/>
                  <a:pt x="36161" y="157612"/>
                </a:cubicBezTo>
                <a:cubicBezTo>
                  <a:pt x="36161" y="157415"/>
                  <a:pt x="35964" y="157247"/>
                  <a:pt x="35768" y="157247"/>
                </a:cubicBezTo>
                <a:close/>
                <a:moveTo>
                  <a:pt x="37733" y="157247"/>
                </a:moveTo>
                <a:cubicBezTo>
                  <a:pt x="37508" y="157247"/>
                  <a:pt x="37340" y="157415"/>
                  <a:pt x="37340" y="157612"/>
                </a:cubicBezTo>
                <a:cubicBezTo>
                  <a:pt x="37340" y="157837"/>
                  <a:pt x="37508" y="158005"/>
                  <a:pt x="37733" y="158005"/>
                </a:cubicBezTo>
                <a:cubicBezTo>
                  <a:pt x="37929" y="158005"/>
                  <a:pt x="38126" y="157837"/>
                  <a:pt x="38126" y="157612"/>
                </a:cubicBezTo>
                <a:cubicBezTo>
                  <a:pt x="38126" y="157415"/>
                  <a:pt x="37929" y="157247"/>
                  <a:pt x="37733" y="157247"/>
                </a:cubicBezTo>
                <a:close/>
                <a:moveTo>
                  <a:pt x="39698" y="157247"/>
                </a:moveTo>
                <a:cubicBezTo>
                  <a:pt x="39474" y="157247"/>
                  <a:pt x="39305" y="157415"/>
                  <a:pt x="39305" y="157612"/>
                </a:cubicBezTo>
                <a:cubicBezTo>
                  <a:pt x="39305" y="157837"/>
                  <a:pt x="39474" y="158005"/>
                  <a:pt x="39698" y="158005"/>
                </a:cubicBezTo>
                <a:cubicBezTo>
                  <a:pt x="39895" y="158005"/>
                  <a:pt x="40091" y="157837"/>
                  <a:pt x="40091" y="157612"/>
                </a:cubicBezTo>
                <a:cubicBezTo>
                  <a:pt x="40091" y="157415"/>
                  <a:pt x="39895" y="157247"/>
                  <a:pt x="39698" y="157247"/>
                </a:cubicBezTo>
                <a:close/>
                <a:moveTo>
                  <a:pt x="41663" y="157247"/>
                </a:moveTo>
                <a:cubicBezTo>
                  <a:pt x="41439" y="157247"/>
                  <a:pt x="41270" y="157415"/>
                  <a:pt x="41270" y="157612"/>
                </a:cubicBezTo>
                <a:cubicBezTo>
                  <a:pt x="41270" y="157837"/>
                  <a:pt x="41439" y="158005"/>
                  <a:pt x="41663" y="158005"/>
                </a:cubicBezTo>
                <a:cubicBezTo>
                  <a:pt x="41860" y="158005"/>
                  <a:pt x="42056" y="157837"/>
                  <a:pt x="42056" y="157612"/>
                </a:cubicBezTo>
                <a:cubicBezTo>
                  <a:pt x="42056" y="157415"/>
                  <a:pt x="41860" y="157247"/>
                  <a:pt x="41663" y="157247"/>
                </a:cubicBezTo>
                <a:close/>
                <a:moveTo>
                  <a:pt x="29872" y="159212"/>
                </a:moveTo>
                <a:cubicBezTo>
                  <a:pt x="29647" y="159212"/>
                  <a:pt x="29479" y="159381"/>
                  <a:pt x="29479" y="159577"/>
                </a:cubicBezTo>
                <a:cubicBezTo>
                  <a:pt x="29479" y="159802"/>
                  <a:pt x="29647" y="159970"/>
                  <a:pt x="29872" y="159970"/>
                </a:cubicBezTo>
                <a:cubicBezTo>
                  <a:pt x="30069" y="159970"/>
                  <a:pt x="30265" y="159802"/>
                  <a:pt x="30265" y="159577"/>
                </a:cubicBezTo>
                <a:cubicBezTo>
                  <a:pt x="30265" y="159381"/>
                  <a:pt x="30069" y="159212"/>
                  <a:pt x="29872" y="159212"/>
                </a:cubicBezTo>
                <a:close/>
                <a:moveTo>
                  <a:pt x="31837" y="159212"/>
                </a:moveTo>
                <a:cubicBezTo>
                  <a:pt x="31613" y="159212"/>
                  <a:pt x="31444" y="159381"/>
                  <a:pt x="31444" y="159577"/>
                </a:cubicBezTo>
                <a:cubicBezTo>
                  <a:pt x="31444" y="159802"/>
                  <a:pt x="31613" y="159970"/>
                  <a:pt x="31837" y="159970"/>
                </a:cubicBezTo>
                <a:cubicBezTo>
                  <a:pt x="32034" y="159970"/>
                  <a:pt x="32230" y="159802"/>
                  <a:pt x="32230" y="159577"/>
                </a:cubicBezTo>
                <a:cubicBezTo>
                  <a:pt x="32230" y="159381"/>
                  <a:pt x="32034" y="159212"/>
                  <a:pt x="31837" y="159212"/>
                </a:cubicBezTo>
                <a:close/>
                <a:moveTo>
                  <a:pt x="33802" y="159212"/>
                </a:moveTo>
                <a:cubicBezTo>
                  <a:pt x="33578" y="159212"/>
                  <a:pt x="33409" y="159381"/>
                  <a:pt x="33409" y="159577"/>
                </a:cubicBezTo>
                <a:cubicBezTo>
                  <a:pt x="33409" y="159802"/>
                  <a:pt x="33578" y="159970"/>
                  <a:pt x="33802" y="159970"/>
                </a:cubicBezTo>
                <a:cubicBezTo>
                  <a:pt x="33999" y="159970"/>
                  <a:pt x="34195" y="159802"/>
                  <a:pt x="34195" y="159577"/>
                </a:cubicBezTo>
                <a:cubicBezTo>
                  <a:pt x="34195" y="159381"/>
                  <a:pt x="33999" y="159212"/>
                  <a:pt x="33802" y="159212"/>
                </a:cubicBezTo>
                <a:close/>
                <a:moveTo>
                  <a:pt x="35768" y="159212"/>
                </a:moveTo>
                <a:cubicBezTo>
                  <a:pt x="35543" y="159212"/>
                  <a:pt x="35375" y="159381"/>
                  <a:pt x="35375" y="159577"/>
                </a:cubicBezTo>
                <a:cubicBezTo>
                  <a:pt x="35375" y="159802"/>
                  <a:pt x="35543" y="159970"/>
                  <a:pt x="35768" y="159970"/>
                </a:cubicBezTo>
                <a:cubicBezTo>
                  <a:pt x="35964" y="159970"/>
                  <a:pt x="36161" y="159802"/>
                  <a:pt x="36161" y="159577"/>
                </a:cubicBezTo>
                <a:cubicBezTo>
                  <a:pt x="36161" y="159381"/>
                  <a:pt x="35964" y="159212"/>
                  <a:pt x="35768" y="159212"/>
                </a:cubicBezTo>
                <a:close/>
                <a:moveTo>
                  <a:pt x="37733" y="159212"/>
                </a:moveTo>
                <a:cubicBezTo>
                  <a:pt x="37508" y="159212"/>
                  <a:pt x="37340" y="159381"/>
                  <a:pt x="37340" y="159577"/>
                </a:cubicBezTo>
                <a:cubicBezTo>
                  <a:pt x="37340" y="159802"/>
                  <a:pt x="37508" y="159970"/>
                  <a:pt x="37733" y="159970"/>
                </a:cubicBezTo>
                <a:cubicBezTo>
                  <a:pt x="37929" y="159970"/>
                  <a:pt x="38126" y="159802"/>
                  <a:pt x="38126" y="159577"/>
                </a:cubicBezTo>
                <a:cubicBezTo>
                  <a:pt x="38126" y="159381"/>
                  <a:pt x="37929" y="159212"/>
                  <a:pt x="37733" y="159212"/>
                </a:cubicBezTo>
                <a:close/>
                <a:moveTo>
                  <a:pt x="39698" y="159212"/>
                </a:moveTo>
                <a:cubicBezTo>
                  <a:pt x="39474" y="159212"/>
                  <a:pt x="39305" y="159381"/>
                  <a:pt x="39305" y="159577"/>
                </a:cubicBezTo>
                <a:cubicBezTo>
                  <a:pt x="39305" y="159802"/>
                  <a:pt x="39474" y="159970"/>
                  <a:pt x="39698" y="159970"/>
                </a:cubicBezTo>
                <a:cubicBezTo>
                  <a:pt x="39895" y="159970"/>
                  <a:pt x="40091" y="159802"/>
                  <a:pt x="40091" y="159577"/>
                </a:cubicBezTo>
                <a:cubicBezTo>
                  <a:pt x="40091" y="159381"/>
                  <a:pt x="39895" y="159212"/>
                  <a:pt x="39698" y="159212"/>
                </a:cubicBezTo>
                <a:close/>
                <a:moveTo>
                  <a:pt x="41663" y="159212"/>
                </a:moveTo>
                <a:cubicBezTo>
                  <a:pt x="41439" y="159212"/>
                  <a:pt x="41270" y="159381"/>
                  <a:pt x="41270" y="159577"/>
                </a:cubicBezTo>
                <a:cubicBezTo>
                  <a:pt x="41270" y="159802"/>
                  <a:pt x="41439" y="159970"/>
                  <a:pt x="41663" y="159970"/>
                </a:cubicBezTo>
                <a:cubicBezTo>
                  <a:pt x="41860" y="159970"/>
                  <a:pt x="42056" y="159802"/>
                  <a:pt x="42056" y="159577"/>
                </a:cubicBezTo>
                <a:cubicBezTo>
                  <a:pt x="42056" y="159381"/>
                  <a:pt x="41860" y="159212"/>
                  <a:pt x="41663" y="159212"/>
                </a:cubicBezTo>
                <a:close/>
                <a:moveTo>
                  <a:pt x="31837" y="161177"/>
                </a:moveTo>
                <a:cubicBezTo>
                  <a:pt x="31613" y="161177"/>
                  <a:pt x="31444" y="161346"/>
                  <a:pt x="31444" y="161542"/>
                </a:cubicBezTo>
                <a:cubicBezTo>
                  <a:pt x="31444" y="161767"/>
                  <a:pt x="31613" y="161935"/>
                  <a:pt x="31837" y="161935"/>
                </a:cubicBezTo>
                <a:cubicBezTo>
                  <a:pt x="32034" y="161935"/>
                  <a:pt x="32230" y="161767"/>
                  <a:pt x="32230" y="161542"/>
                </a:cubicBezTo>
                <a:cubicBezTo>
                  <a:pt x="32230" y="161346"/>
                  <a:pt x="32034" y="161177"/>
                  <a:pt x="31837" y="161177"/>
                </a:cubicBezTo>
                <a:close/>
                <a:moveTo>
                  <a:pt x="33802" y="161177"/>
                </a:moveTo>
                <a:cubicBezTo>
                  <a:pt x="33578" y="161177"/>
                  <a:pt x="33409" y="161346"/>
                  <a:pt x="33409" y="161542"/>
                </a:cubicBezTo>
                <a:cubicBezTo>
                  <a:pt x="33409" y="161767"/>
                  <a:pt x="33578" y="161935"/>
                  <a:pt x="33802" y="161935"/>
                </a:cubicBezTo>
                <a:cubicBezTo>
                  <a:pt x="33999" y="161935"/>
                  <a:pt x="34195" y="161767"/>
                  <a:pt x="34195" y="161542"/>
                </a:cubicBezTo>
                <a:cubicBezTo>
                  <a:pt x="34195" y="161346"/>
                  <a:pt x="33999" y="161177"/>
                  <a:pt x="33802" y="161177"/>
                </a:cubicBezTo>
                <a:close/>
                <a:moveTo>
                  <a:pt x="35768" y="161177"/>
                </a:moveTo>
                <a:cubicBezTo>
                  <a:pt x="35543" y="161177"/>
                  <a:pt x="35375" y="161346"/>
                  <a:pt x="35375" y="161542"/>
                </a:cubicBezTo>
                <a:cubicBezTo>
                  <a:pt x="35375" y="161767"/>
                  <a:pt x="35543" y="161935"/>
                  <a:pt x="35768" y="161935"/>
                </a:cubicBezTo>
                <a:cubicBezTo>
                  <a:pt x="35964" y="161935"/>
                  <a:pt x="36161" y="161767"/>
                  <a:pt x="36161" y="161542"/>
                </a:cubicBezTo>
                <a:cubicBezTo>
                  <a:pt x="36161" y="161346"/>
                  <a:pt x="35964" y="161177"/>
                  <a:pt x="35768" y="161177"/>
                </a:cubicBezTo>
                <a:close/>
                <a:moveTo>
                  <a:pt x="37733" y="161177"/>
                </a:moveTo>
                <a:cubicBezTo>
                  <a:pt x="37508" y="161177"/>
                  <a:pt x="37340" y="161346"/>
                  <a:pt x="37340" y="161542"/>
                </a:cubicBezTo>
                <a:cubicBezTo>
                  <a:pt x="37340" y="161767"/>
                  <a:pt x="37508" y="161935"/>
                  <a:pt x="37733" y="161935"/>
                </a:cubicBezTo>
                <a:cubicBezTo>
                  <a:pt x="37929" y="161935"/>
                  <a:pt x="38126" y="161767"/>
                  <a:pt x="38126" y="161542"/>
                </a:cubicBezTo>
                <a:cubicBezTo>
                  <a:pt x="38126" y="161346"/>
                  <a:pt x="37929" y="161177"/>
                  <a:pt x="37733" y="161177"/>
                </a:cubicBezTo>
                <a:close/>
                <a:moveTo>
                  <a:pt x="39698" y="161177"/>
                </a:moveTo>
                <a:cubicBezTo>
                  <a:pt x="39474" y="161177"/>
                  <a:pt x="39305" y="161346"/>
                  <a:pt x="39305" y="161542"/>
                </a:cubicBezTo>
                <a:cubicBezTo>
                  <a:pt x="39305" y="161767"/>
                  <a:pt x="39474" y="161935"/>
                  <a:pt x="39698" y="161935"/>
                </a:cubicBezTo>
                <a:cubicBezTo>
                  <a:pt x="39895" y="161935"/>
                  <a:pt x="40091" y="161767"/>
                  <a:pt x="40091" y="161542"/>
                </a:cubicBezTo>
                <a:cubicBezTo>
                  <a:pt x="40091" y="161346"/>
                  <a:pt x="39895" y="161177"/>
                  <a:pt x="39698" y="161177"/>
                </a:cubicBezTo>
                <a:close/>
                <a:moveTo>
                  <a:pt x="41663" y="161177"/>
                </a:moveTo>
                <a:cubicBezTo>
                  <a:pt x="41439" y="161177"/>
                  <a:pt x="41270" y="161346"/>
                  <a:pt x="41270" y="161542"/>
                </a:cubicBezTo>
                <a:cubicBezTo>
                  <a:pt x="41270" y="161767"/>
                  <a:pt x="41439" y="161935"/>
                  <a:pt x="41663" y="161935"/>
                </a:cubicBezTo>
                <a:cubicBezTo>
                  <a:pt x="41860" y="161935"/>
                  <a:pt x="42056" y="161767"/>
                  <a:pt x="42056" y="161542"/>
                </a:cubicBezTo>
                <a:cubicBezTo>
                  <a:pt x="42056" y="161346"/>
                  <a:pt x="41860" y="161177"/>
                  <a:pt x="41663" y="161177"/>
                </a:cubicBezTo>
                <a:close/>
                <a:moveTo>
                  <a:pt x="31837" y="163115"/>
                </a:moveTo>
                <a:cubicBezTo>
                  <a:pt x="31613" y="163143"/>
                  <a:pt x="31444" y="163311"/>
                  <a:pt x="31444" y="163508"/>
                </a:cubicBezTo>
                <a:cubicBezTo>
                  <a:pt x="31444" y="163732"/>
                  <a:pt x="31613" y="163901"/>
                  <a:pt x="31837" y="163901"/>
                </a:cubicBezTo>
                <a:cubicBezTo>
                  <a:pt x="32034" y="163901"/>
                  <a:pt x="32230" y="163732"/>
                  <a:pt x="32230" y="163508"/>
                </a:cubicBezTo>
                <a:cubicBezTo>
                  <a:pt x="32230" y="163311"/>
                  <a:pt x="32034" y="163115"/>
                  <a:pt x="31837" y="163115"/>
                </a:cubicBezTo>
                <a:close/>
                <a:moveTo>
                  <a:pt x="33802" y="163115"/>
                </a:moveTo>
                <a:cubicBezTo>
                  <a:pt x="33578" y="163143"/>
                  <a:pt x="33409" y="163311"/>
                  <a:pt x="33409" y="163508"/>
                </a:cubicBezTo>
                <a:cubicBezTo>
                  <a:pt x="33409" y="163732"/>
                  <a:pt x="33578" y="163901"/>
                  <a:pt x="33802" y="163901"/>
                </a:cubicBezTo>
                <a:cubicBezTo>
                  <a:pt x="33999" y="163901"/>
                  <a:pt x="34195" y="163732"/>
                  <a:pt x="34195" y="163508"/>
                </a:cubicBezTo>
                <a:cubicBezTo>
                  <a:pt x="34195" y="163311"/>
                  <a:pt x="33999" y="163115"/>
                  <a:pt x="33802" y="163115"/>
                </a:cubicBezTo>
                <a:close/>
                <a:moveTo>
                  <a:pt x="35768" y="163115"/>
                </a:moveTo>
                <a:cubicBezTo>
                  <a:pt x="35543" y="163143"/>
                  <a:pt x="35375" y="163311"/>
                  <a:pt x="35375" y="163508"/>
                </a:cubicBezTo>
                <a:cubicBezTo>
                  <a:pt x="35375" y="163732"/>
                  <a:pt x="35543" y="163901"/>
                  <a:pt x="35768" y="163901"/>
                </a:cubicBezTo>
                <a:cubicBezTo>
                  <a:pt x="35964" y="163901"/>
                  <a:pt x="36161" y="163732"/>
                  <a:pt x="36161" y="163508"/>
                </a:cubicBezTo>
                <a:cubicBezTo>
                  <a:pt x="36161" y="163311"/>
                  <a:pt x="35964" y="163115"/>
                  <a:pt x="35768" y="163115"/>
                </a:cubicBezTo>
                <a:close/>
                <a:moveTo>
                  <a:pt x="37733" y="163115"/>
                </a:moveTo>
                <a:cubicBezTo>
                  <a:pt x="37508" y="163143"/>
                  <a:pt x="37340" y="163311"/>
                  <a:pt x="37340" y="163508"/>
                </a:cubicBezTo>
                <a:cubicBezTo>
                  <a:pt x="37340" y="163732"/>
                  <a:pt x="37508" y="163901"/>
                  <a:pt x="37733" y="163901"/>
                </a:cubicBezTo>
                <a:cubicBezTo>
                  <a:pt x="37929" y="163901"/>
                  <a:pt x="38126" y="163732"/>
                  <a:pt x="38126" y="163508"/>
                </a:cubicBezTo>
                <a:cubicBezTo>
                  <a:pt x="38126" y="163311"/>
                  <a:pt x="37929" y="163115"/>
                  <a:pt x="37733" y="163115"/>
                </a:cubicBezTo>
                <a:close/>
                <a:moveTo>
                  <a:pt x="39698" y="163115"/>
                </a:moveTo>
                <a:cubicBezTo>
                  <a:pt x="39474" y="163143"/>
                  <a:pt x="39305" y="163311"/>
                  <a:pt x="39305" y="163508"/>
                </a:cubicBezTo>
                <a:cubicBezTo>
                  <a:pt x="39305" y="163732"/>
                  <a:pt x="39474" y="163901"/>
                  <a:pt x="39698" y="163901"/>
                </a:cubicBezTo>
                <a:cubicBezTo>
                  <a:pt x="39895" y="163901"/>
                  <a:pt x="40091" y="163732"/>
                  <a:pt x="40091" y="163508"/>
                </a:cubicBezTo>
                <a:cubicBezTo>
                  <a:pt x="40091" y="163311"/>
                  <a:pt x="39895" y="163115"/>
                  <a:pt x="39698" y="163115"/>
                </a:cubicBezTo>
                <a:close/>
                <a:moveTo>
                  <a:pt x="41663" y="163115"/>
                </a:moveTo>
                <a:cubicBezTo>
                  <a:pt x="41439" y="163143"/>
                  <a:pt x="41270" y="163311"/>
                  <a:pt x="41270" y="163508"/>
                </a:cubicBezTo>
                <a:cubicBezTo>
                  <a:pt x="41270" y="163732"/>
                  <a:pt x="41439" y="163901"/>
                  <a:pt x="41663" y="163901"/>
                </a:cubicBezTo>
                <a:cubicBezTo>
                  <a:pt x="41860" y="163901"/>
                  <a:pt x="42056" y="163732"/>
                  <a:pt x="42056" y="163508"/>
                </a:cubicBezTo>
                <a:cubicBezTo>
                  <a:pt x="42056" y="163311"/>
                  <a:pt x="41860" y="163115"/>
                  <a:pt x="41663" y="163115"/>
                </a:cubicBezTo>
                <a:close/>
                <a:moveTo>
                  <a:pt x="31837" y="165108"/>
                </a:moveTo>
                <a:cubicBezTo>
                  <a:pt x="31613" y="165108"/>
                  <a:pt x="31444" y="165276"/>
                  <a:pt x="31444" y="165473"/>
                </a:cubicBezTo>
                <a:cubicBezTo>
                  <a:pt x="31444" y="165697"/>
                  <a:pt x="31613" y="165866"/>
                  <a:pt x="31837" y="165866"/>
                </a:cubicBezTo>
                <a:cubicBezTo>
                  <a:pt x="32034" y="165866"/>
                  <a:pt x="32230" y="165697"/>
                  <a:pt x="32230" y="165473"/>
                </a:cubicBezTo>
                <a:cubicBezTo>
                  <a:pt x="32230" y="165276"/>
                  <a:pt x="32034" y="165108"/>
                  <a:pt x="31837" y="165108"/>
                </a:cubicBezTo>
                <a:close/>
                <a:moveTo>
                  <a:pt x="33802" y="165108"/>
                </a:moveTo>
                <a:cubicBezTo>
                  <a:pt x="33578" y="165108"/>
                  <a:pt x="33409" y="165276"/>
                  <a:pt x="33409" y="165473"/>
                </a:cubicBezTo>
                <a:cubicBezTo>
                  <a:pt x="33409" y="165697"/>
                  <a:pt x="33578" y="165866"/>
                  <a:pt x="33802" y="165866"/>
                </a:cubicBezTo>
                <a:cubicBezTo>
                  <a:pt x="33999" y="165866"/>
                  <a:pt x="34195" y="165697"/>
                  <a:pt x="34195" y="165473"/>
                </a:cubicBezTo>
                <a:cubicBezTo>
                  <a:pt x="34195" y="165276"/>
                  <a:pt x="33999" y="165108"/>
                  <a:pt x="33802" y="165108"/>
                </a:cubicBezTo>
                <a:close/>
                <a:moveTo>
                  <a:pt x="35768" y="165108"/>
                </a:moveTo>
                <a:cubicBezTo>
                  <a:pt x="35543" y="165108"/>
                  <a:pt x="35375" y="165276"/>
                  <a:pt x="35375" y="165473"/>
                </a:cubicBezTo>
                <a:cubicBezTo>
                  <a:pt x="35375" y="165697"/>
                  <a:pt x="35543" y="165866"/>
                  <a:pt x="35768" y="165866"/>
                </a:cubicBezTo>
                <a:cubicBezTo>
                  <a:pt x="35964" y="165866"/>
                  <a:pt x="36161" y="165697"/>
                  <a:pt x="36161" y="165473"/>
                </a:cubicBezTo>
                <a:cubicBezTo>
                  <a:pt x="36161" y="165276"/>
                  <a:pt x="35964" y="165108"/>
                  <a:pt x="35768" y="165108"/>
                </a:cubicBezTo>
                <a:close/>
                <a:moveTo>
                  <a:pt x="37733" y="165108"/>
                </a:moveTo>
                <a:cubicBezTo>
                  <a:pt x="37508" y="165108"/>
                  <a:pt x="37340" y="165276"/>
                  <a:pt x="37340" y="165473"/>
                </a:cubicBezTo>
                <a:cubicBezTo>
                  <a:pt x="37340" y="165697"/>
                  <a:pt x="37508" y="165866"/>
                  <a:pt x="37733" y="165866"/>
                </a:cubicBezTo>
                <a:cubicBezTo>
                  <a:pt x="37929" y="165866"/>
                  <a:pt x="38126" y="165697"/>
                  <a:pt x="38126" y="165473"/>
                </a:cubicBezTo>
                <a:cubicBezTo>
                  <a:pt x="38126" y="165276"/>
                  <a:pt x="37929" y="165108"/>
                  <a:pt x="37733" y="165108"/>
                </a:cubicBezTo>
                <a:close/>
                <a:moveTo>
                  <a:pt x="39698" y="165108"/>
                </a:moveTo>
                <a:cubicBezTo>
                  <a:pt x="39474" y="165108"/>
                  <a:pt x="39305" y="165276"/>
                  <a:pt x="39305" y="165473"/>
                </a:cubicBezTo>
                <a:cubicBezTo>
                  <a:pt x="39305" y="165697"/>
                  <a:pt x="39474" y="165866"/>
                  <a:pt x="39698" y="165866"/>
                </a:cubicBezTo>
                <a:cubicBezTo>
                  <a:pt x="39895" y="165866"/>
                  <a:pt x="40091" y="165697"/>
                  <a:pt x="40091" y="165473"/>
                </a:cubicBezTo>
                <a:cubicBezTo>
                  <a:pt x="40091" y="165276"/>
                  <a:pt x="39895" y="165108"/>
                  <a:pt x="39698" y="165108"/>
                </a:cubicBezTo>
                <a:close/>
                <a:moveTo>
                  <a:pt x="41663" y="165108"/>
                </a:moveTo>
                <a:cubicBezTo>
                  <a:pt x="41439" y="165108"/>
                  <a:pt x="41270" y="165276"/>
                  <a:pt x="41270" y="165473"/>
                </a:cubicBezTo>
                <a:cubicBezTo>
                  <a:pt x="41270" y="165697"/>
                  <a:pt x="41439" y="165866"/>
                  <a:pt x="41663" y="165866"/>
                </a:cubicBezTo>
                <a:cubicBezTo>
                  <a:pt x="41860" y="165866"/>
                  <a:pt x="42056" y="165697"/>
                  <a:pt x="42056" y="165473"/>
                </a:cubicBezTo>
                <a:cubicBezTo>
                  <a:pt x="42056" y="165276"/>
                  <a:pt x="41860" y="165108"/>
                  <a:pt x="41663" y="165108"/>
                </a:cubicBezTo>
                <a:close/>
                <a:moveTo>
                  <a:pt x="31837" y="167073"/>
                </a:moveTo>
                <a:cubicBezTo>
                  <a:pt x="31613" y="167073"/>
                  <a:pt x="31444" y="167242"/>
                  <a:pt x="31444" y="167438"/>
                </a:cubicBezTo>
                <a:cubicBezTo>
                  <a:pt x="31444" y="167663"/>
                  <a:pt x="31613" y="167831"/>
                  <a:pt x="31837" y="167831"/>
                </a:cubicBezTo>
                <a:cubicBezTo>
                  <a:pt x="32034" y="167831"/>
                  <a:pt x="32230" y="167663"/>
                  <a:pt x="32230" y="167438"/>
                </a:cubicBezTo>
                <a:cubicBezTo>
                  <a:pt x="32230" y="167242"/>
                  <a:pt x="32034" y="167073"/>
                  <a:pt x="31837" y="167073"/>
                </a:cubicBezTo>
                <a:close/>
                <a:moveTo>
                  <a:pt x="33802" y="167073"/>
                </a:moveTo>
                <a:cubicBezTo>
                  <a:pt x="33578" y="167073"/>
                  <a:pt x="33409" y="167242"/>
                  <a:pt x="33409" y="167438"/>
                </a:cubicBezTo>
                <a:cubicBezTo>
                  <a:pt x="33409" y="167663"/>
                  <a:pt x="33578" y="167831"/>
                  <a:pt x="33802" y="167831"/>
                </a:cubicBezTo>
                <a:cubicBezTo>
                  <a:pt x="33999" y="167831"/>
                  <a:pt x="34195" y="167663"/>
                  <a:pt x="34195" y="167438"/>
                </a:cubicBezTo>
                <a:cubicBezTo>
                  <a:pt x="34195" y="167242"/>
                  <a:pt x="33999" y="167073"/>
                  <a:pt x="33802" y="167073"/>
                </a:cubicBezTo>
                <a:close/>
                <a:moveTo>
                  <a:pt x="35768" y="167073"/>
                </a:moveTo>
                <a:cubicBezTo>
                  <a:pt x="35543" y="167073"/>
                  <a:pt x="35375" y="167242"/>
                  <a:pt x="35375" y="167438"/>
                </a:cubicBezTo>
                <a:cubicBezTo>
                  <a:pt x="35375" y="167663"/>
                  <a:pt x="35543" y="167831"/>
                  <a:pt x="35768" y="167831"/>
                </a:cubicBezTo>
                <a:cubicBezTo>
                  <a:pt x="35964" y="167831"/>
                  <a:pt x="36161" y="167663"/>
                  <a:pt x="36161" y="167438"/>
                </a:cubicBezTo>
                <a:cubicBezTo>
                  <a:pt x="36161" y="167242"/>
                  <a:pt x="35964" y="167073"/>
                  <a:pt x="35768" y="167073"/>
                </a:cubicBezTo>
                <a:close/>
                <a:moveTo>
                  <a:pt x="37733" y="167073"/>
                </a:moveTo>
                <a:cubicBezTo>
                  <a:pt x="37508" y="167073"/>
                  <a:pt x="37340" y="167242"/>
                  <a:pt x="37340" y="167438"/>
                </a:cubicBezTo>
                <a:cubicBezTo>
                  <a:pt x="37340" y="167663"/>
                  <a:pt x="37508" y="167831"/>
                  <a:pt x="37733" y="167831"/>
                </a:cubicBezTo>
                <a:cubicBezTo>
                  <a:pt x="37929" y="167831"/>
                  <a:pt x="38126" y="167663"/>
                  <a:pt x="38126" y="167438"/>
                </a:cubicBezTo>
                <a:cubicBezTo>
                  <a:pt x="38126" y="167242"/>
                  <a:pt x="37929" y="167073"/>
                  <a:pt x="37733" y="167073"/>
                </a:cubicBezTo>
                <a:close/>
                <a:moveTo>
                  <a:pt x="39698" y="167073"/>
                </a:moveTo>
                <a:cubicBezTo>
                  <a:pt x="39474" y="167073"/>
                  <a:pt x="39305" y="167242"/>
                  <a:pt x="39305" y="167438"/>
                </a:cubicBezTo>
                <a:cubicBezTo>
                  <a:pt x="39305" y="167663"/>
                  <a:pt x="39474" y="167831"/>
                  <a:pt x="39698" y="167831"/>
                </a:cubicBezTo>
                <a:cubicBezTo>
                  <a:pt x="39895" y="167831"/>
                  <a:pt x="40091" y="167663"/>
                  <a:pt x="40091" y="167438"/>
                </a:cubicBezTo>
                <a:cubicBezTo>
                  <a:pt x="40091" y="167242"/>
                  <a:pt x="39895" y="167073"/>
                  <a:pt x="39698" y="167073"/>
                </a:cubicBezTo>
                <a:close/>
                <a:moveTo>
                  <a:pt x="41663" y="167073"/>
                </a:moveTo>
                <a:cubicBezTo>
                  <a:pt x="41439" y="167073"/>
                  <a:pt x="41270" y="167242"/>
                  <a:pt x="41270" y="167438"/>
                </a:cubicBezTo>
                <a:cubicBezTo>
                  <a:pt x="41270" y="167663"/>
                  <a:pt x="41439" y="167831"/>
                  <a:pt x="41663" y="167831"/>
                </a:cubicBezTo>
                <a:cubicBezTo>
                  <a:pt x="41860" y="167831"/>
                  <a:pt x="42056" y="167663"/>
                  <a:pt x="42056" y="167438"/>
                </a:cubicBezTo>
                <a:cubicBezTo>
                  <a:pt x="42056" y="167242"/>
                  <a:pt x="41860" y="167073"/>
                  <a:pt x="41663" y="167073"/>
                </a:cubicBezTo>
                <a:close/>
                <a:moveTo>
                  <a:pt x="31837" y="169038"/>
                </a:moveTo>
                <a:cubicBezTo>
                  <a:pt x="31613" y="169038"/>
                  <a:pt x="31444" y="169207"/>
                  <a:pt x="31444" y="169403"/>
                </a:cubicBezTo>
                <a:cubicBezTo>
                  <a:pt x="31444" y="169628"/>
                  <a:pt x="31613" y="169796"/>
                  <a:pt x="31837" y="169796"/>
                </a:cubicBezTo>
                <a:cubicBezTo>
                  <a:pt x="32034" y="169796"/>
                  <a:pt x="32230" y="169628"/>
                  <a:pt x="32230" y="169403"/>
                </a:cubicBezTo>
                <a:cubicBezTo>
                  <a:pt x="32230" y="169207"/>
                  <a:pt x="32034" y="169038"/>
                  <a:pt x="31837" y="169038"/>
                </a:cubicBezTo>
                <a:close/>
                <a:moveTo>
                  <a:pt x="33802" y="169038"/>
                </a:moveTo>
                <a:cubicBezTo>
                  <a:pt x="33578" y="169038"/>
                  <a:pt x="33409" y="169207"/>
                  <a:pt x="33409" y="169403"/>
                </a:cubicBezTo>
                <a:cubicBezTo>
                  <a:pt x="33409" y="169628"/>
                  <a:pt x="33578" y="169796"/>
                  <a:pt x="33802" y="169796"/>
                </a:cubicBezTo>
                <a:cubicBezTo>
                  <a:pt x="33999" y="169796"/>
                  <a:pt x="34195" y="169628"/>
                  <a:pt x="34195" y="169403"/>
                </a:cubicBezTo>
                <a:cubicBezTo>
                  <a:pt x="34195" y="169207"/>
                  <a:pt x="33999" y="169038"/>
                  <a:pt x="33802" y="169038"/>
                </a:cubicBezTo>
                <a:close/>
                <a:moveTo>
                  <a:pt x="35768" y="169038"/>
                </a:moveTo>
                <a:cubicBezTo>
                  <a:pt x="35543" y="169038"/>
                  <a:pt x="35375" y="169207"/>
                  <a:pt x="35375" y="169403"/>
                </a:cubicBezTo>
                <a:cubicBezTo>
                  <a:pt x="35375" y="169628"/>
                  <a:pt x="35543" y="169796"/>
                  <a:pt x="35768" y="169796"/>
                </a:cubicBezTo>
                <a:cubicBezTo>
                  <a:pt x="35964" y="169796"/>
                  <a:pt x="36161" y="169628"/>
                  <a:pt x="36161" y="169403"/>
                </a:cubicBezTo>
                <a:cubicBezTo>
                  <a:pt x="36161" y="169207"/>
                  <a:pt x="35964" y="169038"/>
                  <a:pt x="35768" y="169038"/>
                </a:cubicBezTo>
                <a:close/>
                <a:moveTo>
                  <a:pt x="37733" y="169038"/>
                </a:moveTo>
                <a:cubicBezTo>
                  <a:pt x="37508" y="169038"/>
                  <a:pt x="37340" y="169207"/>
                  <a:pt x="37340" y="169403"/>
                </a:cubicBezTo>
                <a:cubicBezTo>
                  <a:pt x="37340" y="169628"/>
                  <a:pt x="37508" y="169796"/>
                  <a:pt x="37733" y="169796"/>
                </a:cubicBezTo>
                <a:cubicBezTo>
                  <a:pt x="37929" y="169796"/>
                  <a:pt x="38126" y="169628"/>
                  <a:pt x="38126" y="169403"/>
                </a:cubicBezTo>
                <a:cubicBezTo>
                  <a:pt x="38126" y="169207"/>
                  <a:pt x="37929" y="169038"/>
                  <a:pt x="37733" y="169038"/>
                </a:cubicBezTo>
                <a:close/>
                <a:moveTo>
                  <a:pt x="39698" y="169038"/>
                </a:moveTo>
                <a:cubicBezTo>
                  <a:pt x="39474" y="169038"/>
                  <a:pt x="39305" y="169207"/>
                  <a:pt x="39305" y="169403"/>
                </a:cubicBezTo>
                <a:cubicBezTo>
                  <a:pt x="39305" y="169628"/>
                  <a:pt x="39474" y="169796"/>
                  <a:pt x="39698" y="169796"/>
                </a:cubicBezTo>
                <a:cubicBezTo>
                  <a:pt x="39895" y="169796"/>
                  <a:pt x="40091" y="169628"/>
                  <a:pt x="40091" y="169403"/>
                </a:cubicBezTo>
                <a:cubicBezTo>
                  <a:pt x="40091" y="169207"/>
                  <a:pt x="39895" y="169038"/>
                  <a:pt x="39698" y="169038"/>
                </a:cubicBezTo>
                <a:close/>
                <a:moveTo>
                  <a:pt x="41663" y="169038"/>
                </a:moveTo>
                <a:cubicBezTo>
                  <a:pt x="41439" y="169038"/>
                  <a:pt x="41270" y="169207"/>
                  <a:pt x="41270" y="169403"/>
                </a:cubicBezTo>
                <a:cubicBezTo>
                  <a:pt x="41270" y="169628"/>
                  <a:pt x="41439" y="169796"/>
                  <a:pt x="41663" y="169796"/>
                </a:cubicBezTo>
                <a:cubicBezTo>
                  <a:pt x="41860" y="169796"/>
                  <a:pt x="42056" y="169628"/>
                  <a:pt x="42056" y="169403"/>
                </a:cubicBezTo>
                <a:cubicBezTo>
                  <a:pt x="42056" y="169207"/>
                  <a:pt x="41860" y="169038"/>
                  <a:pt x="41663" y="169038"/>
                </a:cubicBezTo>
                <a:close/>
                <a:moveTo>
                  <a:pt x="31837" y="171004"/>
                </a:moveTo>
                <a:cubicBezTo>
                  <a:pt x="31613" y="171004"/>
                  <a:pt x="31444" y="171172"/>
                  <a:pt x="31444" y="171369"/>
                </a:cubicBezTo>
                <a:cubicBezTo>
                  <a:pt x="31444" y="171593"/>
                  <a:pt x="31613" y="171762"/>
                  <a:pt x="31837" y="171762"/>
                </a:cubicBezTo>
                <a:cubicBezTo>
                  <a:pt x="32034" y="171762"/>
                  <a:pt x="32230" y="171593"/>
                  <a:pt x="32230" y="171369"/>
                </a:cubicBezTo>
                <a:cubicBezTo>
                  <a:pt x="32230" y="171172"/>
                  <a:pt x="32034" y="171004"/>
                  <a:pt x="31837" y="171004"/>
                </a:cubicBezTo>
                <a:close/>
                <a:moveTo>
                  <a:pt x="33802" y="171004"/>
                </a:moveTo>
                <a:cubicBezTo>
                  <a:pt x="33578" y="171004"/>
                  <a:pt x="33409" y="171172"/>
                  <a:pt x="33409" y="171369"/>
                </a:cubicBezTo>
                <a:cubicBezTo>
                  <a:pt x="33409" y="171593"/>
                  <a:pt x="33578" y="171762"/>
                  <a:pt x="33802" y="171762"/>
                </a:cubicBezTo>
                <a:cubicBezTo>
                  <a:pt x="33999" y="171762"/>
                  <a:pt x="34195" y="171593"/>
                  <a:pt x="34195" y="171369"/>
                </a:cubicBezTo>
                <a:cubicBezTo>
                  <a:pt x="34195" y="171172"/>
                  <a:pt x="33999" y="171004"/>
                  <a:pt x="33802" y="171004"/>
                </a:cubicBezTo>
                <a:close/>
                <a:moveTo>
                  <a:pt x="35768" y="171004"/>
                </a:moveTo>
                <a:cubicBezTo>
                  <a:pt x="35543" y="171004"/>
                  <a:pt x="35375" y="171172"/>
                  <a:pt x="35375" y="171369"/>
                </a:cubicBezTo>
                <a:cubicBezTo>
                  <a:pt x="35375" y="171593"/>
                  <a:pt x="35543" y="171762"/>
                  <a:pt x="35768" y="171762"/>
                </a:cubicBezTo>
                <a:cubicBezTo>
                  <a:pt x="35964" y="171762"/>
                  <a:pt x="36161" y="171593"/>
                  <a:pt x="36161" y="171369"/>
                </a:cubicBezTo>
                <a:cubicBezTo>
                  <a:pt x="36161" y="171172"/>
                  <a:pt x="35964" y="171004"/>
                  <a:pt x="35768" y="171004"/>
                </a:cubicBezTo>
                <a:close/>
                <a:moveTo>
                  <a:pt x="37733" y="171004"/>
                </a:moveTo>
                <a:cubicBezTo>
                  <a:pt x="37508" y="171004"/>
                  <a:pt x="37340" y="171172"/>
                  <a:pt x="37340" y="171369"/>
                </a:cubicBezTo>
                <a:cubicBezTo>
                  <a:pt x="37340" y="171593"/>
                  <a:pt x="37508" y="171762"/>
                  <a:pt x="37733" y="171762"/>
                </a:cubicBezTo>
                <a:cubicBezTo>
                  <a:pt x="37929" y="171762"/>
                  <a:pt x="38126" y="171593"/>
                  <a:pt x="38126" y="171369"/>
                </a:cubicBezTo>
                <a:cubicBezTo>
                  <a:pt x="38126" y="171172"/>
                  <a:pt x="37929" y="171004"/>
                  <a:pt x="37733" y="171004"/>
                </a:cubicBezTo>
                <a:close/>
                <a:moveTo>
                  <a:pt x="39698" y="171004"/>
                </a:moveTo>
                <a:cubicBezTo>
                  <a:pt x="39474" y="171004"/>
                  <a:pt x="39305" y="171172"/>
                  <a:pt x="39305" y="171369"/>
                </a:cubicBezTo>
                <a:cubicBezTo>
                  <a:pt x="39305" y="171593"/>
                  <a:pt x="39474" y="171762"/>
                  <a:pt x="39698" y="171762"/>
                </a:cubicBezTo>
                <a:cubicBezTo>
                  <a:pt x="39895" y="171762"/>
                  <a:pt x="40091" y="171593"/>
                  <a:pt x="40091" y="171369"/>
                </a:cubicBezTo>
                <a:cubicBezTo>
                  <a:pt x="40091" y="171172"/>
                  <a:pt x="39895" y="171004"/>
                  <a:pt x="39698" y="171004"/>
                </a:cubicBezTo>
                <a:close/>
                <a:moveTo>
                  <a:pt x="41663" y="171004"/>
                </a:moveTo>
                <a:cubicBezTo>
                  <a:pt x="41439" y="171004"/>
                  <a:pt x="41270" y="171172"/>
                  <a:pt x="41270" y="171369"/>
                </a:cubicBezTo>
                <a:cubicBezTo>
                  <a:pt x="41270" y="171593"/>
                  <a:pt x="41439" y="171762"/>
                  <a:pt x="41663" y="171762"/>
                </a:cubicBezTo>
                <a:cubicBezTo>
                  <a:pt x="41860" y="171762"/>
                  <a:pt x="42056" y="171593"/>
                  <a:pt x="42056" y="171369"/>
                </a:cubicBezTo>
                <a:cubicBezTo>
                  <a:pt x="42056" y="171172"/>
                  <a:pt x="41860" y="171004"/>
                  <a:pt x="41663" y="171004"/>
                </a:cubicBezTo>
                <a:close/>
                <a:moveTo>
                  <a:pt x="31837" y="172941"/>
                </a:moveTo>
                <a:cubicBezTo>
                  <a:pt x="31613" y="172969"/>
                  <a:pt x="31444" y="173137"/>
                  <a:pt x="31444" y="173334"/>
                </a:cubicBezTo>
                <a:cubicBezTo>
                  <a:pt x="31444" y="173558"/>
                  <a:pt x="31613" y="173727"/>
                  <a:pt x="31837" y="173727"/>
                </a:cubicBezTo>
                <a:cubicBezTo>
                  <a:pt x="32034" y="173727"/>
                  <a:pt x="32230" y="173558"/>
                  <a:pt x="32230" y="173334"/>
                </a:cubicBezTo>
                <a:cubicBezTo>
                  <a:pt x="32230" y="173137"/>
                  <a:pt x="32034" y="172941"/>
                  <a:pt x="31837" y="172941"/>
                </a:cubicBezTo>
                <a:close/>
                <a:moveTo>
                  <a:pt x="33802" y="172941"/>
                </a:moveTo>
                <a:cubicBezTo>
                  <a:pt x="33578" y="172969"/>
                  <a:pt x="33409" y="173137"/>
                  <a:pt x="33409" y="173334"/>
                </a:cubicBezTo>
                <a:cubicBezTo>
                  <a:pt x="33409" y="173558"/>
                  <a:pt x="33578" y="173727"/>
                  <a:pt x="33802" y="173727"/>
                </a:cubicBezTo>
                <a:cubicBezTo>
                  <a:pt x="33999" y="173727"/>
                  <a:pt x="34195" y="173558"/>
                  <a:pt x="34195" y="173334"/>
                </a:cubicBezTo>
                <a:cubicBezTo>
                  <a:pt x="34195" y="173137"/>
                  <a:pt x="33999" y="172941"/>
                  <a:pt x="33802" y="172941"/>
                </a:cubicBezTo>
                <a:close/>
                <a:moveTo>
                  <a:pt x="35768" y="172941"/>
                </a:moveTo>
                <a:cubicBezTo>
                  <a:pt x="35543" y="172969"/>
                  <a:pt x="35375" y="173137"/>
                  <a:pt x="35375" y="173334"/>
                </a:cubicBezTo>
                <a:cubicBezTo>
                  <a:pt x="35375" y="173558"/>
                  <a:pt x="35543" y="173727"/>
                  <a:pt x="35768" y="173727"/>
                </a:cubicBezTo>
                <a:cubicBezTo>
                  <a:pt x="35964" y="173727"/>
                  <a:pt x="36161" y="173558"/>
                  <a:pt x="36161" y="173334"/>
                </a:cubicBezTo>
                <a:cubicBezTo>
                  <a:pt x="36161" y="173137"/>
                  <a:pt x="35964" y="172941"/>
                  <a:pt x="35768" y="172941"/>
                </a:cubicBezTo>
                <a:close/>
                <a:moveTo>
                  <a:pt x="37733" y="172941"/>
                </a:moveTo>
                <a:cubicBezTo>
                  <a:pt x="37508" y="172969"/>
                  <a:pt x="37340" y="173137"/>
                  <a:pt x="37340" y="173334"/>
                </a:cubicBezTo>
                <a:cubicBezTo>
                  <a:pt x="37340" y="173558"/>
                  <a:pt x="37508" y="173727"/>
                  <a:pt x="37733" y="173727"/>
                </a:cubicBezTo>
                <a:cubicBezTo>
                  <a:pt x="37929" y="173727"/>
                  <a:pt x="38126" y="173558"/>
                  <a:pt x="38126" y="173334"/>
                </a:cubicBezTo>
                <a:cubicBezTo>
                  <a:pt x="38126" y="173137"/>
                  <a:pt x="37929" y="172941"/>
                  <a:pt x="37733" y="172941"/>
                </a:cubicBezTo>
                <a:close/>
                <a:moveTo>
                  <a:pt x="39698" y="172941"/>
                </a:moveTo>
                <a:cubicBezTo>
                  <a:pt x="39474" y="172969"/>
                  <a:pt x="39305" y="173137"/>
                  <a:pt x="39305" y="173334"/>
                </a:cubicBezTo>
                <a:cubicBezTo>
                  <a:pt x="39305" y="173558"/>
                  <a:pt x="39474" y="173727"/>
                  <a:pt x="39698" y="173727"/>
                </a:cubicBezTo>
                <a:cubicBezTo>
                  <a:pt x="39895" y="173727"/>
                  <a:pt x="40091" y="173558"/>
                  <a:pt x="40091" y="173334"/>
                </a:cubicBezTo>
                <a:cubicBezTo>
                  <a:pt x="40091" y="173137"/>
                  <a:pt x="39895" y="172941"/>
                  <a:pt x="39698" y="172941"/>
                </a:cubicBezTo>
                <a:close/>
                <a:moveTo>
                  <a:pt x="41663" y="172941"/>
                </a:moveTo>
                <a:cubicBezTo>
                  <a:pt x="41439" y="172969"/>
                  <a:pt x="41270" y="173137"/>
                  <a:pt x="41270" y="173334"/>
                </a:cubicBezTo>
                <a:cubicBezTo>
                  <a:pt x="41270" y="173558"/>
                  <a:pt x="41439" y="173727"/>
                  <a:pt x="41663" y="173727"/>
                </a:cubicBezTo>
                <a:cubicBezTo>
                  <a:pt x="41860" y="173727"/>
                  <a:pt x="42056" y="173558"/>
                  <a:pt x="42056" y="173334"/>
                </a:cubicBezTo>
                <a:cubicBezTo>
                  <a:pt x="42056" y="173137"/>
                  <a:pt x="41860" y="172941"/>
                  <a:pt x="41663" y="172941"/>
                </a:cubicBezTo>
                <a:close/>
                <a:moveTo>
                  <a:pt x="29872" y="174934"/>
                </a:moveTo>
                <a:cubicBezTo>
                  <a:pt x="29647" y="174934"/>
                  <a:pt x="29479" y="175102"/>
                  <a:pt x="29479" y="175299"/>
                </a:cubicBezTo>
                <a:cubicBezTo>
                  <a:pt x="29479" y="175524"/>
                  <a:pt x="29647" y="175692"/>
                  <a:pt x="29872" y="175692"/>
                </a:cubicBezTo>
                <a:cubicBezTo>
                  <a:pt x="30069" y="175692"/>
                  <a:pt x="30265" y="175524"/>
                  <a:pt x="30265" y="175299"/>
                </a:cubicBezTo>
                <a:cubicBezTo>
                  <a:pt x="30265" y="175102"/>
                  <a:pt x="30069" y="174934"/>
                  <a:pt x="29872" y="174934"/>
                </a:cubicBezTo>
                <a:close/>
                <a:moveTo>
                  <a:pt x="31837" y="174934"/>
                </a:moveTo>
                <a:cubicBezTo>
                  <a:pt x="31613" y="174934"/>
                  <a:pt x="31444" y="175102"/>
                  <a:pt x="31444" y="175299"/>
                </a:cubicBezTo>
                <a:cubicBezTo>
                  <a:pt x="31444" y="175524"/>
                  <a:pt x="31613" y="175692"/>
                  <a:pt x="31837" y="175692"/>
                </a:cubicBezTo>
                <a:cubicBezTo>
                  <a:pt x="32034" y="175692"/>
                  <a:pt x="32230" y="175524"/>
                  <a:pt x="32230" y="175299"/>
                </a:cubicBezTo>
                <a:cubicBezTo>
                  <a:pt x="32230" y="175102"/>
                  <a:pt x="32034" y="174934"/>
                  <a:pt x="31837" y="174934"/>
                </a:cubicBezTo>
                <a:close/>
                <a:moveTo>
                  <a:pt x="33802" y="174934"/>
                </a:moveTo>
                <a:cubicBezTo>
                  <a:pt x="33578" y="174934"/>
                  <a:pt x="33409" y="175102"/>
                  <a:pt x="33409" y="175299"/>
                </a:cubicBezTo>
                <a:cubicBezTo>
                  <a:pt x="33409" y="175524"/>
                  <a:pt x="33578" y="175692"/>
                  <a:pt x="33802" y="175692"/>
                </a:cubicBezTo>
                <a:cubicBezTo>
                  <a:pt x="33999" y="175692"/>
                  <a:pt x="34195" y="175524"/>
                  <a:pt x="34195" y="175299"/>
                </a:cubicBezTo>
                <a:cubicBezTo>
                  <a:pt x="34195" y="175102"/>
                  <a:pt x="33999" y="174934"/>
                  <a:pt x="33802" y="174934"/>
                </a:cubicBezTo>
                <a:close/>
                <a:moveTo>
                  <a:pt x="35768" y="174934"/>
                </a:moveTo>
                <a:cubicBezTo>
                  <a:pt x="35543" y="174934"/>
                  <a:pt x="35375" y="175102"/>
                  <a:pt x="35375" y="175299"/>
                </a:cubicBezTo>
                <a:cubicBezTo>
                  <a:pt x="35375" y="175524"/>
                  <a:pt x="35543" y="175692"/>
                  <a:pt x="35768" y="175692"/>
                </a:cubicBezTo>
                <a:cubicBezTo>
                  <a:pt x="35964" y="175692"/>
                  <a:pt x="36161" y="175524"/>
                  <a:pt x="36161" y="175299"/>
                </a:cubicBezTo>
                <a:cubicBezTo>
                  <a:pt x="36161" y="175102"/>
                  <a:pt x="35964" y="174934"/>
                  <a:pt x="35768" y="174934"/>
                </a:cubicBezTo>
                <a:close/>
                <a:moveTo>
                  <a:pt x="37733" y="174934"/>
                </a:moveTo>
                <a:cubicBezTo>
                  <a:pt x="37508" y="174934"/>
                  <a:pt x="37340" y="175102"/>
                  <a:pt x="37340" y="175299"/>
                </a:cubicBezTo>
                <a:cubicBezTo>
                  <a:pt x="37340" y="175524"/>
                  <a:pt x="37508" y="175692"/>
                  <a:pt x="37733" y="175692"/>
                </a:cubicBezTo>
                <a:cubicBezTo>
                  <a:pt x="37929" y="175692"/>
                  <a:pt x="38126" y="175524"/>
                  <a:pt x="38126" y="175299"/>
                </a:cubicBezTo>
                <a:cubicBezTo>
                  <a:pt x="38126" y="175102"/>
                  <a:pt x="37929" y="174934"/>
                  <a:pt x="37733" y="174934"/>
                </a:cubicBezTo>
                <a:close/>
                <a:moveTo>
                  <a:pt x="39698" y="174934"/>
                </a:moveTo>
                <a:cubicBezTo>
                  <a:pt x="39474" y="174934"/>
                  <a:pt x="39305" y="175102"/>
                  <a:pt x="39305" y="175299"/>
                </a:cubicBezTo>
                <a:cubicBezTo>
                  <a:pt x="39305" y="175524"/>
                  <a:pt x="39474" y="175692"/>
                  <a:pt x="39698" y="175692"/>
                </a:cubicBezTo>
                <a:cubicBezTo>
                  <a:pt x="39895" y="175692"/>
                  <a:pt x="40091" y="175524"/>
                  <a:pt x="40091" y="175299"/>
                </a:cubicBezTo>
                <a:cubicBezTo>
                  <a:pt x="40091" y="175102"/>
                  <a:pt x="39895" y="174934"/>
                  <a:pt x="39698" y="174934"/>
                </a:cubicBezTo>
                <a:close/>
                <a:moveTo>
                  <a:pt x="41663" y="174934"/>
                </a:moveTo>
                <a:cubicBezTo>
                  <a:pt x="41439" y="174934"/>
                  <a:pt x="41270" y="175102"/>
                  <a:pt x="41270" y="175299"/>
                </a:cubicBezTo>
                <a:cubicBezTo>
                  <a:pt x="41270" y="175524"/>
                  <a:pt x="41439" y="175692"/>
                  <a:pt x="41663" y="175692"/>
                </a:cubicBezTo>
                <a:cubicBezTo>
                  <a:pt x="41860" y="175692"/>
                  <a:pt x="42056" y="175524"/>
                  <a:pt x="42056" y="175299"/>
                </a:cubicBezTo>
                <a:cubicBezTo>
                  <a:pt x="42056" y="175102"/>
                  <a:pt x="41860" y="174934"/>
                  <a:pt x="41663" y="174934"/>
                </a:cubicBezTo>
                <a:close/>
                <a:moveTo>
                  <a:pt x="29872" y="176899"/>
                </a:moveTo>
                <a:cubicBezTo>
                  <a:pt x="29647" y="176899"/>
                  <a:pt x="29479" y="177068"/>
                  <a:pt x="29479" y="177264"/>
                </a:cubicBezTo>
                <a:cubicBezTo>
                  <a:pt x="29479" y="177489"/>
                  <a:pt x="29647" y="177657"/>
                  <a:pt x="29872" y="177657"/>
                </a:cubicBezTo>
                <a:cubicBezTo>
                  <a:pt x="30069" y="177657"/>
                  <a:pt x="30265" y="177489"/>
                  <a:pt x="30265" y="177264"/>
                </a:cubicBezTo>
                <a:cubicBezTo>
                  <a:pt x="30265" y="177068"/>
                  <a:pt x="30069" y="176899"/>
                  <a:pt x="29872" y="176899"/>
                </a:cubicBezTo>
                <a:close/>
                <a:moveTo>
                  <a:pt x="31837" y="176899"/>
                </a:moveTo>
                <a:cubicBezTo>
                  <a:pt x="31613" y="176899"/>
                  <a:pt x="31444" y="177068"/>
                  <a:pt x="31444" y="177264"/>
                </a:cubicBezTo>
                <a:cubicBezTo>
                  <a:pt x="31444" y="177489"/>
                  <a:pt x="31613" y="177657"/>
                  <a:pt x="31837" y="177657"/>
                </a:cubicBezTo>
                <a:cubicBezTo>
                  <a:pt x="32034" y="177657"/>
                  <a:pt x="32230" y="177489"/>
                  <a:pt x="32230" y="177264"/>
                </a:cubicBezTo>
                <a:cubicBezTo>
                  <a:pt x="32230" y="177068"/>
                  <a:pt x="32034" y="176899"/>
                  <a:pt x="31837" y="176899"/>
                </a:cubicBezTo>
                <a:close/>
                <a:moveTo>
                  <a:pt x="33802" y="176899"/>
                </a:moveTo>
                <a:cubicBezTo>
                  <a:pt x="33578" y="176899"/>
                  <a:pt x="33409" y="177068"/>
                  <a:pt x="33409" y="177264"/>
                </a:cubicBezTo>
                <a:cubicBezTo>
                  <a:pt x="33409" y="177489"/>
                  <a:pt x="33578" y="177657"/>
                  <a:pt x="33802" y="177657"/>
                </a:cubicBezTo>
                <a:cubicBezTo>
                  <a:pt x="33999" y="177657"/>
                  <a:pt x="34195" y="177489"/>
                  <a:pt x="34195" y="177264"/>
                </a:cubicBezTo>
                <a:cubicBezTo>
                  <a:pt x="34195" y="177068"/>
                  <a:pt x="33999" y="176899"/>
                  <a:pt x="33802" y="176899"/>
                </a:cubicBezTo>
                <a:close/>
                <a:moveTo>
                  <a:pt x="35768" y="176899"/>
                </a:moveTo>
                <a:cubicBezTo>
                  <a:pt x="35543" y="176899"/>
                  <a:pt x="35375" y="177068"/>
                  <a:pt x="35375" y="177264"/>
                </a:cubicBezTo>
                <a:cubicBezTo>
                  <a:pt x="35375" y="177489"/>
                  <a:pt x="35543" y="177657"/>
                  <a:pt x="35768" y="177657"/>
                </a:cubicBezTo>
                <a:cubicBezTo>
                  <a:pt x="35964" y="177657"/>
                  <a:pt x="36161" y="177489"/>
                  <a:pt x="36161" y="177264"/>
                </a:cubicBezTo>
                <a:cubicBezTo>
                  <a:pt x="36161" y="177068"/>
                  <a:pt x="35964" y="176899"/>
                  <a:pt x="35768" y="176899"/>
                </a:cubicBezTo>
                <a:close/>
                <a:moveTo>
                  <a:pt x="37733" y="176899"/>
                </a:moveTo>
                <a:cubicBezTo>
                  <a:pt x="37508" y="176899"/>
                  <a:pt x="37340" y="177068"/>
                  <a:pt x="37340" y="177264"/>
                </a:cubicBezTo>
                <a:cubicBezTo>
                  <a:pt x="37340" y="177489"/>
                  <a:pt x="37508" y="177657"/>
                  <a:pt x="37733" y="177657"/>
                </a:cubicBezTo>
                <a:cubicBezTo>
                  <a:pt x="37929" y="177657"/>
                  <a:pt x="38126" y="177489"/>
                  <a:pt x="38126" y="177264"/>
                </a:cubicBezTo>
                <a:cubicBezTo>
                  <a:pt x="38126" y="177068"/>
                  <a:pt x="37929" y="176899"/>
                  <a:pt x="37733" y="176899"/>
                </a:cubicBezTo>
                <a:close/>
                <a:moveTo>
                  <a:pt x="39698" y="176899"/>
                </a:moveTo>
                <a:cubicBezTo>
                  <a:pt x="39474" y="176899"/>
                  <a:pt x="39305" y="177068"/>
                  <a:pt x="39305" y="177264"/>
                </a:cubicBezTo>
                <a:cubicBezTo>
                  <a:pt x="39305" y="177489"/>
                  <a:pt x="39474" y="177657"/>
                  <a:pt x="39698" y="177657"/>
                </a:cubicBezTo>
                <a:cubicBezTo>
                  <a:pt x="39895" y="177657"/>
                  <a:pt x="40091" y="177489"/>
                  <a:pt x="40091" y="177264"/>
                </a:cubicBezTo>
                <a:cubicBezTo>
                  <a:pt x="40091" y="177068"/>
                  <a:pt x="39895" y="176899"/>
                  <a:pt x="39698" y="176899"/>
                </a:cubicBezTo>
                <a:close/>
                <a:moveTo>
                  <a:pt x="29872" y="178865"/>
                </a:moveTo>
                <a:cubicBezTo>
                  <a:pt x="29647" y="178865"/>
                  <a:pt x="29479" y="179033"/>
                  <a:pt x="29479" y="179229"/>
                </a:cubicBezTo>
                <a:cubicBezTo>
                  <a:pt x="29479" y="179454"/>
                  <a:pt x="29647" y="179623"/>
                  <a:pt x="29872" y="179623"/>
                </a:cubicBezTo>
                <a:cubicBezTo>
                  <a:pt x="30069" y="179623"/>
                  <a:pt x="30265" y="179454"/>
                  <a:pt x="30265" y="179229"/>
                </a:cubicBezTo>
                <a:cubicBezTo>
                  <a:pt x="30265" y="179033"/>
                  <a:pt x="30069" y="178865"/>
                  <a:pt x="29872" y="178865"/>
                </a:cubicBezTo>
                <a:close/>
                <a:moveTo>
                  <a:pt x="31837" y="178865"/>
                </a:moveTo>
                <a:cubicBezTo>
                  <a:pt x="31613" y="178865"/>
                  <a:pt x="31444" y="179033"/>
                  <a:pt x="31444" y="179229"/>
                </a:cubicBezTo>
                <a:cubicBezTo>
                  <a:pt x="31444" y="179454"/>
                  <a:pt x="31613" y="179623"/>
                  <a:pt x="31837" y="179623"/>
                </a:cubicBezTo>
                <a:cubicBezTo>
                  <a:pt x="32034" y="179623"/>
                  <a:pt x="32230" y="179454"/>
                  <a:pt x="32230" y="179229"/>
                </a:cubicBezTo>
                <a:cubicBezTo>
                  <a:pt x="32230" y="179033"/>
                  <a:pt x="32034" y="178865"/>
                  <a:pt x="31837" y="178865"/>
                </a:cubicBezTo>
                <a:close/>
                <a:moveTo>
                  <a:pt x="33802" y="178865"/>
                </a:moveTo>
                <a:cubicBezTo>
                  <a:pt x="33578" y="178865"/>
                  <a:pt x="33409" y="179033"/>
                  <a:pt x="33409" y="179229"/>
                </a:cubicBezTo>
                <a:cubicBezTo>
                  <a:pt x="33409" y="179454"/>
                  <a:pt x="33578" y="179623"/>
                  <a:pt x="33802" y="179623"/>
                </a:cubicBezTo>
                <a:cubicBezTo>
                  <a:pt x="33999" y="179623"/>
                  <a:pt x="34195" y="179454"/>
                  <a:pt x="34195" y="179229"/>
                </a:cubicBezTo>
                <a:cubicBezTo>
                  <a:pt x="34195" y="179033"/>
                  <a:pt x="33999" y="178865"/>
                  <a:pt x="33802" y="178865"/>
                </a:cubicBezTo>
                <a:close/>
                <a:moveTo>
                  <a:pt x="35768" y="178865"/>
                </a:moveTo>
                <a:cubicBezTo>
                  <a:pt x="35543" y="178865"/>
                  <a:pt x="35375" y="179033"/>
                  <a:pt x="35375" y="179229"/>
                </a:cubicBezTo>
                <a:cubicBezTo>
                  <a:pt x="35375" y="179454"/>
                  <a:pt x="35543" y="179623"/>
                  <a:pt x="35768" y="179623"/>
                </a:cubicBezTo>
                <a:cubicBezTo>
                  <a:pt x="35964" y="179623"/>
                  <a:pt x="36161" y="179454"/>
                  <a:pt x="36161" y="179229"/>
                </a:cubicBezTo>
                <a:cubicBezTo>
                  <a:pt x="36161" y="179033"/>
                  <a:pt x="35964" y="178865"/>
                  <a:pt x="35768" y="178865"/>
                </a:cubicBezTo>
                <a:close/>
                <a:moveTo>
                  <a:pt x="37733" y="178865"/>
                </a:moveTo>
                <a:cubicBezTo>
                  <a:pt x="37508" y="178865"/>
                  <a:pt x="37340" y="179033"/>
                  <a:pt x="37340" y="179229"/>
                </a:cubicBezTo>
                <a:cubicBezTo>
                  <a:pt x="37340" y="179454"/>
                  <a:pt x="37508" y="179623"/>
                  <a:pt x="37733" y="179623"/>
                </a:cubicBezTo>
                <a:cubicBezTo>
                  <a:pt x="37929" y="179623"/>
                  <a:pt x="38126" y="179454"/>
                  <a:pt x="38126" y="179229"/>
                </a:cubicBezTo>
                <a:cubicBezTo>
                  <a:pt x="38126" y="179033"/>
                  <a:pt x="37929" y="178865"/>
                  <a:pt x="37733" y="178865"/>
                </a:cubicBezTo>
                <a:close/>
                <a:moveTo>
                  <a:pt x="39698" y="178865"/>
                </a:moveTo>
                <a:cubicBezTo>
                  <a:pt x="39474" y="178865"/>
                  <a:pt x="39305" y="179033"/>
                  <a:pt x="39305" y="179229"/>
                </a:cubicBezTo>
                <a:cubicBezTo>
                  <a:pt x="39305" y="179454"/>
                  <a:pt x="39474" y="179623"/>
                  <a:pt x="39698" y="179623"/>
                </a:cubicBezTo>
                <a:cubicBezTo>
                  <a:pt x="39895" y="179623"/>
                  <a:pt x="40091" y="179454"/>
                  <a:pt x="40091" y="179229"/>
                </a:cubicBezTo>
                <a:cubicBezTo>
                  <a:pt x="40091" y="179033"/>
                  <a:pt x="39895" y="178865"/>
                  <a:pt x="39698" y="178865"/>
                </a:cubicBezTo>
                <a:close/>
                <a:moveTo>
                  <a:pt x="29872" y="180830"/>
                </a:moveTo>
                <a:cubicBezTo>
                  <a:pt x="29647" y="180830"/>
                  <a:pt x="29479" y="180998"/>
                  <a:pt x="29479" y="181195"/>
                </a:cubicBezTo>
                <a:cubicBezTo>
                  <a:pt x="29479" y="181419"/>
                  <a:pt x="29647" y="181588"/>
                  <a:pt x="29872" y="181588"/>
                </a:cubicBezTo>
                <a:cubicBezTo>
                  <a:pt x="30069" y="181588"/>
                  <a:pt x="30265" y="181419"/>
                  <a:pt x="30265" y="181195"/>
                </a:cubicBezTo>
                <a:cubicBezTo>
                  <a:pt x="30265" y="180998"/>
                  <a:pt x="30069" y="180830"/>
                  <a:pt x="29872" y="180830"/>
                </a:cubicBezTo>
                <a:close/>
                <a:moveTo>
                  <a:pt x="31837" y="180830"/>
                </a:moveTo>
                <a:cubicBezTo>
                  <a:pt x="31613" y="180830"/>
                  <a:pt x="31444" y="180998"/>
                  <a:pt x="31444" y="181195"/>
                </a:cubicBezTo>
                <a:cubicBezTo>
                  <a:pt x="31444" y="181419"/>
                  <a:pt x="31613" y="181588"/>
                  <a:pt x="31837" y="181588"/>
                </a:cubicBezTo>
                <a:cubicBezTo>
                  <a:pt x="32034" y="181588"/>
                  <a:pt x="32230" y="181419"/>
                  <a:pt x="32230" y="181195"/>
                </a:cubicBezTo>
                <a:cubicBezTo>
                  <a:pt x="32230" y="180998"/>
                  <a:pt x="32034" y="180830"/>
                  <a:pt x="31837" y="180830"/>
                </a:cubicBezTo>
                <a:close/>
                <a:moveTo>
                  <a:pt x="33802" y="180830"/>
                </a:moveTo>
                <a:cubicBezTo>
                  <a:pt x="33578" y="180830"/>
                  <a:pt x="33409" y="180998"/>
                  <a:pt x="33409" y="181195"/>
                </a:cubicBezTo>
                <a:cubicBezTo>
                  <a:pt x="33409" y="181419"/>
                  <a:pt x="33578" y="181588"/>
                  <a:pt x="33802" y="181588"/>
                </a:cubicBezTo>
                <a:cubicBezTo>
                  <a:pt x="33999" y="181588"/>
                  <a:pt x="34195" y="181419"/>
                  <a:pt x="34195" y="181195"/>
                </a:cubicBezTo>
                <a:cubicBezTo>
                  <a:pt x="34195" y="180998"/>
                  <a:pt x="33999" y="180830"/>
                  <a:pt x="33802" y="180830"/>
                </a:cubicBezTo>
                <a:close/>
                <a:moveTo>
                  <a:pt x="35768" y="180830"/>
                </a:moveTo>
                <a:cubicBezTo>
                  <a:pt x="35543" y="180830"/>
                  <a:pt x="35375" y="180998"/>
                  <a:pt x="35375" y="181195"/>
                </a:cubicBezTo>
                <a:cubicBezTo>
                  <a:pt x="35375" y="181419"/>
                  <a:pt x="35543" y="181588"/>
                  <a:pt x="35768" y="181588"/>
                </a:cubicBezTo>
                <a:cubicBezTo>
                  <a:pt x="35964" y="181588"/>
                  <a:pt x="36161" y="181419"/>
                  <a:pt x="36161" y="181195"/>
                </a:cubicBezTo>
                <a:cubicBezTo>
                  <a:pt x="36161" y="180998"/>
                  <a:pt x="35964" y="180830"/>
                  <a:pt x="35768" y="180830"/>
                </a:cubicBezTo>
                <a:close/>
                <a:moveTo>
                  <a:pt x="37733" y="180830"/>
                </a:moveTo>
                <a:cubicBezTo>
                  <a:pt x="37508" y="180830"/>
                  <a:pt x="37340" y="180998"/>
                  <a:pt x="37340" y="181195"/>
                </a:cubicBezTo>
                <a:cubicBezTo>
                  <a:pt x="37340" y="181419"/>
                  <a:pt x="37508" y="181588"/>
                  <a:pt x="37733" y="181588"/>
                </a:cubicBezTo>
                <a:cubicBezTo>
                  <a:pt x="37929" y="181588"/>
                  <a:pt x="38126" y="181419"/>
                  <a:pt x="38126" y="181195"/>
                </a:cubicBezTo>
                <a:cubicBezTo>
                  <a:pt x="38126" y="180998"/>
                  <a:pt x="37929" y="180830"/>
                  <a:pt x="37733" y="180830"/>
                </a:cubicBezTo>
                <a:close/>
                <a:moveTo>
                  <a:pt x="39698" y="180830"/>
                </a:moveTo>
                <a:cubicBezTo>
                  <a:pt x="39474" y="180830"/>
                  <a:pt x="39305" y="180998"/>
                  <a:pt x="39305" y="181195"/>
                </a:cubicBezTo>
                <a:cubicBezTo>
                  <a:pt x="39305" y="181419"/>
                  <a:pt x="39474" y="181588"/>
                  <a:pt x="39698" y="181588"/>
                </a:cubicBezTo>
                <a:cubicBezTo>
                  <a:pt x="39895" y="181588"/>
                  <a:pt x="40091" y="181419"/>
                  <a:pt x="40091" y="181195"/>
                </a:cubicBezTo>
                <a:cubicBezTo>
                  <a:pt x="40091" y="180998"/>
                  <a:pt x="39895" y="180830"/>
                  <a:pt x="39698" y="180830"/>
                </a:cubicBezTo>
                <a:close/>
                <a:moveTo>
                  <a:pt x="27907" y="182767"/>
                </a:moveTo>
                <a:cubicBezTo>
                  <a:pt x="27682" y="182795"/>
                  <a:pt x="27514" y="182963"/>
                  <a:pt x="27514" y="183160"/>
                </a:cubicBezTo>
                <a:cubicBezTo>
                  <a:pt x="27514" y="183385"/>
                  <a:pt x="27682" y="183553"/>
                  <a:pt x="27907" y="183553"/>
                </a:cubicBezTo>
                <a:cubicBezTo>
                  <a:pt x="28103" y="183553"/>
                  <a:pt x="28300" y="183385"/>
                  <a:pt x="28300" y="183160"/>
                </a:cubicBezTo>
                <a:cubicBezTo>
                  <a:pt x="28300" y="182963"/>
                  <a:pt x="28103" y="182767"/>
                  <a:pt x="27907" y="182767"/>
                </a:cubicBezTo>
                <a:close/>
                <a:moveTo>
                  <a:pt x="29872" y="182767"/>
                </a:moveTo>
                <a:cubicBezTo>
                  <a:pt x="29647" y="182795"/>
                  <a:pt x="29479" y="182963"/>
                  <a:pt x="29479" y="183160"/>
                </a:cubicBezTo>
                <a:cubicBezTo>
                  <a:pt x="29479" y="183385"/>
                  <a:pt x="29647" y="183553"/>
                  <a:pt x="29872" y="183553"/>
                </a:cubicBezTo>
                <a:cubicBezTo>
                  <a:pt x="30069" y="183553"/>
                  <a:pt x="30265" y="183385"/>
                  <a:pt x="30265" y="183160"/>
                </a:cubicBezTo>
                <a:cubicBezTo>
                  <a:pt x="30265" y="182963"/>
                  <a:pt x="30069" y="182767"/>
                  <a:pt x="29872" y="182767"/>
                </a:cubicBezTo>
                <a:close/>
                <a:moveTo>
                  <a:pt x="31837" y="182767"/>
                </a:moveTo>
                <a:cubicBezTo>
                  <a:pt x="31613" y="182795"/>
                  <a:pt x="31444" y="182963"/>
                  <a:pt x="31444" y="183160"/>
                </a:cubicBezTo>
                <a:cubicBezTo>
                  <a:pt x="31444" y="183385"/>
                  <a:pt x="31613" y="183553"/>
                  <a:pt x="31837" y="183553"/>
                </a:cubicBezTo>
                <a:cubicBezTo>
                  <a:pt x="32034" y="183553"/>
                  <a:pt x="32230" y="183385"/>
                  <a:pt x="32230" y="183160"/>
                </a:cubicBezTo>
                <a:cubicBezTo>
                  <a:pt x="32230" y="182963"/>
                  <a:pt x="32034" y="182767"/>
                  <a:pt x="31837" y="182767"/>
                </a:cubicBezTo>
                <a:close/>
                <a:moveTo>
                  <a:pt x="33802" y="182767"/>
                </a:moveTo>
                <a:cubicBezTo>
                  <a:pt x="33578" y="182795"/>
                  <a:pt x="33409" y="182963"/>
                  <a:pt x="33409" y="183160"/>
                </a:cubicBezTo>
                <a:cubicBezTo>
                  <a:pt x="33409" y="183385"/>
                  <a:pt x="33578" y="183553"/>
                  <a:pt x="33802" y="183553"/>
                </a:cubicBezTo>
                <a:cubicBezTo>
                  <a:pt x="33999" y="183553"/>
                  <a:pt x="34195" y="183385"/>
                  <a:pt x="34195" y="183160"/>
                </a:cubicBezTo>
                <a:cubicBezTo>
                  <a:pt x="34195" y="182963"/>
                  <a:pt x="33999" y="182767"/>
                  <a:pt x="33802" y="182767"/>
                </a:cubicBezTo>
                <a:close/>
                <a:moveTo>
                  <a:pt x="35768" y="182767"/>
                </a:moveTo>
                <a:cubicBezTo>
                  <a:pt x="35543" y="182795"/>
                  <a:pt x="35375" y="182963"/>
                  <a:pt x="35375" y="183160"/>
                </a:cubicBezTo>
                <a:cubicBezTo>
                  <a:pt x="35375" y="183385"/>
                  <a:pt x="35543" y="183553"/>
                  <a:pt x="35768" y="183553"/>
                </a:cubicBezTo>
                <a:cubicBezTo>
                  <a:pt x="35964" y="183553"/>
                  <a:pt x="36161" y="183385"/>
                  <a:pt x="36161" y="183160"/>
                </a:cubicBezTo>
                <a:cubicBezTo>
                  <a:pt x="36161" y="182963"/>
                  <a:pt x="35964" y="182767"/>
                  <a:pt x="35768" y="182767"/>
                </a:cubicBezTo>
                <a:close/>
                <a:moveTo>
                  <a:pt x="37733" y="182767"/>
                </a:moveTo>
                <a:cubicBezTo>
                  <a:pt x="37508" y="182795"/>
                  <a:pt x="37340" y="182963"/>
                  <a:pt x="37340" y="183160"/>
                </a:cubicBezTo>
                <a:cubicBezTo>
                  <a:pt x="37340" y="183385"/>
                  <a:pt x="37508" y="183553"/>
                  <a:pt x="37733" y="183553"/>
                </a:cubicBezTo>
                <a:cubicBezTo>
                  <a:pt x="37929" y="183553"/>
                  <a:pt x="38126" y="183385"/>
                  <a:pt x="38126" y="183160"/>
                </a:cubicBezTo>
                <a:cubicBezTo>
                  <a:pt x="38126" y="182963"/>
                  <a:pt x="37929" y="182767"/>
                  <a:pt x="37733" y="182767"/>
                </a:cubicBezTo>
                <a:close/>
                <a:moveTo>
                  <a:pt x="27907" y="184760"/>
                </a:moveTo>
                <a:cubicBezTo>
                  <a:pt x="27682" y="184760"/>
                  <a:pt x="27514" y="184929"/>
                  <a:pt x="27514" y="185125"/>
                </a:cubicBezTo>
                <a:cubicBezTo>
                  <a:pt x="27514" y="185350"/>
                  <a:pt x="27682" y="185518"/>
                  <a:pt x="27907" y="185518"/>
                </a:cubicBezTo>
                <a:cubicBezTo>
                  <a:pt x="28103" y="185518"/>
                  <a:pt x="28300" y="185350"/>
                  <a:pt x="28300" y="185125"/>
                </a:cubicBezTo>
                <a:cubicBezTo>
                  <a:pt x="28300" y="184929"/>
                  <a:pt x="28103" y="184760"/>
                  <a:pt x="27907" y="184760"/>
                </a:cubicBezTo>
                <a:close/>
                <a:moveTo>
                  <a:pt x="29872" y="184760"/>
                </a:moveTo>
                <a:cubicBezTo>
                  <a:pt x="29647" y="184760"/>
                  <a:pt x="29479" y="184929"/>
                  <a:pt x="29479" y="185125"/>
                </a:cubicBezTo>
                <a:cubicBezTo>
                  <a:pt x="29479" y="185350"/>
                  <a:pt x="29647" y="185518"/>
                  <a:pt x="29872" y="185518"/>
                </a:cubicBezTo>
                <a:cubicBezTo>
                  <a:pt x="30069" y="185518"/>
                  <a:pt x="30265" y="185350"/>
                  <a:pt x="30265" y="185125"/>
                </a:cubicBezTo>
                <a:cubicBezTo>
                  <a:pt x="30265" y="184929"/>
                  <a:pt x="30069" y="184760"/>
                  <a:pt x="29872" y="184760"/>
                </a:cubicBezTo>
                <a:close/>
                <a:moveTo>
                  <a:pt x="31837" y="184760"/>
                </a:moveTo>
                <a:cubicBezTo>
                  <a:pt x="31613" y="184760"/>
                  <a:pt x="31444" y="184929"/>
                  <a:pt x="31444" y="185125"/>
                </a:cubicBezTo>
                <a:cubicBezTo>
                  <a:pt x="31444" y="185350"/>
                  <a:pt x="31613" y="185518"/>
                  <a:pt x="31837" y="185518"/>
                </a:cubicBezTo>
                <a:cubicBezTo>
                  <a:pt x="32034" y="185518"/>
                  <a:pt x="32230" y="185350"/>
                  <a:pt x="32230" y="185125"/>
                </a:cubicBezTo>
                <a:cubicBezTo>
                  <a:pt x="32230" y="184929"/>
                  <a:pt x="32034" y="184760"/>
                  <a:pt x="31837" y="184760"/>
                </a:cubicBezTo>
                <a:close/>
                <a:moveTo>
                  <a:pt x="33802" y="184760"/>
                </a:moveTo>
                <a:cubicBezTo>
                  <a:pt x="33578" y="184760"/>
                  <a:pt x="33409" y="184929"/>
                  <a:pt x="33409" y="185125"/>
                </a:cubicBezTo>
                <a:cubicBezTo>
                  <a:pt x="33409" y="185350"/>
                  <a:pt x="33578" y="185518"/>
                  <a:pt x="33802" y="185518"/>
                </a:cubicBezTo>
                <a:cubicBezTo>
                  <a:pt x="33999" y="185518"/>
                  <a:pt x="34195" y="185350"/>
                  <a:pt x="34195" y="185125"/>
                </a:cubicBezTo>
                <a:cubicBezTo>
                  <a:pt x="34195" y="184929"/>
                  <a:pt x="33999" y="184760"/>
                  <a:pt x="33802" y="184760"/>
                </a:cubicBezTo>
                <a:close/>
                <a:moveTo>
                  <a:pt x="35768" y="184760"/>
                </a:moveTo>
                <a:cubicBezTo>
                  <a:pt x="35543" y="184760"/>
                  <a:pt x="35375" y="184929"/>
                  <a:pt x="35375" y="185125"/>
                </a:cubicBezTo>
                <a:cubicBezTo>
                  <a:pt x="35375" y="185350"/>
                  <a:pt x="35543" y="185518"/>
                  <a:pt x="35768" y="185518"/>
                </a:cubicBezTo>
                <a:cubicBezTo>
                  <a:pt x="35964" y="185518"/>
                  <a:pt x="36161" y="185350"/>
                  <a:pt x="36161" y="185125"/>
                </a:cubicBezTo>
                <a:cubicBezTo>
                  <a:pt x="36161" y="184929"/>
                  <a:pt x="35964" y="184760"/>
                  <a:pt x="35768" y="184760"/>
                </a:cubicBezTo>
                <a:close/>
                <a:moveTo>
                  <a:pt x="37733" y="184760"/>
                </a:moveTo>
                <a:cubicBezTo>
                  <a:pt x="37508" y="184760"/>
                  <a:pt x="37340" y="184929"/>
                  <a:pt x="37340" y="185125"/>
                </a:cubicBezTo>
                <a:cubicBezTo>
                  <a:pt x="37340" y="185350"/>
                  <a:pt x="37508" y="185518"/>
                  <a:pt x="37733" y="185518"/>
                </a:cubicBezTo>
                <a:cubicBezTo>
                  <a:pt x="37929" y="185518"/>
                  <a:pt x="38126" y="185350"/>
                  <a:pt x="38126" y="185125"/>
                </a:cubicBezTo>
                <a:cubicBezTo>
                  <a:pt x="38126" y="184929"/>
                  <a:pt x="37929" y="184760"/>
                  <a:pt x="37733" y="184760"/>
                </a:cubicBezTo>
                <a:close/>
                <a:moveTo>
                  <a:pt x="25942" y="186725"/>
                </a:moveTo>
                <a:cubicBezTo>
                  <a:pt x="25717" y="186725"/>
                  <a:pt x="25549" y="186894"/>
                  <a:pt x="25549" y="187090"/>
                </a:cubicBezTo>
                <a:cubicBezTo>
                  <a:pt x="25549" y="187315"/>
                  <a:pt x="25717" y="187483"/>
                  <a:pt x="25942" y="187483"/>
                </a:cubicBezTo>
                <a:cubicBezTo>
                  <a:pt x="26138" y="187483"/>
                  <a:pt x="26335" y="187315"/>
                  <a:pt x="26335" y="187090"/>
                </a:cubicBezTo>
                <a:cubicBezTo>
                  <a:pt x="26335" y="186894"/>
                  <a:pt x="26138" y="186725"/>
                  <a:pt x="25942" y="186725"/>
                </a:cubicBezTo>
                <a:close/>
                <a:moveTo>
                  <a:pt x="27907" y="186725"/>
                </a:moveTo>
                <a:cubicBezTo>
                  <a:pt x="27682" y="186725"/>
                  <a:pt x="27514" y="186894"/>
                  <a:pt x="27514" y="187090"/>
                </a:cubicBezTo>
                <a:cubicBezTo>
                  <a:pt x="27514" y="187315"/>
                  <a:pt x="27682" y="187483"/>
                  <a:pt x="27907" y="187483"/>
                </a:cubicBezTo>
                <a:cubicBezTo>
                  <a:pt x="28103" y="187483"/>
                  <a:pt x="28300" y="187315"/>
                  <a:pt x="28300" y="187090"/>
                </a:cubicBezTo>
                <a:cubicBezTo>
                  <a:pt x="28300" y="186894"/>
                  <a:pt x="28103" y="186725"/>
                  <a:pt x="27907" y="186725"/>
                </a:cubicBezTo>
                <a:close/>
                <a:moveTo>
                  <a:pt x="29872" y="186725"/>
                </a:moveTo>
                <a:cubicBezTo>
                  <a:pt x="29647" y="186725"/>
                  <a:pt x="29479" y="186894"/>
                  <a:pt x="29479" y="187090"/>
                </a:cubicBezTo>
                <a:cubicBezTo>
                  <a:pt x="29479" y="187315"/>
                  <a:pt x="29647" y="187483"/>
                  <a:pt x="29872" y="187483"/>
                </a:cubicBezTo>
                <a:cubicBezTo>
                  <a:pt x="30069" y="187483"/>
                  <a:pt x="30265" y="187315"/>
                  <a:pt x="30265" y="187090"/>
                </a:cubicBezTo>
                <a:cubicBezTo>
                  <a:pt x="30265" y="186894"/>
                  <a:pt x="30069" y="186725"/>
                  <a:pt x="29872" y="186725"/>
                </a:cubicBezTo>
                <a:close/>
                <a:moveTo>
                  <a:pt x="31837" y="186725"/>
                </a:moveTo>
                <a:cubicBezTo>
                  <a:pt x="31613" y="186725"/>
                  <a:pt x="31444" y="186894"/>
                  <a:pt x="31444" y="187090"/>
                </a:cubicBezTo>
                <a:cubicBezTo>
                  <a:pt x="31444" y="187315"/>
                  <a:pt x="31613" y="187483"/>
                  <a:pt x="31837" y="187483"/>
                </a:cubicBezTo>
                <a:cubicBezTo>
                  <a:pt x="32034" y="187483"/>
                  <a:pt x="32230" y="187315"/>
                  <a:pt x="32230" y="187090"/>
                </a:cubicBezTo>
                <a:cubicBezTo>
                  <a:pt x="32230" y="186894"/>
                  <a:pt x="32034" y="186725"/>
                  <a:pt x="31837" y="186725"/>
                </a:cubicBezTo>
                <a:close/>
                <a:moveTo>
                  <a:pt x="33802" y="186725"/>
                </a:moveTo>
                <a:cubicBezTo>
                  <a:pt x="33578" y="186725"/>
                  <a:pt x="33409" y="186894"/>
                  <a:pt x="33409" y="187090"/>
                </a:cubicBezTo>
                <a:cubicBezTo>
                  <a:pt x="33409" y="187315"/>
                  <a:pt x="33578" y="187483"/>
                  <a:pt x="33802" y="187483"/>
                </a:cubicBezTo>
                <a:cubicBezTo>
                  <a:pt x="33999" y="187483"/>
                  <a:pt x="34195" y="187315"/>
                  <a:pt x="34195" y="187090"/>
                </a:cubicBezTo>
                <a:cubicBezTo>
                  <a:pt x="34195" y="186894"/>
                  <a:pt x="33999" y="186725"/>
                  <a:pt x="33802" y="186725"/>
                </a:cubicBezTo>
                <a:close/>
                <a:moveTo>
                  <a:pt x="35768" y="186725"/>
                </a:moveTo>
                <a:cubicBezTo>
                  <a:pt x="35543" y="186725"/>
                  <a:pt x="35375" y="186894"/>
                  <a:pt x="35375" y="187090"/>
                </a:cubicBezTo>
                <a:cubicBezTo>
                  <a:pt x="35375" y="187315"/>
                  <a:pt x="35543" y="187483"/>
                  <a:pt x="35768" y="187483"/>
                </a:cubicBezTo>
                <a:cubicBezTo>
                  <a:pt x="35964" y="187483"/>
                  <a:pt x="36161" y="187315"/>
                  <a:pt x="36161" y="187090"/>
                </a:cubicBezTo>
                <a:cubicBezTo>
                  <a:pt x="36161" y="186894"/>
                  <a:pt x="35964" y="186725"/>
                  <a:pt x="35768" y="186725"/>
                </a:cubicBezTo>
                <a:close/>
                <a:moveTo>
                  <a:pt x="25942" y="188691"/>
                </a:moveTo>
                <a:cubicBezTo>
                  <a:pt x="25717" y="188691"/>
                  <a:pt x="25549" y="188859"/>
                  <a:pt x="25549" y="189056"/>
                </a:cubicBezTo>
                <a:cubicBezTo>
                  <a:pt x="25549" y="189280"/>
                  <a:pt x="25717" y="189449"/>
                  <a:pt x="25942" y="189449"/>
                </a:cubicBezTo>
                <a:cubicBezTo>
                  <a:pt x="26138" y="189449"/>
                  <a:pt x="26335" y="189280"/>
                  <a:pt x="26335" y="189056"/>
                </a:cubicBezTo>
                <a:cubicBezTo>
                  <a:pt x="26335" y="188859"/>
                  <a:pt x="26138" y="188691"/>
                  <a:pt x="25942" y="188691"/>
                </a:cubicBezTo>
                <a:close/>
                <a:moveTo>
                  <a:pt x="27907" y="188691"/>
                </a:moveTo>
                <a:cubicBezTo>
                  <a:pt x="27682" y="188691"/>
                  <a:pt x="27514" y="188859"/>
                  <a:pt x="27514" y="189056"/>
                </a:cubicBezTo>
                <a:cubicBezTo>
                  <a:pt x="27514" y="189280"/>
                  <a:pt x="27682" y="189449"/>
                  <a:pt x="27907" y="189449"/>
                </a:cubicBezTo>
                <a:cubicBezTo>
                  <a:pt x="28103" y="189449"/>
                  <a:pt x="28300" y="189280"/>
                  <a:pt x="28300" y="189056"/>
                </a:cubicBezTo>
                <a:cubicBezTo>
                  <a:pt x="28300" y="188859"/>
                  <a:pt x="28103" y="188691"/>
                  <a:pt x="27907" y="188691"/>
                </a:cubicBezTo>
                <a:close/>
                <a:moveTo>
                  <a:pt x="29872" y="188691"/>
                </a:moveTo>
                <a:cubicBezTo>
                  <a:pt x="29647" y="188691"/>
                  <a:pt x="29479" y="188859"/>
                  <a:pt x="29479" y="189056"/>
                </a:cubicBezTo>
                <a:cubicBezTo>
                  <a:pt x="29479" y="189280"/>
                  <a:pt x="29647" y="189449"/>
                  <a:pt x="29872" y="189449"/>
                </a:cubicBezTo>
                <a:cubicBezTo>
                  <a:pt x="30069" y="189449"/>
                  <a:pt x="30265" y="189280"/>
                  <a:pt x="30265" y="189056"/>
                </a:cubicBezTo>
                <a:cubicBezTo>
                  <a:pt x="30265" y="188859"/>
                  <a:pt x="30069" y="188691"/>
                  <a:pt x="29872" y="188691"/>
                </a:cubicBezTo>
                <a:close/>
                <a:moveTo>
                  <a:pt x="31837" y="188691"/>
                </a:moveTo>
                <a:cubicBezTo>
                  <a:pt x="31613" y="188691"/>
                  <a:pt x="31444" y="188859"/>
                  <a:pt x="31444" y="189056"/>
                </a:cubicBezTo>
                <a:cubicBezTo>
                  <a:pt x="31444" y="189280"/>
                  <a:pt x="31613" y="189449"/>
                  <a:pt x="31837" y="189449"/>
                </a:cubicBezTo>
                <a:cubicBezTo>
                  <a:pt x="32034" y="189449"/>
                  <a:pt x="32230" y="189280"/>
                  <a:pt x="32230" y="189056"/>
                </a:cubicBezTo>
                <a:cubicBezTo>
                  <a:pt x="32230" y="188859"/>
                  <a:pt x="32034" y="188691"/>
                  <a:pt x="31837" y="188691"/>
                </a:cubicBezTo>
                <a:close/>
                <a:moveTo>
                  <a:pt x="33802" y="188691"/>
                </a:moveTo>
                <a:cubicBezTo>
                  <a:pt x="33578" y="188691"/>
                  <a:pt x="33409" y="188859"/>
                  <a:pt x="33409" y="189056"/>
                </a:cubicBezTo>
                <a:cubicBezTo>
                  <a:pt x="33409" y="189280"/>
                  <a:pt x="33578" y="189449"/>
                  <a:pt x="33802" y="189449"/>
                </a:cubicBezTo>
                <a:cubicBezTo>
                  <a:pt x="33999" y="189449"/>
                  <a:pt x="34195" y="189280"/>
                  <a:pt x="34195" y="189056"/>
                </a:cubicBezTo>
                <a:cubicBezTo>
                  <a:pt x="34195" y="188859"/>
                  <a:pt x="33999" y="188691"/>
                  <a:pt x="33802" y="188691"/>
                </a:cubicBezTo>
                <a:close/>
                <a:moveTo>
                  <a:pt x="35768" y="188691"/>
                </a:moveTo>
                <a:cubicBezTo>
                  <a:pt x="35543" y="188691"/>
                  <a:pt x="35375" y="188859"/>
                  <a:pt x="35375" y="189056"/>
                </a:cubicBezTo>
                <a:cubicBezTo>
                  <a:pt x="35375" y="189280"/>
                  <a:pt x="35543" y="189449"/>
                  <a:pt x="35768" y="189449"/>
                </a:cubicBezTo>
                <a:cubicBezTo>
                  <a:pt x="35964" y="189449"/>
                  <a:pt x="36161" y="189280"/>
                  <a:pt x="36161" y="189056"/>
                </a:cubicBezTo>
                <a:cubicBezTo>
                  <a:pt x="36161" y="188859"/>
                  <a:pt x="35964" y="188691"/>
                  <a:pt x="35768" y="188691"/>
                </a:cubicBezTo>
                <a:close/>
                <a:moveTo>
                  <a:pt x="23976" y="190628"/>
                </a:moveTo>
                <a:cubicBezTo>
                  <a:pt x="23752" y="190656"/>
                  <a:pt x="23583" y="190824"/>
                  <a:pt x="23583" y="191021"/>
                </a:cubicBezTo>
                <a:cubicBezTo>
                  <a:pt x="23583" y="191245"/>
                  <a:pt x="23752" y="191414"/>
                  <a:pt x="23976" y="191414"/>
                </a:cubicBezTo>
                <a:cubicBezTo>
                  <a:pt x="24173" y="191414"/>
                  <a:pt x="24369" y="191245"/>
                  <a:pt x="24369" y="191021"/>
                </a:cubicBezTo>
                <a:cubicBezTo>
                  <a:pt x="24369" y="190824"/>
                  <a:pt x="24173" y="190628"/>
                  <a:pt x="23976" y="190628"/>
                </a:cubicBezTo>
                <a:close/>
                <a:moveTo>
                  <a:pt x="25942" y="190628"/>
                </a:moveTo>
                <a:cubicBezTo>
                  <a:pt x="25717" y="190656"/>
                  <a:pt x="25549" y="190824"/>
                  <a:pt x="25549" y="191021"/>
                </a:cubicBezTo>
                <a:cubicBezTo>
                  <a:pt x="25549" y="191245"/>
                  <a:pt x="25717" y="191414"/>
                  <a:pt x="25942" y="191414"/>
                </a:cubicBezTo>
                <a:cubicBezTo>
                  <a:pt x="26138" y="191414"/>
                  <a:pt x="26335" y="191245"/>
                  <a:pt x="26335" y="191021"/>
                </a:cubicBezTo>
                <a:cubicBezTo>
                  <a:pt x="26335" y="190824"/>
                  <a:pt x="26138" y="190628"/>
                  <a:pt x="25942" y="190628"/>
                </a:cubicBezTo>
                <a:close/>
                <a:moveTo>
                  <a:pt x="27907" y="190628"/>
                </a:moveTo>
                <a:cubicBezTo>
                  <a:pt x="27682" y="190656"/>
                  <a:pt x="27514" y="190824"/>
                  <a:pt x="27514" y="191021"/>
                </a:cubicBezTo>
                <a:cubicBezTo>
                  <a:pt x="27514" y="191245"/>
                  <a:pt x="27682" y="191414"/>
                  <a:pt x="27907" y="191414"/>
                </a:cubicBezTo>
                <a:cubicBezTo>
                  <a:pt x="28103" y="191414"/>
                  <a:pt x="28300" y="191245"/>
                  <a:pt x="28300" y="191021"/>
                </a:cubicBezTo>
                <a:cubicBezTo>
                  <a:pt x="28300" y="190824"/>
                  <a:pt x="28103" y="190628"/>
                  <a:pt x="27907" y="190628"/>
                </a:cubicBezTo>
                <a:close/>
                <a:moveTo>
                  <a:pt x="29872" y="190628"/>
                </a:moveTo>
                <a:cubicBezTo>
                  <a:pt x="29647" y="190656"/>
                  <a:pt x="29479" y="190824"/>
                  <a:pt x="29479" y="191021"/>
                </a:cubicBezTo>
                <a:cubicBezTo>
                  <a:pt x="29479" y="191245"/>
                  <a:pt x="29647" y="191414"/>
                  <a:pt x="29872" y="191414"/>
                </a:cubicBezTo>
                <a:cubicBezTo>
                  <a:pt x="30069" y="191414"/>
                  <a:pt x="30265" y="191245"/>
                  <a:pt x="30265" y="191021"/>
                </a:cubicBezTo>
                <a:cubicBezTo>
                  <a:pt x="30265" y="190824"/>
                  <a:pt x="30069" y="190628"/>
                  <a:pt x="29872" y="190628"/>
                </a:cubicBezTo>
                <a:close/>
                <a:moveTo>
                  <a:pt x="31837" y="190628"/>
                </a:moveTo>
                <a:cubicBezTo>
                  <a:pt x="31613" y="190656"/>
                  <a:pt x="31444" y="190824"/>
                  <a:pt x="31444" y="191021"/>
                </a:cubicBezTo>
                <a:cubicBezTo>
                  <a:pt x="31444" y="191245"/>
                  <a:pt x="31613" y="191414"/>
                  <a:pt x="31837" y="191414"/>
                </a:cubicBezTo>
                <a:cubicBezTo>
                  <a:pt x="32034" y="191414"/>
                  <a:pt x="32230" y="191245"/>
                  <a:pt x="32230" y="191021"/>
                </a:cubicBezTo>
                <a:cubicBezTo>
                  <a:pt x="32230" y="190824"/>
                  <a:pt x="32034" y="190628"/>
                  <a:pt x="31837" y="190628"/>
                </a:cubicBezTo>
                <a:close/>
                <a:moveTo>
                  <a:pt x="33802" y="190628"/>
                </a:moveTo>
                <a:cubicBezTo>
                  <a:pt x="33578" y="190656"/>
                  <a:pt x="33409" y="190824"/>
                  <a:pt x="33409" y="191021"/>
                </a:cubicBezTo>
                <a:cubicBezTo>
                  <a:pt x="33409" y="191245"/>
                  <a:pt x="33578" y="191414"/>
                  <a:pt x="33802" y="191414"/>
                </a:cubicBezTo>
                <a:cubicBezTo>
                  <a:pt x="33999" y="191414"/>
                  <a:pt x="34195" y="191245"/>
                  <a:pt x="34195" y="191021"/>
                </a:cubicBezTo>
                <a:cubicBezTo>
                  <a:pt x="34195" y="190824"/>
                  <a:pt x="33999" y="190628"/>
                  <a:pt x="33802" y="190628"/>
                </a:cubicBezTo>
                <a:close/>
                <a:moveTo>
                  <a:pt x="23976" y="192593"/>
                </a:moveTo>
                <a:cubicBezTo>
                  <a:pt x="23752" y="192593"/>
                  <a:pt x="23583" y="192790"/>
                  <a:pt x="23583" y="192986"/>
                </a:cubicBezTo>
                <a:cubicBezTo>
                  <a:pt x="23583" y="193211"/>
                  <a:pt x="23752" y="193379"/>
                  <a:pt x="23976" y="193379"/>
                </a:cubicBezTo>
                <a:cubicBezTo>
                  <a:pt x="24173" y="193379"/>
                  <a:pt x="24369" y="193211"/>
                  <a:pt x="24369" y="192986"/>
                </a:cubicBezTo>
                <a:cubicBezTo>
                  <a:pt x="24369" y="192790"/>
                  <a:pt x="24173" y="192593"/>
                  <a:pt x="23976" y="192593"/>
                </a:cubicBezTo>
                <a:close/>
                <a:moveTo>
                  <a:pt x="25942" y="192593"/>
                </a:moveTo>
                <a:cubicBezTo>
                  <a:pt x="25717" y="192593"/>
                  <a:pt x="25549" y="192790"/>
                  <a:pt x="25549" y="192986"/>
                </a:cubicBezTo>
                <a:cubicBezTo>
                  <a:pt x="25549" y="193211"/>
                  <a:pt x="25717" y="193379"/>
                  <a:pt x="25942" y="193379"/>
                </a:cubicBezTo>
                <a:cubicBezTo>
                  <a:pt x="26138" y="193379"/>
                  <a:pt x="26335" y="193211"/>
                  <a:pt x="26335" y="192986"/>
                </a:cubicBezTo>
                <a:cubicBezTo>
                  <a:pt x="26335" y="192790"/>
                  <a:pt x="26138" y="192593"/>
                  <a:pt x="25942" y="192593"/>
                </a:cubicBezTo>
                <a:close/>
                <a:moveTo>
                  <a:pt x="27907" y="192593"/>
                </a:moveTo>
                <a:cubicBezTo>
                  <a:pt x="27682" y="192593"/>
                  <a:pt x="27514" y="192790"/>
                  <a:pt x="27514" y="192986"/>
                </a:cubicBezTo>
                <a:cubicBezTo>
                  <a:pt x="27514" y="193211"/>
                  <a:pt x="27682" y="193379"/>
                  <a:pt x="27907" y="193379"/>
                </a:cubicBezTo>
                <a:cubicBezTo>
                  <a:pt x="28103" y="193379"/>
                  <a:pt x="28300" y="193211"/>
                  <a:pt x="28300" y="192986"/>
                </a:cubicBezTo>
                <a:cubicBezTo>
                  <a:pt x="28300" y="192790"/>
                  <a:pt x="28103" y="192593"/>
                  <a:pt x="27907" y="192593"/>
                </a:cubicBezTo>
                <a:close/>
                <a:moveTo>
                  <a:pt x="29872" y="192593"/>
                </a:moveTo>
                <a:cubicBezTo>
                  <a:pt x="29647" y="192593"/>
                  <a:pt x="29479" y="192790"/>
                  <a:pt x="29479" y="192986"/>
                </a:cubicBezTo>
                <a:cubicBezTo>
                  <a:pt x="29479" y="193211"/>
                  <a:pt x="29647" y="193379"/>
                  <a:pt x="29872" y="193379"/>
                </a:cubicBezTo>
                <a:cubicBezTo>
                  <a:pt x="30069" y="193379"/>
                  <a:pt x="30265" y="193211"/>
                  <a:pt x="30265" y="192986"/>
                </a:cubicBezTo>
                <a:cubicBezTo>
                  <a:pt x="30265" y="192790"/>
                  <a:pt x="30069" y="192593"/>
                  <a:pt x="29872" y="192593"/>
                </a:cubicBezTo>
                <a:close/>
                <a:moveTo>
                  <a:pt x="31837" y="192593"/>
                </a:moveTo>
                <a:cubicBezTo>
                  <a:pt x="31613" y="192593"/>
                  <a:pt x="31444" y="192790"/>
                  <a:pt x="31444" y="192986"/>
                </a:cubicBezTo>
                <a:cubicBezTo>
                  <a:pt x="31444" y="193211"/>
                  <a:pt x="31613" y="193379"/>
                  <a:pt x="31837" y="193379"/>
                </a:cubicBezTo>
                <a:cubicBezTo>
                  <a:pt x="32034" y="193379"/>
                  <a:pt x="32230" y="193211"/>
                  <a:pt x="32230" y="192986"/>
                </a:cubicBezTo>
                <a:cubicBezTo>
                  <a:pt x="32230" y="192790"/>
                  <a:pt x="32034" y="192593"/>
                  <a:pt x="31837" y="192593"/>
                </a:cubicBezTo>
                <a:close/>
                <a:moveTo>
                  <a:pt x="33802" y="192593"/>
                </a:moveTo>
                <a:cubicBezTo>
                  <a:pt x="33578" y="192593"/>
                  <a:pt x="33409" y="192790"/>
                  <a:pt x="33409" y="192986"/>
                </a:cubicBezTo>
                <a:cubicBezTo>
                  <a:pt x="33409" y="193211"/>
                  <a:pt x="33578" y="193379"/>
                  <a:pt x="33802" y="193379"/>
                </a:cubicBezTo>
                <a:cubicBezTo>
                  <a:pt x="33999" y="193379"/>
                  <a:pt x="34195" y="193211"/>
                  <a:pt x="34195" y="192986"/>
                </a:cubicBezTo>
                <a:cubicBezTo>
                  <a:pt x="34195" y="192790"/>
                  <a:pt x="33999" y="192593"/>
                  <a:pt x="33802" y="192593"/>
                </a:cubicBezTo>
                <a:close/>
                <a:moveTo>
                  <a:pt x="22011" y="194586"/>
                </a:moveTo>
                <a:cubicBezTo>
                  <a:pt x="21787" y="194586"/>
                  <a:pt x="21618" y="194755"/>
                  <a:pt x="21618" y="194951"/>
                </a:cubicBezTo>
                <a:cubicBezTo>
                  <a:pt x="21618" y="195176"/>
                  <a:pt x="21787" y="195344"/>
                  <a:pt x="22011" y="195344"/>
                </a:cubicBezTo>
                <a:cubicBezTo>
                  <a:pt x="22208" y="195344"/>
                  <a:pt x="22404" y="195176"/>
                  <a:pt x="22404" y="194951"/>
                </a:cubicBezTo>
                <a:cubicBezTo>
                  <a:pt x="22404" y="194755"/>
                  <a:pt x="22208" y="194586"/>
                  <a:pt x="22011" y="194586"/>
                </a:cubicBezTo>
                <a:close/>
                <a:moveTo>
                  <a:pt x="23976" y="194586"/>
                </a:moveTo>
                <a:cubicBezTo>
                  <a:pt x="23752" y="194586"/>
                  <a:pt x="23583" y="194755"/>
                  <a:pt x="23583" y="194951"/>
                </a:cubicBezTo>
                <a:cubicBezTo>
                  <a:pt x="23583" y="195176"/>
                  <a:pt x="23752" y="195344"/>
                  <a:pt x="23976" y="195344"/>
                </a:cubicBezTo>
                <a:cubicBezTo>
                  <a:pt x="24173" y="195344"/>
                  <a:pt x="24369" y="195176"/>
                  <a:pt x="24369" y="194951"/>
                </a:cubicBezTo>
                <a:cubicBezTo>
                  <a:pt x="24369" y="194755"/>
                  <a:pt x="24173" y="194586"/>
                  <a:pt x="23976" y="194586"/>
                </a:cubicBezTo>
                <a:close/>
                <a:moveTo>
                  <a:pt x="25942" y="194586"/>
                </a:moveTo>
                <a:cubicBezTo>
                  <a:pt x="25717" y="194586"/>
                  <a:pt x="25549" y="194755"/>
                  <a:pt x="25549" y="194951"/>
                </a:cubicBezTo>
                <a:cubicBezTo>
                  <a:pt x="25549" y="195176"/>
                  <a:pt x="25717" y="195344"/>
                  <a:pt x="25942" y="195344"/>
                </a:cubicBezTo>
                <a:cubicBezTo>
                  <a:pt x="26138" y="195344"/>
                  <a:pt x="26335" y="195176"/>
                  <a:pt x="26335" y="194951"/>
                </a:cubicBezTo>
                <a:cubicBezTo>
                  <a:pt x="26335" y="194755"/>
                  <a:pt x="26138" y="194586"/>
                  <a:pt x="25942" y="194586"/>
                </a:cubicBezTo>
                <a:close/>
                <a:moveTo>
                  <a:pt x="27907" y="194586"/>
                </a:moveTo>
                <a:cubicBezTo>
                  <a:pt x="27682" y="194586"/>
                  <a:pt x="27514" y="194755"/>
                  <a:pt x="27514" y="194951"/>
                </a:cubicBezTo>
                <a:cubicBezTo>
                  <a:pt x="27514" y="195176"/>
                  <a:pt x="27682" y="195344"/>
                  <a:pt x="27907" y="195344"/>
                </a:cubicBezTo>
                <a:cubicBezTo>
                  <a:pt x="28103" y="195344"/>
                  <a:pt x="28300" y="195176"/>
                  <a:pt x="28300" y="194951"/>
                </a:cubicBezTo>
                <a:cubicBezTo>
                  <a:pt x="28300" y="194755"/>
                  <a:pt x="28103" y="194586"/>
                  <a:pt x="27907" y="194586"/>
                </a:cubicBezTo>
                <a:close/>
                <a:moveTo>
                  <a:pt x="29872" y="194586"/>
                </a:moveTo>
                <a:cubicBezTo>
                  <a:pt x="29647" y="194586"/>
                  <a:pt x="29479" y="194755"/>
                  <a:pt x="29479" y="194951"/>
                </a:cubicBezTo>
                <a:cubicBezTo>
                  <a:pt x="29479" y="195176"/>
                  <a:pt x="29647" y="195344"/>
                  <a:pt x="29872" y="195344"/>
                </a:cubicBezTo>
                <a:cubicBezTo>
                  <a:pt x="30069" y="195344"/>
                  <a:pt x="30265" y="195176"/>
                  <a:pt x="30265" y="194951"/>
                </a:cubicBezTo>
                <a:cubicBezTo>
                  <a:pt x="30265" y="194755"/>
                  <a:pt x="30069" y="194586"/>
                  <a:pt x="29872" y="194586"/>
                </a:cubicBezTo>
                <a:close/>
                <a:moveTo>
                  <a:pt x="31837" y="194586"/>
                </a:moveTo>
                <a:cubicBezTo>
                  <a:pt x="31613" y="194586"/>
                  <a:pt x="31444" y="194755"/>
                  <a:pt x="31444" y="194951"/>
                </a:cubicBezTo>
                <a:cubicBezTo>
                  <a:pt x="31444" y="195176"/>
                  <a:pt x="31613" y="195344"/>
                  <a:pt x="31837" y="195344"/>
                </a:cubicBezTo>
                <a:cubicBezTo>
                  <a:pt x="32034" y="195344"/>
                  <a:pt x="32230" y="195176"/>
                  <a:pt x="32230" y="194951"/>
                </a:cubicBezTo>
                <a:cubicBezTo>
                  <a:pt x="32230" y="194755"/>
                  <a:pt x="32034" y="194586"/>
                  <a:pt x="31837" y="194586"/>
                </a:cubicBezTo>
                <a:close/>
                <a:moveTo>
                  <a:pt x="20046" y="196552"/>
                </a:moveTo>
                <a:cubicBezTo>
                  <a:pt x="19821" y="196552"/>
                  <a:pt x="19653" y="196720"/>
                  <a:pt x="19653" y="196917"/>
                </a:cubicBezTo>
                <a:cubicBezTo>
                  <a:pt x="19653" y="197141"/>
                  <a:pt x="19821" y="197310"/>
                  <a:pt x="20046" y="197310"/>
                </a:cubicBezTo>
                <a:cubicBezTo>
                  <a:pt x="20242" y="197310"/>
                  <a:pt x="20411" y="197141"/>
                  <a:pt x="20411" y="196917"/>
                </a:cubicBezTo>
                <a:cubicBezTo>
                  <a:pt x="20411" y="196720"/>
                  <a:pt x="20242" y="196552"/>
                  <a:pt x="20046" y="196552"/>
                </a:cubicBezTo>
                <a:close/>
                <a:moveTo>
                  <a:pt x="22011" y="196552"/>
                </a:moveTo>
                <a:cubicBezTo>
                  <a:pt x="21787" y="196552"/>
                  <a:pt x="21618" y="196720"/>
                  <a:pt x="21618" y="196917"/>
                </a:cubicBezTo>
                <a:cubicBezTo>
                  <a:pt x="21618" y="197141"/>
                  <a:pt x="21787" y="197310"/>
                  <a:pt x="22011" y="197310"/>
                </a:cubicBezTo>
                <a:cubicBezTo>
                  <a:pt x="22208" y="197310"/>
                  <a:pt x="22404" y="197141"/>
                  <a:pt x="22404" y="196917"/>
                </a:cubicBezTo>
                <a:cubicBezTo>
                  <a:pt x="22404" y="196720"/>
                  <a:pt x="22208" y="196552"/>
                  <a:pt x="22011" y="196552"/>
                </a:cubicBezTo>
                <a:close/>
                <a:moveTo>
                  <a:pt x="23976" y="196552"/>
                </a:moveTo>
                <a:cubicBezTo>
                  <a:pt x="23752" y="196552"/>
                  <a:pt x="23583" y="196720"/>
                  <a:pt x="23583" y="196917"/>
                </a:cubicBezTo>
                <a:cubicBezTo>
                  <a:pt x="23583" y="197141"/>
                  <a:pt x="23752" y="197310"/>
                  <a:pt x="23976" y="197310"/>
                </a:cubicBezTo>
                <a:cubicBezTo>
                  <a:pt x="24173" y="197310"/>
                  <a:pt x="24369" y="197141"/>
                  <a:pt x="24369" y="196917"/>
                </a:cubicBezTo>
                <a:cubicBezTo>
                  <a:pt x="24369" y="196720"/>
                  <a:pt x="24173" y="196552"/>
                  <a:pt x="23976" y="196552"/>
                </a:cubicBezTo>
                <a:close/>
                <a:moveTo>
                  <a:pt x="25942" y="196552"/>
                </a:moveTo>
                <a:cubicBezTo>
                  <a:pt x="25717" y="196552"/>
                  <a:pt x="25549" y="196720"/>
                  <a:pt x="25549" y="196917"/>
                </a:cubicBezTo>
                <a:cubicBezTo>
                  <a:pt x="25549" y="197141"/>
                  <a:pt x="25717" y="197310"/>
                  <a:pt x="25942" y="197310"/>
                </a:cubicBezTo>
                <a:cubicBezTo>
                  <a:pt x="26138" y="197310"/>
                  <a:pt x="26335" y="197141"/>
                  <a:pt x="26335" y="196917"/>
                </a:cubicBezTo>
                <a:cubicBezTo>
                  <a:pt x="26335" y="196720"/>
                  <a:pt x="26138" y="196552"/>
                  <a:pt x="25942" y="196552"/>
                </a:cubicBezTo>
                <a:close/>
                <a:moveTo>
                  <a:pt x="27907" y="196552"/>
                </a:moveTo>
                <a:cubicBezTo>
                  <a:pt x="27682" y="196552"/>
                  <a:pt x="27514" y="196720"/>
                  <a:pt x="27514" y="196917"/>
                </a:cubicBezTo>
                <a:cubicBezTo>
                  <a:pt x="27514" y="197141"/>
                  <a:pt x="27682" y="197310"/>
                  <a:pt x="27907" y="197310"/>
                </a:cubicBezTo>
                <a:cubicBezTo>
                  <a:pt x="28103" y="197310"/>
                  <a:pt x="28300" y="197141"/>
                  <a:pt x="28300" y="196917"/>
                </a:cubicBezTo>
                <a:cubicBezTo>
                  <a:pt x="28300" y="196720"/>
                  <a:pt x="28103" y="196552"/>
                  <a:pt x="27907" y="196552"/>
                </a:cubicBezTo>
                <a:close/>
                <a:moveTo>
                  <a:pt x="29872" y="196552"/>
                </a:moveTo>
                <a:cubicBezTo>
                  <a:pt x="29647" y="196552"/>
                  <a:pt x="29479" y="196720"/>
                  <a:pt x="29479" y="196917"/>
                </a:cubicBezTo>
                <a:cubicBezTo>
                  <a:pt x="29479" y="197141"/>
                  <a:pt x="29647" y="197310"/>
                  <a:pt x="29872" y="197310"/>
                </a:cubicBezTo>
                <a:cubicBezTo>
                  <a:pt x="30069" y="197310"/>
                  <a:pt x="30265" y="197141"/>
                  <a:pt x="30265" y="196917"/>
                </a:cubicBezTo>
                <a:cubicBezTo>
                  <a:pt x="30265" y="196720"/>
                  <a:pt x="30069" y="196552"/>
                  <a:pt x="29872" y="196552"/>
                </a:cubicBezTo>
                <a:close/>
                <a:moveTo>
                  <a:pt x="18081" y="198517"/>
                </a:moveTo>
                <a:cubicBezTo>
                  <a:pt x="17856" y="198517"/>
                  <a:pt x="17688" y="198685"/>
                  <a:pt x="17688" y="198882"/>
                </a:cubicBezTo>
                <a:cubicBezTo>
                  <a:pt x="17688" y="199106"/>
                  <a:pt x="17856" y="199275"/>
                  <a:pt x="18081" y="199275"/>
                </a:cubicBezTo>
                <a:cubicBezTo>
                  <a:pt x="18277" y="199275"/>
                  <a:pt x="18474" y="199106"/>
                  <a:pt x="18474" y="198882"/>
                </a:cubicBezTo>
                <a:cubicBezTo>
                  <a:pt x="18474" y="198685"/>
                  <a:pt x="18277" y="198517"/>
                  <a:pt x="18081" y="198517"/>
                </a:cubicBezTo>
                <a:close/>
                <a:moveTo>
                  <a:pt x="20046" y="198517"/>
                </a:moveTo>
                <a:cubicBezTo>
                  <a:pt x="19821" y="198517"/>
                  <a:pt x="19653" y="198685"/>
                  <a:pt x="19653" y="198882"/>
                </a:cubicBezTo>
                <a:cubicBezTo>
                  <a:pt x="19653" y="199106"/>
                  <a:pt x="19821" y="199275"/>
                  <a:pt x="20046" y="199275"/>
                </a:cubicBezTo>
                <a:cubicBezTo>
                  <a:pt x="20242" y="199275"/>
                  <a:pt x="20411" y="199106"/>
                  <a:pt x="20411" y="198882"/>
                </a:cubicBezTo>
                <a:cubicBezTo>
                  <a:pt x="20411" y="198685"/>
                  <a:pt x="20242" y="198517"/>
                  <a:pt x="20046" y="198517"/>
                </a:cubicBezTo>
                <a:close/>
                <a:moveTo>
                  <a:pt x="22011" y="198517"/>
                </a:moveTo>
                <a:cubicBezTo>
                  <a:pt x="21787" y="198517"/>
                  <a:pt x="21618" y="198685"/>
                  <a:pt x="21618" y="198882"/>
                </a:cubicBezTo>
                <a:cubicBezTo>
                  <a:pt x="21618" y="199106"/>
                  <a:pt x="21787" y="199275"/>
                  <a:pt x="22011" y="199275"/>
                </a:cubicBezTo>
                <a:cubicBezTo>
                  <a:pt x="22208" y="199275"/>
                  <a:pt x="22404" y="199106"/>
                  <a:pt x="22404" y="198882"/>
                </a:cubicBezTo>
                <a:cubicBezTo>
                  <a:pt x="22404" y="198685"/>
                  <a:pt x="22208" y="198517"/>
                  <a:pt x="22011" y="198517"/>
                </a:cubicBezTo>
                <a:close/>
                <a:moveTo>
                  <a:pt x="23976" y="198517"/>
                </a:moveTo>
                <a:cubicBezTo>
                  <a:pt x="23752" y="198517"/>
                  <a:pt x="23583" y="198685"/>
                  <a:pt x="23583" y="198882"/>
                </a:cubicBezTo>
                <a:cubicBezTo>
                  <a:pt x="23583" y="199106"/>
                  <a:pt x="23752" y="199275"/>
                  <a:pt x="23976" y="199275"/>
                </a:cubicBezTo>
                <a:cubicBezTo>
                  <a:pt x="24173" y="199275"/>
                  <a:pt x="24369" y="199106"/>
                  <a:pt x="24369" y="198882"/>
                </a:cubicBezTo>
                <a:cubicBezTo>
                  <a:pt x="24369" y="198685"/>
                  <a:pt x="24173" y="198517"/>
                  <a:pt x="23976" y="198517"/>
                </a:cubicBezTo>
                <a:close/>
                <a:moveTo>
                  <a:pt x="25942" y="198517"/>
                </a:moveTo>
                <a:cubicBezTo>
                  <a:pt x="25717" y="198517"/>
                  <a:pt x="25549" y="198685"/>
                  <a:pt x="25549" y="198882"/>
                </a:cubicBezTo>
                <a:cubicBezTo>
                  <a:pt x="25549" y="199106"/>
                  <a:pt x="25717" y="199275"/>
                  <a:pt x="25942" y="199275"/>
                </a:cubicBezTo>
                <a:cubicBezTo>
                  <a:pt x="26138" y="199275"/>
                  <a:pt x="26335" y="199106"/>
                  <a:pt x="26335" y="198882"/>
                </a:cubicBezTo>
                <a:cubicBezTo>
                  <a:pt x="26335" y="198685"/>
                  <a:pt x="26138" y="198517"/>
                  <a:pt x="25942" y="198517"/>
                </a:cubicBezTo>
                <a:close/>
                <a:moveTo>
                  <a:pt x="27907" y="198517"/>
                </a:moveTo>
                <a:cubicBezTo>
                  <a:pt x="27682" y="198517"/>
                  <a:pt x="27514" y="198685"/>
                  <a:pt x="27514" y="198882"/>
                </a:cubicBezTo>
                <a:cubicBezTo>
                  <a:pt x="27514" y="199106"/>
                  <a:pt x="27682" y="199275"/>
                  <a:pt x="27907" y="199275"/>
                </a:cubicBezTo>
                <a:cubicBezTo>
                  <a:pt x="28103" y="199275"/>
                  <a:pt x="28300" y="199106"/>
                  <a:pt x="28300" y="198882"/>
                </a:cubicBezTo>
                <a:cubicBezTo>
                  <a:pt x="28300" y="198685"/>
                  <a:pt x="28103" y="198517"/>
                  <a:pt x="27907" y="198517"/>
                </a:cubicBezTo>
                <a:close/>
                <a:moveTo>
                  <a:pt x="29872" y="198517"/>
                </a:moveTo>
                <a:cubicBezTo>
                  <a:pt x="29647" y="198517"/>
                  <a:pt x="29479" y="198685"/>
                  <a:pt x="29479" y="198882"/>
                </a:cubicBezTo>
                <a:cubicBezTo>
                  <a:pt x="29479" y="199106"/>
                  <a:pt x="29647" y="199275"/>
                  <a:pt x="29872" y="199275"/>
                </a:cubicBezTo>
                <a:cubicBezTo>
                  <a:pt x="30069" y="199275"/>
                  <a:pt x="30265" y="199106"/>
                  <a:pt x="30265" y="198882"/>
                </a:cubicBezTo>
                <a:cubicBezTo>
                  <a:pt x="30265" y="198685"/>
                  <a:pt x="30069" y="198517"/>
                  <a:pt x="29872" y="198517"/>
                </a:cubicBezTo>
                <a:close/>
                <a:moveTo>
                  <a:pt x="16115" y="200454"/>
                </a:moveTo>
                <a:cubicBezTo>
                  <a:pt x="15891" y="200454"/>
                  <a:pt x="15722" y="200651"/>
                  <a:pt x="15722" y="200847"/>
                </a:cubicBezTo>
                <a:cubicBezTo>
                  <a:pt x="15722" y="201072"/>
                  <a:pt x="15891" y="201240"/>
                  <a:pt x="16115" y="201240"/>
                </a:cubicBezTo>
                <a:cubicBezTo>
                  <a:pt x="16312" y="201240"/>
                  <a:pt x="16509" y="201072"/>
                  <a:pt x="16509" y="200847"/>
                </a:cubicBezTo>
                <a:cubicBezTo>
                  <a:pt x="16509" y="200651"/>
                  <a:pt x="16312" y="200454"/>
                  <a:pt x="16115" y="200454"/>
                </a:cubicBezTo>
                <a:close/>
                <a:moveTo>
                  <a:pt x="18081" y="200454"/>
                </a:moveTo>
                <a:cubicBezTo>
                  <a:pt x="17856" y="200454"/>
                  <a:pt x="17688" y="200651"/>
                  <a:pt x="17688" y="200847"/>
                </a:cubicBezTo>
                <a:cubicBezTo>
                  <a:pt x="17688" y="201072"/>
                  <a:pt x="17856" y="201240"/>
                  <a:pt x="18081" y="201240"/>
                </a:cubicBezTo>
                <a:cubicBezTo>
                  <a:pt x="18277" y="201240"/>
                  <a:pt x="18474" y="201072"/>
                  <a:pt x="18474" y="200847"/>
                </a:cubicBezTo>
                <a:cubicBezTo>
                  <a:pt x="18474" y="200651"/>
                  <a:pt x="18277" y="200454"/>
                  <a:pt x="18081" y="200454"/>
                </a:cubicBezTo>
                <a:close/>
                <a:moveTo>
                  <a:pt x="20046" y="200454"/>
                </a:moveTo>
                <a:cubicBezTo>
                  <a:pt x="19821" y="200454"/>
                  <a:pt x="19653" y="200651"/>
                  <a:pt x="19653" y="200847"/>
                </a:cubicBezTo>
                <a:cubicBezTo>
                  <a:pt x="19653" y="201072"/>
                  <a:pt x="19821" y="201240"/>
                  <a:pt x="20046" y="201240"/>
                </a:cubicBezTo>
                <a:cubicBezTo>
                  <a:pt x="20242" y="201240"/>
                  <a:pt x="20411" y="201072"/>
                  <a:pt x="20411" y="200847"/>
                </a:cubicBezTo>
                <a:cubicBezTo>
                  <a:pt x="20411" y="200651"/>
                  <a:pt x="20242" y="200454"/>
                  <a:pt x="20046" y="200454"/>
                </a:cubicBezTo>
                <a:close/>
                <a:moveTo>
                  <a:pt x="22011" y="200454"/>
                </a:moveTo>
                <a:cubicBezTo>
                  <a:pt x="21787" y="200482"/>
                  <a:pt x="21618" y="200651"/>
                  <a:pt x="21618" y="200847"/>
                </a:cubicBezTo>
                <a:cubicBezTo>
                  <a:pt x="21618" y="201072"/>
                  <a:pt x="21787" y="201240"/>
                  <a:pt x="22011" y="201240"/>
                </a:cubicBezTo>
                <a:cubicBezTo>
                  <a:pt x="22208" y="201240"/>
                  <a:pt x="22404" y="201072"/>
                  <a:pt x="22404" y="200847"/>
                </a:cubicBezTo>
                <a:cubicBezTo>
                  <a:pt x="22404" y="200651"/>
                  <a:pt x="22208" y="200454"/>
                  <a:pt x="22011" y="200454"/>
                </a:cubicBezTo>
                <a:close/>
                <a:moveTo>
                  <a:pt x="23976" y="200454"/>
                </a:moveTo>
                <a:cubicBezTo>
                  <a:pt x="23752" y="200482"/>
                  <a:pt x="23583" y="200651"/>
                  <a:pt x="23583" y="200847"/>
                </a:cubicBezTo>
                <a:cubicBezTo>
                  <a:pt x="23583" y="201072"/>
                  <a:pt x="23752" y="201240"/>
                  <a:pt x="23976" y="201240"/>
                </a:cubicBezTo>
                <a:cubicBezTo>
                  <a:pt x="24173" y="201240"/>
                  <a:pt x="24369" y="201072"/>
                  <a:pt x="24369" y="200847"/>
                </a:cubicBezTo>
                <a:cubicBezTo>
                  <a:pt x="24369" y="200651"/>
                  <a:pt x="24173" y="200454"/>
                  <a:pt x="23976" y="200454"/>
                </a:cubicBezTo>
                <a:close/>
                <a:moveTo>
                  <a:pt x="25942" y="200454"/>
                </a:moveTo>
                <a:cubicBezTo>
                  <a:pt x="25717" y="200482"/>
                  <a:pt x="25549" y="200651"/>
                  <a:pt x="25549" y="200847"/>
                </a:cubicBezTo>
                <a:cubicBezTo>
                  <a:pt x="25549" y="201072"/>
                  <a:pt x="25717" y="201240"/>
                  <a:pt x="25942" y="201240"/>
                </a:cubicBezTo>
                <a:cubicBezTo>
                  <a:pt x="26138" y="201240"/>
                  <a:pt x="26335" y="201072"/>
                  <a:pt x="26335" y="200847"/>
                </a:cubicBezTo>
                <a:cubicBezTo>
                  <a:pt x="26335" y="200651"/>
                  <a:pt x="26138" y="200454"/>
                  <a:pt x="25942" y="200454"/>
                </a:cubicBezTo>
                <a:close/>
                <a:moveTo>
                  <a:pt x="27907" y="200454"/>
                </a:moveTo>
                <a:cubicBezTo>
                  <a:pt x="27682" y="200482"/>
                  <a:pt x="27514" y="200651"/>
                  <a:pt x="27514" y="200847"/>
                </a:cubicBezTo>
                <a:cubicBezTo>
                  <a:pt x="27514" y="201072"/>
                  <a:pt x="27682" y="201240"/>
                  <a:pt x="27907" y="201240"/>
                </a:cubicBezTo>
                <a:cubicBezTo>
                  <a:pt x="28103" y="201240"/>
                  <a:pt x="28300" y="201072"/>
                  <a:pt x="28300" y="200847"/>
                </a:cubicBezTo>
                <a:cubicBezTo>
                  <a:pt x="28300" y="200651"/>
                  <a:pt x="28103" y="200454"/>
                  <a:pt x="27907" y="200454"/>
                </a:cubicBezTo>
                <a:close/>
                <a:moveTo>
                  <a:pt x="16115" y="202419"/>
                </a:moveTo>
                <a:cubicBezTo>
                  <a:pt x="15891" y="202419"/>
                  <a:pt x="15722" y="202616"/>
                  <a:pt x="15722" y="202812"/>
                </a:cubicBezTo>
                <a:cubicBezTo>
                  <a:pt x="15722" y="203037"/>
                  <a:pt x="15891" y="203205"/>
                  <a:pt x="16115" y="203205"/>
                </a:cubicBezTo>
                <a:cubicBezTo>
                  <a:pt x="16312" y="203205"/>
                  <a:pt x="16509" y="203037"/>
                  <a:pt x="16509" y="202812"/>
                </a:cubicBezTo>
                <a:cubicBezTo>
                  <a:pt x="16509" y="202616"/>
                  <a:pt x="16312" y="202419"/>
                  <a:pt x="16115" y="202419"/>
                </a:cubicBezTo>
                <a:close/>
                <a:moveTo>
                  <a:pt x="18081" y="202419"/>
                </a:moveTo>
                <a:cubicBezTo>
                  <a:pt x="17856" y="202419"/>
                  <a:pt x="17688" y="202616"/>
                  <a:pt x="17688" y="202812"/>
                </a:cubicBezTo>
                <a:cubicBezTo>
                  <a:pt x="17688" y="203037"/>
                  <a:pt x="17856" y="203205"/>
                  <a:pt x="18081" y="203205"/>
                </a:cubicBezTo>
                <a:cubicBezTo>
                  <a:pt x="18277" y="203205"/>
                  <a:pt x="18474" y="203037"/>
                  <a:pt x="18474" y="202812"/>
                </a:cubicBezTo>
                <a:cubicBezTo>
                  <a:pt x="18474" y="202616"/>
                  <a:pt x="18277" y="202419"/>
                  <a:pt x="18081" y="202419"/>
                </a:cubicBezTo>
                <a:close/>
                <a:moveTo>
                  <a:pt x="20046" y="202419"/>
                </a:moveTo>
                <a:cubicBezTo>
                  <a:pt x="19821" y="202419"/>
                  <a:pt x="19653" y="202616"/>
                  <a:pt x="19653" y="202812"/>
                </a:cubicBezTo>
                <a:cubicBezTo>
                  <a:pt x="19653" y="203037"/>
                  <a:pt x="19821" y="203205"/>
                  <a:pt x="20046" y="203205"/>
                </a:cubicBezTo>
                <a:cubicBezTo>
                  <a:pt x="20242" y="203205"/>
                  <a:pt x="20411" y="203037"/>
                  <a:pt x="20411" y="202812"/>
                </a:cubicBezTo>
                <a:cubicBezTo>
                  <a:pt x="20411" y="202616"/>
                  <a:pt x="20242" y="202419"/>
                  <a:pt x="20046" y="202419"/>
                </a:cubicBezTo>
                <a:close/>
                <a:moveTo>
                  <a:pt x="22011" y="202419"/>
                </a:moveTo>
                <a:cubicBezTo>
                  <a:pt x="21787" y="202419"/>
                  <a:pt x="21618" y="202616"/>
                  <a:pt x="21618" y="202812"/>
                </a:cubicBezTo>
                <a:cubicBezTo>
                  <a:pt x="21618" y="203037"/>
                  <a:pt x="21787" y="203205"/>
                  <a:pt x="22011" y="203205"/>
                </a:cubicBezTo>
                <a:cubicBezTo>
                  <a:pt x="22208" y="203205"/>
                  <a:pt x="22404" y="203037"/>
                  <a:pt x="22404" y="202812"/>
                </a:cubicBezTo>
                <a:cubicBezTo>
                  <a:pt x="22404" y="202616"/>
                  <a:pt x="22208" y="202419"/>
                  <a:pt x="22011" y="202419"/>
                </a:cubicBezTo>
                <a:close/>
                <a:moveTo>
                  <a:pt x="23976" y="202419"/>
                </a:moveTo>
                <a:cubicBezTo>
                  <a:pt x="23752" y="202419"/>
                  <a:pt x="23583" y="202616"/>
                  <a:pt x="23583" y="202812"/>
                </a:cubicBezTo>
                <a:cubicBezTo>
                  <a:pt x="23583" y="203037"/>
                  <a:pt x="23752" y="203205"/>
                  <a:pt x="23976" y="203205"/>
                </a:cubicBezTo>
                <a:cubicBezTo>
                  <a:pt x="24173" y="203205"/>
                  <a:pt x="24369" y="203037"/>
                  <a:pt x="24369" y="202812"/>
                </a:cubicBezTo>
                <a:cubicBezTo>
                  <a:pt x="24369" y="202616"/>
                  <a:pt x="24173" y="202419"/>
                  <a:pt x="23976" y="202419"/>
                </a:cubicBezTo>
                <a:close/>
                <a:moveTo>
                  <a:pt x="25942" y="202419"/>
                </a:moveTo>
                <a:cubicBezTo>
                  <a:pt x="25717" y="202419"/>
                  <a:pt x="25549" y="202616"/>
                  <a:pt x="25549" y="202812"/>
                </a:cubicBezTo>
                <a:cubicBezTo>
                  <a:pt x="25549" y="203037"/>
                  <a:pt x="25717" y="203205"/>
                  <a:pt x="25942" y="203205"/>
                </a:cubicBezTo>
                <a:cubicBezTo>
                  <a:pt x="26138" y="203205"/>
                  <a:pt x="26335" y="203037"/>
                  <a:pt x="26335" y="202812"/>
                </a:cubicBezTo>
                <a:cubicBezTo>
                  <a:pt x="26335" y="202616"/>
                  <a:pt x="26138" y="202419"/>
                  <a:pt x="25942" y="202419"/>
                </a:cubicBezTo>
                <a:close/>
                <a:moveTo>
                  <a:pt x="12185" y="204413"/>
                </a:moveTo>
                <a:cubicBezTo>
                  <a:pt x="11960" y="204413"/>
                  <a:pt x="11792" y="204581"/>
                  <a:pt x="11792" y="204778"/>
                </a:cubicBezTo>
                <a:cubicBezTo>
                  <a:pt x="11792" y="205002"/>
                  <a:pt x="11960" y="205171"/>
                  <a:pt x="12185" y="205171"/>
                </a:cubicBezTo>
                <a:cubicBezTo>
                  <a:pt x="12382" y="205171"/>
                  <a:pt x="12578" y="205002"/>
                  <a:pt x="12578" y="204778"/>
                </a:cubicBezTo>
                <a:cubicBezTo>
                  <a:pt x="12578" y="204581"/>
                  <a:pt x="12382" y="204413"/>
                  <a:pt x="12185" y="204413"/>
                </a:cubicBezTo>
                <a:close/>
                <a:moveTo>
                  <a:pt x="14150" y="204413"/>
                </a:moveTo>
                <a:cubicBezTo>
                  <a:pt x="13926" y="204413"/>
                  <a:pt x="13757" y="204581"/>
                  <a:pt x="13757" y="204778"/>
                </a:cubicBezTo>
                <a:cubicBezTo>
                  <a:pt x="13757" y="205002"/>
                  <a:pt x="13926" y="205171"/>
                  <a:pt x="14150" y="205171"/>
                </a:cubicBezTo>
                <a:cubicBezTo>
                  <a:pt x="14347" y="205171"/>
                  <a:pt x="14543" y="205002"/>
                  <a:pt x="14543" y="204778"/>
                </a:cubicBezTo>
                <a:cubicBezTo>
                  <a:pt x="14543" y="204581"/>
                  <a:pt x="14347" y="204413"/>
                  <a:pt x="14150" y="204413"/>
                </a:cubicBezTo>
                <a:close/>
                <a:moveTo>
                  <a:pt x="16115" y="204413"/>
                </a:moveTo>
                <a:cubicBezTo>
                  <a:pt x="15891" y="204413"/>
                  <a:pt x="15722" y="204581"/>
                  <a:pt x="15722" y="204778"/>
                </a:cubicBezTo>
                <a:cubicBezTo>
                  <a:pt x="15722" y="205002"/>
                  <a:pt x="15891" y="205171"/>
                  <a:pt x="16115" y="205171"/>
                </a:cubicBezTo>
                <a:cubicBezTo>
                  <a:pt x="16312" y="205171"/>
                  <a:pt x="16509" y="205002"/>
                  <a:pt x="16509" y="204778"/>
                </a:cubicBezTo>
                <a:cubicBezTo>
                  <a:pt x="16509" y="204581"/>
                  <a:pt x="16312" y="204413"/>
                  <a:pt x="16115" y="204413"/>
                </a:cubicBezTo>
                <a:close/>
                <a:moveTo>
                  <a:pt x="18081" y="204413"/>
                </a:moveTo>
                <a:cubicBezTo>
                  <a:pt x="17856" y="204413"/>
                  <a:pt x="17688" y="204581"/>
                  <a:pt x="17688" y="204778"/>
                </a:cubicBezTo>
                <a:cubicBezTo>
                  <a:pt x="17688" y="205002"/>
                  <a:pt x="17856" y="205171"/>
                  <a:pt x="18081" y="205171"/>
                </a:cubicBezTo>
                <a:cubicBezTo>
                  <a:pt x="18277" y="205171"/>
                  <a:pt x="18474" y="205002"/>
                  <a:pt x="18474" y="204778"/>
                </a:cubicBezTo>
                <a:cubicBezTo>
                  <a:pt x="18474" y="204581"/>
                  <a:pt x="18277" y="204413"/>
                  <a:pt x="18081" y="204413"/>
                </a:cubicBezTo>
                <a:close/>
                <a:moveTo>
                  <a:pt x="20046" y="204413"/>
                </a:moveTo>
                <a:cubicBezTo>
                  <a:pt x="19821" y="204413"/>
                  <a:pt x="19653" y="204581"/>
                  <a:pt x="19653" y="204778"/>
                </a:cubicBezTo>
                <a:cubicBezTo>
                  <a:pt x="19653" y="205002"/>
                  <a:pt x="19821" y="205171"/>
                  <a:pt x="20046" y="205171"/>
                </a:cubicBezTo>
                <a:cubicBezTo>
                  <a:pt x="20242" y="205171"/>
                  <a:pt x="20411" y="205002"/>
                  <a:pt x="20411" y="204778"/>
                </a:cubicBezTo>
                <a:cubicBezTo>
                  <a:pt x="20411" y="204581"/>
                  <a:pt x="20242" y="204413"/>
                  <a:pt x="20046" y="204413"/>
                </a:cubicBezTo>
                <a:close/>
                <a:moveTo>
                  <a:pt x="22011" y="204413"/>
                </a:moveTo>
                <a:cubicBezTo>
                  <a:pt x="21787" y="204413"/>
                  <a:pt x="21618" y="204581"/>
                  <a:pt x="21618" y="204778"/>
                </a:cubicBezTo>
                <a:cubicBezTo>
                  <a:pt x="21618" y="205002"/>
                  <a:pt x="21787" y="205171"/>
                  <a:pt x="22011" y="205171"/>
                </a:cubicBezTo>
                <a:cubicBezTo>
                  <a:pt x="22208" y="205171"/>
                  <a:pt x="22404" y="205002"/>
                  <a:pt x="22404" y="204778"/>
                </a:cubicBezTo>
                <a:cubicBezTo>
                  <a:pt x="22404" y="204581"/>
                  <a:pt x="22208" y="204413"/>
                  <a:pt x="22011" y="204413"/>
                </a:cubicBezTo>
                <a:close/>
                <a:moveTo>
                  <a:pt x="23976" y="204413"/>
                </a:moveTo>
                <a:cubicBezTo>
                  <a:pt x="23752" y="204413"/>
                  <a:pt x="23583" y="204581"/>
                  <a:pt x="23583" y="204778"/>
                </a:cubicBezTo>
                <a:cubicBezTo>
                  <a:pt x="23583" y="205002"/>
                  <a:pt x="23752" y="205171"/>
                  <a:pt x="23976" y="205171"/>
                </a:cubicBezTo>
                <a:cubicBezTo>
                  <a:pt x="24173" y="205171"/>
                  <a:pt x="24369" y="205002"/>
                  <a:pt x="24369" y="204778"/>
                </a:cubicBezTo>
                <a:cubicBezTo>
                  <a:pt x="24369" y="204581"/>
                  <a:pt x="24173" y="204413"/>
                  <a:pt x="23976" y="204413"/>
                </a:cubicBezTo>
                <a:close/>
                <a:moveTo>
                  <a:pt x="10220" y="206378"/>
                </a:moveTo>
                <a:cubicBezTo>
                  <a:pt x="9995" y="206378"/>
                  <a:pt x="9827" y="206546"/>
                  <a:pt x="9827" y="206743"/>
                </a:cubicBezTo>
                <a:cubicBezTo>
                  <a:pt x="9827" y="206967"/>
                  <a:pt x="9995" y="207136"/>
                  <a:pt x="10220" y="207136"/>
                </a:cubicBezTo>
                <a:cubicBezTo>
                  <a:pt x="10416" y="207136"/>
                  <a:pt x="10585" y="206967"/>
                  <a:pt x="10585" y="206743"/>
                </a:cubicBezTo>
                <a:cubicBezTo>
                  <a:pt x="10585" y="206546"/>
                  <a:pt x="10416" y="206378"/>
                  <a:pt x="10220" y="206378"/>
                </a:cubicBezTo>
                <a:close/>
                <a:moveTo>
                  <a:pt x="12185" y="206378"/>
                </a:moveTo>
                <a:cubicBezTo>
                  <a:pt x="11960" y="206378"/>
                  <a:pt x="11792" y="206546"/>
                  <a:pt x="11792" y="206743"/>
                </a:cubicBezTo>
                <a:cubicBezTo>
                  <a:pt x="11792" y="206967"/>
                  <a:pt x="11960" y="207136"/>
                  <a:pt x="12185" y="207136"/>
                </a:cubicBezTo>
                <a:cubicBezTo>
                  <a:pt x="12382" y="207136"/>
                  <a:pt x="12578" y="206967"/>
                  <a:pt x="12578" y="206743"/>
                </a:cubicBezTo>
                <a:cubicBezTo>
                  <a:pt x="12578" y="206546"/>
                  <a:pt x="12382" y="206378"/>
                  <a:pt x="12185" y="206378"/>
                </a:cubicBezTo>
                <a:close/>
                <a:moveTo>
                  <a:pt x="14150" y="206378"/>
                </a:moveTo>
                <a:cubicBezTo>
                  <a:pt x="13926" y="206378"/>
                  <a:pt x="13757" y="206546"/>
                  <a:pt x="13757" y="206743"/>
                </a:cubicBezTo>
                <a:cubicBezTo>
                  <a:pt x="13757" y="206967"/>
                  <a:pt x="13926" y="207136"/>
                  <a:pt x="14150" y="207136"/>
                </a:cubicBezTo>
                <a:cubicBezTo>
                  <a:pt x="14347" y="207136"/>
                  <a:pt x="14543" y="206967"/>
                  <a:pt x="14543" y="206743"/>
                </a:cubicBezTo>
                <a:cubicBezTo>
                  <a:pt x="14543" y="206546"/>
                  <a:pt x="14347" y="206378"/>
                  <a:pt x="14150" y="206378"/>
                </a:cubicBezTo>
                <a:close/>
                <a:moveTo>
                  <a:pt x="16115" y="206378"/>
                </a:moveTo>
                <a:cubicBezTo>
                  <a:pt x="15891" y="206378"/>
                  <a:pt x="15722" y="206546"/>
                  <a:pt x="15722" y="206743"/>
                </a:cubicBezTo>
                <a:cubicBezTo>
                  <a:pt x="15722" y="206967"/>
                  <a:pt x="15891" y="207136"/>
                  <a:pt x="16115" y="207136"/>
                </a:cubicBezTo>
                <a:cubicBezTo>
                  <a:pt x="16312" y="207136"/>
                  <a:pt x="16509" y="206967"/>
                  <a:pt x="16509" y="206743"/>
                </a:cubicBezTo>
                <a:cubicBezTo>
                  <a:pt x="16509" y="206546"/>
                  <a:pt x="16312" y="206378"/>
                  <a:pt x="16115" y="206378"/>
                </a:cubicBezTo>
                <a:close/>
                <a:moveTo>
                  <a:pt x="18081" y="206378"/>
                </a:moveTo>
                <a:cubicBezTo>
                  <a:pt x="17856" y="206378"/>
                  <a:pt x="17688" y="206546"/>
                  <a:pt x="17688" y="206743"/>
                </a:cubicBezTo>
                <a:cubicBezTo>
                  <a:pt x="17688" y="206967"/>
                  <a:pt x="17856" y="207136"/>
                  <a:pt x="18081" y="207136"/>
                </a:cubicBezTo>
                <a:cubicBezTo>
                  <a:pt x="18277" y="207136"/>
                  <a:pt x="18474" y="206967"/>
                  <a:pt x="18474" y="206743"/>
                </a:cubicBezTo>
                <a:cubicBezTo>
                  <a:pt x="18474" y="206546"/>
                  <a:pt x="18277" y="206378"/>
                  <a:pt x="18081" y="206378"/>
                </a:cubicBezTo>
                <a:close/>
                <a:moveTo>
                  <a:pt x="20046" y="206378"/>
                </a:moveTo>
                <a:cubicBezTo>
                  <a:pt x="19821" y="206378"/>
                  <a:pt x="19653" y="206546"/>
                  <a:pt x="19653" y="206743"/>
                </a:cubicBezTo>
                <a:cubicBezTo>
                  <a:pt x="19653" y="206967"/>
                  <a:pt x="19821" y="207136"/>
                  <a:pt x="20046" y="207136"/>
                </a:cubicBezTo>
                <a:cubicBezTo>
                  <a:pt x="20242" y="207136"/>
                  <a:pt x="20411" y="206967"/>
                  <a:pt x="20411" y="206743"/>
                </a:cubicBezTo>
                <a:cubicBezTo>
                  <a:pt x="20411" y="206546"/>
                  <a:pt x="20242" y="206378"/>
                  <a:pt x="20046" y="206378"/>
                </a:cubicBezTo>
                <a:close/>
                <a:moveTo>
                  <a:pt x="22011" y="206378"/>
                </a:moveTo>
                <a:cubicBezTo>
                  <a:pt x="21787" y="206378"/>
                  <a:pt x="21618" y="206546"/>
                  <a:pt x="21618" y="206743"/>
                </a:cubicBezTo>
                <a:cubicBezTo>
                  <a:pt x="21618" y="206967"/>
                  <a:pt x="21787" y="207136"/>
                  <a:pt x="22011" y="207136"/>
                </a:cubicBezTo>
                <a:cubicBezTo>
                  <a:pt x="22208" y="207136"/>
                  <a:pt x="22404" y="206967"/>
                  <a:pt x="22404" y="206743"/>
                </a:cubicBezTo>
                <a:cubicBezTo>
                  <a:pt x="22404" y="206546"/>
                  <a:pt x="22208" y="206378"/>
                  <a:pt x="22011" y="206378"/>
                </a:cubicBezTo>
                <a:close/>
                <a:moveTo>
                  <a:pt x="8255" y="208343"/>
                </a:moveTo>
                <a:cubicBezTo>
                  <a:pt x="8030" y="208343"/>
                  <a:pt x="7862" y="208511"/>
                  <a:pt x="7862" y="208708"/>
                </a:cubicBezTo>
                <a:cubicBezTo>
                  <a:pt x="7862" y="208933"/>
                  <a:pt x="8030" y="209101"/>
                  <a:pt x="8255" y="209101"/>
                </a:cubicBezTo>
                <a:cubicBezTo>
                  <a:pt x="8451" y="209101"/>
                  <a:pt x="8648" y="208933"/>
                  <a:pt x="8648" y="208708"/>
                </a:cubicBezTo>
                <a:cubicBezTo>
                  <a:pt x="8648" y="208511"/>
                  <a:pt x="8451" y="208343"/>
                  <a:pt x="8255" y="208343"/>
                </a:cubicBezTo>
                <a:close/>
                <a:moveTo>
                  <a:pt x="10220" y="208343"/>
                </a:moveTo>
                <a:cubicBezTo>
                  <a:pt x="9995" y="208343"/>
                  <a:pt x="9827" y="208511"/>
                  <a:pt x="9827" y="208708"/>
                </a:cubicBezTo>
                <a:cubicBezTo>
                  <a:pt x="9827" y="208933"/>
                  <a:pt x="9995" y="209101"/>
                  <a:pt x="10220" y="209101"/>
                </a:cubicBezTo>
                <a:cubicBezTo>
                  <a:pt x="10416" y="209101"/>
                  <a:pt x="10585" y="208933"/>
                  <a:pt x="10585" y="208708"/>
                </a:cubicBezTo>
                <a:cubicBezTo>
                  <a:pt x="10585" y="208511"/>
                  <a:pt x="10416" y="208343"/>
                  <a:pt x="10220" y="208343"/>
                </a:cubicBezTo>
                <a:close/>
                <a:moveTo>
                  <a:pt x="12185" y="208343"/>
                </a:moveTo>
                <a:cubicBezTo>
                  <a:pt x="11960" y="208343"/>
                  <a:pt x="11792" y="208511"/>
                  <a:pt x="11792" y="208708"/>
                </a:cubicBezTo>
                <a:cubicBezTo>
                  <a:pt x="11792" y="208933"/>
                  <a:pt x="11960" y="209101"/>
                  <a:pt x="12185" y="209101"/>
                </a:cubicBezTo>
                <a:cubicBezTo>
                  <a:pt x="12382" y="209101"/>
                  <a:pt x="12578" y="208933"/>
                  <a:pt x="12578" y="208708"/>
                </a:cubicBezTo>
                <a:cubicBezTo>
                  <a:pt x="12578" y="208511"/>
                  <a:pt x="12382" y="208343"/>
                  <a:pt x="12185" y="208343"/>
                </a:cubicBezTo>
                <a:close/>
                <a:moveTo>
                  <a:pt x="14150" y="208343"/>
                </a:moveTo>
                <a:cubicBezTo>
                  <a:pt x="13926" y="208343"/>
                  <a:pt x="13757" y="208511"/>
                  <a:pt x="13757" y="208708"/>
                </a:cubicBezTo>
                <a:cubicBezTo>
                  <a:pt x="13757" y="208933"/>
                  <a:pt x="13926" y="209101"/>
                  <a:pt x="14150" y="209101"/>
                </a:cubicBezTo>
                <a:cubicBezTo>
                  <a:pt x="14347" y="209101"/>
                  <a:pt x="14543" y="208933"/>
                  <a:pt x="14543" y="208708"/>
                </a:cubicBezTo>
                <a:cubicBezTo>
                  <a:pt x="14543" y="208511"/>
                  <a:pt x="14347" y="208343"/>
                  <a:pt x="14150" y="208343"/>
                </a:cubicBezTo>
                <a:close/>
                <a:moveTo>
                  <a:pt x="16115" y="208343"/>
                </a:moveTo>
                <a:cubicBezTo>
                  <a:pt x="15891" y="208343"/>
                  <a:pt x="15722" y="208511"/>
                  <a:pt x="15722" y="208708"/>
                </a:cubicBezTo>
                <a:cubicBezTo>
                  <a:pt x="15722" y="208933"/>
                  <a:pt x="15891" y="209101"/>
                  <a:pt x="16115" y="209101"/>
                </a:cubicBezTo>
                <a:cubicBezTo>
                  <a:pt x="16312" y="209101"/>
                  <a:pt x="16509" y="208933"/>
                  <a:pt x="16509" y="208708"/>
                </a:cubicBezTo>
                <a:cubicBezTo>
                  <a:pt x="16509" y="208511"/>
                  <a:pt x="16312" y="208343"/>
                  <a:pt x="16115" y="208343"/>
                </a:cubicBezTo>
                <a:close/>
                <a:moveTo>
                  <a:pt x="18081" y="208343"/>
                </a:moveTo>
                <a:cubicBezTo>
                  <a:pt x="17856" y="208343"/>
                  <a:pt x="17688" y="208511"/>
                  <a:pt x="17688" y="208708"/>
                </a:cubicBezTo>
                <a:cubicBezTo>
                  <a:pt x="17688" y="208933"/>
                  <a:pt x="17856" y="209101"/>
                  <a:pt x="18081" y="209101"/>
                </a:cubicBezTo>
                <a:cubicBezTo>
                  <a:pt x="18277" y="209101"/>
                  <a:pt x="18474" y="208933"/>
                  <a:pt x="18474" y="208708"/>
                </a:cubicBezTo>
                <a:cubicBezTo>
                  <a:pt x="18474" y="208511"/>
                  <a:pt x="18277" y="208343"/>
                  <a:pt x="18081" y="208343"/>
                </a:cubicBezTo>
                <a:close/>
                <a:moveTo>
                  <a:pt x="20046" y="208343"/>
                </a:moveTo>
                <a:cubicBezTo>
                  <a:pt x="19821" y="208343"/>
                  <a:pt x="19653" y="208511"/>
                  <a:pt x="19653" y="208708"/>
                </a:cubicBezTo>
                <a:cubicBezTo>
                  <a:pt x="19653" y="208933"/>
                  <a:pt x="19821" y="209101"/>
                  <a:pt x="20046" y="209101"/>
                </a:cubicBezTo>
                <a:cubicBezTo>
                  <a:pt x="20242" y="209101"/>
                  <a:pt x="20411" y="208933"/>
                  <a:pt x="20411" y="208708"/>
                </a:cubicBezTo>
                <a:cubicBezTo>
                  <a:pt x="20411" y="208511"/>
                  <a:pt x="20242" y="208343"/>
                  <a:pt x="20046" y="208343"/>
                </a:cubicBezTo>
                <a:close/>
                <a:moveTo>
                  <a:pt x="6289" y="210280"/>
                </a:moveTo>
                <a:cubicBezTo>
                  <a:pt x="6065" y="210308"/>
                  <a:pt x="5896" y="210477"/>
                  <a:pt x="5896" y="210673"/>
                </a:cubicBezTo>
                <a:cubicBezTo>
                  <a:pt x="5896" y="210898"/>
                  <a:pt x="6065" y="211066"/>
                  <a:pt x="6289" y="211066"/>
                </a:cubicBezTo>
                <a:cubicBezTo>
                  <a:pt x="6486" y="211066"/>
                  <a:pt x="6682" y="210898"/>
                  <a:pt x="6682" y="210673"/>
                </a:cubicBezTo>
                <a:cubicBezTo>
                  <a:pt x="6682" y="210477"/>
                  <a:pt x="6486" y="210280"/>
                  <a:pt x="6289" y="210280"/>
                </a:cubicBezTo>
                <a:close/>
                <a:moveTo>
                  <a:pt x="8255" y="210280"/>
                </a:moveTo>
                <a:cubicBezTo>
                  <a:pt x="8030" y="210308"/>
                  <a:pt x="7862" y="210477"/>
                  <a:pt x="7862" y="210673"/>
                </a:cubicBezTo>
                <a:cubicBezTo>
                  <a:pt x="7862" y="210898"/>
                  <a:pt x="8030" y="211066"/>
                  <a:pt x="8255" y="211066"/>
                </a:cubicBezTo>
                <a:cubicBezTo>
                  <a:pt x="8451" y="211066"/>
                  <a:pt x="8648" y="210898"/>
                  <a:pt x="8648" y="210673"/>
                </a:cubicBezTo>
                <a:cubicBezTo>
                  <a:pt x="8648" y="210477"/>
                  <a:pt x="8451" y="210280"/>
                  <a:pt x="8255" y="210280"/>
                </a:cubicBezTo>
                <a:close/>
                <a:moveTo>
                  <a:pt x="10220" y="210280"/>
                </a:moveTo>
                <a:cubicBezTo>
                  <a:pt x="9995" y="210308"/>
                  <a:pt x="9827" y="210477"/>
                  <a:pt x="9827" y="210673"/>
                </a:cubicBezTo>
                <a:cubicBezTo>
                  <a:pt x="9827" y="210898"/>
                  <a:pt x="9995" y="211066"/>
                  <a:pt x="10220" y="211066"/>
                </a:cubicBezTo>
                <a:cubicBezTo>
                  <a:pt x="10416" y="211066"/>
                  <a:pt x="10585" y="210898"/>
                  <a:pt x="10585" y="210673"/>
                </a:cubicBezTo>
                <a:cubicBezTo>
                  <a:pt x="10585" y="210477"/>
                  <a:pt x="10416" y="210280"/>
                  <a:pt x="10220" y="210280"/>
                </a:cubicBezTo>
                <a:close/>
                <a:moveTo>
                  <a:pt x="12185" y="210280"/>
                </a:moveTo>
                <a:cubicBezTo>
                  <a:pt x="11960" y="210280"/>
                  <a:pt x="11792" y="210477"/>
                  <a:pt x="11792" y="210673"/>
                </a:cubicBezTo>
                <a:cubicBezTo>
                  <a:pt x="11792" y="210898"/>
                  <a:pt x="11960" y="211066"/>
                  <a:pt x="12185" y="211066"/>
                </a:cubicBezTo>
                <a:cubicBezTo>
                  <a:pt x="12382" y="211066"/>
                  <a:pt x="12578" y="210898"/>
                  <a:pt x="12578" y="210673"/>
                </a:cubicBezTo>
                <a:cubicBezTo>
                  <a:pt x="12578" y="210477"/>
                  <a:pt x="12382" y="210280"/>
                  <a:pt x="12185" y="210280"/>
                </a:cubicBezTo>
                <a:close/>
                <a:moveTo>
                  <a:pt x="14150" y="210280"/>
                </a:moveTo>
                <a:cubicBezTo>
                  <a:pt x="13926" y="210308"/>
                  <a:pt x="13757" y="210477"/>
                  <a:pt x="13757" y="210673"/>
                </a:cubicBezTo>
                <a:cubicBezTo>
                  <a:pt x="13757" y="210898"/>
                  <a:pt x="13926" y="211066"/>
                  <a:pt x="14150" y="211066"/>
                </a:cubicBezTo>
                <a:cubicBezTo>
                  <a:pt x="14347" y="211066"/>
                  <a:pt x="14543" y="210898"/>
                  <a:pt x="14543" y="210673"/>
                </a:cubicBezTo>
                <a:cubicBezTo>
                  <a:pt x="14543" y="210477"/>
                  <a:pt x="14347" y="210280"/>
                  <a:pt x="14150" y="210280"/>
                </a:cubicBezTo>
                <a:close/>
                <a:moveTo>
                  <a:pt x="16115" y="210280"/>
                </a:moveTo>
                <a:cubicBezTo>
                  <a:pt x="15891" y="210280"/>
                  <a:pt x="15722" y="210477"/>
                  <a:pt x="15722" y="210673"/>
                </a:cubicBezTo>
                <a:cubicBezTo>
                  <a:pt x="15722" y="210898"/>
                  <a:pt x="15891" y="211066"/>
                  <a:pt x="16115" y="211066"/>
                </a:cubicBezTo>
                <a:cubicBezTo>
                  <a:pt x="16312" y="211066"/>
                  <a:pt x="16509" y="210898"/>
                  <a:pt x="16509" y="210673"/>
                </a:cubicBezTo>
                <a:cubicBezTo>
                  <a:pt x="16509" y="210477"/>
                  <a:pt x="16312" y="210280"/>
                  <a:pt x="16115" y="210280"/>
                </a:cubicBezTo>
                <a:close/>
                <a:moveTo>
                  <a:pt x="18081" y="210280"/>
                </a:moveTo>
                <a:cubicBezTo>
                  <a:pt x="17856" y="210280"/>
                  <a:pt x="17688" y="210477"/>
                  <a:pt x="17688" y="210673"/>
                </a:cubicBezTo>
                <a:cubicBezTo>
                  <a:pt x="17688" y="210898"/>
                  <a:pt x="17856" y="211066"/>
                  <a:pt x="18081" y="211066"/>
                </a:cubicBezTo>
                <a:cubicBezTo>
                  <a:pt x="18277" y="211066"/>
                  <a:pt x="18474" y="210898"/>
                  <a:pt x="18474" y="210673"/>
                </a:cubicBezTo>
                <a:cubicBezTo>
                  <a:pt x="18474" y="210477"/>
                  <a:pt x="18277" y="210280"/>
                  <a:pt x="18081" y="210280"/>
                </a:cubicBezTo>
                <a:close/>
                <a:moveTo>
                  <a:pt x="2359" y="212245"/>
                </a:moveTo>
                <a:cubicBezTo>
                  <a:pt x="2134" y="212245"/>
                  <a:pt x="1966" y="212442"/>
                  <a:pt x="1966" y="212638"/>
                </a:cubicBezTo>
                <a:cubicBezTo>
                  <a:pt x="1966" y="212863"/>
                  <a:pt x="2134" y="213031"/>
                  <a:pt x="2359" y="213031"/>
                </a:cubicBezTo>
                <a:cubicBezTo>
                  <a:pt x="2555" y="213031"/>
                  <a:pt x="2752" y="212863"/>
                  <a:pt x="2752" y="212638"/>
                </a:cubicBezTo>
                <a:cubicBezTo>
                  <a:pt x="2752" y="212442"/>
                  <a:pt x="2555" y="212245"/>
                  <a:pt x="2359" y="212245"/>
                </a:cubicBezTo>
                <a:close/>
                <a:moveTo>
                  <a:pt x="4324" y="212245"/>
                </a:moveTo>
                <a:cubicBezTo>
                  <a:pt x="4100" y="212245"/>
                  <a:pt x="3931" y="212442"/>
                  <a:pt x="3931" y="212638"/>
                </a:cubicBezTo>
                <a:cubicBezTo>
                  <a:pt x="3931" y="212863"/>
                  <a:pt x="4100" y="213031"/>
                  <a:pt x="4324" y="213031"/>
                </a:cubicBezTo>
                <a:cubicBezTo>
                  <a:pt x="4521" y="213031"/>
                  <a:pt x="4717" y="212863"/>
                  <a:pt x="4717" y="212638"/>
                </a:cubicBezTo>
                <a:cubicBezTo>
                  <a:pt x="4717" y="212442"/>
                  <a:pt x="4521" y="212245"/>
                  <a:pt x="4324" y="212245"/>
                </a:cubicBezTo>
                <a:close/>
                <a:moveTo>
                  <a:pt x="6289" y="212245"/>
                </a:moveTo>
                <a:cubicBezTo>
                  <a:pt x="6065" y="212245"/>
                  <a:pt x="5896" y="212442"/>
                  <a:pt x="5896" y="212638"/>
                </a:cubicBezTo>
                <a:cubicBezTo>
                  <a:pt x="5896" y="212863"/>
                  <a:pt x="6065" y="213031"/>
                  <a:pt x="6289" y="213031"/>
                </a:cubicBezTo>
                <a:cubicBezTo>
                  <a:pt x="6486" y="213031"/>
                  <a:pt x="6682" y="212863"/>
                  <a:pt x="6682" y="212638"/>
                </a:cubicBezTo>
                <a:cubicBezTo>
                  <a:pt x="6682" y="212442"/>
                  <a:pt x="6486" y="212245"/>
                  <a:pt x="6289" y="212245"/>
                </a:cubicBezTo>
                <a:close/>
                <a:moveTo>
                  <a:pt x="8255" y="212245"/>
                </a:moveTo>
                <a:cubicBezTo>
                  <a:pt x="8030" y="212245"/>
                  <a:pt x="7862" y="212442"/>
                  <a:pt x="7862" y="212638"/>
                </a:cubicBezTo>
                <a:cubicBezTo>
                  <a:pt x="7862" y="212863"/>
                  <a:pt x="8030" y="213031"/>
                  <a:pt x="8255" y="213031"/>
                </a:cubicBezTo>
                <a:cubicBezTo>
                  <a:pt x="8451" y="213031"/>
                  <a:pt x="8648" y="212863"/>
                  <a:pt x="8648" y="212638"/>
                </a:cubicBezTo>
                <a:cubicBezTo>
                  <a:pt x="8648" y="212442"/>
                  <a:pt x="8451" y="212245"/>
                  <a:pt x="8255" y="212245"/>
                </a:cubicBezTo>
                <a:close/>
                <a:moveTo>
                  <a:pt x="10220" y="212245"/>
                </a:moveTo>
                <a:cubicBezTo>
                  <a:pt x="9995" y="212245"/>
                  <a:pt x="9827" y="212442"/>
                  <a:pt x="9827" y="212638"/>
                </a:cubicBezTo>
                <a:cubicBezTo>
                  <a:pt x="9827" y="212863"/>
                  <a:pt x="9995" y="213031"/>
                  <a:pt x="10220" y="213031"/>
                </a:cubicBezTo>
                <a:cubicBezTo>
                  <a:pt x="10416" y="213031"/>
                  <a:pt x="10585" y="212863"/>
                  <a:pt x="10585" y="212638"/>
                </a:cubicBezTo>
                <a:cubicBezTo>
                  <a:pt x="10585" y="212442"/>
                  <a:pt x="10416" y="212245"/>
                  <a:pt x="10220" y="212245"/>
                </a:cubicBezTo>
                <a:close/>
                <a:moveTo>
                  <a:pt x="12185" y="212245"/>
                </a:moveTo>
                <a:cubicBezTo>
                  <a:pt x="11960" y="212245"/>
                  <a:pt x="11792" y="212442"/>
                  <a:pt x="11792" y="212638"/>
                </a:cubicBezTo>
                <a:cubicBezTo>
                  <a:pt x="11792" y="212863"/>
                  <a:pt x="11960" y="213031"/>
                  <a:pt x="12185" y="213031"/>
                </a:cubicBezTo>
                <a:cubicBezTo>
                  <a:pt x="12382" y="213031"/>
                  <a:pt x="12578" y="212863"/>
                  <a:pt x="12578" y="212638"/>
                </a:cubicBezTo>
                <a:cubicBezTo>
                  <a:pt x="12578" y="212442"/>
                  <a:pt x="12382" y="212245"/>
                  <a:pt x="12185" y="212245"/>
                </a:cubicBezTo>
                <a:close/>
                <a:moveTo>
                  <a:pt x="14150" y="212245"/>
                </a:moveTo>
                <a:cubicBezTo>
                  <a:pt x="13926" y="212245"/>
                  <a:pt x="13757" y="212442"/>
                  <a:pt x="13757" y="212638"/>
                </a:cubicBezTo>
                <a:cubicBezTo>
                  <a:pt x="13757" y="212863"/>
                  <a:pt x="13926" y="213031"/>
                  <a:pt x="14150" y="213031"/>
                </a:cubicBezTo>
                <a:cubicBezTo>
                  <a:pt x="14347" y="213031"/>
                  <a:pt x="14543" y="212863"/>
                  <a:pt x="14543" y="212638"/>
                </a:cubicBezTo>
                <a:cubicBezTo>
                  <a:pt x="14543" y="212442"/>
                  <a:pt x="14347" y="212245"/>
                  <a:pt x="14150" y="212245"/>
                </a:cubicBezTo>
                <a:close/>
                <a:moveTo>
                  <a:pt x="394" y="214239"/>
                </a:moveTo>
                <a:cubicBezTo>
                  <a:pt x="169" y="214239"/>
                  <a:pt x="1" y="214407"/>
                  <a:pt x="1" y="214604"/>
                </a:cubicBezTo>
                <a:cubicBezTo>
                  <a:pt x="1" y="214828"/>
                  <a:pt x="169" y="214997"/>
                  <a:pt x="394" y="214997"/>
                </a:cubicBezTo>
                <a:cubicBezTo>
                  <a:pt x="590" y="214997"/>
                  <a:pt x="759" y="214828"/>
                  <a:pt x="759" y="214604"/>
                </a:cubicBezTo>
                <a:cubicBezTo>
                  <a:pt x="759" y="214407"/>
                  <a:pt x="590" y="214239"/>
                  <a:pt x="394" y="214239"/>
                </a:cubicBezTo>
                <a:close/>
                <a:moveTo>
                  <a:pt x="2359" y="214239"/>
                </a:moveTo>
                <a:cubicBezTo>
                  <a:pt x="2134" y="214239"/>
                  <a:pt x="1966" y="214407"/>
                  <a:pt x="1966" y="214604"/>
                </a:cubicBezTo>
                <a:cubicBezTo>
                  <a:pt x="1966" y="214828"/>
                  <a:pt x="2134" y="214997"/>
                  <a:pt x="2359" y="214997"/>
                </a:cubicBezTo>
                <a:cubicBezTo>
                  <a:pt x="2555" y="214997"/>
                  <a:pt x="2752" y="214828"/>
                  <a:pt x="2752" y="214604"/>
                </a:cubicBezTo>
                <a:cubicBezTo>
                  <a:pt x="2752" y="214407"/>
                  <a:pt x="2555" y="214239"/>
                  <a:pt x="2359" y="214239"/>
                </a:cubicBezTo>
                <a:close/>
                <a:moveTo>
                  <a:pt x="4324" y="214239"/>
                </a:moveTo>
                <a:cubicBezTo>
                  <a:pt x="4100" y="214239"/>
                  <a:pt x="3931" y="214407"/>
                  <a:pt x="3931" y="214604"/>
                </a:cubicBezTo>
                <a:cubicBezTo>
                  <a:pt x="3931" y="214828"/>
                  <a:pt x="4100" y="214997"/>
                  <a:pt x="4324" y="214997"/>
                </a:cubicBezTo>
                <a:cubicBezTo>
                  <a:pt x="4521" y="214997"/>
                  <a:pt x="4717" y="214828"/>
                  <a:pt x="4717" y="214604"/>
                </a:cubicBezTo>
                <a:cubicBezTo>
                  <a:pt x="4717" y="214407"/>
                  <a:pt x="4521" y="214239"/>
                  <a:pt x="4324" y="214239"/>
                </a:cubicBezTo>
                <a:close/>
                <a:moveTo>
                  <a:pt x="6289" y="214239"/>
                </a:moveTo>
                <a:cubicBezTo>
                  <a:pt x="6065" y="214239"/>
                  <a:pt x="5896" y="214407"/>
                  <a:pt x="5896" y="214604"/>
                </a:cubicBezTo>
                <a:cubicBezTo>
                  <a:pt x="5896" y="214828"/>
                  <a:pt x="6065" y="214997"/>
                  <a:pt x="6289" y="214997"/>
                </a:cubicBezTo>
                <a:cubicBezTo>
                  <a:pt x="6486" y="214997"/>
                  <a:pt x="6682" y="214828"/>
                  <a:pt x="6682" y="214604"/>
                </a:cubicBezTo>
                <a:cubicBezTo>
                  <a:pt x="6682" y="214407"/>
                  <a:pt x="6486" y="214239"/>
                  <a:pt x="6289" y="214239"/>
                </a:cubicBezTo>
                <a:close/>
                <a:moveTo>
                  <a:pt x="8255" y="214239"/>
                </a:moveTo>
                <a:cubicBezTo>
                  <a:pt x="8030" y="214239"/>
                  <a:pt x="7862" y="214407"/>
                  <a:pt x="7862" y="214604"/>
                </a:cubicBezTo>
                <a:cubicBezTo>
                  <a:pt x="7862" y="214828"/>
                  <a:pt x="8030" y="214997"/>
                  <a:pt x="8255" y="214997"/>
                </a:cubicBezTo>
                <a:cubicBezTo>
                  <a:pt x="8451" y="214997"/>
                  <a:pt x="8648" y="214828"/>
                  <a:pt x="8648" y="214604"/>
                </a:cubicBezTo>
                <a:cubicBezTo>
                  <a:pt x="8648" y="214407"/>
                  <a:pt x="8451" y="214239"/>
                  <a:pt x="8255" y="214239"/>
                </a:cubicBezTo>
                <a:close/>
                <a:moveTo>
                  <a:pt x="10220" y="214239"/>
                </a:moveTo>
                <a:cubicBezTo>
                  <a:pt x="9995" y="214239"/>
                  <a:pt x="9827" y="214407"/>
                  <a:pt x="9827" y="214604"/>
                </a:cubicBezTo>
                <a:cubicBezTo>
                  <a:pt x="9827" y="214828"/>
                  <a:pt x="9995" y="214997"/>
                  <a:pt x="10220" y="214997"/>
                </a:cubicBezTo>
                <a:cubicBezTo>
                  <a:pt x="10416" y="214997"/>
                  <a:pt x="10585" y="214828"/>
                  <a:pt x="10585" y="214604"/>
                </a:cubicBezTo>
                <a:cubicBezTo>
                  <a:pt x="10585" y="214407"/>
                  <a:pt x="10416" y="214239"/>
                  <a:pt x="10220" y="214239"/>
                </a:cubicBezTo>
                <a:close/>
                <a:moveTo>
                  <a:pt x="12185" y="214239"/>
                </a:moveTo>
                <a:cubicBezTo>
                  <a:pt x="11960" y="214239"/>
                  <a:pt x="11792" y="214407"/>
                  <a:pt x="11792" y="214604"/>
                </a:cubicBezTo>
                <a:cubicBezTo>
                  <a:pt x="11792" y="214828"/>
                  <a:pt x="11960" y="214997"/>
                  <a:pt x="12185" y="214997"/>
                </a:cubicBezTo>
                <a:cubicBezTo>
                  <a:pt x="12382" y="214997"/>
                  <a:pt x="12578" y="214828"/>
                  <a:pt x="12578" y="214604"/>
                </a:cubicBezTo>
                <a:cubicBezTo>
                  <a:pt x="12578" y="214407"/>
                  <a:pt x="12382" y="214239"/>
                  <a:pt x="12185" y="214239"/>
                </a:cubicBezTo>
                <a:close/>
                <a:moveTo>
                  <a:pt x="394" y="216204"/>
                </a:moveTo>
                <a:cubicBezTo>
                  <a:pt x="169" y="216204"/>
                  <a:pt x="1" y="216372"/>
                  <a:pt x="1" y="216569"/>
                </a:cubicBezTo>
                <a:cubicBezTo>
                  <a:pt x="1" y="216794"/>
                  <a:pt x="169" y="216962"/>
                  <a:pt x="394" y="216962"/>
                </a:cubicBezTo>
                <a:cubicBezTo>
                  <a:pt x="590" y="216962"/>
                  <a:pt x="759" y="216794"/>
                  <a:pt x="759" y="216569"/>
                </a:cubicBezTo>
                <a:cubicBezTo>
                  <a:pt x="759" y="216372"/>
                  <a:pt x="590" y="216204"/>
                  <a:pt x="394" y="216204"/>
                </a:cubicBezTo>
                <a:close/>
                <a:moveTo>
                  <a:pt x="2359" y="216204"/>
                </a:moveTo>
                <a:cubicBezTo>
                  <a:pt x="2134" y="216204"/>
                  <a:pt x="1966" y="216372"/>
                  <a:pt x="1966" y="216569"/>
                </a:cubicBezTo>
                <a:cubicBezTo>
                  <a:pt x="1966" y="216794"/>
                  <a:pt x="2134" y="216962"/>
                  <a:pt x="2359" y="216962"/>
                </a:cubicBezTo>
                <a:cubicBezTo>
                  <a:pt x="2555" y="216962"/>
                  <a:pt x="2752" y="216794"/>
                  <a:pt x="2752" y="216569"/>
                </a:cubicBezTo>
                <a:cubicBezTo>
                  <a:pt x="2752" y="216372"/>
                  <a:pt x="2555" y="216204"/>
                  <a:pt x="2359" y="216204"/>
                </a:cubicBezTo>
                <a:close/>
                <a:moveTo>
                  <a:pt x="4324" y="216204"/>
                </a:moveTo>
                <a:cubicBezTo>
                  <a:pt x="4100" y="216204"/>
                  <a:pt x="3931" y="216372"/>
                  <a:pt x="3931" y="216569"/>
                </a:cubicBezTo>
                <a:cubicBezTo>
                  <a:pt x="3931" y="216794"/>
                  <a:pt x="4100" y="216962"/>
                  <a:pt x="4324" y="216962"/>
                </a:cubicBezTo>
                <a:cubicBezTo>
                  <a:pt x="4521" y="216962"/>
                  <a:pt x="4717" y="216794"/>
                  <a:pt x="4717" y="216569"/>
                </a:cubicBezTo>
                <a:cubicBezTo>
                  <a:pt x="4717" y="216372"/>
                  <a:pt x="4521" y="216204"/>
                  <a:pt x="4324" y="216204"/>
                </a:cubicBezTo>
                <a:close/>
                <a:moveTo>
                  <a:pt x="6289" y="216204"/>
                </a:moveTo>
                <a:cubicBezTo>
                  <a:pt x="6065" y="216204"/>
                  <a:pt x="5896" y="216372"/>
                  <a:pt x="5896" y="216569"/>
                </a:cubicBezTo>
                <a:cubicBezTo>
                  <a:pt x="5896" y="216794"/>
                  <a:pt x="6065" y="216962"/>
                  <a:pt x="6289" y="216962"/>
                </a:cubicBezTo>
                <a:cubicBezTo>
                  <a:pt x="6486" y="216962"/>
                  <a:pt x="6682" y="216794"/>
                  <a:pt x="6682" y="216569"/>
                </a:cubicBezTo>
                <a:cubicBezTo>
                  <a:pt x="6682" y="216372"/>
                  <a:pt x="6486" y="216204"/>
                  <a:pt x="6289" y="216204"/>
                </a:cubicBezTo>
                <a:close/>
                <a:moveTo>
                  <a:pt x="8255" y="216204"/>
                </a:moveTo>
                <a:cubicBezTo>
                  <a:pt x="8030" y="216204"/>
                  <a:pt x="7862" y="216372"/>
                  <a:pt x="7862" y="216569"/>
                </a:cubicBezTo>
                <a:cubicBezTo>
                  <a:pt x="7862" y="216794"/>
                  <a:pt x="8030" y="216962"/>
                  <a:pt x="8255" y="216962"/>
                </a:cubicBezTo>
                <a:cubicBezTo>
                  <a:pt x="8451" y="216962"/>
                  <a:pt x="8648" y="216794"/>
                  <a:pt x="8648" y="216569"/>
                </a:cubicBezTo>
                <a:cubicBezTo>
                  <a:pt x="8648" y="216372"/>
                  <a:pt x="8451" y="216204"/>
                  <a:pt x="8255" y="216204"/>
                </a:cubicBezTo>
                <a:close/>
                <a:moveTo>
                  <a:pt x="10220" y="216204"/>
                </a:moveTo>
                <a:cubicBezTo>
                  <a:pt x="9995" y="216204"/>
                  <a:pt x="9827" y="216372"/>
                  <a:pt x="9827" y="216569"/>
                </a:cubicBezTo>
                <a:cubicBezTo>
                  <a:pt x="9827" y="216794"/>
                  <a:pt x="9995" y="216962"/>
                  <a:pt x="10220" y="216962"/>
                </a:cubicBezTo>
                <a:cubicBezTo>
                  <a:pt x="10416" y="216962"/>
                  <a:pt x="10585" y="216794"/>
                  <a:pt x="10585" y="216569"/>
                </a:cubicBezTo>
                <a:cubicBezTo>
                  <a:pt x="10585" y="216372"/>
                  <a:pt x="10416" y="216204"/>
                  <a:pt x="10220" y="216204"/>
                </a:cubicBezTo>
                <a:close/>
                <a:moveTo>
                  <a:pt x="394" y="218169"/>
                </a:moveTo>
                <a:cubicBezTo>
                  <a:pt x="169" y="218169"/>
                  <a:pt x="1" y="218338"/>
                  <a:pt x="1" y="218534"/>
                </a:cubicBezTo>
                <a:cubicBezTo>
                  <a:pt x="1" y="218759"/>
                  <a:pt x="169" y="218927"/>
                  <a:pt x="394" y="218927"/>
                </a:cubicBezTo>
                <a:cubicBezTo>
                  <a:pt x="590" y="218927"/>
                  <a:pt x="759" y="218759"/>
                  <a:pt x="759" y="218534"/>
                </a:cubicBezTo>
                <a:cubicBezTo>
                  <a:pt x="759" y="218338"/>
                  <a:pt x="590" y="218169"/>
                  <a:pt x="394" y="218169"/>
                </a:cubicBezTo>
                <a:close/>
                <a:moveTo>
                  <a:pt x="2359" y="218169"/>
                </a:moveTo>
                <a:cubicBezTo>
                  <a:pt x="2134" y="218169"/>
                  <a:pt x="1966" y="218338"/>
                  <a:pt x="1966" y="218534"/>
                </a:cubicBezTo>
                <a:cubicBezTo>
                  <a:pt x="1966" y="218759"/>
                  <a:pt x="2134" y="218927"/>
                  <a:pt x="2359" y="218927"/>
                </a:cubicBezTo>
                <a:cubicBezTo>
                  <a:pt x="2555" y="218927"/>
                  <a:pt x="2752" y="218759"/>
                  <a:pt x="2752" y="218534"/>
                </a:cubicBezTo>
                <a:cubicBezTo>
                  <a:pt x="2752" y="218338"/>
                  <a:pt x="2555" y="218169"/>
                  <a:pt x="2359" y="218169"/>
                </a:cubicBezTo>
                <a:close/>
                <a:moveTo>
                  <a:pt x="4324" y="218169"/>
                </a:moveTo>
                <a:cubicBezTo>
                  <a:pt x="4100" y="218169"/>
                  <a:pt x="3931" y="218338"/>
                  <a:pt x="3931" y="218534"/>
                </a:cubicBezTo>
                <a:cubicBezTo>
                  <a:pt x="3931" y="218759"/>
                  <a:pt x="4100" y="218927"/>
                  <a:pt x="4324" y="218927"/>
                </a:cubicBezTo>
                <a:cubicBezTo>
                  <a:pt x="4521" y="218927"/>
                  <a:pt x="4717" y="218759"/>
                  <a:pt x="4717" y="218534"/>
                </a:cubicBezTo>
                <a:cubicBezTo>
                  <a:pt x="4717" y="218338"/>
                  <a:pt x="4521" y="218169"/>
                  <a:pt x="4324" y="218169"/>
                </a:cubicBezTo>
                <a:close/>
                <a:moveTo>
                  <a:pt x="6289" y="218169"/>
                </a:moveTo>
                <a:cubicBezTo>
                  <a:pt x="6065" y="218169"/>
                  <a:pt x="5896" y="218338"/>
                  <a:pt x="5896" y="218534"/>
                </a:cubicBezTo>
                <a:cubicBezTo>
                  <a:pt x="5896" y="218759"/>
                  <a:pt x="6065" y="218927"/>
                  <a:pt x="6289" y="218927"/>
                </a:cubicBezTo>
                <a:cubicBezTo>
                  <a:pt x="6486" y="218927"/>
                  <a:pt x="6682" y="218759"/>
                  <a:pt x="6682" y="218534"/>
                </a:cubicBezTo>
                <a:cubicBezTo>
                  <a:pt x="6682" y="218338"/>
                  <a:pt x="6486" y="218169"/>
                  <a:pt x="6289" y="218169"/>
                </a:cubicBezTo>
                <a:close/>
                <a:moveTo>
                  <a:pt x="394" y="220106"/>
                </a:moveTo>
                <a:cubicBezTo>
                  <a:pt x="169" y="220134"/>
                  <a:pt x="1" y="220303"/>
                  <a:pt x="1" y="220499"/>
                </a:cubicBezTo>
                <a:cubicBezTo>
                  <a:pt x="1" y="220724"/>
                  <a:pt x="169" y="220892"/>
                  <a:pt x="394" y="220892"/>
                </a:cubicBezTo>
                <a:cubicBezTo>
                  <a:pt x="590" y="220892"/>
                  <a:pt x="759" y="220724"/>
                  <a:pt x="759" y="220499"/>
                </a:cubicBezTo>
                <a:cubicBezTo>
                  <a:pt x="759" y="220303"/>
                  <a:pt x="590" y="220106"/>
                  <a:pt x="394" y="220106"/>
                </a:cubicBezTo>
                <a:close/>
                <a:moveTo>
                  <a:pt x="2359" y="220106"/>
                </a:moveTo>
                <a:cubicBezTo>
                  <a:pt x="2134" y="220134"/>
                  <a:pt x="1966" y="220303"/>
                  <a:pt x="1966" y="220499"/>
                </a:cubicBezTo>
                <a:cubicBezTo>
                  <a:pt x="1966" y="220724"/>
                  <a:pt x="2134" y="220892"/>
                  <a:pt x="2359" y="220892"/>
                </a:cubicBezTo>
                <a:cubicBezTo>
                  <a:pt x="2555" y="220892"/>
                  <a:pt x="2752" y="220724"/>
                  <a:pt x="2752" y="220499"/>
                </a:cubicBezTo>
                <a:cubicBezTo>
                  <a:pt x="2752" y="220303"/>
                  <a:pt x="2555" y="220106"/>
                  <a:pt x="2359" y="220106"/>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4639811">
            <a:off x="6781391" y="-4259280"/>
            <a:ext cx="3488011" cy="8638011"/>
          </a:xfrm>
          <a:custGeom>
            <a:avLst/>
            <a:gdLst/>
            <a:ahLst/>
            <a:cxnLst/>
            <a:rect l="l" t="t" r="r" b="b"/>
            <a:pathLst>
              <a:path w="92563" h="229231" extrusionOk="0">
                <a:moveTo>
                  <a:pt x="1" y="228725"/>
                </a:moveTo>
                <a:cubicBezTo>
                  <a:pt x="226" y="228585"/>
                  <a:pt x="24763" y="214632"/>
                  <a:pt x="34617" y="195344"/>
                </a:cubicBezTo>
                <a:cubicBezTo>
                  <a:pt x="43966" y="177068"/>
                  <a:pt x="44443" y="163058"/>
                  <a:pt x="44948" y="148235"/>
                </a:cubicBezTo>
                <a:cubicBezTo>
                  <a:pt x="45566" y="129565"/>
                  <a:pt x="46240" y="110278"/>
                  <a:pt x="65836" y="81754"/>
                </a:cubicBezTo>
                <a:cubicBezTo>
                  <a:pt x="91833" y="43881"/>
                  <a:pt x="60558" y="13532"/>
                  <a:pt x="50311" y="3566"/>
                </a:cubicBezTo>
                <a:cubicBezTo>
                  <a:pt x="47980" y="1320"/>
                  <a:pt x="47222" y="506"/>
                  <a:pt x="47166" y="56"/>
                </a:cubicBezTo>
                <a:lnTo>
                  <a:pt x="47756" y="28"/>
                </a:lnTo>
                <a:lnTo>
                  <a:pt x="47447" y="28"/>
                </a:lnTo>
                <a:lnTo>
                  <a:pt x="47728" y="0"/>
                </a:lnTo>
                <a:cubicBezTo>
                  <a:pt x="47784" y="309"/>
                  <a:pt x="49188" y="1713"/>
                  <a:pt x="50704" y="3145"/>
                </a:cubicBezTo>
                <a:cubicBezTo>
                  <a:pt x="61063" y="13223"/>
                  <a:pt x="92563" y="43825"/>
                  <a:pt x="66285" y="82063"/>
                </a:cubicBezTo>
                <a:cubicBezTo>
                  <a:pt x="46801" y="110418"/>
                  <a:pt x="46128" y="129649"/>
                  <a:pt x="45510" y="148235"/>
                </a:cubicBezTo>
                <a:cubicBezTo>
                  <a:pt x="45005" y="163143"/>
                  <a:pt x="44527" y="177208"/>
                  <a:pt x="35122" y="195597"/>
                </a:cubicBezTo>
                <a:cubicBezTo>
                  <a:pt x="25184" y="214997"/>
                  <a:pt x="506" y="229090"/>
                  <a:pt x="254" y="229231"/>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9"/>
        <p:cNvGrpSpPr/>
        <p:nvPr/>
      </p:nvGrpSpPr>
      <p:grpSpPr>
        <a:xfrm>
          <a:off x="0" y="0"/>
          <a:ext cx="0" cy="0"/>
          <a:chOff x="0" y="0"/>
          <a:chExt cx="0" cy="0"/>
        </a:xfrm>
      </p:grpSpPr>
      <p:sp>
        <p:nvSpPr>
          <p:cNvPr id="170" name="Google Shape;170;p24"/>
          <p:cNvSpPr/>
          <p:nvPr/>
        </p:nvSpPr>
        <p:spPr>
          <a:xfrm>
            <a:off x="0" y="1166425"/>
            <a:ext cx="6385800" cy="29616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rot="-4918806" flipH="1">
            <a:off x="755055" y="-4337800"/>
            <a:ext cx="2473511" cy="8324034"/>
          </a:xfrm>
          <a:custGeom>
            <a:avLst/>
            <a:gdLst/>
            <a:ahLst/>
            <a:cxnLst/>
            <a:rect l="l" t="t" r="r" b="b"/>
            <a:pathLst>
              <a:path w="65639" h="220893" extrusionOk="0">
                <a:moveTo>
                  <a:pt x="25942" y="0"/>
                </a:moveTo>
                <a:cubicBezTo>
                  <a:pt x="25717" y="0"/>
                  <a:pt x="25549" y="197"/>
                  <a:pt x="25549" y="393"/>
                </a:cubicBezTo>
                <a:cubicBezTo>
                  <a:pt x="25549" y="618"/>
                  <a:pt x="25717" y="786"/>
                  <a:pt x="25942" y="786"/>
                </a:cubicBezTo>
                <a:cubicBezTo>
                  <a:pt x="26138" y="786"/>
                  <a:pt x="26335" y="618"/>
                  <a:pt x="26335" y="393"/>
                </a:cubicBezTo>
                <a:cubicBezTo>
                  <a:pt x="26335" y="197"/>
                  <a:pt x="26138" y="0"/>
                  <a:pt x="25942" y="0"/>
                </a:cubicBezTo>
                <a:close/>
                <a:moveTo>
                  <a:pt x="27907" y="0"/>
                </a:moveTo>
                <a:cubicBezTo>
                  <a:pt x="27682" y="0"/>
                  <a:pt x="27514" y="197"/>
                  <a:pt x="27514" y="393"/>
                </a:cubicBezTo>
                <a:cubicBezTo>
                  <a:pt x="27514" y="618"/>
                  <a:pt x="27682" y="786"/>
                  <a:pt x="27907" y="786"/>
                </a:cubicBezTo>
                <a:cubicBezTo>
                  <a:pt x="28103" y="786"/>
                  <a:pt x="28300" y="618"/>
                  <a:pt x="28300" y="393"/>
                </a:cubicBezTo>
                <a:cubicBezTo>
                  <a:pt x="28300" y="197"/>
                  <a:pt x="28103" y="0"/>
                  <a:pt x="27907" y="0"/>
                </a:cubicBezTo>
                <a:close/>
                <a:moveTo>
                  <a:pt x="29872" y="0"/>
                </a:moveTo>
                <a:cubicBezTo>
                  <a:pt x="29647" y="0"/>
                  <a:pt x="29479" y="197"/>
                  <a:pt x="29479" y="393"/>
                </a:cubicBezTo>
                <a:cubicBezTo>
                  <a:pt x="29479" y="618"/>
                  <a:pt x="29647" y="786"/>
                  <a:pt x="29872" y="786"/>
                </a:cubicBezTo>
                <a:cubicBezTo>
                  <a:pt x="30069" y="786"/>
                  <a:pt x="30265" y="618"/>
                  <a:pt x="30265" y="393"/>
                </a:cubicBezTo>
                <a:cubicBezTo>
                  <a:pt x="30265" y="197"/>
                  <a:pt x="30069" y="0"/>
                  <a:pt x="29872" y="0"/>
                </a:cubicBezTo>
                <a:close/>
                <a:moveTo>
                  <a:pt x="31837" y="0"/>
                </a:moveTo>
                <a:cubicBezTo>
                  <a:pt x="31613" y="0"/>
                  <a:pt x="31444" y="197"/>
                  <a:pt x="31444" y="393"/>
                </a:cubicBezTo>
                <a:cubicBezTo>
                  <a:pt x="31444" y="618"/>
                  <a:pt x="31613" y="786"/>
                  <a:pt x="31837" y="786"/>
                </a:cubicBezTo>
                <a:cubicBezTo>
                  <a:pt x="32034" y="786"/>
                  <a:pt x="32230" y="618"/>
                  <a:pt x="32230" y="393"/>
                </a:cubicBezTo>
                <a:cubicBezTo>
                  <a:pt x="32230" y="197"/>
                  <a:pt x="32034" y="0"/>
                  <a:pt x="31837" y="0"/>
                </a:cubicBezTo>
                <a:close/>
                <a:moveTo>
                  <a:pt x="33802" y="0"/>
                </a:moveTo>
                <a:cubicBezTo>
                  <a:pt x="33578" y="0"/>
                  <a:pt x="33409" y="197"/>
                  <a:pt x="33409" y="393"/>
                </a:cubicBezTo>
                <a:cubicBezTo>
                  <a:pt x="33409" y="618"/>
                  <a:pt x="33578" y="786"/>
                  <a:pt x="33802" y="786"/>
                </a:cubicBezTo>
                <a:cubicBezTo>
                  <a:pt x="33999" y="786"/>
                  <a:pt x="34195" y="618"/>
                  <a:pt x="34195" y="393"/>
                </a:cubicBezTo>
                <a:cubicBezTo>
                  <a:pt x="34195" y="197"/>
                  <a:pt x="33999" y="0"/>
                  <a:pt x="33802" y="0"/>
                </a:cubicBezTo>
                <a:close/>
                <a:moveTo>
                  <a:pt x="35768" y="0"/>
                </a:moveTo>
                <a:cubicBezTo>
                  <a:pt x="35543" y="0"/>
                  <a:pt x="35375" y="197"/>
                  <a:pt x="35375" y="393"/>
                </a:cubicBezTo>
                <a:cubicBezTo>
                  <a:pt x="35375" y="618"/>
                  <a:pt x="35543" y="786"/>
                  <a:pt x="35768" y="786"/>
                </a:cubicBezTo>
                <a:cubicBezTo>
                  <a:pt x="35964" y="786"/>
                  <a:pt x="36161" y="618"/>
                  <a:pt x="36161" y="393"/>
                </a:cubicBezTo>
                <a:cubicBezTo>
                  <a:pt x="36161" y="197"/>
                  <a:pt x="35964" y="0"/>
                  <a:pt x="35768" y="0"/>
                </a:cubicBezTo>
                <a:close/>
                <a:moveTo>
                  <a:pt x="37733" y="0"/>
                </a:moveTo>
                <a:cubicBezTo>
                  <a:pt x="37508" y="0"/>
                  <a:pt x="37340" y="197"/>
                  <a:pt x="37340" y="393"/>
                </a:cubicBezTo>
                <a:cubicBezTo>
                  <a:pt x="37340" y="618"/>
                  <a:pt x="37508" y="786"/>
                  <a:pt x="37733" y="786"/>
                </a:cubicBezTo>
                <a:cubicBezTo>
                  <a:pt x="37929" y="786"/>
                  <a:pt x="38126" y="618"/>
                  <a:pt x="38126" y="393"/>
                </a:cubicBezTo>
                <a:cubicBezTo>
                  <a:pt x="38126" y="197"/>
                  <a:pt x="37929" y="0"/>
                  <a:pt x="37733" y="0"/>
                </a:cubicBezTo>
                <a:close/>
                <a:moveTo>
                  <a:pt x="39698" y="0"/>
                </a:moveTo>
                <a:cubicBezTo>
                  <a:pt x="39474" y="0"/>
                  <a:pt x="39305" y="197"/>
                  <a:pt x="39305" y="393"/>
                </a:cubicBezTo>
                <a:cubicBezTo>
                  <a:pt x="39305" y="618"/>
                  <a:pt x="39474" y="786"/>
                  <a:pt x="39698" y="786"/>
                </a:cubicBezTo>
                <a:cubicBezTo>
                  <a:pt x="39895" y="786"/>
                  <a:pt x="40091" y="618"/>
                  <a:pt x="40091" y="393"/>
                </a:cubicBezTo>
                <a:cubicBezTo>
                  <a:pt x="40091" y="197"/>
                  <a:pt x="39895" y="0"/>
                  <a:pt x="39698" y="0"/>
                </a:cubicBezTo>
                <a:close/>
                <a:moveTo>
                  <a:pt x="41663" y="0"/>
                </a:moveTo>
                <a:cubicBezTo>
                  <a:pt x="41439" y="0"/>
                  <a:pt x="41270" y="197"/>
                  <a:pt x="41270" y="393"/>
                </a:cubicBezTo>
                <a:cubicBezTo>
                  <a:pt x="41270" y="618"/>
                  <a:pt x="41439" y="786"/>
                  <a:pt x="41663" y="786"/>
                </a:cubicBezTo>
                <a:cubicBezTo>
                  <a:pt x="41860" y="786"/>
                  <a:pt x="42056" y="618"/>
                  <a:pt x="42056" y="393"/>
                </a:cubicBezTo>
                <a:cubicBezTo>
                  <a:pt x="42056" y="197"/>
                  <a:pt x="41860" y="0"/>
                  <a:pt x="41663" y="0"/>
                </a:cubicBezTo>
                <a:close/>
                <a:moveTo>
                  <a:pt x="43629" y="0"/>
                </a:moveTo>
                <a:cubicBezTo>
                  <a:pt x="43404" y="0"/>
                  <a:pt x="43235" y="197"/>
                  <a:pt x="43235" y="393"/>
                </a:cubicBezTo>
                <a:cubicBezTo>
                  <a:pt x="43235" y="618"/>
                  <a:pt x="43404" y="786"/>
                  <a:pt x="43629" y="786"/>
                </a:cubicBezTo>
                <a:cubicBezTo>
                  <a:pt x="43825" y="786"/>
                  <a:pt x="44022" y="618"/>
                  <a:pt x="44022" y="393"/>
                </a:cubicBezTo>
                <a:cubicBezTo>
                  <a:pt x="44022" y="197"/>
                  <a:pt x="43825" y="0"/>
                  <a:pt x="43629" y="0"/>
                </a:cubicBezTo>
                <a:close/>
                <a:moveTo>
                  <a:pt x="25942" y="1965"/>
                </a:moveTo>
                <a:cubicBezTo>
                  <a:pt x="25717" y="1965"/>
                  <a:pt x="25549" y="2162"/>
                  <a:pt x="25549" y="2358"/>
                </a:cubicBezTo>
                <a:cubicBezTo>
                  <a:pt x="25549" y="2583"/>
                  <a:pt x="25717" y="2752"/>
                  <a:pt x="25942" y="2752"/>
                </a:cubicBezTo>
                <a:cubicBezTo>
                  <a:pt x="26138" y="2752"/>
                  <a:pt x="26335" y="2583"/>
                  <a:pt x="26335" y="2358"/>
                </a:cubicBezTo>
                <a:cubicBezTo>
                  <a:pt x="26335" y="2162"/>
                  <a:pt x="26138" y="1965"/>
                  <a:pt x="25942" y="1965"/>
                </a:cubicBezTo>
                <a:close/>
                <a:moveTo>
                  <a:pt x="27907" y="1965"/>
                </a:moveTo>
                <a:cubicBezTo>
                  <a:pt x="27682" y="1965"/>
                  <a:pt x="27514" y="2162"/>
                  <a:pt x="27514" y="2358"/>
                </a:cubicBezTo>
                <a:cubicBezTo>
                  <a:pt x="27514" y="2583"/>
                  <a:pt x="27682" y="2752"/>
                  <a:pt x="27907" y="2752"/>
                </a:cubicBezTo>
                <a:cubicBezTo>
                  <a:pt x="28103" y="2752"/>
                  <a:pt x="28300" y="2583"/>
                  <a:pt x="28300" y="2358"/>
                </a:cubicBezTo>
                <a:cubicBezTo>
                  <a:pt x="28300" y="2162"/>
                  <a:pt x="28103" y="1965"/>
                  <a:pt x="27907" y="1965"/>
                </a:cubicBezTo>
                <a:close/>
                <a:moveTo>
                  <a:pt x="29872" y="1965"/>
                </a:moveTo>
                <a:cubicBezTo>
                  <a:pt x="29647" y="1965"/>
                  <a:pt x="29479" y="2162"/>
                  <a:pt x="29479" y="2358"/>
                </a:cubicBezTo>
                <a:cubicBezTo>
                  <a:pt x="29479" y="2583"/>
                  <a:pt x="29647" y="2752"/>
                  <a:pt x="29872" y="2752"/>
                </a:cubicBezTo>
                <a:cubicBezTo>
                  <a:pt x="30069" y="2752"/>
                  <a:pt x="30265" y="2583"/>
                  <a:pt x="30265" y="2358"/>
                </a:cubicBezTo>
                <a:cubicBezTo>
                  <a:pt x="30265" y="2162"/>
                  <a:pt x="30069" y="1965"/>
                  <a:pt x="29872" y="1965"/>
                </a:cubicBezTo>
                <a:close/>
                <a:moveTo>
                  <a:pt x="31837" y="1965"/>
                </a:moveTo>
                <a:cubicBezTo>
                  <a:pt x="31613" y="1965"/>
                  <a:pt x="31444" y="2162"/>
                  <a:pt x="31444" y="2358"/>
                </a:cubicBezTo>
                <a:cubicBezTo>
                  <a:pt x="31444" y="2583"/>
                  <a:pt x="31613" y="2752"/>
                  <a:pt x="31837" y="2752"/>
                </a:cubicBezTo>
                <a:cubicBezTo>
                  <a:pt x="32034" y="2752"/>
                  <a:pt x="32230" y="2583"/>
                  <a:pt x="32230" y="2358"/>
                </a:cubicBezTo>
                <a:cubicBezTo>
                  <a:pt x="32230" y="2162"/>
                  <a:pt x="32034" y="1965"/>
                  <a:pt x="31837" y="1965"/>
                </a:cubicBezTo>
                <a:close/>
                <a:moveTo>
                  <a:pt x="33802" y="1965"/>
                </a:moveTo>
                <a:cubicBezTo>
                  <a:pt x="33578" y="1965"/>
                  <a:pt x="33409" y="2162"/>
                  <a:pt x="33409" y="2358"/>
                </a:cubicBezTo>
                <a:cubicBezTo>
                  <a:pt x="33409" y="2583"/>
                  <a:pt x="33578" y="2752"/>
                  <a:pt x="33802" y="2752"/>
                </a:cubicBezTo>
                <a:cubicBezTo>
                  <a:pt x="33999" y="2752"/>
                  <a:pt x="34195" y="2583"/>
                  <a:pt x="34195" y="2358"/>
                </a:cubicBezTo>
                <a:cubicBezTo>
                  <a:pt x="34195" y="2162"/>
                  <a:pt x="33999" y="1965"/>
                  <a:pt x="33802" y="1965"/>
                </a:cubicBezTo>
                <a:close/>
                <a:moveTo>
                  <a:pt x="35768" y="1965"/>
                </a:moveTo>
                <a:cubicBezTo>
                  <a:pt x="35543" y="1965"/>
                  <a:pt x="35375" y="2162"/>
                  <a:pt x="35375" y="2358"/>
                </a:cubicBezTo>
                <a:cubicBezTo>
                  <a:pt x="35375" y="2583"/>
                  <a:pt x="35543" y="2752"/>
                  <a:pt x="35768" y="2752"/>
                </a:cubicBezTo>
                <a:cubicBezTo>
                  <a:pt x="35964" y="2752"/>
                  <a:pt x="36161" y="2583"/>
                  <a:pt x="36161" y="2358"/>
                </a:cubicBezTo>
                <a:cubicBezTo>
                  <a:pt x="36161" y="2162"/>
                  <a:pt x="35964" y="1965"/>
                  <a:pt x="35768" y="1965"/>
                </a:cubicBezTo>
                <a:close/>
                <a:moveTo>
                  <a:pt x="37733" y="1965"/>
                </a:moveTo>
                <a:cubicBezTo>
                  <a:pt x="37508" y="1965"/>
                  <a:pt x="37340" y="2162"/>
                  <a:pt x="37340" y="2358"/>
                </a:cubicBezTo>
                <a:cubicBezTo>
                  <a:pt x="37340" y="2583"/>
                  <a:pt x="37508" y="2752"/>
                  <a:pt x="37733" y="2752"/>
                </a:cubicBezTo>
                <a:cubicBezTo>
                  <a:pt x="37929" y="2752"/>
                  <a:pt x="38126" y="2583"/>
                  <a:pt x="38126" y="2358"/>
                </a:cubicBezTo>
                <a:cubicBezTo>
                  <a:pt x="38126" y="2162"/>
                  <a:pt x="37929" y="1965"/>
                  <a:pt x="37733" y="1965"/>
                </a:cubicBezTo>
                <a:close/>
                <a:moveTo>
                  <a:pt x="39698" y="1965"/>
                </a:moveTo>
                <a:cubicBezTo>
                  <a:pt x="39474" y="1965"/>
                  <a:pt x="39305" y="2162"/>
                  <a:pt x="39305" y="2358"/>
                </a:cubicBezTo>
                <a:cubicBezTo>
                  <a:pt x="39305" y="2583"/>
                  <a:pt x="39474" y="2752"/>
                  <a:pt x="39698" y="2752"/>
                </a:cubicBezTo>
                <a:cubicBezTo>
                  <a:pt x="39895" y="2752"/>
                  <a:pt x="40091" y="2583"/>
                  <a:pt x="40091" y="2358"/>
                </a:cubicBezTo>
                <a:cubicBezTo>
                  <a:pt x="40091" y="2162"/>
                  <a:pt x="39895" y="1965"/>
                  <a:pt x="39698" y="1965"/>
                </a:cubicBezTo>
                <a:close/>
                <a:moveTo>
                  <a:pt x="41663" y="1965"/>
                </a:moveTo>
                <a:cubicBezTo>
                  <a:pt x="41439" y="1965"/>
                  <a:pt x="41270" y="2162"/>
                  <a:pt x="41270" y="2358"/>
                </a:cubicBezTo>
                <a:cubicBezTo>
                  <a:pt x="41270" y="2583"/>
                  <a:pt x="41439" y="2752"/>
                  <a:pt x="41663" y="2752"/>
                </a:cubicBezTo>
                <a:cubicBezTo>
                  <a:pt x="41860" y="2752"/>
                  <a:pt x="42056" y="2583"/>
                  <a:pt x="42056" y="2358"/>
                </a:cubicBezTo>
                <a:cubicBezTo>
                  <a:pt x="42056" y="2162"/>
                  <a:pt x="41860" y="1965"/>
                  <a:pt x="41663" y="1965"/>
                </a:cubicBezTo>
                <a:close/>
                <a:moveTo>
                  <a:pt x="43629" y="1965"/>
                </a:moveTo>
                <a:cubicBezTo>
                  <a:pt x="43404" y="1965"/>
                  <a:pt x="43235" y="2162"/>
                  <a:pt x="43235" y="2358"/>
                </a:cubicBezTo>
                <a:cubicBezTo>
                  <a:pt x="43235" y="2583"/>
                  <a:pt x="43404" y="2752"/>
                  <a:pt x="43629" y="2752"/>
                </a:cubicBezTo>
                <a:cubicBezTo>
                  <a:pt x="43825" y="2752"/>
                  <a:pt x="44022" y="2583"/>
                  <a:pt x="44022" y="2358"/>
                </a:cubicBezTo>
                <a:cubicBezTo>
                  <a:pt x="44022" y="2162"/>
                  <a:pt x="43825" y="1965"/>
                  <a:pt x="43629" y="1965"/>
                </a:cubicBezTo>
                <a:close/>
                <a:moveTo>
                  <a:pt x="27864" y="3956"/>
                </a:moveTo>
                <a:cubicBezTo>
                  <a:pt x="27661" y="3956"/>
                  <a:pt x="27514" y="4140"/>
                  <a:pt x="27514" y="4324"/>
                </a:cubicBezTo>
                <a:cubicBezTo>
                  <a:pt x="27514" y="4548"/>
                  <a:pt x="27682" y="4717"/>
                  <a:pt x="27907" y="4717"/>
                </a:cubicBezTo>
                <a:cubicBezTo>
                  <a:pt x="28103" y="4717"/>
                  <a:pt x="28300" y="4548"/>
                  <a:pt x="28300" y="4324"/>
                </a:cubicBezTo>
                <a:cubicBezTo>
                  <a:pt x="28300" y="4127"/>
                  <a:pt x="28103" y="3959"/>
                  <a:pt x="27907" y="3959"/>
                </a:cubicBezTo>
                <a:cubicBezTo>
                  <a:pt x="27892" y="3957"/>
                  <a:pt x="27878" y="3956"/>
                  <a:pt x="27864" y="3956"/>
                </a:cubicBezTo>
                <a:close/>
                <a:moveTo>
                  <a:pt x="29829" y="3956"/>
                </a:moveTo>
                <a:cubicBezTo>
                  <a:pt x="29626" y="3956"/>
                  <a:pt x="29479" y="4140"/>
                  <a:pt x="29479" y="4324"/>
                </a:cubicBezTo>
                <a:cubicBezTo>
                  <a:pt x="29479" y="4548"/>
                  <a:pt x="29647" y="4717"/>
                  <a:pt x="29872" y="4717"/>
                </a:cubicBezTo>
                <a:cubicBezTo>
                  <a:pt x="30069" y="4717"/>
                  <a:pt x="30265" y="4548"/>
                  <a:pt x="30265" y="4324"/>
                </a:cubicBezTo>
                <a:cubicBezTo>
                  <a:pt x="30265" y="4127"/>
                  <a:pt x="30069" y="3959"/>
                  <a:pt x="29872" y="3959"/>
                </a:cubicBezTo>
                <a:cubicBezTo>
                  <a:pt x="29857" y="3957"/>
                  <a:pt x="29843" y="3956"/>
                  <a:pt x="29829" y="3956"/>
                </a:cubicBezTo>
                <a:close/>
                <a:moveTo>
                  <a:pt x="31794" y="3956"/>
                </a:moveTo>
                <a:cubicBezTo>
                  <a:pt x="31592" y="3956"/>
                  <a:pt x="31444" y="4140"/>
                  <a:pt x="31444" y="4324"/>
                </a:cubicBezTo>
                <a:cubicBezTo>
                  <a:pt x="31444" y="4548"/>
                  <a:pt x="31613" y="4717"/>
                  <a:pt x="31837" y="4717"/>
                </a:cubicBezTo>
                <a:cubicBezTo>
                  <a:pt x="32034" y="4717"/>
                  <a:pt x="32230" y="4548"/>
                  <a:pt x="32230" y="4324"/>
                </a:cubicBezTo>
                <a:cubicBezTo>
                  <a:pt x="32230" y="4127"/>
                  <a:pt x="32034" y="3959"/>
                  <a:pt x="31837" y="3959"/>
                </a:cubicBezTo>
                <a:cubicBezTo>
                  <a:pt x="31823" y="3957"/>
                  <a:pt x="31808" y="3956"/>
                  <a:pt x="31794" y="3956"/>
                </a:cubicBezTo>
                <a:close/>
                <a:moveTo>
                  <a:pt x="33760" y="3956"/>
                </a:moveTo>
                <a:cubicBezTo>
                  <a:pt x="33557" y="3956"/>
                  <a:pt x="33409" y="4140"/>
                  <a:pt x="33409" y="4324"/>
                </a:cubicBezTo>
                <a:cubicBezTo>
                  <a:pt x="33409" y="4548"/>
                  <a:pt x="33578" y="4717"/>
                  <a:pt x="33802" y="4717"/>
                </a:cubicBezTo>
                <a:cubicBezTo>
                  <a:pt x="33999" y="4717"/>
                  <a:pt x="34195" y="4548"/>
                  <a:pt x="34195" y="4324"/>
                </a:cubicBezTo>
                <a:cubicBezTo>
                  <a:pt x="34195" y="4127"/>
                  <a:pt x="33999" y="3959"/>
                  <a:pt x="33802" y="3959"/>
                </a:cubicBezTo>
                <a:cubicBezTo>
                  <a:pt x="33788" y="3957"/>
                  <a:pt x="33774" y="3956"/>
                  <a:pt x="33760" y="3956"/>
                </a:cubicBezTo>
                <a:close/>
                <a:moveTo>
                  <a:pt x="35725" y="3956"/>
                </a:moveTo>
                <a:cubicBezTo>
                  <a:pt x="35522" y="3956"/>
                  <a:pt x="35375" y="4140"/>
                  <a:pt x="35375" y="4324"/>
                </a:cubicBezTo>
                <a:cubicBezTo>
                  <a:pt x="35375" y="4548"/>
                  <a:pt x="35543" y="4717"/>
                  <a:pt x="35768" y="4717"/>
                </a:cubicBezTo>
                <a:cubicBezTo>
                  <a:pt x="35964" y="4717"/>
                  <a:pt x="36161" y="4548"/>
                  <a:pt x="36161" y="4324"/>
                </a:cubicBezTo>
                <a:cubicBezTo>
                  <a:pt x="36161" y="4127"/>
                  <a:pt x="35964" y="3959"/>
                  <a:pt x="35768" y="3959"/>
                </a:cubicBezTo>
                <a:cubicBezTo>
                  <a:pt x="35753" y="3957"/>
                  <a:pt x="35739" y="3956"/>
                  <a:pt x="35725" y="3956"/>
                </a:cubicBezTo>
                <a:close/>
                <a:moveTo>
                  <a:pt x="37690" y="3956"/>
                </a:moveTo>
                <a:cubicBezTo>
                  <a:pt x="37487" y="3956"/>
                  <a:pt x="37340" y="4140"/>
                  <a:pt x="37340" y="4324"/>
                </a:cubicBezTo>
                <a:cubicBezTo>
                  <a:pt x="37340" y="4548"/>
                  <a:pt x="37508" y="4717"/>
                  <a:pt x="37733" y="4717"/>
                </a:cubicBezTo>
                <a:cubicBezTo>
                  <a:pt x="37929" y="4717"/>
                  <a:pt x="38126" y="4548"/>
                  <a:pt x="38126" y="4324"/>
                </a:cubicBezTo>
                <a:cubicBezTo>
                  <a:pt x="38126" y="4127"/>
                  <a:pt x="37929" y="3959"/>
                  <a:pt x="37733" y="3959"/>
                </a:cubicBezTo>
                <a:cubicBezTo>
                  <a:pt x="37718" y="3957"/>
                  <a:pt x="37704" y="3956"/>
                  <a:pt x="37690" y="3956"/>
                </a:cubicBezTo>
                <a:close/>
                <a:moveTo>
                  <a:pt x="39655" y="3956"/>
                </a:moveTo>
                <a:cubicBezTo>
                  <a:pt x="39452" y="3956"/>
                  <a:pt x="39305" y="4140"/>
                  <a:pt x="39305" y="4324"/>
                </a:cubicBezTo>
                <a:cubicBezTo>
                  <a:pt x="39305" y="4548"/>
                  <a:pt x="39474" y="4717"/>
                  <a:pt x="39698" y="4717"/>
                </a:cubicBezTo>
                <a:cubicBezTo>
                  <a:pt x="39895" y="4717"/>
                  <a:pt x="40091" y="4548"/>
                  <a:pt x="40091" y="4324"/>
                </a:cubicBezTo>
                <a:cubicBezTo>
                  <a:pt x="40091" y="4127"/>
                  <a:pt x="39895" y="3959"/>
                  <a:pt x="39698" y="3959"/>
                </a:cubicBezTo>
                <a:cubicBezTo>
                  <a:pt x="39684" y="3957"/>
                  <a:pt x="39669" y="3956"/>
                  <a:pt x="39655" y="3956"/>
                </a:cubicBezTo>
                <a:close/>
                <a:moveTo>
                  <a:pt x="41621" y="3956"/>
                </a:moveTo>
                <a:cubicBezTo>
                  <a:pt x="41418" y="3956"/>
                  <a:pt x="41270" y="4140"/>
                  <a:pt x="41270" y="4324"/>
                </a:cubicBezTo>
                <a:cubicBezTo>
                  <a:pt x="41270" y="4548"/>
                  <a:pt x="41439" y="4717"/>
                  <a:pt x="41663" y="4717"/>
                </a:cubicBezTo>
                <a:cubicBezTo>
                  <a:pt x="41860" y="4717"/>
                  <a:pt x="42056" y="4548"/>
                  <a:pt x="42056" y="4324"/>
                </a:cubicBezTo>
                <a:cubicBezTo>
                  <a:pt x="42056" y="4127"/>
                  <a:pt x="41860" y="3959"/>
                  <a:pt x="41663" y="3959"/>
                </a:cubicBezTo>
                <a:cubicBezTo>
                  <a:pt x="41649" y="3957"/>
                  <a:pt x="41635" y="3956"/>
                  <a:pt x="41621" y="3956"/>
                </a:cubicBezTo>
                <a:close/>
                <a:moveTo>
                  <a:pt x="43586" y="3956"/>
                </a:moveTo>
                <a:cubicBezTo>
                  <a:pt x="43383" y="3956"/>
                  <a:pt x="43235" y="4140"/>
                  <a:pt x="43235" y="4324"/>
                </a:cubicBezTo>
                <a:cubicBezTo>
                  <a:pt x="43235" y="4548"/>
                  <a:pt x="43404" y="4717"/>
                  <a:pt x="43629" y="4717"/>
                </a:cubicBezTo>
                <a:cubicBezTo>
                  <a:pt x="43825" y="4717"/>
                  <a:pt x="44022" y="4548"/>
                  <a:pt x="44022" y="4324"/>
                </a:cubicBezTo>
                <a:cubicBezTo>
                  <a:pt x="44022" y="4127"/>
                  <a:pt x="43825" y="3959"/>
                  <a:pt x="43629" y="3959"/>
                </a:cubicBezTo>
                <a:cubicBezTo>
                  <a:pt x="43614" y="3957"/>
                  <a:pt x="43600" y="3956"/>
                  <a:pt x="43586" y="3956"/>
                </a:cubicBezTo>
                <a:close/>
                <a:moveTo>
                  <a:pt x="45551" y="3956"/>
                </a:moveTo>
                <a:cubicBezTo>
                  <a:pt x="45348" y="3956"/>
                  <a:pt x="45201" y="4140"/>
                  <a:pt x="45201" y="4324"/>
                </a:cubicBezTo>
                <a:cubicBezTo>
                  <a:pt x="45201" y="4548"/>
                  <a:pt x="45369" y="4717"/>
                  <a:pt x="45594" y="4717"/>
                </a:cubicBezTo>
                <a:cubicBezTo>
                  <a:pt x="45790" y="4717"/>
                  <a:pt x="45987" y="4548"/>
                  <a:pt x="45987" y="4324"/>
                </a:cubicBezTo>
                <a:cubicBezTo>
                  <a:pt x="45987" y="4127"/>
                  <a:pt x="45790" y="3959"/>
                  <a:pt x="45594" y="3959"/>
                </a:cubicBezTo>
                <a:cubicBezTo>
                  <a:pt x="45579" y="3957"/>
                  <a:pt x="45565" y="3956"/>
                  <a:pt x="45551" y="3956"/>
                </a:cubicBezTo>
                <a:close/>
                <a:moveTo>
                  <a:pt x="29872" y="5896"/>
                </a:moveTo>
                <a:cubicBezTo>
                  <a:pt x="29647" y="5896"/>
                  <a:pt x="29479" y="6092"/>
                  <a:pt x="29479" y="6289"/>
                </a:cubicBezTo>
                <a:cubicBezTo>
                  <a:pt x="29479" y="6514"/>
                  <a:pt x="29647" y="6682"/>
                  <a:pt x="29872" y="6682"/>
                </a:cubicBezTo>
                <a:cubicBezTo>
                  <a:pt x="30069" y="6682"/>
                  <a:pt x="30265" y="6514"/>
                  <a:pt x="30265" y="6289"/>
                </a:cubicBezTo>
                <a:cubicBezTo>
                  <a:pt x="30265" y="6092"/>
                  <a:pt x="30069" y="5896"/>
                  <a:pt x="29872" y="5896"/>
                </a:cubicBezTo>
                <a:close/>
                <a:moveTo>
                  <a:pt x="31837" y="5896"/>
                </a:moveTo>
                <a:cubicBezTo>
                  <a:pt x="31613" y="5896"/>
                  <a:pt x="31444" y="6092"/>
                  <a:pt x="31444" y="6289"/>
                </a:cubicBezTo>
                <a:cubicBezTo>
                  <a:pt x="31444" y="6514"/>
                  <a:pt x="31613" y="6682"/>
                  <a:pt x="31837" y="6682"/>
                </a:cubicBezTo>
                <a:cubicBezTo>
                  <a:pt x="32034" y="6682"/>
                  <a:pt x="32230" y="6514"/>
                  <a:pt x="32230" y="6289"/>
                </a:cubicBezTo>
                <a:cubicBezTo>
                  <a:pt x="32230" y="6092"/>
                  <a:pt x="32034" y="5896"/>
                  <a:pt x="31837" y="5896"/>
                </a:cubicBezTo>
                <a:close/>
                <a:moveTo>
                  <a:pt x="33802" y="5896"/>
                </a:moveTo>
                <a:cubicBezTo>
                  <a:pt x="33578" y="5896"/>
                  <a:pt x="33409" y="6092"/>
                  <a:pt x="33409" y="6289"/>
                </a:cubicBezTo>
                <a:cubicBezTo>
                  <a:pt x="33409" y="6514"/>
                  <a:pt x="33578" y="6682"/>
                  <a:pt x="33802" y="6682"/>
                </a:cubicBezTo>
                <a:cubicBezTo>
                  <a:pt x="33999" y="6682"/>
                  <a:pt x="34195" y="6514"/>
                  <a:pt x="34195" y="6289"/>
                </a:cubicBezTo>
                <a:cubicBezTo>
                  <a:pt x="34195" y="6092"/>
                  <a:pt x="33999" y="5896"/>
                  <a:pt x="33802" y="5896"/>
                </a:cubicBezTo>
                <a:close/>
                <a:moveTo>
                  <a:pt x="35768" y="5896"/>
                </a:moveTo>
                <a:cubicBezTo>
                  <a:pt x="35543" y="5896"/>
                  <a:pt x="35375" y="6092"/>
                  <a:pt x="35375" y="6289"/>
                </a:cubicBezTo>
                <a:cubicBezTo>
                  <a:pt x="35375" y="6514"/>
                  <a:pt x="35543" y="6682"/>
                  <a:pt x="35768" y="6682"/>
                </a:cubicBezTo>
                <a:cubicBezTo>
                  <a:pt x="35964" y="6682"/>
                  <a:pt x="36161" y="6514"/>
                  <a:pt x="36161" y="6289"/>
                </a:cubicBezTo>
                <a:cubicBezTo>
                  <a:pt x="36161" y="6092"/>
                  <a:pt x="35964" y="5896"/>
                  <a:pt x="35768" y="5896"/>
                </a:cubicBezTo>
                <a:close/>
                <a:moveTo>
                  <a:pt x="37733" y="5896"/>
                </a:moveTo>
                <a:cubicBezTo>
                  <a:pt x="37508" y="5896"/>
                  <a:pt x="37340" y="6092"/>
                  <a:pt x="37340" y="6289"/>
                </a:cubicBezTo>
                <a:cubicBezTo>
                  <a:pt x="37340" y="6514"/>
                  <a:pt x="37508" y="6682"/>
                  <a:pt x="37733" y="6682"/>
                </a:cubicBezTo>
                <a:cubicBezTo>
                  <a:pt x="37929" y="6682"/>
                  <a:pt x="38126" y="6514"/>
                  <a:pt x="38126" y="6289"/>
                </a:cubicBezTo>
                <a:cubicBezTo>
                  <a:pt x="38126" y="6092"/>
                  <a:pt x="37929" y="5896"/>
                  <a:pt x="37733" y="5896"/>
                </a:cubicBezTo>
                <a:close/>
                <a:moveTo>
                  <a:pt x="39698" y="5896"/>
                </a:moveTo>
                <a:cubicBezTo>
                  <a:pt x="39474" y="5896"/>
                  <a:pt x="39305" y="6092"/>
                  <a:pt x="39305" y="6289"/>
                </a:cubicBezTo>
                <a:cubicBezTo>
                  <a:pt x="39305" y="6514"/>
                  <a:pt x="39474" y="6682"/>
                  <a:pt x="39698" y="6682"/>
                </a:cubicBezTo>
                <a:cubicBezTo>
                  <a:pt x="39895" y="6682"/>
                  <a:pt x="40091" y="6514"/>
                  <a:pt x="40091" y="6289"/>
                </a:cubicBezTo>
                <a:cubicBezTo>
                  <a:pt x="40091" y="6092"/>
                  <a:pt x="39895" y="5896"/>
                  <a:pt x="39698" y="5896"/>
                </a:cubicBezTo>
                <a:close/>
                <a:moveTo>
                  <a:pt x="41663" y="5896"/>
                </a:moveTo>
                <a:cubicBezTo>
                  <a:pt x="41439" y="5896"/>
                  <a:pt x="41270" y="6092"/>
                  <a:pt x="41270" y="6289"/>
                </a:cubicBezTo>
                <a:cubicBezTo>
                  <a:pt x="41270" y="6514"/>
                  <a:pt x="41439" y="6682"/>
                  <a:pt x="41663" y="6682"/>
                </a:cubicBezTo>
                <a:cubicBezTo>
                  <a:pt x="41860" y="6682"/>
                  <a:pt x="42056" y="6514"/>
                  <a:pt x="42056" y="6289"/>
                </a:cubicBezTo>
                <a:cubicBezTo>
                  <a:pt x="42056" y="6092"/>
                  <a:pt x="41860" y="5896"/>
                  <a:pt x="41663" y="5896"/>
                </a:cubicBezTo>
                <a:close/>
                <a:moveTo>
                  <a:pt x="43629" y="5896"/>
                </a:moveTo>
                <a:cubicBezTo>
                  <a:pt x="43404" y="5896"/>
                  <a:pt x="43235" y="6092"/>
                  <a:pt x="43235" y="6289"/>
                </a:cubicBezTo>
                <a:cubicBezTo>
                  <a:pt x="43235" y="6514"/>
                  <a:pt x="43404" y="6682"/>
                  <a:pt x="43629" y="6682"/>
                </a:cubicBezTo>
                <a:cubicBezTo>
                  <a:pt x="43825" y="6682"/>
                  <a:pt x="44022" y="6514"/>
                  <a:pt x="44022" y="6289"/>
                </a:cubicBezTo>
                <a:cubicBezTo>
                  <a:pt x="44022" y="6092"/>
                  <a:pt x="43825" y="5896"/>
                  <a:pt x="43629" y="5896"/>
                </a:cubicBezTo>
                <a:close/>
                <a:moveTo>
                  <a:pt x="45594" y="5896"/>
                </a:moveTo>
                <a:cubicBezTo>
                  <a:pt x="45369" y="5896"/>
                  <a:pt x="45201" y="6092"/>
                  <a:pt x="45201" y="6289"/>
                </a:cubicBezTo>
                <a:cubicBezTo>
                  <a:pt x="45201" y="6514"/>
                  <a:pt x="45369" y="6682"/>
                  <a:pt x="45594" y="6682"/>
                </a:cubicBezTo>
                <a:cubicBezTo>
                  <a:pt x="45790" y="6682"/>
                  <a:pt x="45987" y="6514"/>
                  <a:pt x="45987" y="6289"/>
                </a:cubicBezTo>
                <a:cubicBezTo>
                  <a:pt x="45987" y="6092"/>
                  <a:pt x="45790" y="5896"/>
                  <a:pt x="45594" y="5896"/>
                </a:cubicBezTo>
                <a:close/>
                <a:moveTo>
                  <a:pt x="31837" y="7889"/>
                </a:moveTo>
                <a:cubicBezTo>
                  <a:pt x="31613" y="7889"/>
                  <a:pt x="31444" y="8058"/>
                  <a:pt x="31444" y="8254"/>
                </a:cubicBezTo>
                <a:cubicBezTo>
                  <a:pt x="31444" y="8479"/>
                  <a:pt x="31613" y="8647"/>
                  <a:pt x="31837" y="8647"/>
                </a:cubicBezTo>
                <a:cubicBezTo>
                  <a:pt x="32034" y="8647"/>
                  <a:pt x="32230" y="8479"/>
                  <a:pt x="32230" y="8254"/>
                </a:cubicBezTo>
                <a:cubicBezTo>
                  <a:pt x="32230" y="8058"/>
                  <a:pt x="32034" y="7889"/>
                  <a:pt x="31837" y="7889"/>
                </a:cubicBezTo>
                <a:close/>
                <a:moveTo>
                  <a:pt x="33802" y="7889"/>
                </a:moveTo>
                <a:cubicBezTo>
                  <a:pt x="33578" y="7889"/>
                  <a:pt x="33409" y="8058"/>
                  <a:pt x="33409" y="8254"/>
                </a:cubicBezTo>
                <a:cubicBezTo>
                  <a:pt x="33409" y="8479"/>
                  <a:pt x="33578" y="8647"/>
                  <a:pt x="33802" y="8647"/>
                </a:cubicBezTo>
                <a:cubicBezTo>
                  <a:pt x="33999" y="8647"/>
                  <a:pt x="34195" y="8479"/>
                  <a:pt x="34195" y="8254"/>
                </a:cubicBezTo>
                <a:cubicBezTo>
                  <a:pt x="34195" y="8058"/>
                  <a:pt x="33999" y="7889"/>
                  <a:pt x="33802" y="7889"/>
                </a:cubicBezTo>
                <a:close/>
                <a:moveTo>
                  <a:pt x="35768" y="7889"/>
                </a:moveTo>
                <a:cubicBezTo>
                  <a:pt x="35543" y="7889"/>
                  <a:pt x="35375" y="8058"/>
                  <a:pt x="35375" y="8254"/>
                </a:cubicBezTo>
                <a:cubicBezTo>
                  <a:pt x="35375" y="8479"/>
                  <a:pt x="35543" y="8647"/>
                  <a:pt x="35768" y="8647"/>
                </a:cubicBezTo>
                <a:cubicBezTo>
                  <a:pt x="35964" y="8647"/>
                  <a:pt x="36161" y="8479"/>
                  <a:pt x="36161" y="8254"/>
                </a:cubicBezTo>
                <a:cubicBezTo>
                  <a:pt x="36161" y="8058"/>
                  <a:pt x="35964" y="7889"/>
                  <a:pt x="35768" y="7889"/>
                </a:cubicBezTo>
                <a:close/>
                <a:moveTo>
                  <a:pt x="37733" y="7889"/>
                </a:moveTo>
                <a:cubicBezTo>
                  <a:pt x="37508" y="7889"/>
                  <a:pt x="37340" y="8058"/>
                  <a:pt x="37340" y="8254"/>
                </a:cubicBezTo>
                <a:cubicBezTo>
                  <a:pt x="37340" y="8479"/>
                  <a:pt x="37508" y="8647"/>
                  <a:pt x="37733" y="8647"/>
                </a:cubicBezTo>
                <a:cubicBezTo>
                  <a:pt x="37929" y="8647"/>
                  <a:pt x="38126" y="8479"/>
                  <a:pt x="38126" y="8254"/>
                </a:cubicBezTo>
                <a:cubicBezTo>
                  <a:pt x="38126" y="8058"/>
                  <a:pt x="37929" y="7889"/>
                  <a:pt x="37733" y="7889"/>
                </a:cubicBezTo>
                <a:close/>
                <a:moveTo>
                  <a:pt x="39698" y="7889"/>
                </a:moveTo>
                <a:cubicBezTo>
                  <a:pt x="39474" y="7889"/>
                  <a:pt x="39305" y="8058"/>
                  <a:pt x="39305" y="8254"/>
                </a:cubicBezTo>
                <a:cubicBezTo>
                  <a:pt x="39305" y="8479"/>
                  <a:pt x="39474" y="8647"/>
                  <a:pt x="39698" y="8647"/>
                </a:cubicBezTo>
                <a:cubicBezTo>
                  <a:pt x="39895" y="8647"/>
                  <a:pt x="40091" y="8479"/>
                  <a:pt x="40091" y="8254"/>
                </a:cubicBezTo>
                <a:cubicBezTo>
                  <a:pt x="40091" y="8058"/>
                  <a:pt x="39895" y="7889"/>
                  <a:pt x="39698" y="7889"/>
                </a:cubicBezTo>
                <a:close/>
                <a:moveTo>
                  <a:pt x="41663" y="7889"/>
                </a:moveTo>
                <a:cubicBezTo>
                  <a:pt x="41439" y="7889"/>
                  <a:pt x="41270" y="8058"/>
                  <a:pt x="41270" y="8254"/>
                </a:cubicBezTo>
                <a:cubicBezTo>
                  <a:pt x="41270" y="8479"/>
                  <a:pt x="41439" y="8647"/>
                  <a:pt x="41663" y="8647"/>
                </a:cubicBezTo>
                <a:cubicBezTo>
                  <a:pt x="41860" y="8647"/>
                  <a:pt x="42056" y="8479"/>
                  <a:pt x="42056" y="8254"/>
                </a:cubicBezTo>
                <a:cubicBezTo>
                  <a:pt x="42056" y="8058"/>
                  <a:pt x="41860" y="7889"/>
                  <a:pt x="41663" y="7889"/>
                </a:cubicBezTo>
                <a:close/>
                <a:moveTo>
                  <a:pt x="43629" y="7889"/>
                </a:moveTo>
                <a:cubicBezTo>
                  <a:pt x="43404" y="7889"/>
                  <a:pt x="43235" y="8058"/>
                  <a:pt x="43235" y="8254"/>
                </a:cubicBezTo>
                <a:cubicBezTo>
                  <a:pt x="43235" y="8479"/>
                  <a:pt x="43404" y="8647"/>
                  <a:pt x="43629" y="8647"/>
                </a:cubicBezTo>
                <a:cubicBezTo>
                  <a:pt x="43825" y="8647"/>
                  <a:pt x="44022" y="8479"/>
                  <a:pt x="44022" y="8254"/>
                </a:cubicBezTo>
                <a:cubicBezTo>
                  <a:pt x="44022" y="8058"/>
                  <a:pt x="43825" y="7889"/>
                  <a:pt x="43629" y="7889"/>
                </a:cubicBezTo>
                <a:close/>
                <a:moveTo>
                  <a:pt x="45594" y="7889"/>
                </a:moveTo>
                <a:cubicBezTo>
                  <a:pt x="45369" y="7889"/>
                  <a:pt x="45201" y="8058"/>
                  <a:pt x="45201" y="8254"/>
                </a:cubicBezTo>
                <a:cubicBezTo>
                  <a:pt x="45201" y="8479"/>
                  <a:pt x="45369" y="8647"/>
                  <a:pt x="45594" y="8647"/>
                </a:cubicBezTo>
                <a:cubicBezTo>
                  <a:pt x="45790" y="8647"/>
                  <a:pt x="45987" y="8479"/>
                  <a:pt x="45987" y="8254"/>
                </a:cubicBezTo>
                <a:cubicBezTo>
                  <a:pt x="45987" y="8058"/>
                  <a:pt x="45790" y="7889"/>
                  <a:pt x="45594" y="7889"/>
                </a:cubicBezTo>
                <a:close/>
                <a:moveTo>
                  <a:pt x="47559" y="7889"/>
                </a:moveTo>
                <a:cubicBezTo>
                  <a:pt x="47334" y="7889"/>
                  <a:pt x="47166" y="8058"/>
                  <a:pt x="47166" y="8254"/>
                </a:cubicBezTo>
                <a:cubicBezTo>
                  <a:pt x="47166" y="8479"/>
                  <a:pt x="47334" y="8647"/>
                  <a:pt x="47559" y="8647"/>
                </a:cubicBezTo>
                <a:cubicBezTo>
                  <a:pt x="47756" y="8647"/>
                  <a:pt x="47952" y="8479"/>
                  <a:pt x="47952" y="8254"/>
                </a:cubicBezTo>
                <a:cubicBezTo>
                  <a:pt x="47952" y="8058"/>
                  <a:pt x="47756" y="7889"/>
                  <a:pt x="47559" y="7889"/>
                </a:cubicBezTo>
                <a:close/>
                <a:moveTo>
                  <a:pt x="31837" y="9854"/>
                </a:moveTo>
                <a:cubicBezTo>
                  <a:pt x="31613" y="9854"/>
                  <a:pt x="31444" y="10023"/>
                  <a:pt x="31444" y="10219"/>
                </a:cubicBezTo>
                <a:cubicBezTo>
                  <a:pt x="31444" y="10444"/>
                  <a:pt x="31613" y="10612"/>
                  <a:pt x="31837" y="10612"/>
                </a:cubicBezTo>
                <a:cubicBezTo>
                  <a:pt x="32034" y="10612"/>
                  <a:pt x="32230" y="10444"/>
                  <a:pt x="32230" y="10219"/>
                </a:cubicBezTo>
                <a:cubicBezTo>
                  <a:pt x="32230" y="10023"/>
                  <a:pt x="32034" y="9854"/>
                  <a:pt x="31837" y="9854"/>
                </a:cubicBezTo>
                <a:close/>
                <a:moveTo>
                  <a:pt x="33802" y="9854"/>
                </a:moveTo>
                <a:cubicBezTo>
                  <a:pt x="33578" y="9854"/>
                  <a:pt x="33409" y="10023"/>
                  <a:pt x="33409" y="10219"/>
                </a:cubicBezTo>
                <a:cubicBezTo>
                  <a:pt x="33409" y="10444"/>
                  <a:pt x="33578" y="10612"/>
                  <a:pt x="33802" y="10612"/>
                </a:cubicBezTo>
                <a:cubicBezTo>
                  <a:pt x="33999" y="10612"/>
                  <a:pt x="34195" y="10444"/>
                  <a:pt x="34195" y="10219"/>
                </a:cubicBezTo>
                <a:cubicBezTo>
                  <a:pt x="34195" y="10023"/>
                  <a:pt x="33999" y="9854"/>
                  <a:pt x="33802" y="9854"/>
                </a:cubicBezTo>
                <a:close/>
                <a:moveTo>
                  <a:pt x="35768" y="9854"/>
                </a:moveTo>
                <a:cubicBezTo>
                  <a:pt x="35543" y="9854"/>
                  <a:pt x="35375" y="10023"/>
                  <a:pt x="35375" y="10219"/>
                </a:cubicBezTo>
                <a:cubicBezTo>
                  <a:pt x="35375" y="10444"/>
                  <a:pt x="35543" y="10612"/>
                  <a:pt x="35768" y="10612"/>
                </a:cubicBezTo>
                <a:cubicBezTo>
                  <a:pt x="35964" y="10612"/>
                  <a:pt x="36161" y="10444"/>
                  <a:pt x="36161" y="10219"/>
                </a:cubicBezTo>
                <a:cubicBezTo>
                  <a:pt x="36161" y="10023"/>
                  <a:pt x="35964" y="9854"/>
                  <a:pt x="35768" y="9854"/>
                </a:cubicBezTo>
                <a:close/>
                <a:moveTo>
                  <a:pt x="37733" y="9854"/>
                </a:moveTo>
                <a:cubicBezTo>
                  <a:pt x="37508" y="9854"/>
                  <a:pt x="37340" y="10023"/>
                  <a:pt x="37340" y="10219"/>
                </a:cubicBezTo>
                <a:cubicBezTo>
                  <a:pt x="37340" y="10444"/>
                  <a:pt x="37508" y="10612"/>
                  <a:pt x="37733" y="10612"/>
                </a:cubicBezTo>
                <a:cubicBezTo>
                  <a:pt x="37929" y="10612"/>
                  <a:pt x="38126" y="10444"/>
                  <a:pt x="38126" y="10219"/>
                </a:cubicBezTo>
                <a:cubicBezTo>
                  <a:pt x="38126" y="10023"/>
                  <a:pt x="37929" y="9854"/>
                  <a:pt x="37733" y="9854"/>
                </a:cubicBezTo>
                <a:close/>
                <a:moveTo>
                  <a:pt x="39698" y="9854"/>
                </a:moveTo>
                <a:cubicBezTo>
                  <a:pt x="39474" y="9854"/>
                  <a:pt x="39305" y="10023"/>
                  <a:pt x="39305" y="10219"/>
                </a:cubicBezTo>
                <a:cubicBezTo>
                  <a:pt x="39305" y="10444"/>
                  <a:pt x="39474" y="10612"/>
                  <a:pt x="39698" y="10612"/>
                </a:cubicBezTo>
                <a:cubicBezTo>
                  <a:pt x="39895" y="10612"/>
                  <a:pt x="40091" y="10444"/>
                  <a:pt x="40091" y="10219"/>
                </a:cubicBezTo>
                <a:cubicBezTo>
                  <a:pt x="40091" y="10023"/>
                  <a:pt x="39895" y="9854"/>
                  <a:pt x="39698" y="9854"/>
                </a:cubicBezTo>
                <a:close/>
                <a:moveTo>
                  <a:pt x="41663" y="9854"/>
                </a:moveTo>
                <a:cubicBezTo>
                  <a:pt x="41439" y="9854"/>
                  <a:pt x="41270" y="10023"/>
                  <a:pt x="41270" y="10219"/>
                </a:cubicBezTo>
                <a:cubicBezTo>
                  <a:pt x="41270" y="10444"/>
                  <a:pt x="41439" y="10612"/>
                  <a:pt x="41663" y="10612"/>
                </a:cubicBezTo>
                <a:cubicBezTo>
                  <a:pt x="41860" y="10612"/>
                  <a:pt x="42056" y="10444"/>
                  <a:pt x="42056" y="10219"/>
                </a:cubicBezTo>
                <a:cubicBezTo>
                  <a:pt x="42056" y="10023"/>
                  <a:pt x="41860" y="9854"/>
                  <a:pt x="41663" y="9854"/>
                </a:cubicBezTo>
                <a:close/>
                <a:moveTo>
                  <a:pt x="43629" y="9854"/>
                </a:moveTo>
                <a:cubicBezTo>
                  <a:pt x="43404" y="9854"/>
                  <a:pt x="43235" y="10023"/>
                  <a:pt x="43235" y="10219"/>
                </a:cubicBezTo>
                <a:cubicBezTo>
                  <a:pt x="43235" y="10444"/>
                  <a:pt x="43404" y="10612"/>
                  <a:pt x="43629" y="10612"/>
                </a:cubicBezTo>
                <a:cubicBezTo>
                  <a:pt x="43825" y="10612"/>
                  <a:pt x="44022" y="10444"/>
                  <a:pt x="44022" y="10219"/>
                </a:cubicBezTo>
                <a:cubicBezTo>
                  <a:pt x="44022" y="10023"/>
                  <a:pt x="43825" y="9854"/>
                  <a:pt x="43629" y="9854"/>
                </a:cubicBezTo>
                <a:close/>
                <a:moveTo>
                  <a:pt x="45594" y="9854"/>
                </a:moveTo>
                <a:cubicBezTo>
                  <a:pt x="45369" y="9854"/>
                  <a:pt x="45201" y="10023"/>
                  <a:pt x="45201" y="10219"/>
                </a:cubicBezTo>
                <a:cubicBezTo>
                  <a:pt x="45201" y="10444"/>
                  <a:pt x="45369" y="10612"/>
                  <a:pt x="45594" y="10612"/>
                </a:cubicBezTo>
                <a:cubicBezTo>
                  <a:pt x="45790" y="10612"/>
                  <a:pt x="45987" y="10444"/>
                  <a:pt x="45987" y="10219"/>
                </a:cubicBezTo>
                <a:cubicBezTo>
                  <a:pt x="45987" y="10023"/>
                  <a:pt x="45790" y="9854"/>
                  <a:pt x="45594" y="9854"/>
                </a:cubicBezTo>
                <a:close/>
                <a:moveTo>
                  <a:pt x="47559" y="9854"/>
                </a:moveTo>
                <a:cubicBezTo>
                  <a:pt x="47334" y="9854"/>
                  <a:pt x="47166" y="10023"/>
                  <a:pt x="47166" y="10219"/>
                </a:cubicBezTo>
                <a:cubicBezTo>
                  <a:pt x="47166" y="10444"/>
                  <a:pt x="47334" y="10612"/>
                  <a:pt x="47559" y="10612"/>
                </a:cubicBezTo>
                <a:cubicBezTo>
                  <a:pt x="47756" y="10612"/>
                  <a:pt x="47952" y="10444"/>
                  <a:pt x="47952" y="10219"/>
                </a:cubicBezTo>
                <a:cubicBezTo>
                  <a:pt x="47952" y="10023"/>
                  <a:pt x="47756" y="9854"/>
                  <a:pt x="47559" y="9854"/>
                </a:cubicBezTo>
                <a:close/>
                <a:moveTo>
                  <a:pt x="49524" y="9854"/>
                </a:moveTo>
                <a:cubicBezTo>
                  <a:pt x="49300" y="9854"/>
                  <a:pt x="49131" y="10023"/>
                  <a:pt x="49131" y="10219"/>
                </a:cubicBezTo>
                <a:cubicBezTo>
                  <a:pt x="49131" y="10444"/>
                  <a:pt x="49300" y="10612"/>
                  <a:pt x="49524" y="10612"/>
                </a:cubicBezTo>
                <a:cubicBezTo>
                  <a:pt x="49721" y="10612"/>
                  <a:pt x="49917" y="10444"/>
                  <a:pt x="49917" y="10219"/>
                </a:cubicBezTo>
                <a:cubicBezTo>
                  <a:pt x="49917" y="10023"/>
                  <a:pt x="49721" y="9854"/>
                  <a:pt x="49524" y="9854"/>
                </a:cubicBezTo>
                <a:close/>
                <a:moveTo>
                  <a:pt x="33802" y="11820"/>
                </a:moveTo>
                <a:cubicBezTo>
                  <a:pt x="33578" y="11820"/>
                  <a:pt x="33409" y="11988"/>
                  <a:pt x="33409" y="12185"/>
                </a:cubicBezTo>
                <a:cubicBezTo>
                  <a:pt x="33409" y="12409"/>
                  <a:pt x="33578" y="12578"/>
                  <a:pt x="33802" y="12578"/>
                </a:cubicBezTo>
                <a:cubicBezTo>
                  <a:pt x="33999" y="12578"/>
                  <a:pt x="34195" y="12409"/>
                  <a:pt x="34195" y="12185"/>
                </a:cubicBezTo>
                <a:cubicBezTo>
                  <a:pt x="34195" y="11988"/>
                  <a:pt x="33999" y="11820"/>
                  <a:pt x="33802" y="11820"/>
                </a:cubicBezTo>
                <a:close/>
                <a:moveTo>
                  <a:pt x="35768" y="11820"/>
                </a:moveTo>
                <a:cubicBezTo>
                  <a:pt x="35543" y="11820"/>
                  <a:pt x="35375" y="11988"/>
                  <a:pt x="35375" y="12185"/>
                </a:cubicBezTo>
                <a:cubicBezTo>
                  <a:pt x="35375" y="12409"/>
                  <a:pt x="35543" y="12578"/>
                  <a:pt x="35768" y="12578"/>
                </a:cubicBezTo>
                <a:cubicBezTo>
                  <a:pt x="35964" y="12578"/>
                  <a:pt x="36161" y="12409"/>
                  <a:pt x="36161" y="12185"/>
                </a:cubicBezTo>
                <a:cubicBezTo>
                  <a:pt x="36161" y="11988"/>
                  <a:pt x="35964" y="11820"/>
                  <a:pt x="35768" y="11820"/>
                </a:cubicBezTo>
                <a:close/>
                <a:moveTo>
                  <a:pt x="37733" y="11820"/>
                </a:moveTo>
                <a:cubicBezTo>
                  <a:pt x="37508" y="11820"/>
                  <a:pt x="37340" y="11988"/>
                  <a:pt x="37340" y="12185"/>
                </a:cubicBezTo>
                <a:cubicBezTo>
                  <a:pt x="37340" y="12409"/>
                  <a:pt x="37508" y="12578"/>
                  <a:pt x="37733" y="12578"/>
                </a:cubicBezTo>
                <a:cubicBezTo>
                  <a:pt x="37929" y="12578"/>
                  <a:pt x="38126" y="12409"/>
                  <a:pt x="38126" y="12185"/>
                </a:cubicBezTo>
                <a:cubicBezTo>
                  <a:pt x="38126" y="11988"/>
                  <a:pt x="37929" y="11820"/>
                  <a:pt x="37733" y="11820"/>
                </a:cubicBezTo>
                <a:close/>
                <a:moveTo>
                  <a:pt x="39698" y="11820"/>
                </a:moveTo>
                <a:cubicBezTo>
                  <a:pt x="39474" y="11820"/>
                  <a:pt x="39305" y="11988"/>
                  <a:pt x="39305" y="12185"/>
                </a:cubicBezTo>
                <a:cubicBezTo>
                  <a:pt x="39305" y="12409"/>
                  <a:pt x="39474" y="12578"/>
                  <a:pt x="39698" y="12578"/>
                </a:cubicBezTo>
                <a:cubicBezTo>
                  <a:pt x="39895" y="12578"/>
                  <a:pt x="40091" y="12409"/>
                  <a:pt x="40091" y="12185"/>
                </a:cubicBezTo>
                <a:cubicBezTo>
                  <a:pt x="40091" y="11988"/>
                  <a:pt x="39895" y="11820"/>
                  <a:pt x="39698" y="11820"/>
                </a:cubicBezTo>
                <a:close/>
                <a:moveTo>
                  <a:pt x="41663" y="11820"/>
                </a:moveTo>
                <a:cubicBezTo>
                  <a:pt x="41439" y="11820"/>
                  <a:pt x="41270" y="11988"/>
                  <a:pt x="41270" y="12185"/>
                </a:cubicBezTo>
                <a:cubicBezTo>
                  <a:pt x="41270" y="12409"/>
                  <a:pt x="41439" y="12578"/>
                  <a:pt x="41663" y="12578"/>
                </a:cubicBezTo>
                <a:cubicBezTo>
                  <a:pt x="41860" y="12578"/>
                  <a:pt x="42056" y="12409"/>
                  <a:pt x="42056" y="12185"/>
                </a:cubicBezTo>
                <a:cubicBezTo>
                  <a:pt x="42056" y="11988"/>
                  <a:pt x="41860" y="11820"/>
                  <a:pt x="41663" y="11820"/>
                </a:cubicBezTo>
                <a:close/>
                <a:moveTo>
                  <a:pt x="43629" y="11820"/>
                </a:moveTo>
                <a:cubicBezTo>
                  <a:pt x="43404" y="11820"/>
                  <a:pt x="43235" y="11988"/>
                  <a:pt x="43235" y="12185"/>
                </a:cubicBezTo>
                <a:cubicBezTo>
                  <a:pt x="43235" y="12409"/>
                  <a:pt x="43404" y="12578"/>
                  <a:pt x="43629" y="12578"/>
                </a:cubicBezTo>
                <a:cubicBezTo>
                  <a:pt x="43825" y="12578"/>
                  <a:pt x="44022" y="12409"/>
                  <a:pt x="44022" y="12185"/>
                </a:cubicBezTo>
                <a:cubicBezTo>
                  <a:pt x="44022" y="11988"/>
                  <a:pt x="43825" y="11820"/>
                  <a:pt x="43629" y="11820"/>
                </a:cubicBezTo>
                <a:close/>
                <a:moveTo>
                  <a:pt x="45594" y="11820"/>
                </a:moveTo>
                <a:cubicBezTo>
                  <a:pt x="45369" y="11820"/>
                  <a:pt x="45201" y="11988"/>
                  <a:pt x="45201" y="12185"/>
                </a:cubicBezTo>
                <a:cubicBezTo>
                  <a:pt x="45201" y="12409"/>
                  <a:pt x="45369" y="12578"/>
                  <a:pt x="45594" y="12578"/>
                </a:cubicBezTo>
                <a:cubicBezTo>
                  <a:pt x="45790" y="12578"/>
                  <a:pt x="45987" y="12409"/>
                  <a:pt x="45987" y="12185"/>
                </a:cubicBezTo>
                <a:cubicBezTo>
                  <a:pt x="45987" y="11988"/>
                  <a:pt x="45790" y="11820"/>
                  <a:pt x="45594" y="11820"/>
                </a:cubicBezTo>
                <a:close/>
                <a:moveTo>
                  <a:pt x="47559" y="11820"/>
                </a:moveTo>
                <a:cubicBezTo>
                  <a:pt x="47334" y="11820"/>
                  <a:pt x="47166" y="11988"/>
                  <a:pt x="47166" y="12185"/>
                </a:cubicBezTo>
                <a:cubicBezTo>
                  <a:pt x="47166" y="12409"/>
                  <a:pt x="47334" y="12578"/>
                  <a:pt x="47559" y="12578"/>
                </a:cubicBezTo>
                <a:cubicBezTo>
                  <a:pt x="47756" y="12578"/>
                  <a:pt x="47952" y="12409"/>
                  <a:pt x="47952" y="12185"/>
                </a:cubicBezTo>
                <a:cubicBezTo>
                  <a:pt x="47952" y="11988"/>
                  <a:pt x="47756" y="11820"/>
                  <a:pt x="47559" y="11820"/>
                </a:cubicBezTo>
                <a:close/>
                <a:moveTo>
                  <a:pt x="49524" y="11820"/>
                </a:moveTo>
                <a:cubicBezTo>
                  <a:pt x="49300" y="11820"/>
                  <a:pt x="49131" y="11988"/>
                  <a:pt x="49131" y="12185"/>
                </a:cubicBezTo>
                <a:cubicBezTo>
                  <a:pt x="49131" y="12409"/>
                  <a:pt x="49300" y="12578"/>
                  <a:pt x="49524" y="12578"/>
                </a:cubicBezTo>
                <a:cubicBezTo>
                  <a:pt x="49721" y="12578"/>
                  <a:pt x="49917" y="12409"/>
                  <a:pt x="49917" y="12185"/>
                </a:cubicBezTo>
                <a:cubicBezTo>
                  <a:pt x="49917" y="11988"/>
                  <a:pt x="49721" y="11820"/>
                  <a:pt x="49524" y="11820"/>
                </a:cubicBezTo>
                <a:close/>
                <a:moveTo>
                  <a:pt x="35768" y="13785"/>
                </a:moveTo>
                <a:cubicBezTo>
                  <a:pt x="35543" y="13785"/>
                  <a:pt x="35375" y="13953"/>
                  <a:pt x="35375" y="14150"/>
                </a:cubicBezTo>
                <a:cubicBezTo>
                  <a:pt x="35375" y="14374"/>
                  <a:pt x="35543" y="14543"/>
                  <a:pt x="35768" y="14543"/>
                </a:cubicBezTo>
                <a:cubicBezTo>
                  <a:pt x="35964" y="14543"/>
                  <a:pt x="36161" y="14374"/>
                  <a:pt x="36161" y="14150"/>
                </a:cubicBezTo>
                <a:cubicBezTo>
                  <a:pt x="36161" y="13953"/>
                  <a:pt x="35964" y="13785"/>
                  <a:pt x="35768" y="13785"/>
                </a:cubicBezTo>
                <a:close/>
                <a:moveTo>
                  <a:pt x="37733" y="13785"/>
                </a:moveTo>
                <a:cubicBezTo>
                  <a:pt x="37508" y="13785"/>
                  <a:pt x="37340" y="13953"/>
                  <a:pt x="37340" y="14150"/>
                </a:cubicBezTo>
                <a:cubicBezTo>
                  <a:pt x="37340" y="14374"/>
                  <a:pt x="37508" y="14543"/>
                  <a:pt x="37733" y="14543"/>
                </a:cubicBezTo>
                <a:cubicBezTo>
                  <a:pt x="37929" y="14543"/>
                  <a:pt x="38126" y="14374"/>
                  <a:pt x="38126" y="14150"/>
                </a:cubicBezTo>
                <a:cubicBezTo>
                  <a:pt x="38126" y="13953"/>
                  <a:pt x="37929" y="13785"/>
                  <a:pt x="37733" y="13785"/>
                </a:cubicBezTo>
                <a:close/>
                <a:moveTo>
                  <a:pt x="39698" y="13785"/>
                </a:moveTo>
                <a:cubicBezTo>
                  <a:pt x="39474" y="13785"/>
                  <a:pt x="39305" y="13953"/>
                  <a:pt x="39305" y="14150"/>
                </a:cubicBezTo>
                <a:cubicBezTo>
                  <a:pt x="39305" y="14374"/>
                  <a:pt x="39474" y="14543"/>
                  <a:pt x="39698" y="14543"/>
                </a:cubicBezTo>
                <a:cubicBezTo>
                  <a:pt x="39895" y="14543"/>
                  <a:pt x="40091" y="14374"/>
                  <a:pt x="40091" y="14150"/>
                </a:cubicBezTo>
                <a:cubicBezTo>
                  <a:pt x="40091" y="13953"/>
                  <a:pt x="39895" y="13785"/>
                  <a:pt x="39698" y="13785"/>
                </a:cubicBezTo>
                <a:close/>
                <a:moveTo>
                  <a:pt x="41663" y="13785"/>
                </a:moveTo>
                <a:cubicBezTo>
                  <a:pt x="41439" y="13785"/>
                  <a:pt x="41270" y="13953"/>
                  <a:pt x="41270" y="14150"/>
                </a:cubicBezTo>
                <a:cubicBezTo>
                  <a:pt x="41270" y="14374"/>
                  <a:pt x="41439" y="14543"/>
                  <a:pt x="41663" y="14543"/>
                </a:cubicBezTo>
                <a:cubicBezTo>
                  <a:pt x="41860" y="14543"/>
                  <a:pt x="42056" y="14374"/>
                  <a:pt x="42056" y="14150"/>
                </a:cubicBezTo>
                <a:cubicBezTo>
                  <a:pt x="42056" y="13953"/>
                  <a:pt x="41860" y="13785"/>
                  <a:pt x="41663" y="13785"/>
                </a:cubicBezTo>
                <a:close/>
                <a:moveTo>
                  <a:pt x="43629" y="13785"/>
                </a:moveTo>
                <a:cubicBezTo>
                  <a:pt x="43404" y="13785"/>
                  <a:pt x="43235" y="13953"/>
                  <a:pt x="43235" y="14150"/>
                </a:cubicBezTo>
                <a:cubicBezTo>
                  <a:pt x="43235" y="14374"/>
                  <a:pt x="43404" y="14543"/>
                  <a:pt x="43629" y="14543"/>
                </a:cubicBezTo>
                <a:cubicBezTo>
                  <a:pt x="43825" y="14543"/>
                  <a:pt x="44022" y="14374"/>
                  <a:pt x="44022" y="14150"/>
                </a:cubicBezTo>
                <a:cubicBezTo>
                  <a:pt x="44022" y="13953"/>
                  <a:pt x="43825" y="13785"/>
                  <a:pt x="43629" y="13785"/>
                </a:cubicBezTo>
                <a:close/>
                <a:moveTo>
                  <a:pt x="45594" y="13785"/>
                </a:moveTo>
                <a:cubicBezTo>
                  <a:pt x="45369" y="13785"/>
                  <a:pt x="45201" y="13953"/>
                  <a:pt x="45201" y="14150"/>
                </a:cubicBezTo>
                <a:cubicBezTo>
                  <a:pt x="45201" y="14374"/>
                  <a:pt x="45369" y="14543"/>
                  <a:pt x="45594" y="14543"/>
                </a:cubicBezTo>
                <a:cubicBezTo>
                  <a:pt x="45790" y="14543"/>
                  <a:pt x="45987" y="14374"/>
                  <a:pt x="45987" y="14150"/>
                </a:cubicBezTo>
                <a:cubicBezTo>
                  <a:pt x="45987" y="13953"/>
                  <a:pt x="45790" y="13785"/>
                  <a:pt x="45594" y="13785"/>
                </a:cubicBezTo>
                <a:close/>
                <a:moveTo>
                  <a:pt x="47559" y="13785"/>
                </a:moveTo>
                <a:cubicBezTo>
                  <a:pt x="47334" y="13785"/>
                  <a:pt x="47166" y="13953"/>
                  <a:pt x="47166" y="14150"/>
                </a:cubicBezTo>
                <a:cubicBezTo>
                  <a:pt x="47166" y="14374"/>
                  <a:pt x="47334" y="14543"/>
                  <a:pt x="47559" y="14543"/>
                </a:cubicBezTo>
                <a:cubicBezTo>
                  <a:pt x="47756" y="14543"/>
                  <a:pt x="47952" y="14374"/>
                  <a:pt x="47952" y="14150"/>
                </a:cubicBezTo>
                <a:cubicBezTo>
                  <a:pt x="47952" y="13953"/>
                  <a:pt x="47756" y="13785"/>
                  <a:pt x="47559" y="13785"/>
                </a:cubicBezTo>
                <a:close/>
                <a:moveTo>
                  <a:pt x="49524" y="13785"/>
                </a:moveTo>
                <a:cubicBezTo>
                  <a:pt x="49300" y="13785"/>
                  <a:pt x="49131" y="13953"/>
                  <a:pt x="49131" y="14150"/>
                </a:cubicBezTo>
                <a:cubicBezTo>
                  <a:pt x="49131" y="14374"/>
                  <a:pt x="49300" y="14543"/>
                  <a:pt x="49524" y="14543"/>
                </a:cubicBezTo>
                <a:cubicBezTo>
                  <a:pt x="49721" y="14543"/>
                  <a:pt x="49917" y="14374"/>
                  <a:pt x="49917" y="14150"/>
                </a:cubicBezTo>
                <a:cubicBezTo>
                  <a:pt x="49917" y="13953"/>
                  <a:pt x="49721" y="13785"/>
                  <a:pt x="49524" y="13785"/>
                </a:cubicBezTo>
                <a:close/>
                <a:moveTo>
                  <a:pt x="51489" y="13785"/>
                </a:moveTo>
                <a:cubicBezTo>
                  <a:pt x="51265" y="13785"/>
                  <a:pt x="51096" y="13953"/>
                  <a:pt x="51096" y="14150"/>
                </a:cubicBezTo>
                <a:cubicBezTo>
                  <a:pt x="51096" y="14374"/>
                  <a:pt x="51265" y="14543"/>
                  <a:pt x="51489" y="14543"/>
                </a:cubicBezTo>
                <a:cubicBezTo>
                  <a:pt x="51686" y="14543"/>
                  <a:pt x="51882" y="14374"/>
                  <a:pt x="51882" y="14150"/>
                </a:cubicBezTo>
                <a:cubicBezTo>
                  <a:pt x="51882" y="13953"/>
                  <a:pt x="51686" y="13785"/>
                  <a:pt x="51489" y="13785"/>
                </a:cubicBezTo>
                <a:close/>
                <a:moveTo>
                  <a:pt x="35768" y="15722"/>
                </a:moveTo>
                <a:cubicBezTo>
                  <a:pt x="35543" y="15750"/>
                  <a:pt x="35375" y="15919"/>
                  <a:pt x="35375" y="16115"/>
                </a:cubicBezTo>
                <a:cubicBezTo>
                  <a:pt x="35375" y="16340"/>
                  <a:pt x="35543" y="16508"/>
                  <a:pt x="35768" y="16508"/>
                </a:cubicBezTo>
                <a:cubicBezTo>
                  <a:pt x="35964" y="16508"/>
                  <a:pt x="36161" y="16340"/>
                  <a:pt x="36161" y="16115"/>
                </a:cubicBezTo>
                <a:cubicBezTo>
                  <a:pt x="36161" y="15919"/>
                  <a:pt x="35964" y="15722"/>
                  <a:pt x="35768" y="15722"/>
                </a:cubicBezTo>
                <a:close/>
                <a:moveTo>
                  <a:pt x="37733" y="15722"/>
                </a:moveTo>
                <a:cubicBezTo>
                  <a:pt x="37508" y="15750"/>
                  <a:pt x="37340" y="15919"/>
                  <a:pt x="37340" y="16115"/>
                </a:cubicBezTo>
                <a:cubicBezTo>
                  <a:pt x="37340" y="16340"/>
                  <a:pt x="37508" y="16508"/>
                  <a:pt x="37733" y="16508"/>
                </a:cubicBezTo>
                <a:cubicBezTo>
                  <a:pt x="37929" y="16508"/>
                  <a:pt x="38126" y="16340"/>
                  <a:pt x="38126" y="16115"/>
                </a:cubicBezTo>
                <a:cubicBezTo>
                  <a:pt x="38126" y="15919"/>
                  <a:pt x="37929" y="15722"/>
                  <a:pt x="37733" y="15722"/>
                </a:cubicBezTo>
                <a:close/>
                <a:moveTo>
                  <a:pt x="39698" y="15722"/>
                </a:moveTo>
                <a:cubicBezTo>
                  <a:pt x="39474" y="15750"/>
                  <a:pt x="39305" y="15919"/>
                  <a:pt x="39305" y="16115"/>
                </a:cubicBezTo>
                <a:cubicBezTo>
                  <a:pt x="39305" y="16340"/>
                  <a:pt x="39474" y="16508"/>
                  <a:pt x="39698" y="16508"/>
                </a:cubicBezTo>
                <a:cubicBezTo>
                  <a:pt x="39895" y="16508"/>
                  <a:pt x="40091" y="16340"/>
                  <a:pt x="40091" y="16115"/>
                </a:cubicBezTo>
                <a:cubicBezTo>
                  <a:pt x="40091" y="15919"/>
                  <a:pt x="39895" y="15722"/>
                  <a:pt x="39698" y="15722"/>
                </a:cubicBezTo>
                <a:close/>
                <a:moveTo>
                  <a:pt x="41663" y="15722"/>
                </a:moveTo>
                <a:cubicBezTo>
                  <a:pt x="41439" y="15750"/>
                  <a:pt x="41270" y="15919"/>
                  <a:pt x="41270" y="16115"/>
                </a:cubicBezTo>
                <a:cubicBezTo>
                  <a:pt x="41270" y="16340"/>
                  <a:pt x="41439" y="16508"/>
                  <a:pt x="41663" y="16508"/>
                </a:cubicBezTo>
                <a:cubicBezTo>
                  <a:pt x="41860" y="16508"/>
                  <a:pt x="42056" y="16340"/>
                  <a:pt x="42056" y="16115"/>
                </a:cubicBezTo>
                <a:cubicBezTo>
                  <a:pt x="42056" y="15919"/>
                  <a:pt x="41860" y="15722"/>
                  <a:pt x="41663" y="15722"/>
                </a:cubicBezTo>
                <a:close/>
                <a:moveTo>
                  <a:pt x="43629" y="15722"/>
                </a:moveTo>
                <a:cubicBezTo>
                  <a:pt x="43404" y="15750"/>
                  <a:pt x="43235" y="15919"/>
                  <a:pt x="43235" y="16115"/>
                </a:cubicBezTo>
                <a:cubicBezTo>
                  <a:pt x="43235" y="16340"/>
                  <a:pt x="43404" y="16508"/>
                  <a:pt x="43629" y="16508"/>
                </a:cubicBezTo>
                <a:cubicBezTo>
                  <a:pt x="43825" y="16508"/>
                  <a:pt x="44022" y="16340"/>
                  <a:pt x="44022" y="16115"/>
                </a:cubicBezTo>
                <a:cubicBezTo>
                  <a:pt x="44022" y="15919"/>
                  <a:pt x="43825" y="15722"/>
                  <a:pt x="43629" y="15722"/>
                </a:cubicBezTo>
                <a:close/>
                <a:moveTo>
                  <a:pt x="45594" y="15722"/>
                </a:moveTo>
                <a:cubicBezTo>
                  <a:pt x="45369" y="15750"/>
                  <a:pt x="45201" y="15919"/>
                  <a:pt x="45201" y="16115"/>
                </a:cubicBezTo>
                <a:cubicBezTo>
                  <a:pt x="45201" y="16340"/>
                  <a:pt x="45369" y="16508"/>
                  <a:pt x="45594" y="16508"/>
                </a:cubicBezTo>
                <a:cubicBezTo>
                  <a:pt x="45790" y="16508"/>
                  <a:pt x="45987" y="16340"/>
                  <a:pt x="45987" y="16115"/>
                </a:cubicBezTo>
                <a:cubicBezTo>
                  <a:pt x="45987" y="15919"/>
                  <a:pt x="45790" y="15722"/>
                  <a:pt x="45594" y="15722"/>
                </a:cubicBezTo>
                <a:close/>
                <a:moveTo>
                  <a:pt x="47559" y="15722"/>
                </a:moveTo>
                <a:cubicBezTo>
                  <a:pt x="47334" y="15750"/>
                  <a:pt x="47166" y="15919"/>
                  <a:pt x="47166" y="16115"/>
                </a:cubicBezTo>
                <a:cubicBezTo>
                  <a:pt x="47166" y="16340"/>
                  <a:pt x="47334" y="16508"/>
                  <a:pt x="47559" y="16508"/>
                </a:cubicBezTo>
                <a:cubicBezTo>
                  <a:pt x="47756" y="16508"/>
                  <a:pt x="47952" y="16340"/>
                  <a:pt x="47952" y="16115"/>
                </a:cubicBezTo>
                <a:cubicBezTo>
                  <a:pt x="47952" y="15919"/>
                  <a:pt x="47756" y="15722"/>
                  <a:pt x="47559" y="15722"/>
                </a:cubicBezTo>
                <a:close/>
                <a:moveTo>
                  <a:pt x="49524" y="15722"/>
                </a:moveTo>
                <a:cubicBezTo>
                  <a:pt x="49300" y="15750"/>
                  <a:pt x="49131" y="15919"/>
                  <a:pt x="49131" y="16115"/>
                </a:cubicBezTo>
                <a:cubicBezTo>
                  <a:pt x="49131" y="16340"/>
                  <a:pt x="49300" y="16508"/>
                  <a:pt x="49524" y="16508"/>
                </a:cubicBezTo>
                <a:cubicBezTo>
                  <a:pt x="49721" y="16508"/>
                  <a:pt x="49917" y="16340"/>
                  <a:pt x="49917" y="16115"/>
                </a:cubicBezTo>
                <a:cubicBezTo>
                  <a:pt x="49917" y="15919"/>
                  <a:pt x="49721" y="15722"/>
                  <a:pt x="49524" y="15722"/>
                </a:cubicBezTo>
                <a:close/>
                <a:moveTo>
                  <a:pt x="51489" y="15722"/>
                </a:moveTo>
                <a:cubicBezTo>
                  <a:pt x="51265" y="15750"/>
                  <a:pt x="51096" y="15919"/>
                  <a:pt x="51096" y="16115"/>
                </a:cubicBezTo>
                <a:cubicBezTo>
                  <a:pt x="51096" y="16340"/>
                  <a:pt x="51265" y="16508"/>
                  <a:pt x="51489" y="16508"/>
                </a:cubicBezTo>
                <a:cubicBezTo>
                  <a:pt x="51686" y="16508"/>
                  <a:pt x="51882" y="16340"/>
                  <a:pt x="51882" y="16115"/>
                </a:cubicBezTo>
                <a:cubicBezTo>
                  <a:pt x="51882" y="15919"/>
                  <a:pt x="51686" y="15722"/>
                  <a:pt x="51489" y="15722"/>
                </a:cubicBezTo>
                <a:close/>
                <a:moveTo>
                  <a:pt x="37733" y="17715"/>
                </a:moveTo>
                <a:cubicBezTo>
                  <a:pt x="37508" y="17715"/>
                  <a:pt x="37340" y="17884"/>
                  <a:pt x="37340" y="18080"/>
                </a:cubicBezTo>
                <a:cubicBezTo>
                  <a:pt x="37340" y="18305"/>
                  <a:pt x="37508" y="18473"/>
                  <a:pt x="37733" y="18473"/>
                </a:cubicBezTo>
                <a:cubicBezTo>
                  <a:pt x="37929" y="18473"/>
                  <a:pt x="38126" y="18305"/>
                  <a:pt x="38126" y="18080"/>
                </a:cubicBezTo>
                <a:cubicBezTo>
                  <a:pt x="38126" y="17884"/>
                  <a:pt x="37929" y="17715"/>
                  <a:pt x="37733" y="17715"/>
                </a:cubicBezTo>
                <a:close/>
                <a:moveTo>
                  <a:pt x="39698" y="17715"/>
                </a:moveTo>
                <a:cubicBezTo>
                  <a:pt x="39474" y="17715"/>
                  <a:pt x="39305" y="17884"/>
                  <a:pt x="39305" y="18080"/>
                </a:cubicBezTo>
                <a:cubicBezTo>
                  <a:pt x="39305" y="18305"/>
                  <a:pt x="39474" y="18473"/>
                  <a:pt x="39698" y="18473"/>
                </a:cubicBezTo>
                <a:cubicBezTo>
                  <a:pt x="39895" y="18473"/>
                  <a:pt x="40091" y="18305"/>
                  <a:pt x="40091" y="18080"/>
                </a:cubicBezTo>
                <a:cubicBezTo>
                  <a:pt x="40091" y="17884"/>
                  <a:pt x="39895" y="17715"/>
                  <a:pt x="39698" y="17715"/>
                </a:cubicBezTo>
                <a:close/>
                <a:moveTo>
                  <a:pt x="41663" y="17715"/>
                </a:moveTo>
                <a:cubicBezTo>
                  <a:pt x="41439" y="17715"/>
                  <a:pt x="41270" y="17884"/>
                  <a:pt x="41270" y="18080"/>
                </a:cubicBezTo>
                <a:cubicBezTo>
                  <a:pt x="41270" y="18305"/>
                  <a:pt x="41439" y="18473"/>
                  <a:pt x="41663" y="18473"/>
                </a:cubicBezTo>
                <a:cubicBezTo>
                  <a:pt x="41860" y="18473"/>
                  <a:pt x="42056" y="18305"/>
                  <a:pt x="42056" y="18080"/>
                </a:cubicBezTo>
                <a:cubicBezTo>
                  <a:pt x="42056" y="17884"/>
                  <a:pt x="41860" y="17715"/>
                  <a:pt x="41663" y="17715"/>
                </a:cubicBezTo>
                <a:close/>
                <a:moveTo>
                  <a:pt x="43629" y="17715"/>
                </a:moveTo>
                <a:cubicBezTo>
                  <a:pt x="43404" y="17715"/>
                  <a:pt x="43235" y="17884"/>
                  <a:pt x="43235" y="18080"/>
                </a:cubicBezTo>
                <a:cubicBezTo>
                  <a:pt x="43235" y="18305"/>
                  <a:pt x="43404" y="18473"/>
                  <a:pt x="43629" y="18473"/>
                </a:cubicBezTo>
                <a:cubicBezTo>
                  <a:pt x="43825" y="18473"/>
                  <a:pt x="44022" y="18305"/>
                  <a:pt x="44022" y="18080"/>
                </a:cubicBezTo>
                <a:cubicBezTo>
                  <a:pt x="44022" y="17884"/>
                  <a:pt x="43825" y="17715"/>
                  <a:pt x="43629" y="17715"/>
                </a:cubicBezTo>
                <a:close/>
                <a:moveTo>
                  <a:pt x="45594" y="17715"/>
                </a:moveTo>
                <a:cubicBezTo>
                  <a:pt x="45369" y="17715"/>
                  <a:pt x="45201" y="17884"/>
                  <a:pt x="45201" y="18080"/>
                </a:cubicBezTo>
                <a:cubicBezTo>
                  <a:pt x="45201" y="18305"/>
                  <a:pt x="45369" y="18473"/>
                  <a:pt x="45594" y="18473"/>
                </a:cubicBezTo>
                <a:cubicBezTo>
                  <a:pt x="45790" y="18473"/>
                  <a:pt x="45987" y="18305"/>
                  <a:pt x="45987" y="18080"/>
                </a:cubicBezTo>
                <a:cubicBezTo>
                  <a:pt x="45987" y="17884"/>
                  <a:pt x="45790" y="17715"/>
                  <a:pt x="45594" y="17715"/>
                </a:cubicBezTo>
                <a:close/>
                <a:moveTo>
                  <a:pt x="47559" y="17715"/>
                </a:moveTo>
                <a:cubicBezTo>
                  <a:pt x="47334" y="17715"/>
                  <a:pt x="47166" y="17884"/>
                  <a:pt x="47166" y="18080"/>
                </a:cubicBezTo>
                <a:cubicBezTo>
                  <a:pt x="47166" y="18305"/>
                  <a:pt x="47334" y="18473"/>
                  <a:pt x="47559" y="18473"/>
                </a:cubicBezTo>
                <a:cubicBezTo>
                  <a:pt x="47756" y="18473"/>
                  <a:pt x="47952" y="18305"/>
                  <a:pt x="47952" y="18080"/>
                </a:cubicBezTo>
                <a:cubicBezTo>
                  <a:pt x="47952" y="17884"/>
                  <a:pt x="47756" y="17715"/>
                  <a:pt x="47559" y="17715"/>
                </a:cubicBezTo>
                <a:close/>
                <a:moveTo>
                  <a:pt x="49524" y="17715"/>
                </a:moveTo>
                <a:cubicBezTo>
                  <a:pt x="49300" y="17715"/>
                  <a:pt x="49131" y="17884"/>
                  <a:pt x="49131" y="18080"/>
                </a:cubicBezTo>
                <a:cubicBezTo>
                  <a:pt x="49131" y="18305"/>
                  <a:pt x="49300" y="18473"/>
                  <a:pt x="49524" y="18473"/>
                </a:cubicBezTo>
                <a:cubicBezTo>
                  <a:pt x="49721" y="18473"/>
                  <a:pt x="49917" y="18305"/>
                  <a:pt x="49917" y="18080"/>
                </a:cubicBezTo>
                <a:cubicBezTo>
                  <a:pt x="49917" y="17884"/>
                  <a:pt x="49721" y="17715"/>
                  <a:pt x="49524" y="17715"/>
                </a:cubicBezTo>
                <a:close/>
                <a:moveTo>
                  <a:pt x="51489" y="17715"/>
                </a:moveTo>
                <a:cubicBezTo>
                  <a:pt x="51265" y="17715"/>
                  <a:pt x="51096" y="17884"/>
                  <a:pt x="51096" y="18080"/>
                </a:cubicBezTo>
                <a:cubicBezTo>
                  <a:pt x="51096" y="18305"/>
                  <a:pt x="51265" y="18473"/>
                  <a:pt x="51489" y="18473"/>
                </a:cubicBezTo>
                <a:cubicBezTo>
                  <a:pt x="51686" y="18473"/>
                  <a:pt x="51882" y="18305"/>
                  <a:pt x="51882" y="18080"/>
                </a:cubicBezTo>
                <a:cubicBezTo>
                  <a:pt x="51882" y="17884"/>
                  <a:pt x="51686" y="17715"/>
                  <a:pt x="51489" y="17715"/>
                </a:cubicBezTo>
                <a:close/>
                <a:moveTo>
                  <a:pt x="53455" y="17715"/>
                </a:moveTo>
                <a:cubicBezTo>
                  <a:pt x="53230" y="17715"/>
                  <a:pt x="53062" y="17884"/>
                  <a:pt x="53062" y="18080"/>
                </a:cubicBezTo>
                <a:cubicBezTo>
                  <a:pt x="53062" y="18305"/>
                  <a:pt x="53230" y="18473"/>
                  <a:pt x="53455" y="18473"/>
                </a:cubicBezTo>
                <a:cubicBezTo>
                  <a:pt x="53651" y="18473"/>
                  <a:pt x="53848" y="18305"/>
                  <a:pt x="53848" y="18080"/>
                </a:cubicBezTo>
                <a:cubicBezTo>
                  <a:pt x="53848" y="17884"/>
                  <a:pt x="53651" y="17715"/>
                  <a:pt x="53455" y="17715"/>
                </a:cubicBezTo>
                <a:close/>
                <a:moveTo>
                  <a:pt x="37733" y="19681"/>
                </a:moveTo>
                <a:cubicBezTo>
                  <a:pt x="37508" y="19681"/>
                  <a:pt x="37340" y="19849"/>
                  <a:pt x="37340" y="20046"/>
                </a:cubicBezTo>
                <a:cubicBezTo>
                  <a:pt x="37340" y="20270"/>
                  <a:pt x="37508" y="20439"/>
                  <a:pt x="37733" y="20439"/>
                </a:cubicBezTo>
                <a:cubicBezTo>
                  <a:pt x="37929" y="20439"/>
                  <a:pt x="38126" y="20270"/>
                  <a:pt x="38126" y="20046"/>
                </a:cubicBezTo>
                <a:cubicBezTo>
                  <a:pt x="38126" y="19849"/>
                  <a:pt x="37929" y="19681"/>
                  <a:pt x="37733" y="19681"/>
                </a:cubicBezTo>
                <a:close/>
                <a:moveTo>
                  <a:pt x="39698" y="19681"/>
                </a:moveTo>
                <a:cubicBezTo>
                  <a:pt x="39474" y="19681"/>
                  <a:pt x="39305" y="19849"/>
                  <a:pt x="39305" y="20046"/>
                </a:cubicBezTo>
                <a:cubicBezTo>
                  <a:pt x="39305" y="20270"/>
                  <a:pt x="39474" y="20439"/>
                  <a:pt x="39698" y="20439"/>
                </a:cubicBezTo>
                <a:cubicBezTo>
                  <a:pt x="39895" y="20439"/>
                  <a:pt x="40091" y="20270"/>
                  <a:pt x="40091" y="20046"/>
                </a:cubicBezTo>
                <a:cubicBezTo>
                  <a:pt x="40091" y="19849"/>
                  <a:pt x="39895" y="19681"/>
                  <a:pt x="39698" y="19681"/>
                </a:cubicBezTo>
                <a:close/>
                <a:moveTo>
                  <a:pt x="41663" y="19681"/>
                </a:moveTo>
                <a:cubicBezTo>
                  <a:pt x="41439" y="19681"/>
                  <a:pt x="41270" y="19849"/>
                  <a:pt x="41270" y="20046"/>
                </a:cubicBezTo>
                <a:cubicBezTo>
                  <a:pt x="41270" y="20270"/>
                  <a:pt x="41439" y="20439"/>
                  <a:pt x="41663" y="20439"/>
                </a:cubicBezTo>
                <a:cubicBezTo>
                  <a:pt x="41860" y="20439"/>
                  <a:pt x="42056" y="20270"/>
                  <a:pt x="42056" y="20046"/>
                </a:cubicBezTo>
                <a:cubicBezTo>
                  <a:pt x="42056" y="19849"/>
                  <a:pt x="41860" y="19681"/>
                  <a:pt x="41663" y="19681"/>
                </a:cubicBezTo>
                <a:close/>
                <a:moveTo>
                  <a:pt x="43629" y="19681"/>
                </a:moveTo>
                <a:cubicBezTo>
                  <a:pt x="43404" y="19681"/>
                  <a:pt x="43235" y="19849"/>
                  <a:pt x="43235" y="20046"/>
                </a:cubicBezTo>
                <a:cubicBezTo>
                  <a:pt x="43235" y="20270"/>
                  <a:pt x="43404" y="20439"/>
                  <a:pt x="43629" y="20439"/>
                </a:cubicBezTo>
                <a:cubicBezTo>
                  <a:pt x="43825" y="20439"/>
                  <a:pt x="44022" y="20270"/>
                  <a:pt x="44022" y="20046"/>
                </a:cubicBezTo>
                <a:cubicBezTo>
                  <a:pt x="44022" y="19849"/>
                  <a:pt x="43825" y="19681"/>
                  <a:pt x="43629" y="19681"/>
                </a:cubicBezTo>
                <a:close/>
                <a:moveTo>
                  <a:pt x="45594" y="19681"/>
                </a:moveTo>
                <a:cubicBezTo>
                  <a:pt x="45369" y="19681"/>
                  <a:pt x="45201" y="19849"/>
                  <a:pt x="45201" y="20046"/>
                </a:cubicBezTo>
                <a:cubicBezTo>
                  <a:pt x="45201" y="20270"/>
                  <a:pt x="45369" y="20439"/>
                  <a:pt x="45594" y="20439"/>
                </a:cubicBezTo>
                <a:cubicBezTo>
                  <a:pt x="45790" y="20439"/>
                  <a:pt x="45987" y="20270"/>
                  <a:pt x="45987" y="20046"/>
                </a:cubicBezTo>
                <a:cubicBezTo>
                  <a:pt x="45987" y="19849"/>
                  <a:pt x="45790" y="19681"/>
                  <a:pt x="45594" y="19681"/>
                </a:cubicBezTo>
                <a:close/>
                <a:moveTo>
                  <a:pt x="47559" y="19681"/>
                </a:moveTo>
                <a:cubicBezTo>
                  <a:pt x="47334" y="19681"/>
                  <a:pt x="47166" y="19849"/>
                  <a:pt x="47166" y="20046"/>
                </a:cubicBezTo>
                <a:cubicBezTo>
                  <a:pt x="47166" y="20270"/>
                  <a:pt x="47334" y="20439"/>
                  <a:pt x="47559" y="20439"/>
                </a:cubicBezTo>
                <a:cubicBezTo>
                  <a:pt x="47756" y="20439"/>
                  <a:pt x="47952" y="20270"/>
                  <a:pt x="47952" y="20046"/>
                </a:cubicBezTo>
                <a:cubicBezTo>
                  <a:pt x="47952" y="19849"/>
                  <a:pt x="47756" y="19681"/>
                  <a:pt x="47559" y="19681"/>
                </a:cubicBezTo>
                <a:close/>
                <a:moveTo>
                  <a:pt x="49524" y="19681"/>
                </a:moveTo>
                <a:cubicBezTo>
                  <a:pt x="49300" y="19681"/>
                  <a:pt x="49131" y="19849"/>
                  <a:pt x="49131" y="20046"/>
                </a:cubicBezTo>
                <a:cubicBezTo>
                  <a:pt x="49131" y="20270"/>
                  <a:pt x="49300" y="20439"/>
                  <a:pt x="49524" y="20439"/>
                </a:cubicBezTo>
                <a:cubicBezTo>
                  <a:pt x="49721" y="20439"/>
                  <a:pt x="49917" y="20270"/>
                  <a:pt x="49917" y="20046"/>
                </a:cubicBezTo>
                <a:cubicBezTo>
                  <a:pt x="49917" y="19849"/>
                  <a:pt x="49721" y="19681"/>
                  <a:pt x="49524" y="19681"/>
                </a:cubicBezTo>
                <a:close/>
                <a:moveTo>
                  <a:pt x="51489" y="19681"/>
                </a:moveTo>
                <a:cubicBezTo>
                  <a:pt x="51265" y="19681"/>
                  <a:pt x="51096" y="19849"/>
                  <a:pt x="51096" y="20046"/>
                </a:cubicBezTo>
                <a:cubicBezTo>
                  <a:pt x="51096" y="20270"/>
                  <a:pt x="51265" y="20439"/>
                  <a:pt x="51489" y="20439"/>
                </a:cubicBezTo>
                <a:cubicBezTo>
                  <a:pt x="51686" y="20439"/>
                  <a:pt x="51882" y="20270"/>
                  <a:pt x="51882" y="20046"/>
                </a:cubicBezTo>
                <a:cubicBezTo>
                  <a:pt x="51882" y="19849"/>
                  <a:pt x="51686" y="19681"/>
                  <a:pt x="51489" y="19681"/>
                </a:cubicBezTo>
                <a:close/>
                <a:moveTo>
                  <a:pt x="53455" y="19681"/>
                </a:moveTo>
                <a:cubicBezTo>
                  <a:pt x="53230" y="19681"/>
                  <a:pt x="53062" y="19849"/>
                  <a:pt x="53062" y="20046"/>
                </a:cubicBezTo>
                <a:cubicBezTo>
                  <a:pt x="53062" y="20270"/>
                  <a:pt x="53230" y="20439"/>
                  <a:pt x="53455" y="20439"/>
                </a:cubicBezTo>
                <a:cubicBezTo>
                  <a:pt x="53651" y="20439"/>
                  <a:pt x="53848" y="20270"/>
                  <a:pt x="53848" y="20046"/>
                </a:cubicBezTo>
                <a:cubicBezTo>
                  <a:pt x="53848" y="19849"/>
                  <a:pt x="53651" y="19681"/>
                  <a:pt x="53455" y="19681"/>
                </a:cubicBezTo>
                <a:close/>
                <a:moveTo>
                  <a:pt x="39698" y="21646"/>
                </a:moveTo>
                <a:cubicBezTo>
                  <a:pt x="39474" y="21646"/>
                  <a:pt x="39305" y="21814"/>
                  <a:pt x="39305" y="22011"/>
                </a:cubicBezTo>
                <a:cubicBezTo>
                  <a:pt x="39305" y="22235"/>
                  <a:pt x="39474" y="22404"/>
                  <a:pt x="39698" y="22404"/>
                </a:cubicBezTo>
                <a:cubicBezTo>
                  <a:pt x="39895" y="22404"/>
                  <a:pt x="40091" y="22235"/>
                  <a:pt x="40091" y="22011"/>
                </a:cubicBezTo>
                <a:cubicBezTo>
                  <a:pt x="40091" y="21814"/>
                  <a:pt x="39895" y="21646"/>
                  <a:pt x="39698" y="21646"/>
                </a:cubicBezTo>
                <a:close/>
                <a:moveTo>
                  <a:pt x="41663" y="21646"/>
                </a:moveTo>
                <a:cubicBezTo>
                  <a:pt x="41439" y="21646"/>
                  <a:pt x="41270" y="21814"/>
                  <a:pt x="41270" y="22011"/>
                </a:cubicBezTo>
                <a:cubicBezTo>
                  <a:pt x="41270" y="22235"/>
                  <a:pt x="41439" y="22404"/>
                  <a:pt x="41663" y="22404"/>
                </a:cubicBezTo>
                <a:cubicBezTo>
                  <a:pt x="41860" y="22404"/>
                  <a:pt x="42056" y="22235"/>
                  <a:pt x="42056" y="22011"/>
                </a:cubicBezTo>
                <a:cubicBezTo>
                  <a:pt x="42056" y="21814"/>
                  <a:pt x="41860" y="21646"/>
                  <a:pt x="41663" y="21646"/>
                </a:cubicBezTo>
                <a:close/>
                <a:moveTo>
                  <a:pt x="43629" y="21646"/>
                </a:moveTo>
                <a:cubicBezTo>
                  <a:pt x="43404" y="21646"/>
                  <a:pt x="43235" y="21814"/>
                  <a:pt x="43235" y="22011"/>
                </a:cubicBezTo>
                <a:cubicBezTo>
                  <a:pt x="43235" y="22235"/>
                  <a:pt x="43404" y="22404"/>
                  <a:pt x="43629" y="22404"/>
                </a:cubicBezTo>
                <a:cubicBezTo>
                  <a:pt x="43825" y="22404"/>
                  <a:pt x="44022" y="22235"/>
                  <a:pt x="44022" y="22011"/>
                </a:cubicBezTo>
                <a:cubicBezTo>
                  <a:pt x="44022" y="21814"/>
                  <a:pt x="43825" y="21646"/>
                  <a:pt x="43629" y="21646"/>
                </a:cubicBezTo>
                <a:close/>
                <a:moveTo>
                  <a:pt x="45594" y="21646"/>
                </a:moveTo>
                <a:cubicBezTo>
                  <a:pt x="45369" y="21646"/>
                  <a:pt x="45201" y="21814"/>
                  <a:pt x="45201" y="22011"/>
                </a:cubicBezTo>
                <a:cubicBezTo>
                  <a:pt x="45201" y="22235"/>
                  <a:pt x="45369" y="22404"/>
                  <a:pt x="45594" y="22404"/>
                </a:cubicBezTo>
                <a:cubicBezTo>
                  <a:pt x="45790" y="22404"/>
                  <a:pt x="45987" y="22235"/>
                  <a:pt x="45987" y="22011"/>
                </a:cubicBezTo>
                <a:cubicBezTo>
                  <a:pt x="45987" y="21814"/>
                  <a:pt x="45790" y="21646"/>
                  <a:pt x="45594" y="21646"/>
                </a:cubicBezTo>
                <a:close/>
                <a:moveTo>
                  <a:pt x="47559" y="21646"/>
                </a:moveTo>
                <a:cubicBezTo>
                  <a:pt x="47334" y="21646"/>
                  <a:pt x="47166" y="21814"/>
                  <a:pt x="47166" y="22011"/>
                </a:cubicBezTo>
                <a:cubicBezTo>
                  <a:pt x="47166" y="22235"/>
                  <a:pt x="47334" y="22404"/>
                  <a:pt x="47559" y="22404"/>
                </a:cubicBezTo>
                <a:cubicBezTo>
                  <a:pt x="47756" y="22404"/>
                  <a:pt x="47952" y="22235"/>
                  <a:pt x="47952" y="22011"/>
                </a:cubicBezTo>
                <a:cubicBezTo>
                  <a:pt x="47952" y="21814"/>
                  <a:pt x="47756" y="21646"/>
                  <a:pt x="47559" y="21646"/>
                </a:cubicBezTo>
                <a:close/>
                <a:moveTo>
                  <a:pt x="49524" y="21646"/>
                </a:moveTo>
                <a:cubicBezTo>
                  <a:pt x="49300" y="21646"/>
                  <a:pt x="49131" y="21814"/>
                  <a:pt x="49131" y="22011"/>
                </a:cubicBezTo>
                <a:cubicBezTo>
                  <a:pt x="49131" y="22235"/>
                  <a:pt x="49300" y="22404"/>
                  <a:pt x="49524" y="22404"/>
                </a:cubicBezTo>
                <a:cubicBezTo>
                  <a:pt x="49721" y="22404"/>
                  <a:pt x="49917" y="22235"/>
                  <a:pt x="49917" y="22011"/>
                </a:cubicBezTo>
                <a:cubicBezTo>
                  <a:pt x="49917" y="21814"/>
                  <a:pt x="49721" y="21646"/>
                  <a:pt x="49524" y="21646"/>
                </a:cubicBezTo>
                <a:close/>
                <a:moveTo>
                  <a:pt x="51489" y="21646"/>
                </a:moveTo>
                <a:cubicBezTo>
                  <a:pt x="51265" y="21646"/>
                  <a:pt x="51096" y="21814"/>
                  <a:pt x="51096" y="22011"/>
                </a:cubicBezTo>
                <a:cubicBezTo>
                  <a:pt x="51096" y="22235"/>
                  <a:pt x="51265" y="22404"/>
                  <a:pt x="51489" y="22404"/>
                </a:cubicBezTo>
                <a:cubicBezTo>
                  <a:pt x="51686" y="22404"/>
                  <a:pt x="51882" y="22235"/>
                  <a:pt x="51882" y="22011"/>
                </a:cubicBezTo>
                <a:cubicBezTo>
                  <a:pt x="51882" y="21814"/>
                  <a:pt x="51686" y="21646"/>
                  <a:pt x="51489" y="21646"/>
                </a:cubicBezTo>
                <a:close/>
                <a:moveTo>
                  <a:pt x="53455" y="21646"/>
                </a:moveTo>
                <a:cubicBezTo>
                  <a:pt x="53230" y="21646"/>
                  <a:pt x="53062" y="21814"/>
                  <a:pt x="53062" y="22011"/>
                </a:cubicBezTo>
                <a:cubicBezTo>
                  <a:pt x="53062" y="22235"/>
                  <a:pt x="53230" y="22404"/>
                  <a:pt x="53455" y="22404"/>
                </a:cubicBezTo>
                <a:cubicBezTo>
                  <a:pt x="53651" y="22404"/>
                  <a:pt x="53848" y="22235"/>
                  <a:pt x="53848" y="22011"/>
                </a:cubicBezTo>
                <a:cubicBezTo>
                  <a:pt x="53848" y="21814"/>
                  <a:pt x="53651" y="21646"/>
                  <a:pt x="53455" y="21646"/>
                </a:cubicBezTo>
                <a:close/>
                <a:moveTo>
                  <a:pt x="55420" y="21646"/>
                </a:moveTo>
                <a:cubicBezTo>
                  <a:pt x="55195" y="21646"/>
                  <a:pt x="55027" y="21814"/>
                  <a:pt x="55027" y="22011"/>
                </a:cubicBezTo>
                <a:cubicBezTo>
                  <a:pt x="55027" y="22235"/>
                  <a:pt x="55195" y="22404"/>
                  <a:pt x="55420" y="22404"/>
                </a:cubicBezTo>
                <a:cubicBezTo>
                  <a:pt x="55616" y="22404"/>
                  <a:pt x="55813" y="22235"/>
                  <a:pt x="55813" y="22011"/>
                </a:cubicBezTo>
                <a:cubicBezTo>
                  <a:pt x="55813" y="21814"/>
                  <a:pt x="55616" y="21646"/>
                  <a:pt x="55420" y="21646"/>
                </a:cubicBezTo>
                <a:close/>
                <a:moveTo>
                  <a:pt x="39698" y="23611"/>
                </a:moveTo>
                <a:cubicBezTo>
                  <a:pt x="39474" y="23611"/>
                  <a:pt x="39305" y="23780"/>
                  <a:pt x="39305" y="23976"/>
                </a:cubicBezTo>
                <a:cubicBezTo>
                  <a:pt x="39305" y="24201"/>
                  <a:pt x="39474" y="24369"/>
                  <a:pt x="39698" y="24369"/>
                </a:cubicBezTo>
                <a:cubicBezTo>
                  <a:pt x="39895" y="24369"/>
                  <a:pt x="40091" y="24201"/>
                  <a:pt x="40091" y="23976"/>
                </a:cubicBezTo>
                <a:cubicBezTo>
                  <a:pt x="40091" y="23780"/>
                  <a:pt x="39895" y="23611"/>
                  <a:pt x="39698" y="23611"/>
                </a:cubicBezTo>
                <a:close/>
                <a:moveTo>
                  <a:pt x="41663" y="23611"/>
                </a:moveTo>
                <a:cubicBezTo>
                  <a:pt x="41439" y="23611"/>
                  <a:pt x="41270" y="23780"/>
                  <a:pt x="41270" y="23976"/>
                </a:cubicBezTo>
                <a:cubicBezTo>
                  <a:pt x="41270" y="24201"/>
                  <a:pt x="41439" y="24369"/>
                  <a:pt x="41663" y="24369"/>
                </a:cubicBezTo>
                <a:cubicBezTo>
                  <a:pt x="41860" y="24369"/>
                  <a:pt x="42056" y="24201"/>
                  <a:pt x="42056" y="23976"/>
                </a:cubicBezTo>
                <a:cubicBezTo>
                  <a:pt x="42056" y="23780"/>
                  <a:pt x="41860" y="23611"/>
                  <a:pt x="41663" y="23611"/>
                </a:cubicBezTo>
                <a:close/>
                <a:moveTo>
                  <a:pt x="43629" y="23611"/>
                </a:moveTo>
                <a:cubicBezTo>
                  <a:pt x="43404" y="23611"/>
                  <a:pt x="43235" y="23780"/>
                  <a:pt x="43235" y="23976"/>
                </a:cubicBezTo>
                <a:cubicBezTo>
                  <a:pt x="43235" y="24201"/>
                  <a:pt x="43404" y="24369"/>
                  <a:pt x="43629" y="24369"/>
                </a:cubicBezTo>
                <a:cubicBezTo>
                  <a:pt x="43825" y="24369"/>
                  <a:pt x="44022" y="24201"/>
                  <a:pt x="44022" y="23976"/>
                </a:cubicBezTo>
                <a:cubicBezTo>
                  <a:pt x="44022" y="23780"/>
                  <a:pt x="43825" y="23611"/>
                  <a:pt x="43629" y="23611"/>
                </a:cubicBezTo>
                <a:close/>
                <a:moveTo>
                  <a:pt x="45594" y="23611"/>
                </a:moveTo>
                <a:cubicBezTo>
                  <a:pt x="45369" y="23611"/>
                  <a:pt x="45201" y="23780"/>
                  <a:pt x="45201" y="23976"/>
                </a:cubicBezTo>
                <a:cubicBezTo>
                  <a:pt x="45201" y="24201"/>
                  <a:pt x="45369" y="24369"/>
                  <a:pt x="45594" y="24369"/>
                </a:cubicBezTo>
                <a:cubicBezTo>
                  <a:pt x="45790" y="24369"/>
                  <a:pt x="45987" y="24201"/>
                  <a:pt x="45987" y="23976"/>
                </a:cubicBezTo>
                <a:cubicBezTo>
                  <a:pt x="45987" y="23780"/>
                  <a:pt x="45790" y="23611"/>
                  <a:pt x="45594" y="23611"/>
                </a:cubicBezTo>
                <a:close/>
                <a:moveTo>
                  <a:pt x="47559" y="23611"/>
                </a:moveTo>
                <a:cubicBezTo>
                  <a:pt x="47334" y="23611"/>
                  <a:pt x="47166" y="23780"/>
                  <a:pt x="47166" y="23976"/>
                </a:cubicBezTo>
                <a:cubicBezTo>
                  <a:pt x="47166" y="24201"/>
                  <a:pt x="47334" y="24369"/>
                  <a:pt x="47559" y="24369"/>
                </a:cubicBezTo>
                <a:cubicBezTo>
                  <a:pt x="47756" y="24369"/>
                  <a:pt x="47952" y="24201"/>
                  <a:pt x="47952" y="23976"/>
                </a:cubicBezTo>
                <a:cubicBezTo>
                  <a:pt x="47952" y="23780"/>
                  <a:pt x="47756" y="23611"/>
                  <a:pt x="47559" y="23611"/>
                </a:cubicBezTo>
                <a:close/>
                <a:moveTo>
                  <a:pt x="49524" y="23611"/>
                </a:moveTo>
                <a:cubicBezTo>
                  <a:pt x="49300" y="23611"/>
                  <a:pt x="49131" y="23780"/>
                  <a:pt x="49131" y="23976"/>
                </a:cubicBezTo>
                <a:cubicBezTo>
                  <a:pt x="49131" y="24201"/>
                  <a:pt x="49300" y="24369"/>
                  <a:pt x="49524" y="24369"/>
                </a:cubicBezTo>
                <a:cubicBezTo>
                  <a:pt x="49721" y="24369"/>
                  <a:pt x="49917" y="24201"/>
                  <a:pt x="49917" y="23976"/>
                </a:cubicBezTo>
                <a:cubicBezTo>
                  <a:pt x="49917" y="23780"/>
                  <a:pt x="49721" y="23611"/>
                  <a:pt x="49524" y="23611"/>
                </a:cubicBezTo>
                <a:close/>
                <a:moveTo>
                  <a:pt x="51489" y="23611"/>
                </a:moveTo>
                <a:cubicBezTo>
                  <a:pt x="51265" y="23611"/>
                  <a:pt x="51096" y="23780"/>
                  <a:pt x="51096" y="23976"/>
                </a:cubicBezTo>
                <a:cubicBezTo>
                  <a:pt x="51096" y="24201"/>
                  <a:pt x="51265" y="24369"/>
                  <a:pt x="51489" y="24369"/>
                </a:cubicBezTo>
                <a:cubicBezTo>
                  <a:pt x="51686" y="24369"/>
                  <a:pt x="51882" y="24201"/>
                  <a:pt x="51882" y="23976"/>
                </a:cubicBezTo>
                <a:cubicBezTo>
                  <a:pt x="51882" y="23780"/>
                  <a:pt x="51686" y="23611"/>
                  <a:pt x="51489" y="23611"/>
                </a:cubicBezTo>
                <a:close/>
                <a:moveTo>
                  <a:pt x="53455" y="23611"/>
                </a:moveTo>
                <a:cubicBezTo>
                  <a:pt x="53230" y="23611"/>
                  <a:pt x="53062" y="23780"/>
                  <a:pt x="53062" y="23976"/>
                </a:cubicBezTo>
                <a:cubicBezTo>
                  <a:pt x="53062" y="24201"/>
                  <a:pt x="53230" y="24369"/>
                  <a:pt x="53455" y="24369"/>
                </a:cubicBezTo>
                <a:cubicBezTo>
                  <a:pt x="53651" y="24369"/>
                  <a:pt x="53848" y="24201"/>
                  <a:pt x="53848" y="23976"/>
                </a:cubicBezTo>
                <a:cubicBezTo>
                  <a:pt x="53848" y="23780"/>
                  <a:pt x="53651" y="23611"/>
                  <a:pt x="53455" y="23611"/>
                </a:cubicBezTo>
                <a:close/>
                <a:moveTo>
                  <a:pt x="55420" y="23611"/>
                </a:moveTo>
                <a:cubicBezTo>
                  <a:pt x="55195" y="23611"/>
                  <a:pt x="55027" y="23780"/>
                  <a:pt x="55027" y="23976"/>
                </a:cubicBezTo>
                <a:cubicBezTo>
                  <a:pt x="55027" y="24201"/>
                  <a:pt x="55195" y="24369"/>
                  <a:pt x="55420" y="24369"/>
                </a:cubicBezTo>
                <a:cubicBezTo>
                  <a:pt x="55616" y="24369"/>
                  <a:pt x="55813" y="24201"/>
                  <a:pt x="55813" y="23976"/>
                </a:cubicBezTo>
                <a:cubicBezTo>
                  <a:pt x="55813" y="23780"/>
                  <a:pt x="55616" y="23611"/>
                  <a:pt x="55420" y="23611"/>
                </a:cubicBezTo>
                <a:close/>
                <a:moveTo>
                  <a:pt x="41663" y="25576"/>
                </a:moveTo>
                <a:cubicBezTo>
                  <a:pt x="41439" y="25576"/>
                  <a:pt x="41270" y="25745"/>
                  <a:pt x="41270" y="25941"/>
                </a:cubicBezTo>
                <a:cubicBezTo>
                  <a:pt x="41270" y="26166"/>
                  <a:pt x="41439" y="26334"/>
                  <a:pt x="41663" y="26334"/>
                </a:cubicBezTo>
                <a:cubicBezTo>
                  <a:pt x="41860" y="26334"/>
                  <a:pt x="42056" y="26166"/>
                  <a:pt x="42056" y="25941"/>
                </a:cubicBezTo>
                <a:cubicBezTo>
                  <a:pt x="42056" y="25745"/>
                  <a:pt x="41860" y="25576"/>
                  <a:pt x="41663" y="25576"/>
                </a:cubicBezTo>
                <a:close/>
                <a:moveTo>
                  <a:pt x="43629" y="25576"/>
                </a:moveTo>
                <a:cubicBezTo>
                  <a:pt x="43404" y="25576"/>
                  <a:pt x="43235" y="25745"/>
                  <a:pt x="43235" y="25941"/>
                </a:cubicBezTo>
                <a:cubicBezTo>
                  <a:pt x="43235" y="26166"/>
                  <a:pt x="43404" y="26334"/>
                  <a:pt x="43629" y="26334"/>
                </a:cubicBezTo>
                <a:cubicBezTo>
                  <a:pt x="43825" y="26334"/>
                  <a:pt x="44022" y="26166"/>
                  <a:pt x="44022" y="25941"/>
                </a:cubicBezTo>
                <a:cubicBezTo>
                  <a:pt x="44022" y="25745"/>
                  <a:pt x="43825" y="25576"/>
                  <a:pt x="43629" y="25576"/>
                </a:cubicBezTo>
                <a:close/>
                <a:moveTo>
                  <a:pt x="45594" y="25576"/>
                </a:moveTo>
                <a:cubicBezTo>
                  <a:pt x="45369" y="25576"/>
                  <a:pt x="45201" y="25745"/>
                  <a:pt x="45201" y="25941"/>
                </a:cubicBezTo>
                <a:cubicBezTo>
                  <a:pt x="45201" y="26166"/>
                  <a:pt x="45369" y="26334"/>
                  <a:pt x="45594" y="26334"/>
                </a:cubicBezTo>
                <a:cubicBezTo>
                  <a:pt x="45790" y="26334"/>
                  <a:pt x="45987" y="26166"/>
                  <a:pt x="45987" y="25941"/>
                </a:cubicBezTo>
                <a:cubicBezTo>
                  <a:pt x="45987" y="25745"/>
                  <a:pt x="45790" y="25576"/>
                  <a:pt x="45594" y="25576"/>
                </a:cubicBezTo>
                <a:close/>
                <a:moveTo>
                  <a:pt x="47559" y="25576"/>
                </a:moveTo>
                <a:cubicBezTo>
                  <a:pt x="47334" y="25576"/>
                  <a:pt x="47166" y="25745"/>
                  <a:pt x="47166" y="25941"/>
                </a:cubicBezTo>
                <a:cubicBezTo>
                  <a:pt x="47166" y="26166"/>
                  <a:pt x="47334" y="26334"/>
                  <a:pt x="47559" y="26334"/>
                </a:cubicBezTo>
                <a:cubicBezTo>
                  <a:pt x="47756" y="26334"/>
                  <a:pt x="47952" y="26166"/>
                  <a:pt x="47952" y="25941"/>
                </a:cubicBezTo>
                <a:cubicBezTo>
                  <a:pt x="47952" y="25745"/>
                  <a:pt x="47756" y="25576"/>
                  <a:pt x="47559" y="25576"/>
                </a:cubicBezTo>
                <a:close/>
                <a:moveTo>
                  <a:pt x="49524" y="25576"/>
                </a:moveTo>
                <a:cubicBezTo>
                  <a:pt x="49300" y="25576"/>
                  <a:pt x="49131" y="25745"/>
                  <a:pt x="49131" y="25941"/>
                </a:cubicBezTo>
                <a:cubicBezTo>
                  <a:pt x="49131" y="26166"/>
                  <a:pt x="49300" y="26334"/>
                  <a:pt x="49524" y="26334"/>
                </a:cubicBezTo>
                <a:cubicBezTo>
                  <a:pt x="49721" y="26334"/>
                  <a:pt x="49917" y="26166"/>
                  <a:pt x="49917" y="25941"/>
                </a:cubicBezTo>
                <a:cubicBezTo>
                  <a:pt x="49917" y="25745"/>
                  <a:pt x="49721" y="25576"/>
                  <a:pt x="49524" y="25576"/>
                </a:cubicBezTo>
                <a:close/>
                <a:moveTo>
                  <a:pt x="51489" y="25576"/>
                </a:moveTo>
                <a:cubicBezTo>
                  <a:pt x="51265" y="25576"/>
                  <a:pt x="51096" y="25745"/>
                  <a:pt x="51096" y="25941"/>
                </a:cubicBezTo>
                <a:cubicBezTo>
                  <a:pt x="51096" y="26166"/>
                  <a:pt x="51265" y="26334"/>
                  <a:pt x="51489" y="26334"/>
                </a:cubicBezTo>
                <a:cubicBezTo>
                  <a:pt x="51686" y="26334"/>
                  <a:pt x="51882" y="26166"/>
                  <a:pt x="51882" y="25941"/>
                </a:cubicBezTo>
                <a:cubicBezTo>
                  <a:pt x="51882" y="25745"/>
                  <a:pt x="51686" y="25576"/>
                  <a:pt x="51489" y="25576"/>
                </a:cubicBezTo>
                <a:close/>
                <a:moveTo>
                  <a:pt x="53455" y="25576"/>
                </a:moveTo>
                <a:cubicBezTo>
                  <a:pt x="53230" y="25576"/>
                  <a:pt x="53062" y="25745"/>
                  <a:pt x="53062" y="25941"/>
                </a:cubicBezTo>
                <a:cubicBezTo>
                  <a:pt x="53062" y="26166"/>
                  <a:pt x="53230" y="26334"/>
                  <a:pt x="53455" y="26334"/>
                </a:cubicBezTo>
                <a:cubicBezTo>
                  <a:pt x="53651" y="26334"/>
                  <a:pt x="53848" y="26166"/>
                  <a:pt x="53848" y="25941"/>
                </a:cubicBezTo>
                <a:cubicBezTo>
                  <a:pt x="53848" y="25745"/>
                  <a:pt x="53651" y="25576"/>
                  <a:pt x="53455" y="25576"/>
                </a:cubicBezTo>
                <a:close/>
                <a:moveTo>
                  <a:pt x="55420" y="25576"/>
                </a:moveTo>
                <a:cubicBezTo>
                  <a:pt x="55195" y="25576"/>
                  <a:pt x="55027" y="25745"/>
                  <a:pt x="55027" y="25941"/>
                </a:cubicBezTo>
                <a:cubicBezTo>
                  <a:pt x="55027" y="26166"/>
                  <a:pt x="55195" y="26334"/>
                  <a:pt x="55420" y="26334"/>
                </a:cubicBezTo>
                <a:cubicBezTo>
                  <a:pt x="55616" y="26334"/>
                  <a:pt x="55813" y="26166"/>
                  <a:pt x="55813" y="25941"/>
                </a:cubicBezTo>
                <a:cubicBezTo>
                  <a:pt x="55813" y="25745"/>
                  <a:pt x="55616" y="25576"/>
                  <a:pt x="55420" y="25576"/>
                </a:cubicBezTo>
                <a:close/>
                <a:moveTo>
                  <a:pt x="57385" y="25576"/>
                </a:moveTo>
                <a:cubicBezTo>
                  <a:pt x="57160" y="25576"/>
                  <a:pt x="56992" y="25745"/>
                  <a:pt x="56992" y="25941"/>
                </a:cubicBezTo>
                <a:cubicBezTo>
                  <a:pt x="56992" y="26166"/>
                  <a:pt x="57160" y="26334"/>
                  <a:pt x="57385" y="26334"/>
                </a:cubicBezTo>
                <a:cubicBezTo>
                  <a:pt x="57582" y="26334"/>
                  <a:pt x="57778" y="26166"/>
                  <a:pt x="57778" y="25941"/>
                </a:cubicBezTo>
                <a:cubicBezTo>
                  <a:pt x="57778" y="25745"/>
                  <a:pt x="57582" y="25576"/>
                  <a:pt x="57385" y="25576"/>
                </a:cubicBezTo>
                <a:close/>
                <a:moveTo>
                  <a:pt x="41663" y="27542"/>
                </a:moveTo>
                <a:cubicBezTo>
                  <a:pt x="41439" y="27542"/>
                  <a:pt x="41270" y="27710"/>
                  <a:pt x="41270" y="27907"/>
                </a:cubicBezTo>
                <a:cubicBezTo>
                  <a:pt x="41270" y="28131"/>
                  <a:pt x="41439" y="28300"/>
                  <a:pt x="41663" y="28300"/>
                </a:cubicBezTo>
                <a:cubicBezTo>
                  <a:pt x="41860" y="28300"/>
                  <a:pt x="42056" y="28131"/>
                  <a:pt x="42056" y="27907"/>
                </a:cubicBezTo>
                <a:cubicBezTo>
                  <a:pt x="42056" y="27710"/>
                  <a:pt x="41860" y="27542"/>
                  <a:pt x="41663" y="27542"/>
                </a:cubicBezTo>
                <a:close/>
                <a:moveTo>
                  <a:pt x="43629" y="27542"/>
                </a:moveTo>
                <a:cubicBezTo>
                  <a:pt x="43404" y="27542"/>
                  <a:pt x="43235" y="27710"/>
                  <a:pt x="43235" y="27907"/>
                </a:cubicBezTo>
                <a:cubicBezTo>
                  <a:pt x="43235" y="28131"/>
                  <a:pt x="43404" y="28300"/>
                  <a:pt x="43629" y="28300"/>
                </a:cubicBezTo>
                <a:cubicBezTo>
                  <a:pt x="43825" y="28300"/>
                  <a:pt x="44022" y="28131"/>
                  <a:pt x="44022" y="27907"/>
                </a:cubicBezTo>
                <a:cubicBezTo>
                  <a:pt x="44022" y="27710"/>
                  <a:pt x="43825" y="27542"/>
                  <a:pt x="43629" y="27542"/>
                </a:cubicBezTo>
                <a:close/>
                <a:moveTo>
                  <a:pt x="45594" y="27542"/>
                </a:moveTo>
                <a:cubicBezTo>
                  <a:pt x="45369" y="27542"/>
                  <a:pt x="45201" y="27710"/>
                  <a:pt x="45201" y="27907"/>
                </a:cubicBezTo>
                <a:cubicBezTo>
                  <a:pt x="45201" y="28131"/>
                  <a:pt x="45369" y="28300"/>
                  <a:pt x="45594" y="28300"/>
                </a:cubicBezTo>
                <a:cubicBezTo>
                  <a:pt x="45790" y="28300"/>
                  <a:pt x="45987" y="28131"/>
                  <a:pt x="45987" y="27907"/>
                </a:cubicBezTo>
                <a:cubicBezTo>
                  <a:pt x="45987" y="27710"/>
                  <a:pt x="45790" y="27542"/>
                  <a:pt x="45594" y="27542"/>
                </a:cubicBezTo>
                <a:close/>
                <a:moveTo>
                  <a:pt x="47559" y="27542"/>
                </a:moveTo>
                <a:cubicBezTo>
                  <a:pt x="47334" y="27542"/>
                  <a:pt x="47166" y="27710"/>
                  <a:pt x="47166" y="27907"/>
                </a:cubicBezTo>
                <a:cubicBezTo>
                  <a:pt x="47166" y="28131"/>
                  <a:pt x="47334" y="28300"/>
                  <a:pt x="47559" y="28300"/>
                </a:cubicBezTo>
                <a:cubicBezTo>
                  <a:pt x="47756" y="28300"/>
                  <a:pt x="47952" y="28131"/>
                  <a:pt x="47952" y="27907"/>
                </a:cubicBezTo>
                <a:cubicBezTo>
                  <a:pt x="47952" y="27710"/>
                  <a:pt x="47756" y="27542"/>
                  <a:pt x="47559" y="27542"/>
                </a:cubicBezTo>
                <a:close/>
                <a:moveTo>
                  <a:pt x="49524" y="27542"/>
                </a:moveTo>
                <a:cubicBezTo>
                  <a:pt x="49300" y="27542"/>
                  <a:pt x="49131" y="27710"/>
                  <a:pt x="49131" y="27907"/>
                </a:cubicBezTo>
                <a:cubicBezTo>
                  <a:pt x="49131" y="28131"/>
                  <a:pt x="49300" y="28300"/>
                  <a:pt x="49524" y="28300"/>
                </a:cubicBezTo>
                <a:cubicBezTo>
                  <a:pt x="49721" y="28300"/>
                  <a:pt x="49917" y="28131"/>
                  <a:pt x="49917" y="27907"/>
                </a:cubicBezTo>
                <a:cubicBezTo>
                  <a:pt x="49917" y="27710"/>
                  <a:pt x="49721" y="27542"/>
                  <a:pt x="49524" y="27542"/>
                </a:cubicBezTo>
                <a:close/>
                <a:moveTo>
                  <a:pt x="51489" y="27542"/>
                </a:moveTo>
                <a:cubicBezTo>
                  <a:pt x="51265" y="27542"/>
                  <a:pt x="51096" y="27710"/>
                  <a:pt x="51096" y="27907"/>
                </a:cubicBezTo>
                <a:cubicBezTo>
                  <a:pt x="51096" y="28131"/>
                  <a:pt x="51265" y="28300"/>
                  <a:pt x="51489" y="28300"/>
                </a:cubicBezTo>
                <a:cubicBezTo>
                  <a:pt x="51686" y="28300"/>
                  <a:pt x="51882" y="28131"/>
                  <a:pt x="51882" y="27907"/>
                </a:cubicBezTo>
                <a:cubicBezTo>
                  <a:pt x="51882" y="27710"/>
                  <a:pt x="51686" y="27542"/>
                  <a:pt x="51489" y="27542"/>
                </a:cubicBezTo>
                <a:close/>
                <a:moveTo>
                  <a:pt x="53455" y="27542"/>
                </a:moveTo>
                <a:cubicBezTo>
                  <a:pt x="53230" y="27542"/>
                  <a:pt x="53062" y="27710"/>
                  <a:pt x="53062" y="27907"/>
                </a:cubicBezTo>
                <a:cubicBezTo>
                  <a:pt x="53062" y="28131"/>
                  <a:pt x="53230" y="28300"/>
                  <a:pt x="53455" y="28300"/>
                </a:cubicBezTo>
                <a:cubicBezTo>
                  <a:pt x="53651" y="28300"/>
                  <a:pt x="53848" y="28131"/>
                  <a:pt x="53848" y="27907"/>
                </a:cubicBezTo>
                <a:cubicBezTo>
                  <a:pt x="53848" y="27710"/>
                  <a:pt x="53651" y="27542"/>
                  <a:pt x="53455" y="27542"/>
                </a:cubicBezTo>
                <a:close/>
                <a:moveTo>
                  <a:pt x="55420" y="27542"/>
                </a:moveTo>
                <a:cubicBezTo>
                  <a:pt x="55195" y="27542"/>
                  <a:pt x="55027" y="27710"/>
                  <a:pt x="55027" y="27907"/>
                </a:cubicBezTo>
                <a:cubicBezTo>
                  <a:pt x="55027" y="28131"/>
                  <a:pt x="55195" y="28300"/>
                  <a:pt x="55420" y="28300"/>
                </a:cubicBezTo>
                <a:cubicBezTo>
                  <a:pt x="55616" y="28300"/>
                  <a:pt x="55813" y="28131"/>
                  <a:pt x="55813" y="27907"/>
                </a:cubicBezTo>
                <a:cubicBezTo>
                  <a:pt x="55813" y="27710"/>
                  <a:pt x="55616" y="27542"/>
                  <a:pt x="55420" y="27542"/>
                </a:cubicBezTo>
                <a:close/>
                <a:moveTo>
                  <a:pt x="57385" y="27542"/>
                </a:moveTo>
                <a:cubicBezTo>
                  <a:pt x="57160" y="27542"/>
                  <a:pt x="56992" y="27710"/>
                  <a:pt x="56992" y="27907"/>
                </a:cubicBezTo>
                <a:cubicBezTo>
                  <a:pt x="56992" y="28131"/>
                  <a:pt x="57160" y="28300"/>
                  <a:pt x="57385" y="28300"/>
                </a:cubicBezTo>
                <a:cubicBezTo>
                  <a:pt x="57582" y="28300"/>
                  <a:pt x="57778" y="28131"/>
                  <a:pt x="57778" y="27907"/>
                </a:cubicBezTo>
                <a:cubicBezTo>
                  <a:pt x="57778" y="27710"/>
                  <a:pt x="57582" y="27542"/>
                  <a:pt x="57385" y="27542"/>
                </a:cubicBezTo>
                <a:close/>
                <a:moveTo>
                  <a:pt x="43629" y="29507"/>
                </a:moveTo>
                <a:cubicBezTo>
                  <a:pt x="43404" y="29507"/>
                  <a:pt x="43235" y="29675"/>
                  <a:pt x="43235" y="29872"/>
                </a:cubicBezTo>
                <a:cubicBezTo>
                  <a:pt x="43235" y="30096"/>
                  <a:pt x="43404" y="30265"/>
                  <a:pt x="43629" y="30265"/>
                </a:cubicBezTo>
                <a:cubicBezTo>
                  <a:pt x="43825" y="30265"/>
                  <a:pt x="44022" y="30096"/>
                  <a:pt x="44022" y="29872"/>
                </a:cubicBezTo>
                <a:cubicBezTo>
                  <a:pt x="44022" y="29675"/>
                  <a:pt x="43825" y="29507"/>
                  <a:pt x="43629" y="29507"/>
                </a:cubicBezTo>
                <a:close/>
                <a:moveTo>
                  <a:pt x="45594" y="29507"/>
                </a:moveTo>
                <a:cubicBezTo>
                  <a:pt x="45369" y="29507"/>
                  <a:pt x="45201" y="29675"/>
                  <a:pt x="45201" y="29872"/>
                </a:cubicBezTo>
                <a:cubicBezTo>
                  <a:pt x="45201" y="30096"/>
                  <a:pt x="45369" y="30265"/>
                  <a:pt x="45594" y="30265"/>
                </a:cubicBezTo>
                <a:cubicBezTo>
                  <a:pt x="45790" y="30265"/>
                  <a:pt x="45987" y="30096"/>
                  <a:pt x="45987" y="29872"/>
                </a:cubicBezTo>
                <a:cubicBezTo>
                  <a:pt x="45987" y="29675"/>
                  <a:pt x="45790" y="29507"/>
                  <a:pt x="45594" y="29507"/>
                </a:cubicBezTo>
                <a:close/>
                <a:moveTo>
                  <a:pt x="47559" y="29507"/>
                </a:moveTo>
                <a:cubicBezTo>
                  <a:pt x="47334" y="29507"/>
                  <a:pt x="47166" y="29675"/>
                  <a:pt x="47166" y="29872"/>
                </a:cubicBezTo>
                <a:cubicBezTo>
                  <a:pt x="47166" y="30096"/>
                  <a:pt x="47334" y="30265"/>
                  <a:pt x="47559" y="30265"/>
                </a:cubicBezTo>
                <a:cubicBezTo>
                  <a:pt x="47756" y="30265"/>
                  <a:pt x="47952" y="30096"/>
                  <a:pt x="47952" y="29872"/>
                </a:cubicBezTo>
                <a:cubicBezTo>
                  <a:pt x="47952" y="29675"/>
                  <a:pt x="47756" y="29507"/>
                  <a:pt x="47559" y="29507"/>
                </a:cubicBezTo>
                <a:close/>
                <a:moveTo>
                  <a:pt x="49524" y="29507"/>
                </a:moveTo>
                <a:cubicBezTo>
                  <a:pt x="49300" y="29507"/>
                  <a:pt x="49131" y="29675"/>
                  <a:pt x="49131" y="29872"/>
                </a:cubicBezTo>
                <a:cubicBezTo>
                  <a:pt x="49131" y="30096"/>
                  <a:pt x="49300" y="30265"/>
                  <a:pt x="49524" y="30265"/>
                </a:cubicBezTo>
                <a:cubicBezTo>
                  <a:pt x="49721" y="30265"/>
                  <a:pt x="49917" y="30096"/>
                  <a:pt x="49917" y="29872"/>
                </a:cubicBezTo>
                <a:cubicBezTo>
                  <a:pt x="49917" y="29675"/>
                  <a:pt x="49721" y="29507"/>
                  <a:pt x="49524" y="29507"/>
                </a:cubicBezTo>
                <a:close/>
                <a:moveTo>
                  <a:pt x="51489" y="29507"/>
                </a:moveTo>
                <a:cubicBezTo>
                  <a:pt x="51265" y="29507"/>
                  <a:pt x="51096" y="29675"/>
                  <a:pt x="51096" y="29872"/>
                </a:cubicBezTo>
                <a:cubicBezTo>
                  <a:pt x="51096" y="30096"/>
                  <a:pt x="51265" y="30265"/>
                  <a:pt x="51489" y="30265"/>
                </a:cubicBezTo>
                <a:cubicBezTo>
                  <a:pt x="51686" y="30265"/>
                  <a:pt x="51882" y="30096"/>
                  <a:pt x="51882" y="29872"/>
                </a:cubicBezTo>
                <a:cubicBezTo>
                  <a:pt x="51882" y="29675"/>
                  <a:pt x="51686" y="29507"/>
                  <a:pt x="51489" y="29507"/>
                </a:cubicBezTo>
                <a:close/>
                <a:moveTo>
                  <a:pt x="53455" y="29507"/>
                </a:moveTo>
                <a:cubicBezTo>
                  <a:pt x="53230" y="29507"/>
                  <a:pt x="53062" y="29675"/>
                  <a:pt x="53062" y="29872"/>
                </a:cubicBezTo>
                <a:cubicBezTo>
                  <a:pt x="53062" y="30096"/>
                  <a:pt x="53230" y="30265"/>
                  <a:pt x="53455" y="30265"/>
                </a:cubicBezTo>
                <a:cubicBezTo>
                  <a:pt x="53651" y="30265"/>
                  <a:pt x="53848" y="30096"/>
                  <a:pt x="53848" y="29872"/>
                </a:cubicBezTo>
                <a:cubicBezTo>
                  <a:pt x="53848" y="29675"/>
                  <a:pt x="53651" y="29507"/>
                  <a:pt x="53455" y="29507"/>
                </a:cubicBezTo>
                <a:close/>
                <a:moveTo>
                  <a:pt x="55420" y="29507"/>
                </a:moveTo>
                <a:cubicBezTo>
                  <a:pt x="55195" y="29507"/>
                  <a:pt x="55027" y="29675"/>
                  <a:pt x="55027" y="29872"/>
                </a:cubicBezTo>
                <a:cubicBezTo>
                  <a:pt x="55027" y="30096"/>
                  <a:pt x="55195" y="30265"/>
                  <a:pt x="55420" y="30265"/>
                </a:cubicBezTo>
                <a:cubicBezTo>
                  <a:pt x="55616" y="30265"/>
                  <a:pt x="55813" y="30096"/>
                  <a:pt x="55813" y="29872"/>
                </a:cubicBezTo>
                <a:cubicBezTo>
                  <a:pt x="55813" y="29675"/>
                  <a:pt x="55616" y="29507"/>
                  <a:pt x="55420" y="29507"/>
                </a:cubicBezTo>
                <a:close/>
                <a:moveTo>
                  <a:pt x="57385" y="29507"/>
                </a:moveTo>
                <a:cubicBezTo>
                  <a:pt x="57160" y="29507"/>
                  <a:pt x="56992" y="29675"/>
                  <a:pt x="56992" y="29872"/>
                </a:cubicBezTo>
                <a:cubicBezTo>
                  <a:pt x="56992" y="30096"/>
                  <a:pt x="57160" y="30265"/>
                  <a:pt x="57385" y="30265"/>
                </a:cubicBezTo>
                <a:cubicBezTo>
                  <a:pt x="57582" y="30265"/>
                  <a:pt x="57778" y="30096"/>
                  <a:pt x="57778" y="29872"/>
                </a:cubicBezTo>
                <a:cubicBezTo>
                  <a:pt x="57778" y="29675"/>
                  <a:pt x="57582" y="29507"/>
                  <a:pt x="57385" y="29507"/>
                </a:cubicBezTo>
                <a:close/>
                <a:moveTo>
                  <a:pt x="59350" y="29507"/>
                </a:moveTo>
                <a:cubicBezTo>
                  <a:pt x="59126" y="29507"/>
                  <a:pt x="58957" y="29675"/>
                  <a:pt x="58957" y="29872"/>
                </a:cubicBezTo>
                <a:cubicBezTo>
                  <a:pt x="58957" y="30096"/>
                  <a:pt x="59126" y="30265"/>
                  <a:pt x="59350" y="30265"/>
                </a:cubicBezTo>
                <a:cubicBezTo>
                  <a:pt x="59547" y="30265"/>
                  <a:pt x="59743" y="30096"/>
                  <a:pt x="59743" y="29872"/>
                </a:cubicBezTo>
                <a:cubicBezTo>
                  <a:pt x="59743" y="29675"/>
                  <a:pt x="59547" y="29507"/>
                  <a:pt x="59350" y="29507"/>
                </a:cubicBezTo>
                <a:close/>
                <a:moveTo>
                  <a:pt x="43586" y="31469"/>
                </a:moveTo>
                <a:cubicBezTo>
                  <a:pt x="43383" y="31469"/>
                  <a:pt x="43235" y="31653"/>
                  <a:pt x="43235" y="31837"/>
                </a:cubicBezTo>
                <a:cubicBezTo>
                  <a:pt x="43235" y="32062"/>
                  <a:pt x="43404" y="32230"/>
                  <a:pt x="43629" y="32230"/>
                </a:cubicBezTo>
                <a:cubicBezTo>
                  <a:pt x="43825" y="32230"/>
                  <a:pt x="44022" y="32062"/>
                  <a:pt x="44022" y="31837"/>
                </a:cubicBezTo>
                <a:cubicBezTo>
                  <a:pt x="44022" y="31640"/>
                  <a:pt x="43825" y="31472"/>
                  <a:pt x="43629" y="31472"/>
                </a:cubicBezTo>
                <a:cubicBezTo>
                  <a:pt x="43614" y="31470"/>
                  <a:pt x="43600" y="31469"/>
                  <a:pt x="43586" y="31469"/>
                </a:cubicBezTo>
                <a:close/>
                <a:moveTo>
                  <a:pt x="45551" y="31469"/>
                </a:moveTo>
                <a:cubicBezTo>
                  <a:pt x="45348" y="31469"/>
                  <a:pt x="45201" y="31653"/>
                  <a:pt x="45201" y="31837"/>
                </a:cubicBezTo>
                <a:cubicBezTo>
                  <a:pt x="45201" y="32062"/>
                  <a:pt x="45369" y="32230"/>
                  <a:pt x="45594" y="32230"/>
                </a:cubicBezTo>
                <a:cubicBezTo>
                  <a:pt x="45790" y="32230"/>
                  <a:pt x="45987" y="32062"/>
                  <a:pt x="45987" y="31837"/>
                </a:cubicBezTo>
                <a:cubicBezTo>
                  <a:pt x="45987" y="31640"/>
                  <a:pt x="45790" y="31472"/>
                  <a:pt x="45594" y="31472"/>
                </a:cubicBezTo>
                <a:cubicBezTo>
                  <a:pt x="45579" y="31470"/>
                  <a:pt x="45565" y="31469"/>
                  <a:pt x="45551" y="31469"/>
                </a:cubicBezTo>
                <a:close/>
                <a:moveTo>
                  <a:pt x="47516" y="31469"/>
                </a:moveTo>
                <a:cubicBezTo>
                  <a:pt x="47313" y="31469"/>
                  <a:pt x="47166" y="31653"/>
                  <a:pt x="47166" y="31837"/>
                </a:cubicBezTo>
                <a:cubicBezTo>
                  <a:pt x="47166" y="32062"/>
                  <a:pt x="47334" y="32230"/>
                  <a:pt x="47559" y="32230"/>
                </a:cubicBezTo>
                <a:cubicBezTo>
                  <a:pt x="47756" y="32230"/>
                  <a:pt x="47952" y="32062"/>
                  <a:pt x="47952" y="31837"/>
                </a:cubicBezTo>
                <a:cubicBezTo>
                  <a:pt x="47952" y="31640"/>
                  <a:pt x="47756" y="31472"/>
                  <a:pt x="47559" y="31472"/>
                </a:cubicBezTo>
                <a:cubicBezTo>
                  <a:pt x="47544" y="31470"/>
                  <a:pt x="47530" y="31469"/>
                  <a:pt x="47516" y="31469"/>
                </a:cubicBezTo>
                <a:close/>
                <a:moveTo>
                  <a:pt x="49481" y="31469"/>
                </a:moveTo>
                <a:cubicBezTo>
                  <a:pt x="49279" y="31469"/>
                  <a:pt x="49131" y="31653"/>
                  <a:pt x="49131" y="31837"/>
                </a:cubicBezTo>
                <a:cubicBezTo>
                  <a:pt x="49131" y="32062"/>
                  <a:pt x="49300" y="32230"/>
                  <a:pt x="49524" y="32230"/>
                </a:cubicBezTo>
                <a:cubicBezTo>
                  <a:pt x="49721" y="32230"/>
                  <a:pt x="49917" y="32062"/>
                  <a:pt x="49917" y="31837"/>
                </a:cubicBezTo>
                <a:cubicBezTo>
                  <a:pt x="49917" y="31640"/>
                  <a:pt x="49721" y="31472"/>
                  <a:pt x="49524" y="31472"/>
                </a:cubicBezTo>
                <a:cubicBezTo>
                  <a:pt x="49510" y="31470"/>
                  <a:pt x="49495" y="31469"/>
                  <a:pt x="49481" y="31469"/>
                </a:cubicBezTo>
                <a:close/>
                <a:moveTo>
                  <a:pt x="51447" y="31469"/>
                </a:moveTo>
                <a:cubicBezTo>
                  <a:pt x="51244" y="31469"/>
                  <a:pt x="51096" y="31653"/>
                  <a:pt x="51096" y="31837"/>
                </a:cubicBezTo>
                <a:cubicBezTo>
                  <a:pt x="51096" y="32062"/>
                  <a:pt x="51265" y="32230"/>
                  <a:pt x="51489" y="32230"/>
                </a:cubicBezTo>
                <a:cubicBezTo>
                  <a:pt x="51686" y="32230"/>
                  <a:pt x="51882" y="32062"/>
                  <a:pt x="51882" y="31837"/>
                </a:cubicBezTo>
                <a:cubicBezTo>
                  <a:pt x="51882" y="31640"/>
                  <a:pt x="51686" y="31472"/>
                  <a:pt x="51489" y="31472"/>
                </a:cubicBezTo>
                <a:cubicBezTo>
                  <a:pt x="51475" y="31470"/>
                  <a:pt x="51461" y="31469"/>
                  <a:pt x="51447" y="31469"/>
                </a:cubicBezTo>
                <a:close/>
                <a:moveTo>
                  <a:pt x="53412" y="31469"/>
                </a:moveTo>
                <a:cubicBezTo>
                  <a:pt x="53209" y="31469"/>
                  <a:pt x="53062" y="31653"/>
                  <a:pt x="53062" y="31837"/>
                </a:cubicBezTo>
                <a:cubicBezTo>
                  <a:pt x="53062" y="32062"/>
                  <a:pt x="53230" y="32230"/>
                  <a:pt x="53455" y="32230"/>
                </a:cubicBezTo>
                <a:cubicBezTo>
                  <a:pt x="53651" y="32230"/>
                  <a:pt x="53848" y="32062"/>
                  <a:pt x="53848" y="31837"/>
                </a:cubicBezTo>
                <a:cubicBezTo>
                  <a:pt x="53848" y="31640"/>
                  <a:pt x="53651" y="31472"/>
                  <a:pt x="53455" y="31472"/>
                </a:cubicBezTo>
                <a:cubicBezTo>
                  <a:pt x="53440" y="31470"/>
                  <a:pt x="53426" y="31469"/>
                  <a:pt x="53412" y="31469"/>
                </a:cubicBezTo>
                <a:close/>
                <a:moveTo>
                  <a:pt x="55377" y="31469"/>
                </a:moveTo>
                <a:cubicBezTo>
                  <a:pt x="55174" y="31469"/>
                  <a:pt x="55027" y="31653"/>
                  <a:pt x="55027" y="31837"/>
                </a:cubicBezTo>
                <a:cubicBezTo>
                  <a:pt x="55027" y="32062"/>
                  <a:pt x="55195" y="32230"/>
                  <a:pt x="55420" y="32230"/>
                </a:cubicBezTo>
                <a:cubicBezTo>
                  <a:pt x="55616" y="32230"/>
                  <a:pt x="55813" y="32062"/>
                  <a:pt x="55813" y="31837"/>
                </a:cubicBezTo>
                <a:cubicBezTo>
                  <a:pt x="55813" y="31640"/>
                  <a:pt x="55616" y="31472"/>
                  <a:pt x="55420" y="31472"/>
                </a:cubicBezTo>
                <a:cubicBezTo>
                  <a:pt x="55405" y="31470"/>
                  <a:pt x="55391" y="31469"/>
                  <a:pt x="55377" y="31469"/>
                </a:cubicBezTo>
                <a:close/>
                <a:moveTo>
                  <a:pt x="57342" y="31469"/>
                </a:moveTo>
                <a:cubicBezTo>
                  <a:pt x="57139" y="31469"/>
                  <a:pt x="56992" y="31653"/>
                  <a:pt x="56992" y="31837"/>
                </a:cubicBezTo>
                <a:cubicBezTo>
                  <a:pt x="56992" y="32062"/>
                  <a:pt x="57160" y="32230"/>
                  <a:pt x="57385" y="32230"/>
                </a:cubicBezTo>
                <a:cubicBezTo>
                  <a:pt x="57582" y="32230"/>
                  <a:pt x="57778" y="32062"/>
                  <a:pt x="57778" y="31837"/>
                </a:cubicBezTo>
                <a:cubicBezTo>
                  <a:pt x="57778" y="31640"/>
                  <a:pt x="57582" y="31472"/>
                  <a:pt x="57385" y="31472"/>
                </a:cubicBezTo>
                <a:cubicBezTo>
                  <a:pt x="57371" y="31470"/>
                  <a:pt x="57356" y="31469"/>
                  <a:pt x="57342" y="31469"/>
                </a:cubicBezTo>
                <a:close/>
                <a:moveTo>
                  <a:pt x="59308" y="31469"/>
                </a:moveTo>
                <a:cubicBezTo>
                  <a:pt x="59105" y="31469"/>
                  <a:pt x="58957" y="31653"/>
                  <a:pt x="58957" y="31837"/>
                </a:cubicBezTo>
                <a:cubicBezTo>
                  <a:pt x="58957" y="32062"/>
                  <a:pt x="59126" y="32230"/>
                  <a:pt x="59350" y="32230"/>
                </a:cubicBezTo>
                <a:cubicBezTo>
                  <a:pt x="59547" y="32230"/>
                  <a:pt x="59743" y="32062"/>
                  <a:pt x="59743" y="31837"/>
                </a:cubicBezTo>
                <a:cubicBezTo>
                  <a:pt x="59743" y="31640"/>
                  <a:pt x="59547" y="31472"/>
                  <a:pt x="59350" y="31472"/>
                </a:cubicBezTo>
                <a:cubicBezTo>
                  <a:pt x="59336" y="31470"/>
                  <a:pt x="59322" y="31469"/>
                  <a:pt x="59308" y="31469"/>
                </a:cubicBezTo>
                <a:close/>
                <a:moveTo>
                  <a:pt x="43629" y="33437"/>
                </a:moveTo>
                <a:cubicBezTo>
                  <a:pt x="43404" y="33437"/>
                  <a:pt x="43235" y="33606"/>
                  <a:pt x="43235" y="33802"/>
                </a:cubicBezTo>
                <a:cubicBezTo>
                  <a:pt x="43235" y="34027"/>
                  <a:pt x="43404" y="34195"/>
                  <a:pt x="43629" y="34195"/>
                </a:cubicBezTo>
                <a:cubicBezTo>
                  <a:pt x="43825" y="34195"/>
                  <a:pt x="44022" y="34027"/>
                  <a:pt x="44022" y="33802"/>
                </a:cubicBezTo>
                <a:cubicBezTo>
                  <a:pt x="44022" y="33606"/>
                  <a:pt x="43825" y="33437"/>
                  <a:pt x="43629" y="33437"/>
                </a:cubicBezTo>
                <a:close/>
                <a:moveTo>
                  <a:pt x="45594" y="33437"/>
                </a:moveTo>
                <a:cubicBezTo>
                  <a:pt x="45369" y="33437"/>
                  <a:pt x="45201" y="33606"/>
                  <a:pt x="45201" y="33802"/>
                </a:cubicBezTo>
                <a:cubicBezTo>
                  <a:pt x="45201" y="34027"/>
                  <a:pt x="45369" y="34195"/>
                  <a:pt x="45594" y="34195"/>
                </a:cubicBezTo>
                <a:cubicBezTo>
                  <a:pt x="45790" y="34195"/>
                  <a:pt x="45987" y="34027"/>
                  <a:pt x="45987" y="33802"/>
                </a:cubicBezTo>
                <a:cubicBezTo>
                  <a:pt x="45987" y="33606"/>
                  <a:pt x="45790" y="33437"/>
                  <a:pt x="45594" y="33437"/>
                </a:cubicBezTo>
                <a:close/>
                <a:moveTo>
                  <a:pt x="47559" y="33437"/>
                </a:moveTo>
                <a:cubicBezTo>
                  <a:pt x="47334" y="33437"/>
                  <a:pt x="47166" y="33606"/>
                  <a:pt x="47166" y="33802"/>
                </a:cubicBezTo>
                <a:cubicBezTo>
                  <a:pt x="47166" y="34027"/>
                  <a:pt x="47334" y="34195"/>
                  <a:pt x="47559" y="34195"/>
                </a:cubicBezTo>
                <a:cubicBezTo>
                  <a:pt x="47756" y="34195"/>
                  <a:pt x="47952" y="34027"/>
                  <a:pt x="47952" y="33802"/>
                </a:cubicBezTo>
                <a:cubicBezTo>
                  <a:pt x="47952" y="33606"/>
                  <a:pt x="47756" y="33437"/>
                  <a:pt x="47559" y="33437"/>
                </a:cubicBezTo>
                <a:close/>
                <a:moveTo>
                  <a:pt x="49524" y="33437"/>
                </a:moveTo>
                <a:cubicBezTo>
                  <a:pt x="49300" y="33437"/>
                  <a:pt x="49131" y="33606"/>
                  <a:pt x="49131" y="33802"/>
                </a:cubicBezTo>
                <a:cubicBezTo>
                  <a:pt x="49131" y="34027"/>
                  <a:pt x="49300" y="34195"/>
                  <a:pt x="49524" y="34195"/>
                </a:cubicBezTo>
                <a:cubicBezTo>
                  <a:pt x="49721" y="34195"/>
                  <a:pt x="49917" y="34027"/>
                  <a:pt x="49917" y="33802"/>
                </a:cubicBezTo>
                <a:cubicBezTo>
                  <a:pt x="49917" y="33606"/>
                  <a:pt x="49721" y="33437"/>
                  <a:pt x="49524" y="33437"/>
                </a:cubicBezTo>
                <a:close/>
                <a:moveTo>
                  <a:pt x="51489" y="33437"/>
                </a:moveTo>
                <a:cubicBezTo>
                  <a:pt x="51265" y="33437"/>
                  <a:pt x="51096" y="33606"/>
                  <a:pt x="51096" y="33802"/>
                </a:cubicBezTo>
                <a:cubicBezTo>
                  <a:pt x="51096" y="34027"/>
                  <a:pt x="51265" y="34195"/>
                  <a:pt x="51489" y="34195"/>
                </a:cubicBezTo>
                <a:cubicBezTo>
                  <a:pt x="51686" y="34195"/>
                  <a:pt x="51882" y="34027"/>
                  <a:pt x="51882" y="33802"/>
                </a:cubicBezTo>
                <a:cubicBezTo>
                  <a:pt x="51882" y="33606"/>
                  <a:pt x="51686" y="33437"/>
                  <a:pt x="51489" y="33437"/>
                </a:cubicBezTo>
                <a:close/>
                <a:moveTo>
                  <a:pt x="53455" y="33437"/>
                </a:moveTo>
                <a:cubicBezTo>
                  <a:pt x="53230" y="33437"/>
                  <a:pt x="53062" y="33606"/>
                  <a:pt x="53062" y="33802"/>
                </a:cubicBezTo>
                <a:cubicBezTo>
                  <a:pt x="53062" y="34027"/>
                  <a:pt x="53230" y="34195"/>
                  <a:pt x="53455" y="34195"/>
                </a:cubicBezTo>
                <a:cubicBezTo>
                  <a:pt x="53651" y="34195"/>
                  <a:pt x="53848" y="34027"/>
                  <a:pt x="53848" y="33802"/>
                </a:cubicBezTo>
                <a:cubicBezTo>
                  <a:pt x="53848" y="33606"/>
                  <a:pt x="53651" y="33437"/>
                  <a:pt x="53455" y="33437"/>
                </a:cubicBezTo>
                <a:close/>
                <a:moveTo>
                  <a:pt x="55420" y="33437"/>
                </a:moveTo>
                <a:cubicBezTo>
                  <a:pt x="55195" y="33437"/>
                  <a:pt x="55027" y="33606"/>
                  <a:pt x="55027" y="33802"/>
                </a:cubicBezTo>
                <a:cubicBezTo>
                  <a:pt x="55027" y="34027"/>
                  <a:pt x="55195" y="34195"/>
                  <a:pt x="55420" y="34195"/>
                </a:cubicBezTo>
                <a:cubicBezTo>
                  <a:pt x="55616" y="34195"/>
                  <a:pt x="55813" y="34027"/>
                  <a:pt x="55813" y="33802"/>
                </a:cubicBezTo>
                <a:cubicBezTo>
                  <a:pt x="55813" y="33606"/>
                  <a:pt x="55616" y="33437"/>
                  <a:pt x="55420" y="33437"/>
                </a:cubicBezTo>
                <a:close/>
                <a:moveTo>
                  <a:pt x="57385" y="33437"/>
                </a:moveTo>
                <a:cubicBezTo>
                  <a:pt x="57160" y="33437"/>
                  <a:pt x="56992" y="33606"/>
                  <a:pt x="56992" y="33802"/>
                </a:cubicBezTo>
                <a:cubicBezTo>
                  <a:pt x="56992" y="34027"/>
                  <a:pt x="57160" y="34195"/>
                  <a:pt x="57385" y="34195"/>
                </a:cubicBezTo>
                <a:cubicBezTo>
                  <a:pt x="57582" y="34195"/>
                  <a:pt x="57778" y="34027"/>
                  <a:pt x="57778" y="33802"/>
                </a:cubicBezTo>
                <a:cubicBezTo>
                  <a:pt x="57778" y="33606"/>
                  <a:pt x="57582" y="33437"/>
                  <a:pt x="57385" y="33437"/>
                </a:cubicBezTo>
                <a:close/>
                <a:moveTo>
                  <a:pt x="59350" y="33437"/>
                </a:moveTo>
                <a:cubicBezTo>
                  <a:pt x="59126" y="33437"/>
                  <a:pt x="58957" y="33606"/>
                  <a:pt x="58957" y="33802"/>
                </a:cubicBezTo>
                <a:cubicBezTo>
                  <a:pt x="58957" y="34027"/>
                  <a:pt x="59126" y="34195"/>
                  <a:pt x="59350" y="34195"/>
                </a:cubicBezTo>
                <a:cubicBezTo>
                  <a:pt x="59547" y="34195"/>
                  <a:pt x="59743" y="34027"/>
                  <a:pt x="59743" y="33802"/>
                </a:cubicBezTo>
                <a:cubicBezTo>
                  <a:pt x="59743" y="33606"/>
                  <a:pt x="59547" y="33437"/>
                  <a:pt x="59350" y="33437"/>
                </a:cubicBezTo>
                <a:close/>
                <a:moveTo>
                  <a:pt x="45594" y="35402"/>
                </a:moveTo>
                <a:cubicBezTo>
                  <a:pt x="45369" y="35402"/>
                  <a:pt x="45201" y="35571"/>
                  <a:pt x="45201" y="35767"/>
                </a:cubicBezTo>
                <a:cubicBezTo>
                  <a:pt x="45201" y="35992"/>
                  <a:pt x="45369" y="36160"/>
                  <a:pt x="45594" y="36160"/>
                </a:cubicBezTo>
                <a:cubicBezTo>
                  <a:pt x="45790" y="36160"/>
                  <a:pt x="45987" y="35992"/>
                  <a:pt x="45987" y="35767"/>
                </a:cubicBezTo>
                <a:cubicBezTo>
                  <a:pt x="45987" y="35571"/>
                  <a:pt x="45790" y="35402"/>
                  <a:pt x="45594" y="35402"/>
                </a:cubicBezTo>
                <a:close/>
                <a:moveTo>
                  <a:pt x="47559" y="35402"/>
                </a:moveTo>
                <a:cubicBezTo>
                  <a:pt x="47334" y="35402"/>
                  <a:pt x="47166" y="35571"/>
                  <a:pt x="47166" y="35767"/>
                </a:cubicBezTo>
                <a:cubicBezTo>
                  <a:pt x="47166" y="35992"/>
                  <a:pt x="47334" y="36160"/>
                  <a:pt x="47559" y="36160"/>
                </a:cubicBezTo>
                <a:cubicBezTo>
                  <a:pt x="47756" y="36160"/>
                  <a:pt x="47952" y="35992"/>
                  <a:pt x="47952" y="35767"/>
                </a:cubicBezTo>
                <a:cubicBezTo>
                  <a:pt x="47952" y="35571"/>
                  <a:pt x="47756" y="35402"/>
                  <a:pt x="47559" y="35402"/>
                </a:cubicBezTo>
                <a:close/>
                <a:moveTo>
                  <a:pt x="49524" y="35402"/>
                </a:moveTo>
                <a:cubicBezTo>
                  <a:pt x="49300" y="35402"/>
                  <a:pt x="49131" y="35571"/>
                  <a:pt x="49131" y="35767"/>
                </a:cubicBezTo>
                <a:cubicBezTo>
                  <a:pt x="49131" y="35992"/>
                  <a:pt x="49300" y="36160"/>
                  <a:pt x="49524" y="36160"/>
                </a:cubicBezTo>
                <a:cubicBezTo>
                  <a:pt x="49721" y="36160"/>
                  <a:pt x="49917" y="35992"/>
                  <a:pt x="49917" y="35767"/>
                </a:cubicBezTo>
                <a:cubicBezTo>
                  <a:pt x="49917" y="35571"/>
                  <a:pt x="49721" y="35402"/>
                  <a:pt x="49524" y="35402"/>
                </a:cubicBezTo>
                <a:close/>
                <a:moveTo>
                  <a:pt x="51489" y="35402"/>
                </a:moveTo>
                <a:cubicBezTo>
                  <a:pt x="51265" y="35402"/>
                  <a:pt x="51096" y="35571"/>
                  <a:pt x="51096" y="35767"/>
                </a:cubicBezTo>
                <a:cubicBezTo>
                  <a:pt x="51096" y="35992"/>
                  <a:pt x="51265" y="36160"/>
                  <a:pt x="51489" y="36160"/>
                </a:cubicBezTo>
                <a:cubicBezTo>
                  <a:pt x="51686" y="36160"/>
                  <a:pt x="51882" y="35992"/>
                  <a:pt x="51882" y="35767"/>
                </a:cubicBezTo>
                <a:cubicBezTo>
                  <a:pt x="51882" y="35571"/>
                  <a:pt x="51686" y="35402"/>
                  <a:pt x="51489" y="35402"/>
                </a:cubicBezTo>
                <a:close/>
                <a:moveTo>
                  <a:pt x="53455" y="35402"/>
                </a:moveTo>
                <a:cubicBezTo>
                  <a:pt x="53230" y="35402"/>
                  <a:pt x="53062" y="35571"/>
                  <a:pt x="53062" y="35767"/>
                </a:cubicBezTo>
                <a:cubicBezTo>
                  <a:pt x="53062" y="35992"/>
                  <a:pt x="53230" y="36160"/>
                  <a:pt x="53455" y="36160"/>
                </a:cubicBezTo>
                <a:cubicBezTo>
                  <a:pt x="53651" y="36160"/>
                  <a:pt x="53848" y="35992"/>
                  <a:pt x="53848" y="35767"/>
                </a:cubicBezTo>
                <a:cubicBezTo>
                  <a:pt x="53848" y="35571"/>
                  <a:pt x="53651" y="35402"/>
                  <a:pt x="53455" y="35402"/>
                </a:cubicBezTo>
                <a:close/>
                <a:moveTo>
                  <a:pt x="55420" y="35402"/>
                </a:moveTo>
                <a:cubicBezTo>
                  <a:pt x="55195" y="35402"/>
                  <a:pt x="55027" y="35571"/>
                  <a:pt x="55027" y="35767"/>
                </a:cubicBezTo>
                <a:cubicBezTo>
                  <a:pt x="55027" y="35992"/>
                  <a:pt x="55195" y="36160"/>
                  <a:pt x="55420" y="36160"/>
                </a:cubicBezTo>
                <a:cubicBezTo>
                  <a:pt x="55616" y="36160"/>
                  <a:pt x="55813" y="35992"/>
                  <a:pt x="55813" y="35767"/>
                </a:cubicBezTo>
                <a:cubicBezTo>
                  <a:pt x="55813" y="35571"/>
                  <a:pt x="55616" y="35402"/>
                  <a:pt x="55420" y="35402"/>
                </a:cubicBezTo>
                <a:close/>
                <a:moveTo>
                  <a:pt x="57385" y="35402"/>
                </a:moveTo>
                <a:cubicBezTo>
                  <a:pt x="57160" y="35402"/>
                  <a:pt x="56992" y="35571"/>
                  <a:pt x="56992" y="35767"/>
                </a:cubicBezTo>
                <a:cubicBezTo>
                  <a:pt x="56992" y="35992"/>
                  <a:pt x="57160" y="36160"/>
                  <a:pt x="57385" y="36160"/>
                </a:cubicBezTo>
                <a:cubicBezTo>
                  <a:pt x="57582" y="36160"/>
                  <a:pt x="57778" y="35992"/>
                  <a:pt x="57778" y="35767"/>
                </a:cubicBezTo>
                <a:cubicBezTo>
                  <a:pt x="57778" y="35571"/>
                  <a:pt x="57582" y="35402"/>
                  <a:pt x="57385" y="35402"/>
                </a:cubicBezTo>
                <a:close/>
                <a:moveTo>
                  <a:pt x="59350" y="35402"/>
                </a:moveTo>
                <a:cubicBezTo>
                  <a:pt x="59126" y="35402"/>
                  <a:pt x="58957" y="35571"/>
                  <a:pt x="58957" y="35767"/>
                </a:cubicBezTo>
                <a:cubicBezTo>
                  <a:pt x="58957" y="35992"/>
                  <a:pt x="59126" y="36160"/>
                  <a:pt x="59350" y="36160"/>
                </a:cubicBezTo>
                <a:cubicBezTo>
                  <a:pt x="59547" y="36160"/>
                  <a:pt x="59743" y="35992"/>
                  <a:pt x="59743" y="35767"/>
                </a:cubicBezTo>
                <a:cubicBezTo>
                  <a:pt x="59743" y="35571"/>
                  <a:pt x="59547" y="35402"/>
                  <a:pt x="59350" y="35402"/>
                </a:cubicBezTo>
                <a:close/>
                <a:moveTo>
                  <a:pt x="61316" y="35402"/>
                </a:moveTo>
                <a:cubicBezTo>
                  <a:pt x="61091" y="35402"/>
                  <a:pt x="60922" y="35571"/>
                  <a:pt x="60922" y="35767"/>
                </a:cubicBezTo>
                <a:cubicBezTo>
                  <a:pt x="60922" y="35992"/>
                  <a:pt x="61091" y="36160"/>
                  <a:pt x="61316" y="36160"/>
                </a:cubicBezTo>
                <a:cubicBezTo>
                  <a:pt x="61512" y="36160"/>
                  <a:pt x="61709" y="35992"/>
                  <a:pt x="61709" y="35767"/>
                </a:cubicBezTo>
                <a:cubicBezTo>
                  <a:pt x="61709" y="35571"/>
                  <a:pt x="61512" y="35402"/>
                  <a:pt x="61316" y="35402"/>
                </a:cubicBezTo>
                <a:close/>
                <a:moveTo>
                  <a:pt x="45594" y="37368"/>
                </a:moveTo>
                <a:cubicBezTo>
                  <a:pt x="45369" y="37368"/>
                  <a:pt x="45201" y="37536"/>
                  <a:pt x="45201" y="37733"/>
                </a:cubicBezTo>
                <a:cubicBezTo>
                  <a:pt x="45201" y="37957"/>
                  <a:pt x="45369" y="38126"/>
                  <a:pt x="45594" y="38126"/>
                </a:cubicBezTo>
                <a:cubicBezTo>
                  <a:pt x="45790" y="38126"/>
                  <a:pt x="45987" y="37957"/>
                  <a:pt x="45987" y="37733"/>
                </a:cubicBezTo>
                <a:cubicBezTo>
                  <a:pt x="45987" y="37536"/>
                  <a:pt x="45790" y="37368"/>
                  <a:pt x="45594" y="37368"/>
                </a:cubicBezTo>
                <a:close/>
                <a:moveTo>
                  <a:pt x="47559" y="37368"/>
                </a:moveTo>
                <a:cubicBezTo>
                  <a:pt x="47334" y="37368"/>
                  <a:pt x="47166" y="37536"/>
                  <a:pt x="47166" y="37733"/>
                </a:cubicBezTo>
                <a:cubicBezTo>
                  <a:pt x="47166" y="37957"/>
                  <a:pt x="47334" y="38126"/>
                  <a:pt x="47559" y="38126"/>
                </a:cubicBezTo>
                <a:cubicBezTo>
                  <a:pt x="47756" y="38126"/>
                  <a:pt x="47952" y="37957"/>
                  <a:pt x="47952" y="37733"/>
                </a:cubicBezTo>
                <a:cubicBezTo>
                  <a:pt x="47952" y="37536"/>
                  <a:pt x="47756" y="37368"/>
                  <a:pt x="47559" y="37368"/>
                </a:cubicBezTo>
                <a:close/>
                <a:moveTo>
                  <a:pt x="49524" y="37368"/>
                </a:moveTo>
                <a:cubicBezTo>
                  <a:pt x="49300" y="37368"/>
                  <a:pt x="49131" y="37536"/>
                  <a:pt x="49131" y="37733"/>
                </a:cubicBezTo>
                <a:cubicBezTo>
                  <a:pt x="49131" y="37957"/>
                  <a:pt x="49300" y="38126"/>
                  <a:pt x="49524" y="38126"/>
                </a:cubicBezTo>
                <a:cubicBezTo>
                  <a:pt x="49721" y="38126"/>
                  <a:pt x="49917" y="37957"/>
                  <a:pt x="49917" y="37733"/>
                </a:cubicBezTo>
                <a:cubicBezTo>
                  <a:pt x="49917" y="37536"/>
                  <a:pt x="49721" y="37368"/>
                  <a:pt x="49524" y="37368"/>
                </a:cubicBezTo>
                <a:close/>
                <a:moveTo>
                  <a:pt x="51489" y="37368"/>
                </a:moveTo>
                <a:cubicBezTo>
                  <a:pt x="51265" y="37368"/>
                  <a:pt x="51096" y="37536"/>
                  <a:pt x="51096" y="37733"/>
                </a:cubicBezTo>
                <a:cubicBezTo>
                  <a:pt x="51096" y="37957"/>
                  <a:pt x="51265" y="38126"/>
                  <a:pt x="51489" y="38126"/>
                </a:cubicBezTo>
                <a:cubicBezTo>
                  <a:pt x="51686" y="38126"/>
                  <a:pt x="51882" y="37957"/>
                  <a:pt x="51882" y="37733"/>
                </a:cubicBezTo>
                <a:cubicBezTo>
                  <a:pt x="51882" y="37536"/>
                  <a:pt x="51686" y="37368"/>
                  <a:pt x="51489" y="37368"/>
                </a:cubicBezTo>
                <a:close/>
                <a:moveTo>
                  <a:pt x="53455" y="37368"/>
                </a:moveTo>
                <a:cubicBezTo>
                  <a:pt x="53230" y="37368"/>
                  <a:pt x="53062" y="37536"/>
                  <a:pt x="53062" y="37733"/>
                </a:cubicBezTo>
                <a:cubicBezTo>
                  <a:pt x="53062" y="37957"/>
                  <a:pt x="53230" y="38126"/>
                  <a:pt x="53455" y="38126"/>
                </a:cubicBezTo>
                <a:cubicBezTo>
                  <a:pt x="53651" y="38126"/>
                  <a:pt x="53848" y="37957"/>
                  <a:pt x="53848" y="37733"/>
                </a:cubicBezTo>
                <a:cubicBezTo>
                  <a:pt x="53848" y="37536"/>
                  <a:pt x="53651" y="37368"/>
                  <a:pt x="53455" y="37368"/>
                </a:cubicBezTo>
                <a:close/>
                <a:moveTo>
                  <a:pt x="55420" y="37368"/>
                </a:moveTo>
                <a:cubicBezTo>
                  <a:pt x="55195" y="37368"/>
                  <a:pt x="55027" y="37536"/>
                  <a:pt x="55027" y="37733"/>
                </a:cubicBezTo>
                <a:cubicBezTo>
                  <a:pt x="55027" y="37957"/>
                  <a:pt x="55195" y="38126"/>
                  <a:pt x="55420" y="38126"/>
                </a:cubicBezTo>
                <a:cubicBezTo>
                  <a:pt x="55616" y="38126"/>
                  <a:pt x="55813" y="37957"/>
                  <a:pt x="55813" y="37733"/>
                </a:cubicBezTo>
                <a:cubicBezTo>
                  <a:pt x="55813" y="37536"/>
                  <a:pt x="55616" y="37368"/>
                  <a:pt x="55420" y="37368"/>
                </a:cubicBezTo>
                <a:close/>
                <a:moveTo>
                  <a:pt x="57385" y="37368"/>
                </a:moveTo>
                <a:cubicBezTo>
                  <a:pt x="57160" y="37368"/>
                  <a:pt x="56992" y="37536"/>
                  <a:pt x="56992" y="37733"/>
                </a:cubicBezTo>
                <a:cubicBezTo>
                  <a:pt x="56992" y="37957"/>
                  <a:pt x="57160" y="38126"/>
                  <a:pt x="57385" y="38126"/>
                </a:cubicBezTo>
                <a:cubicBezTo>
                  <a:pt x="57582" y="38126"/>
                  <a:pt x="57778" y="37957"/>
                  <a:pt x="57778" y="37733"/>
                </a:cubicBezTo>
                <a:cubicBezTo>
                  <a:pt x="57778" y="37536"/>
                  <a:pt x="57582" y="37368"/>
                  <a:pt x="57385" y="37368"/>
                </a:cubicBezTo>
                <a:close/>
                <a:moveTo>
                  <a:pt x="59350" y="37368"/>
                </a:moveTo>
                <a:cubicBezTo>
                  <a:pt x="59126" y="37368"/>
                  <a:pt x="58957" y="37536"/>
                  <a:pt x="58957" y="37733"/>
                </a:cubicBezTo>
                <a:cubicBezTo>
                  <a:pt x="58957" y="37957"/>
                  <a:pt x="59126" y="38126"/>
                  <a:pt x="59350" y="38126"/>
                </a:cubicBezTo>
                <a:cubicBezTo>
                  <a:pt x="59547" y="38126"/>
                  <a:pt x="59743" y="37957"/>
                  <a:pt x="59743" y="37733"/>
                </a:cubicBezTo>
                <a:cubicBezTo>
                  <a:pt x="59743" y="37536"/>
                  <a:pt x="59547" y="37368"/>
                  <a:pt x="59350" y="37368"/>
                </a:cubicBezTo>
                <a:close/>
                <a:moveTo>
                  <a:pt x="61316" y="37368"/>
                </a:moveTo>
                <a:cubicBezTo>
                  <a:pt x="61091" y="37368"/>
                  <a:pt x="60922" y="37536"/>
                  <a:pt x="60922" y="37733"/>
                </a:cubicBezTo>
                <a:cubicBezTo>
                  <a:pt x="60922" y="37957"/>
                  <a:pt x="61091" y="38126"/>
                  <a:pt x="61316" y="38126"/>
                </a:cubicBezTo>
                <a:cubicBezTo>
                  <a:pt x="61512" y="38126"/>
                  <a:pt x="61709" y="37957"/>
                  <a:pt x="61709" y="37733"/>
                </a:cubicBezTo>
                <a:cubicBezTo>
                  <a:pt x="61709" y="37536"/>
                  <a:pt x="61512" y="37368"/>
                  <a:pt x="61316" y="37368"/>
                </a:cubicBezTo>
                <a:close/>
                <a:moveTo>
                  <a:pt x="45594" y="39333"/>
                </a:moveTo>
                <a:cubicBezTo>
                  <a:pt x="45369" y="39333"/>
                  <a:pt x="45201" y="39501"/>
                  <a:pt x="45201" y="39698"/>
                </a:cubicBezTo>
                <a:cubicBezTo>
                  <a:pt x="45201" y="39923"/>
                  <a:pt x="45369" y="40091"/>
                  <a:pt x="45594" y="40091"/>
                </a:cubicBezTo>
                <a:cubicBezTo>
                  <a:pt x="45790" y="40091"/>
                  <a:pt x="45987" y="39923"/>
                  <a:pt x="45987" y="39698"/>
                </a:cubicBezTo>
                <a:cubicBezTo>
                  <a:pt x="45987" y="39501"/>
                  <a:pt x="45790" y="39333"/>
                  <a:pt x="45594" y="39333"/>
                </a:cubicBezTo>
                <a:close/>
                <a:moveTo>
                  <a:pt x="47559" y="39333"/>
                </a:moveTo>
                <a:cubicBezTo>
                  <a:pt x="47334" y="39333"/>
                  <a:pt x="47166" y="39501"/>
                  <a:pt x="47166" y="39698"/>
                </a:cubicBezTo>
                <a:cubicBezTo>
                  <a:pt x="47166" y="39923"/>
                  <a:pt x="47334" y="40091"/>
                  <a:pt x="47559" y="40091"/>
                </a:cubicBezTo>
                <a:cubicBezTo>
                  <a:pt x="47756" y="40091"/>
                  <a:pt x="47952" y="39923"/>
                  <a:pt x="47952" y="39698"/>
                </a:cubicBezTo>
                <a:cubicBezTo>
                  <a:pt x="47952" y="39501"/>
                  <a:pt x="47756" y="39333"/>
                  <a:pt x="47559" y="39333"/>
                </a:cubicBezTo>
                <a:close/>
                <a:moveTo>
                  <a:pt x="49524" y="39333"/>
                </a:moveTo>
                <a:cubicBezTo>
                  <a:pt x="49300" y="39333"/>
                  <a:pt x="49131" y="39501"/>
                  <a:pt x="49131" y="39698"/>
                </a:cubicBezTo>
                <a:cubicBezTo>
                  <a:pt x="49131" y="39923"/>
                  <a:pt x="49300" y="40091"/>
                  <a:pt x="49524" y="40091"/>
                </a:cubicBezTo>
                <a:cubicBezTo>
                  <a:pt x="49721" y="40091"/>
                  <a:pt x="49917" y="39923"/>
                  <a:pt x="49917" y="39698"/>
                </a:cubicBezTo>
                <a:cubicBezTo>
                  <a:pt x="49917" y="39501"/>
                  <a:pt x="49721" y="39333"/>
                  <a:pt x="49524" y="39333"/>
                </a:cubicBezTo>
                <a:close/>
                <a:moveTo>
                  <a:pt x="51489" y="39333"/>
                </a:moveTo>
                <a:cubicBezTo>
                  <a:pt x="51265" y="39333"/>
                  <a:pt x="51096" y="39501"/>
                  <a:pt x="51096" y="39698"/>
                </a:cubicBezTo>
                <a:cubicBezTo>
                  <a:pt x="51096" y="39923"/>
                  <a:pt x="51265" y="40091"/>
                  <a:pt x="51489" y="40091"/>
                </a:cubicBezTo>
                <a:cubicBezTo>
                  <a:pt x="51686" y="40091"/>
                  <a:pt x="51882" y="39923"/>
                  <a:pt x="51882" y="39698"/>
                </a:cubicBezTo>
                <a:cubicBezTo>
                  <a:pt x="51882" y="39501"/>
                  <a:pt x="51686" y="39333"/>
                  <a:pt x="51489" y="39333"/>
                </a:cubicBezTo>
                <a:close/>
                <a:moveTo>
                  <a:pt x="53455" y="39333"/>
                </a:moveTo>
                <a:cubicBezTo>
                  <a:pt x="53230" y="39333"/>
                  <a:pt x="53062" y="39501"/>
                  <a:pt x="53062" y="39698"/>
                </a:cubicBezTo>
                <a:cubicBezTo>
                  <a:pt x="53062" y="39923"/>
                  <a:pt x="53230" y="40091"/>
                  <a:pt x="53455" y="40091"/>
                </a:cubicBezTo>
                <a:cubicBezTo>
                  <a:pt x="53651" y="40091"/>
                  <a:pt x="53848" y="39923"/>
                  <a:pt x="53848" y="39698"/>
                </a:cubicBezTo>
                <a:cubicBezTo>
                  <a:pt x="53848" y="39501"/>
                  <a:pt x="53651" y="39333"/>
                  <a:pt x="53455" y="39333"/>
                </a:cubicBezTo>
                <a:close/>
                <a:moveTo>
                  <a:pt x="55420" y="39333"/>
                </a:moveTo>
                <a:cubicBezTo>
                  <a:pt x="55195" y="39333"/>
                  <a:pt x="55027" y="39501"/>
                  <a:pt x="55027" y="39698"/>
                </a:cubicBezTo>
                <a:cubicBezTo>
                  <a:pt x="55027" y="39923"/>
                  <a:pt x="55195" y="40091"/>
                  <a:pt x="55420" y="40091"/>
                </a:cubicBezTo>
                <a:cubicBezTo>
                  <a:pt x="55616" y="40091"/>
                  <a:pt x="55813" y="39923"/>
                  <a:pt x="55813" y="39698"/>
                </a:cubicBezTo>
                <a:cubicBezTo>
                  <a:pt x="55813" y="39501"/>
                  <a:pt x="55616" y="39333"/>
                  <a:pt x="55420" y="39333"/>
                </a:cubicBezTo>
                <a:close/>
                <a:moveTo>
                  <a:pt x="57385" y="39333"/>
                </a:moveTo>
                <a:cubicBezTo>
                  <a:pt x="57160" y="39333"/>
                  <a:pt x="56992" y="39501"/>
                  <a:pt x="56992" y="39698"/>
                </a:cubicBezTo>
                <a:cubicBezTo>
                  <a:pt x="56992" y="39923"/>
                  <a:pt x="57160" y="40091"/>
                  <a:pt x="57385" y="40091"/>
                </a:cubicBezTo>
                <a:cubicBezTo>
                  <a:pt x="57582" y="40091"/>
                  <a:pt x="57778" y="39923"/>
                  <a:pt x="57778" y="39698"/>
                </a:cubicBezTo>
                <a:cubicBezTo>
                  <a:pt x="57778" y="39501"/>
                  <a:pt x="57582" y="39333"/>
                  <a:pt x="57385" y="39333"/>
                </a:cubicBezTo>
                <a:close/>
                <a:moveTo>
                  <a:pt x="59350" y="39333"/>
                </a:moveTo>
                <a:cubicBezTo>
                  <a:pt x="59126" y="39333"/>
                  <a:pt x="58957" y="39501"/>
                  <a:pt x="58957" y="39698"/>
                </a:cubicBezTo>
                <a:cubicBezTo>
                  <a:pt x="58957" y="39923"/>
                  <a:pt x="59126" y="40091"/>
                  <a:pt x="59350" y="40091"/>
                </a:cubicBezTo>
                <a:cubicBezTo>
                  <a:pt x="59547" y="40091"/>
                  <a:pt x="59743" y="39923"/>
                  <a:pt x="59743" y="39698"/>
                </a:cubicBezTo>
                <a:cubicBezTo>
                  <a:pt x="59743" y="39501"/>
                  <a:pt x="59547" y="39333"/>
                  <a:pt x="59350" y="39333"/>
                </a:cubicBezTo>
                <a:close/>
                <a:moveTo>
                  <a:pt x="61316" y="39333"/>
                </a:moveTo>
                <a:cubicBezTo>
                  <a:pt x="61091" y="39333"/>
                  <a:pt x="60922" y="39501"/>
                  <a:pt x="60922" y="39698"/>
                </a:cubicBezTo>
                <a:cubicBezTo>
                  <a:pt x="60922" y="39923"/>
                  <a:pt x="61091" y="40091"/>
                  <a:pt x="61316" y="40091"/>
                </a:cubicBezTo>
                <a:cubicBezTo>
                  <a:pt x="61512" y="40091"/>
                  <a:pt x="61709" y="39923"/>
                  <a:pt x="61709" y="39698"/>
                </a:cubicBezTo>
                <a:cubicBezTo>
                  <a:pt x="61709" y="39501"/>
                  <a:pt x="61512" y="39333"/>
                  <a:pt x="61316" y="39333"/>
                </a:cubicBezTo>
                <a:close/>
                <a:moveTo>
                  <a:pt x="47559" y="41298"/>
                </a:moveTo>
                <a:cubicBezTo>
                  <a:pt x="47334" y="41298"/>
                  <a:pt x="47166" y="41467"/>
                  <a:pt x="47166" y="41663"/>
                </a:cubicBezTo>
                <a:cubicBezTo>
                  <a:pt x="47166" y="41888"/>
                  <a:pt x="47334" y="42056"/>
                  <a:pt x="47559" y="42056"/>
                </a:cubicBezTo>
                <a:cubicBezTo>
                  <a:pt x="47756" y="42056"/>
                  <a:pt x="47952" y="41888"/>
                  <a:pt x="47952" y="41663"/>
                </a:cubicBezTo>
                <a:cubicBezTo>
                  <a:pt x="47952" y="41467"/>
                  <a:pt x="47756" y="41298"/>
                  <a:pt x="47559" y="41298"/>
                </a:cubicBezTo>
                <a:close/>
                <a:moveTo>
                  <a:pt x="49524" y="41298"/>
                </a:moveTo>
                <a:cubicBezTo>
                  <a:pt x="49300" y="41298"/>
                  <a:pt x="49131" y="41467"/>
                  <a:pt x="49131" y="41663"/>
                </a:cubicBezTo>
                <a:cubicBezTo>
                  <a:pt x="49131" y="41888"/>
                  <a:pt x="49300" y="42056"/>
                  <a:pt x="49524" y="42056"/>
                </a:cubicBezTo>
                <a:cubicBezTo>
                  <a:pt x="49721" y="42056"/>
                  <a:pt x="49917" y="41888"/>
                  <a:pt x="49917" y="41663"/>
                </a:cubicBezTo>
                <a:cubicBezTo>
                  <a:pt x="49917" y="41467"/>
                  <a:pt x="49721" y="41298"/>
                  <a:pt x="49524" y="41298"/>
                </a:cubicBezTo>
                <a:close/>
                <a:moveTo>
                  <a:pt x="51489" y="41298"/>
                </a:moveTo>
                <a:cubicBezTo>
                  <a:pt x="51265" y="41298"/>
                  <a:pt x="51096" y="41467"/>
                  <a:pt x="51096" y="41663"/>
                </a:cubicBezTo>
                <a:cubicBezTo>
                  <a:pt x="51096" y="41888"/>
                  <a:pt x="51265" y="42056"/>
                  <a:pt x="51489" y="42056"/>
                </a:cubicBezTo>
                <a:cubicBezTo>
                  <a:pt x="51686" y="42056"/>
                  <a:pt x="51882" y="41888"/>
                  <a:pt x="51882" y="41663"/>
                </a:cubicBezTo>
                <a:cubicBezTo>
                  <a:pt x="51882" y="41467"/>
                  <a:pt x="51686" y="41298"/>
                  <a:pt x="51489" y="41298"/>
                </a:cubicBezTo>
                <a:close/>
                <a:moveTo>
                  <a:pt x="53455" y="41298"/>
                </a:moveTo>
                <a:cubicBezTo>
                  <a:pt x="53230" y="41298"/>
                  <a:pt x="53062" y="41467"/>
                  <a:pt x="53062" y="41663"/>
                </a:cubicBezTo>
                <a:cubicBezTo>
                  <a:pt x="53062" y="41888"/>
                  <a:pt x="53230" y="42056"/>
                  <a:pt x="53455" y="42056"/>
                </a:cubicBezTo>
                <a:cubicBezTo>
                  <a:pt x="53651" y="42056"/>
                  <a:pt x="53848" y="41888"/>
                  <a:pt x="53848" y="41663"/>
                </a:cubicBezTo>
                <a:cubicBezTo>
                  <a:pt x="53848" y="41467"/>
                  <a:pt x="53651" y="41298"/>
                  <a:pt x="53455" y="41298"/>
                </a:cubicBezTo>
                <a:close/>
                <a:moveTo>
                  <a:pt x="55420" y="41298"/>
                </a:moveTo>
                <a:cubicBezTo>
                  <a:pt x="55195" y="41298"/>
                  <a:pt x="55027" y="41467"/>
                  <a:pt x="55027" y="41663"/>
                </a:cubicBezTo>
                <a:cubicBezTo>
                  <a:pt x="55027" y="41888"/>
                  <a:pt x="55195" y="42056"/>
                  <a:pt x="55420" y="42056"/>
                </a:cubicBezTo>
                <a:cubicBezTo>
                  <a:pt x="55616" y="42056"/>
                  <a:pt x="55813" y="41888"/>
                  <a:pt x="55813" y="41663"/>
                </a:cubicBezTo>
                <a:cubicBezTo>
                  <a:pt x="55813" y="41467"/>
                  <a:pt x="55616" y="41298"/>
                  <a:pt x="55420" y="41298"/>
                </a:cubicBezTo>
                <a:close/>
                <a:moveTo>
                  <a:pt x="57385" y="41298"/>
                </a:moveTo>
                <a:cubicBezTo>
                  <a:pt x="57160" y="41298"/>
                  <a:pt x="56992" y="41467"/>
                  <a:pt x="56992" y="41663"/>
                </a:cubicBezTo>
                <a:cubicBezTo>
                  <a:pt x="56992" y="41888"/>
                  <a:pt x="57160" y="42056"/>
                  <a:pt x="57385" y="42056"/>
                </a:cubicBezTo>
                <a:cubicBezTo>
                  <a:pt x="57582" y="42056"/>
                  <a:pt x="57778" y="41888"/>
                  <a:pt x="57778" y="41663"/>
                </a:cubicBezTo>
                <a:cubicBezTo>
                  <a:pt x="57778" y="41467"/>
                  <a:pt x="57582" y="41298"/>
                  <a:pt x="57385" y="41298"/>
                </a:cubicBezTo>
                <a:close/>
                <a:moveTo>
                  <a:pt x="59350" y="41298"/>
                </a:moveTo>
                <a:cubicBezTo>
                  <a:pt x="59126" y="41298"/>
                  <a:pt x="58957" y="41467"/>
                  <a:pt x="58957" y="41663"/>
                </a:cubicBezTo>
                <a:cubicBezTo>
                  <a:pt x="58957" y="41888"/>
                  <a:pt x="59126" y="42056"/>
                  <a:pt x="59350" y="42056"/>
                </a:cubicBezTo>
                <a:cubicBezTo>
                  <a:pt x="59547" y="42056"/>
                  <a:pt x="59743" y="41888"/>
                  <a:pt x="59743" y="41663"/>
                </a:cubicBezTo>
                <a:cubicBezTo>
                  <a:pt x="59743" y="41467"/>
                  <a:pt x="59547" y="41298"/>
                  <a:pt x="59350" y="41298"/>
                </a:cubicBezTo>
                <a:close/>
                <a:moveTo>
                  <a:pt x="61316" y="41298"/>
                </a:moveTo>
                <a:cubicBezTo>
                  <a:pt x="61091" y="41298"/>
                  <a:pt x="60922" y="41467"/>
                  <a:pt x="60922" y="41663"/>
                </a:cubicBezTo>
                <a:cubicBezTo>
                  <a:pt x="60922" y="41888"/>
                  <a:pt x="61091" y="42056"/>
                  <a:pt x="61316" y="42056"/>
                </a:cubicBezTo>
                <a:cubicBezTo>
                  <a:pt x="61512" y="42056"/>
                  <a:pt x="61709" y="41888"/>
                  <a:pt x="61709" y="41663"/>
                </a:cubicBezTo>
                <a:cubicBezTo>
                  <a:pt x="61709" y="41467"/>
                  <a:pt x="61512" y="41298"/>
                  <a:pt x="61316" y="41298"/>
                </a:cubicBezTo>
                <a:close/>
                <a:moveTo>
                  <a:pt x="47559" y="43263"/>
                </a:moveTo>
                <a:cubicBezTo>
                  <a:pt x="47334" y="43263"/>
                  <a:pt x="47166" y="43432"/>
                  <a:pt x="47166" y="43628"/>
                </a:cubicBezTo>
                <a:cubicBezTo>
                  <a:pt x="47166" y="43853"/>
                  <a:pt x="47334" y="44021"/>
                  <a:pt x="47559" y="44021"/>
                </a:cubicBezTo>
                <a:cubicBezTo>
                  <a:pt x="47756" y="44021"/>
                  <a:pt x="47952" y="43853"/>
                  <a:pt x="47952" y="43628"/>
                </a:cubicBezTo>
                <a:cubicBezTo>
                  <a:pt x="47952" y="43432"/>
                  <a:pt x="47756" y="43263"/>
                  <a:pt x="47559" y="43263"/>
                </a:cubicBezTo>
                <a:close/>
                <a:moveTo>
                  <a:pt x="49524" y="43263"/>
                </a:moveTo>
                <a:cubicBezTo>
                  <a:pt x="49300" y="43263"/>
                  <a:pt x="49131" y="43432"/>
                  <a:pt x="49131" y="43628"/>
                </a:cubicBezTo>
                <a:cubicBezTo>
                  <a:pt x="49131" y="43853"/>
                  <a:pt x="49300" y="44021"/>
                  <a:pt x="49524" y="44021"/>
                </a:cubicBezTo>
                <a:cubicBezTo>
                  <a:pt x="49721" y="44021"/>
                  <a:pt x="49917" y="43853"/>
                  <a:pt x="49917" y="43628"/>
                </a:cubicBezTo>
                <a:cubicBezTo>
                  <a:pt x="49917" y="43432"/>
                  <a:pt x="49721" y="43263"/>
                  <a:pt x="49524" y="43263"/>
                </a:cubicBezTo>
                <a:close/>
                <a:moveTo>
                  <a:pt x="51489" y="43263"/>
                </a:moveTo>
                <a:cubicBezTo>
                  <a:pt x="51265" y="43263"/>
                  <a:pt x="51096" y="43432"/>
                  <a:pt x="51096" y="43628"/>
                </a:cubicBezTo>
                <a:cubicBezTo>
                  <a:pt x="51096" y="43853"/>
                  <a:pt x="51265" y="44021"/>
                  <a:pt x="51489" y="44021"/>
                </a:cubicBezTo>
                <a:cubicBezTo>
                  <a:pt x="51686" y="44021"/>
                  <a:pt x="51882" y="43853"/>
                  <a:pt x="51882" y="43628"/>
                </a:cubicBezTo>
                <a:cubicBezTo>
                  <a:pt x="51882" y="43432"/>
                  <a:pt x="51686" y="43263"/>
                  <a:pt x="51489" y="43263"/>
                </a:cubicBezTo>
                <a:close/>
                <a:moveTo>
                  <a:pt x="53455" y="43263"/>
                </a:moveTo>
                <a:cubicBezTo>
                  <a:pt x="53230" y="43263"/>
                  <a:pt x="53062" y="43432"/>
                  <a:pt x="53062" y="43628"/>
                </a:cubicBezTo>
                <a:cubicBezTo>
                  <a:pt x="53062" y="43853"/>
                  <a:pt x="53230" y="44021"/>
                  <a:pt x="53455" y="44021"/>
                </a:cubicBezTo>
                <a:cubicBezTo>
                  <a:pt x="53651" y="44021"/>
                  <a:pt x="53848" y="43853"/>
                  <a:pt x="53848" y="43628"/>
                </a:cubicBezTo>
                <a:cubicBezTo>
                  <a:pt x="53848" y="43432"/>
                  <a:pt x="53651" y="43263"/>
                  <a:pt x="53455" y="43263"/>
                </a:cubicBezTo>
                <a:close/>
                <a:moveTo>
                  <a:pt x="55420" y="43263"/>
                </a:moveTo>
                <a:cubicBezTo>
                  <a:pt x="55195" y="43263"/>
                  <a:pt x="55027" y="43432"/>
                  <a:pt x="55027" y="43628"/>
                </a:cubicBezTo>
                <a:cubicBezTo>
                  <a:pt x="55027" y="43853"/>
                  <a:pt x="55195" y="44021"/>
                  <a:pt x="55420" y="44021"/>
                </a:cubicBezTo>
                <a:cubicBezTo>
                  <a:pt x="55616" y="44021"/>
                  <a:pt x="55813" y="43853"/>
                  <a:pt x="55813" y="43628"/>
                </a:cubicBezTo>
                <a:cubicBezTo>
                  <a:pt x="55813" y="43432"/>
                  <a:pt x="55616" y="43263"/>
                  <a:pt x="55420" y="43263"/>
                </a:cubicBezTo>
                <a:close/>
                <a:moveTo>
                  <a:pt x="57385" y="43263"/>
                </a:moveTo>
                <a:cubicBezTo>
                  <a:pt x="57160" y="43263"/>
                  <a:pt x="56992" y="43432"/>
                  <a:pt x="56992" y="43628"/>
                </a:cubicBezTo>
                <a:cubicBezTo>
                  <a:pt x="56992" y="43853"/>
                  <a:pt x="57160" y="44021"/>
                  <a:pt x="57385" y="44021"/>
                </a:cubicBezTo>
                <a:cubicBezTo>
                  <a:pt x="57582" y="44021"/>
                  <a:pt x="57778" y="43853"/>
                  <a:pt x="57778" y="43628"/>
                </a:cubicBezTo>
                <a:cubicBezTo>
                  <a:pt x="57778" y="43432"/>
                  <a:pt x="57582" y="43263"/>
                  <a:pt x="57385" y="43263"/>
                </a:cubicBezTo>
                <a:close/>
                <a:moveTo>
                  <a:pt x="59350" y="43263"/>
                </a:moveTo>
                <a:cubicBezTo>
                  <a:pt x="59126" y="43263"/>
                  <a:pt x="58957" y="43432"/>
                  <a:pt x="58957" y="43628"/>
                </a:cubicBezTo>
                <a:cubicBezTo>
                  <a:pt x="58957" y="43853"/>
                  <a:pt x="59126" y="44021"/>
                  <a:pt x="59350" y="44021"/>
                </a:cubicBezTo>
                <a:cubicBezTo>
                  <a:pt x="59547" y="44021"/>
                  <a:pt x="59743" y="43853"/>
                  <a:pt x="59743" y="43628"/>
                </a:cubicBezTo>
                <a:cubicBezTo>
                  <a:pt x="59743" y="43432"/>
                  <a:pt x="59547" y="43263"/>
                  <a:pt x="59350" y="43263"/>
                </a:cubicBezTo>
                <a:close/>
                <a:moveTo>
                  <a:pt x="61316" y="43263"/>
                </a:moveTo>
                <a:cubicBezTo>
                  <a:pt x="61091" y="43263"/>
                  <a:pt x="60922" y="43432"/>
                  <a:pt x="60922" y="43628"/>
                </a:cubicBezTo>
                <a:cubicBezTo>
                  <a:pt x="60922" y="43853"/>
                  <a:pt x="61091" y="44021"/>
                  <a:pt x="61316" y="44021"/>
                </a:cubicBezTo>
                <a:cubicBezTo>
                  <a:pt x="61512" y="44021"/>
                  <a:pt x="61709" y="43853"/>
                  <a:pt x="61709" y="43628"/>
                </a:cubicBezTo>
                <a:cubicBezTo>
                  <a:pt x="61709" y="43432"/>
                  <a:pt x="61512" y="43263"/>
                  <a:pt x="61316" y="43263"/>
                </a:cubicBezTo>
                <a:close/>
                <a:moveTo>
                  <a:pt x="63281" y="43263"/>
                </a:moveTo>
                <a:cubicBezTo>
                  <a:pt x="63056" y="43263"/>
                  <a:pt x="62888" y="43432"/>
                  <a:pt x="62888" y="43628"/>
                </a:cubicBezTo>
                <a:cubicBezTo>
                  <a:pt x="62888" y="43853"/>
                  <a:pt x="63056" y="44021"/>
                  <a:pt x="63281" y="44021"/>
                </a:cubicBezTo>
                <a:cubicBezTo>
                  <a:pt x="63477" y="44021"/>
                  <a:pt x="63674" y="43853"/>
                  <a:pt x="63674" y="43628"/>
                </a:cubicBezTo>
                <a:cubicBezTo>
                  <a:pt x="63674" y="43432"/>
                  <a:pt x="63477" y="43263"/>
                  <a:pt x="63281" y="43263"/>
                </a:cubicBezTo>
                <a:close/>
                <a:moveTo>
                  <a:pt x="65246" y="43263"/>
                </a:moveTo>
                <a:cubicBezTo>
                  <a:pt x="65021" y="43263"/>
                  <a:pt x="64853" y="43432"/>
                  <a:pt x="64853" y="43628"/>
                </a:cubicBezTo>
                <a:cubicBezTo>
                  <a:pt x="64853" y="43853"/>
                  <a:pt x="65021" y="44021"/>
                  <a:pt x="65246" y="44021"/>
                </a:cubicBezTo>
                <a:cubicBezTo>
                  <a:pt x="65442" y="44021"/>
                  <a:pt x="65639" y="43853"/>
                  <a:pt x="65639" y="43628"/>
                </a:cubicBezTo>
                <a:cubicBezTo>
                  <a:pt x="65639" y="43432"/>
                  <a:pt x="65442" y="43263"/>
                  <a:pt x="65246" y="43263"/>
                </a:cubicBezTo>
                <a:close/>
                <a:moveTo>
                  <a:pt x="47559" y="45229"/>
                </a:moveTo>
                <a:cubicBezTo>
                  <a:pt x="47334" y="45229"/>
                  <a:pt x="47166" y="45397"/>
                  <a:pt x="47166" y="45594"/>
                </a:cubicBezTo>
                <a:cubicBezTo>
                  <a:pt x="47166" y="45818"/>
                  <a:pt x="47334" y="45987"/>
                  <a:pt x="47559" y="45987"/>
                </a:cubicBezTo>
                <a:cubicBezTo>
                  <a:pt x="47756" y="45987"/>
                  <a:pt x="47952" y="45818"/>
                  <a:pt x="47952" y="45594"/>
                </a:cubicBezTo>
                <a:cubicBezTo>
                  <a:pt x="47952" y="45397"/>
                  <a:pt x="47756" y="45229"/>
                  <a:pt x="47559" y="45229"/>
                </a:cubicBezTo>
                <a:close/>
                <a:moveTo>
                  <a:pt x="49524" y="45229"/>
                </a:moveTo>
                <a:cubicBezTo>
                  <a:pt x="49300" y="45229"/>
                  <a:pt x="49131" y="45397"/>
                  <a:pt x="49131" y="45594"/>
                </a:cubicBezTo>
                <a:cubicBezTo>
                  <a:pt x="49131" y="45818"/>
                  <a:pt x="49300" y="45987"/>
                  <a:pt x="49524" y="45987"/>
                </a:cubicBezTo>
                <a:cubicBezTo>
                  <a:pt x="49721" y="45987"/>
                  <a:pt x="49917" y="45818"/>
                  <a:pt x="49917" y="45594"/>
                </a:cubicBezTo>
                <a:cubicBezTo>
                  <a:pt x="49917" y="45397"/>
                  <a:pt x="49721" y="45229"/>
                  <a:pt x="49524" y="45229"/>
                </a:cubicBezTo>
                <a:close/>
                <a:moveTo>
                  <a:pt x="51489" y="45229"/>
                </a:moveTo>
                <a:cubicBezTo>
                  <a:pt x="51265" y="45229"/>
                  <a:pt x="51096" y="45397"/>
                  <a:pt x="51096" y="45594"/>
                </a:cubicBezTo>
                <a:cubicBezTo>
                  <a:pt x="51096" y="45818"/>
                  <a:pt x="51265" y="45987"/>
                  <a:pt x="51489" y="45987"/>
                </a:cubicBezTo>
                <a:cubicBezTo>
                  <a:pt x="51686" y="45987"/>
                  <a:pt x="51882" y="45818"/>
                  <a:pt x="51882" y="45594"/>
                </a:cubicBezTo>
                <a:cubicBezTo>
                  <a:pt x="51882" y="45397"/>
                  <a:pt x="51686" y="45229"/>
                  <a:pt x="51489" y="45229"/>
                </a:cubicBezTo>
                <a:close/>
                <a:moveTo>
                  <a:pt x="53455" y="45229"/>
                </a:moveTo>
                <a:cubicBezTo>
                  <a:pt x="53230" y="45229"/>
                  <a:pt x="53062" y="45397"/>
                  <a:pt x="53062" y="45594"/>
                </a:cubicBezTo>
                <a:cubicBezTo>
                  <a:pt x="53062" y="45818"/>
                  <a:pt x="53230" y="45987"/>
                  <a:pt x="53455" y="45987"/>
                </a:cubicBezTo>
                <a:cubicBezTo>
                  <a:pt x="53651" y="45987"/>
                  <a:pt x="53848" y="45818"/>
                  <a:pt x="53848" y="45594"/>
                </a:cubicBezTo>
                <a:cubicBezTo>
                  <a:pt x="53848" y="45397"/>
                  <a:pt x="53651" y="45229"/>
                  <a:pt x="53455" y="45229"/>
                </a:cubicBezTo>
                <a:close/>
                <a:moveTo>
                  <a:pt x="55420" y="45229"/>
                </a:moveTo>
                <a:cubicBezTo>
                  <a:pt x="55195" y="45229"/>
                  <a:pt x="55027" y="45397"/>
                  <a:pt x="55027" y="45594"/>
                </a:cubicBezTo>
                <a:cubicBezTo>
                  <a:pt x="55027" y="45818"/>
                  <a:pt x="55195" y="45987"/>
                  <a:pt x="55420" y="45987"/>
                </a:cubicBezTo>
                <a:cubicBezTo>
                  <a:pt x="55616" y="45987"/>
                  <a:pt x="55813" y="45818"/>
                  <a:pt x="55813" y="45594"/>
                </a:cubicBezTo>
                <a:cubicBezTo>
                  <a:pt x="55813" y="45397"/>
                  <a:pt x="55616" y="45229"/>
                  <a:pt x="55420" y="45229"/>
                </a:cubicBezTo>
                <a:close/>
                <a:moveTo>
                  <a:pt x="57385" y="45229"/>
                </a:moveTo>
                <a:cubicBezTo>
                  <a:pt x="57160" y="45229"/>
                  <a:pt x="56992" y="45397"/>
                  <a:pt x="56992" y="45594"/>
                </a:cubicBezTo>
                <a:cubicBezTo>
                  <a:pt x="56992" y="45818"/>
                  <a:pt x="57160" y="45987"/>
                  <a:pt x="57385" y="45987"/>
                </a:cubicBezTo>
                <a:cubicBezTo>
                  <a:pt x="57582" y="45987"/>
                  <a:pt x="57778" y="45818"/>
                  <a:pt x="57778" y="45594"/>
                </a:cubicBezTo>
                <a:cubicBezTo>
                  <a:pt x="57778" y="45397"/>
                  <a:pt x="57582" y="45229"/>
                  <a:pt x="57385" y="45229"/>
                </a:cubicBezTo>
                <a:close/>
                <a:moveTo>
                  <a:pt x="59350" y="45229"/>
                </a:moveTo>
                <a:cubicBezTo>
                  <a:pt x="59126" y="45229"/>
                  <a:pt x="58957" y="45397"/>
                  <a:pt x="58957" y="45594"/>
                </a:cubicBezTo>
                <a:cubicBezTo>
                  <a:pt x="58957" y="45818"/>
                  <a:pt x="59126" y="45987"/>
                  <a:pt x="59350" y="45987"/>
                </a:cubicBezTo>
                <a:cubicBezTo>
                  <a:pt x="59547" y="45987"/>
                  <a:pt x="59743" y="45818"/>
                  <a:pt x="59743" y="45594"/>
                </a:cubicBezTo>
                <a:cubicBezTo>
                  <a:pt x="59743" y="45397"/>
                  <a:pt x="59547" y="45229"/>
                  <a:pt x="59350" y="45229"/>
                </a:cubicBezTo>
                <a:close/>
                <a:moveTo>
                  <a:pt x="61316" y="45229"/>
                </a:moveTo>
                <a:cubicBezTo>
                  <a:pt x="61091" y="45229"/>
                  <a:pt x="60922" y="45397"/>
                  <a:pt x="60922" y="45594"/>
                </a:cubicBezTo>
                <a:cubicBezTo>
                  <a:pt x="60922" y="45818"/>
                  <a:pt x="61091" y="45987"/>
                  <a:pt x="61316" y="45987"/>
                </a:cubicBezTo>
                <a:cubicBezTo>
                  <a:pt x="61512" y="45987"/>
                  <a:pt x="61709" y="45818"/>
                  <a:pt x="61709" y="45594"/>
                </a:cubicBezTo>
                <a:cubicBezTo>
                  <a:pt x="61709" y="45397"/>
                  <a:pt x="61512" y="45229"/>
                  <a:pt x="61316" y="45229"/>
                </a:cubicBezTo>
                <a:close/>
                <a:moveTo>
                  <a:pt x="63281" y="45229"/>
                </a:moveTo>
                <a:cubicBezTo>
                  <a:pt x="63056" y="45229"/>
                  <a:pt x="62888" y="45397"/>
                  <a:pt x="62888" y="45594"/>
                </a:cubicBezTo>
                <a:cubicBezTo>
                  <a:pt x="62888" y="45818"/>
                  <a:pt x="63056" y="45987"/>
                  <a:pt x="63281" y="45987"/>
                </a:cubicBezTo>
                <a:cubicBezTo>
                  <a:pt x="63477" y="45987"/>
                  <a:pt x="63674" y="45818"/>
                  <a:pt x="63674" y="45594"/>
                </a:cubicBezTo>
                <a:cubicBezTo>
                  <a:pt x="63674" y="45397"/>
                  <a:pt x="63477" y="45229"/>
                  <a:pt x="63281" y="45229"/>
                </a:cubicBezTo>
                <a:close/>
                <a:moveTo>
                  <a:pt x="65246" y="45229"/>
                </a:moveTo>
                <a:cubicBezTo>
                  <a:pt x="65021" y="45229"/>
                  <a:pt x="64853" y="45397"/>
                  <a:pt x="64853" y="45594"/>
                </a:cubicBezTo>
                <a:cubicBezTo>
                  <a:pt x="64853" y="45818"/>
                  <a:pt x="65021" y="45987"/>
                  <a:pt x="65246" y="45987"/>
                </a:cubicBezTo>
                <a:cubicBezTo>
                  <a:pt x="65442" y="45987"/>
                  <a:pt x="65639" y="45818"/>
                  <a:pt x="65639" y="45594"/>
                </a:cubicBezTo>
                <a:cubicBezTo>
                  <a:pt x="65639" y="45397"/>
                  <a:pt x="65442" y="45229"/>
                  <a:pt x="65246" y="45229"/>
                </a:cubicBezTo>
                <a:close/>
                <a:moveTo>
                  <a:pt x="47559" y="47194"/>
                </a:moveTo>
                <a:cubicBezTo>
                  <a:pt x="47334" y="47194"/>
                  <a:pt x="47166" y="47362"/>
                  <a:pt x="47166" y="47559"/>
                </a:cubicBezTo>
                <a:cubicBezTo>
                  <a:pt x="47166" y="47783"/>
                  <a:pt x="47334" y="47952"/>
                  <a:pt x="47559" y="47952"/>
                </a:cubicBezTo>
                <a:cubicBezTo>
                  <a:pt x="47756" y="47952"/>
                  <a:pt x="47952" y="47783"/>
                  <a:pt x="47952" y="47559"/>
                </a:cubicBezTo>
                <a:cubicBezTo>
                  <a:pt x="47952" y="47362"/>
                  <a:pt x="47756" y="47194"/>
                  <a:pt x="47559" y="47194"/>
                </a:cubicBezTo>
                <a:close/>
                <a:moveTo>
                  <a:pt x="49524" y="47194"/>
                </a:moveTo>
                <a:cubicBezTo>
                  <a:pt x="49300" y="47194"/>
                  <a:pt x="49131" y="47362"/>
                  <a:pt x="49131" y="47559"/>
                </a:cubicBezTo>
                <a:cubicBezTo>
                  <a:pt x="49131" y="47783"/>
                  <a:pt x="49300" y="47952"/>
                  <a:pt x="49524" y="47952"/>
                </a:cubicBezTo>
                <a:cubicBezTo>
                  <a:pt x="49721" y="47952"/>
                  <a:pt x="49917" y="47783"/>
                  <a:pt x="49917" y="47559"/>
                </a:cubicBezTo>
                <a:cubicBezTo>
                  <a:pt x="49917" y="47362"/>
                  <a:pt x="49721" y="47194"/>
                  <a:pt x="49524" y="47194"/>
                </a:cubicBezTo>
                <a:close/>
                <a:moveTo>
                  <a:pt x="51489" y="47194"/>
                </a:moveTo>
                <a:cubicBezTo>
                  <a:pt x="51265" y="47194"/>
                  <a:pt x="51096" y="47362"/>
                  <a:pt x="51096" y="47559"/>
                </a:cubicBezTo>
                <a:cubicBezTo>
                  <a:pt x="51096" y="47783"/>
                  <a:pt x="51265" y="47952"/>
                  <a:pt x="51489" y="47952"/>
                </a:cubicBezTo>
                <a:cubicBezTo>
                  <a:pt x="51686" y="47952"/>
                  <a:pt x="51882" y="47783"/>
                  <a:pt x="51882" y="47559"/>
                </a:cubicBezTo>
                <a:cubicBezTo>
                  <a:pt x="51882" y="47362"/>
                  <a:pt x="51686" y="47194"/>
                  <a:pt x="51489" y="47194"/>
                </a:cubicBezTo>
                <a:close/>
                <a:moveTo>
                  <a:pt x="53455" y="47194"/>
                </a:moveTo>
                <a:cubicBezTo>
                  <a:pt x="53230" y="47194"/>
                  <a:pt x="53062" y="47362"/>
                  <a:pt x="53062" y="47559"/>
                </a:cubicBezTo>
                <a:cubicBezTo>
                  <a:pt x="53062" y="47783"/>
                  <a:pt x="53230" y="47952"/>
                  <a:pt x="53455" y="47952"/>
                </a:cubicBezTo>
                <a:cubicBezTo>
                  <a:pt x="53651" y="47952"/>
                  <a:pt x="53848" y="47783"/>
                  <a:pt x="53848" y="47559"/>
                </a:cubicBezTo>
                <a:cubicBezTo>
                  <a:pt x="53848" y="47362"/>
                  <a:pt x="53651" y="47194"/>
                  <a:pt x="53455" y="47194"/>
                </a:cubicBezTo>
                <a:close/>
                <a:moveTo>
                  <a:pt x="55420" y="47194"/>
                </a:moveTo>
                <a:cubicBezTo>
                  <a:pt x="55195" y="47194"/>
                  <a:pt x="55027" y="47362"/>
                  <a:pt x="55027" y="47559"/>
                </a:cubicBezTo>
                <a:cubicBezTo>
                  <a:pt x="55027" y="47783"/>
                  <a:pt x="55195" y="47952"/>
                  <a:pt x="55420" y="47952"/>
                </a:cubicBezTo>
                <a:cubicBezTo>
                  <a:pt x="55616" y="47952"/>
                  <a:pt x="55813" y="47783"/>
                  <a:pt x="55813" y="47559"/>
                </a:cubicBezTo>
                <a:cubicBezTo>
                  <a:pt x="55813" y="47362"/>
                  <a:pt x="55616" y="47194"/>
                  <a:pt x="55420" y="47194"/>
                </a:cubicBezTo>
                <a:close/>
                <a:moveTo>
                  <a:pt x="57385" y="47194"/>
                </a:moveTo>
                <a:cubicBezTo>
                  <a:pt x="57160" y="47194"/>
                  <a:pt x="56992" y="47362"/>
                  <a:pt x="56992" y="47559"/>
                </a:cubicBezTo>
                <a:cubicBezTo>
                  <a:pt x="56992" y="47783"/>
                  <a:pt x="57160" y="47952"/>
                  <a:pt x="57385" y="47952"/>
                </a:cubicBezTo>
                <a:cubicBezTo>
                  <a:pt x="57582" y="47952"/>
                  <a:pt x="57778" y="47783"/>
                  <a:pt x="57778" y="47559"/>
                </a:cubicBezTo>
                <a:cubicBezTo>
                  <a:pt x="57778" y="47362"/>
                  <a:pt x="57582" y="47194"/>
                  <a:pt x="57385" y="47194"/>
                </a:cubicBezTo>
                <a:close/>
                <a:moveTo>
                  <a:pt x="59350" y="47194"/>
                </a:moveTo>
                <a:cubicBezTo>
                  <a:pt x="59126" y="47194"/>
                  <a:pt x="58957" y="47362"/>
                  <a:pt x="58957" y="47559"/>
                </a:cubicBezTo>
                <a:cubicBezTo>
                  <a:pt x="58957" y="47783"/>
                  <a:pt x="59126" y="47952"/>
                  <a:pt x="59350" y="47952"/>
                </a:cubicBezTo>
                <a:cubicBezTo>
                  <a:pt x="59547" y="47952"/>
                  <a:pt x="59743" y="47783"/>
                  <a:pt x="59743" y="47559"/>
                </a:cubicBezTo>
                <a:cubicBezTo>
                  <a:pt x="59743" y="47362"/>
                  <a:pt x="59547" y="47194"/>
                  <a:pt x="59350" y="47194"/>
                </a:cubicBezTo>
                <a:close/>
                <a:moveTo>
                  <a:pt x="61316" y="47194"/>
                </a:moveTo>
                <a:cubicBezTo>
                  <a:pt x="61091" y="47194"/>
                  <a:pt x="60922" y="47362"/>
                  <a:pt x="60922" y="47559"/>
                </a:cubicBezTo>
                <a:cubicBezTo>
                  <a:pt x="60922" y="47783"/>
                  <a:pt x="61091" y="47952"/>
                  <a:pt x="61316" y="47952"/>
                </a:cubicBezTo>
                <a:cubicBezTo>
                  <a:pt x="61512" y="47952"/>
                  <a:pt x="61709" y="47783"/>
                  <a:pt x="61709" y="47559"/>
                </a:cubicBezTo>
                <a:cubicBezTo>
                  <a:pt x="61709" y="47362"/>
                  <a:pt x="61512" y="47194"/>
                  <a:pt x="61316" y="47194"/>
                </a:cubicBezTo>
                <a:close/>
                <a:moveTo>
                  <a:pt x="63281" y="47194"/>
                </a:moveTo>
                <a:cubicBezTo>
                  <a:pt x="63056" y="47194"/>
                  <a:pt x="62888" y="47362"/>
                  <a:pt x="62888" y="47559"/>
                </a:cubicBezTo>
                <a:cubicBezTo>
                  <a:pt x="62888" y="47783"/>
                  <a:pt x="63056" y="47952"/>
                  <a:pt x="63281" y="47952"/>
                </a:cubicBezTo>
                <a:cubicBezTo>
                  <a:pt x="63477" y="47952"/>
                  <a:pt x="63674" y="47783"/>
                  <a:pt x="63674" y="47559"/>
                </a:cubicBezTo>
                <a:cubicBezTo>
                  <a:pt x="63674" y="47362"/>
                  <a:pt x="63477" y="47194"/>
                  <a:pt x="63281" y="47194"/>
                </a:cubicBezTo>
                <a:close/>
                <a:moveTo>
                  <a:pt x="65246" y="47194"/>
                </a:moveTo>
                <a:cubicBezTo>
                  <a:pt x="65021" y="47194"/>
                  <a:pt x="64853" y="47362"/>
                  <a:pt x="64853" y="47559"/>
                </a:cubicBezTo>
                <a:cubicBezTo>
                  <a:pt x="64853" y="47783"/>
                  <a:pt x="65021" y="47952"/>
                  <a:pt x="65246" y="47952"/>
                </a:cubicBezTo>
                <a:cubicBezTo>
                  <a:pt x="65442" y="47952"/>
                  <a:pt x="65639" y="47783"/>
                  <a:pt x="65639" y="47559"/>
                </a:cubicBezTo>
                <a:cubicBezTo>
                  <a:pt x="65639" y="47362"/>
                  <a:pt x="65442" y="47194"/>
                  <a:pt x="65246" y="47194"/>
                </a:cubicBezTo>
                <a:close/>
                <a:moveTo>
                  <a:pt x="49524" y="49159"/>
                </a:moveTo>
                <a:cubicBezTo>
                  <a:pt x="49300" y="49159"/>
                  <a:pt x="49131" y="49328"/>
                  <a:pt x="49131" y="49524"/>
                </a:cubicBezTo>
                <a:cubicBezTo>
                  <a:pt x="49131" y="49749"/>
                  <a:pt x="49300" y="49917"/>
                  <a:pt x="49524" y="49917"/>
                </a:cubicBezTo>
                <a:cubicBezTo>
                  <a:pt x="49721" y="49917"/>
                  <a:pt x="49917" y="49749"/>
                  <a:pt x="49917" y="49524"/>
                </a:cubicBezTo>
                <a:cubicBezTo>
                  <a:pt x="49917" y="49328"/>
                  <a:pt x="49721" y="49159"/>
                  <a:pt x="49524" y="49159"/>
                </a:cubicBezTo>
                <a:close/>
                <a:moveTo>
                  <a:pt x="51489" y="49159"/>
                </a:moveTo>
                <a:cubicBezTo>
                  <a:pt x="51265" y="49159"/>
                  <a:pt x="51096" y="49328"/>
                  <a:pt x="51096" y="49524"/>
                </a:cubicBezTo>
                <a:cubicBezTo>
                  <a:pt x="51096" y="49749"/>
                  <a:pt x="51265" y="49917"/>
                  <a:pt x="51489" y="49917"/>
                </a:cubicBezTo>
                <a:cubicBezTo>
                  <a:pt x="51686" y="49917"/>
                  <a:pt x="51882" y="49749"/>
                  <a:pt x="51882" y="49524"/>
                </a:cubicBezTo>
                <a:cubicBezTo>
                  <a:pt x="51882" y="49328"/>
                  <a:pt x="51686" y="49159"/>
                  <a:pt x="51489" y="49159"/>
                </a:cubicBezTo>
                <a:close/>
                <a:moveTo>
                  <a:pt x="53455" y="49159"/>
                </a:moveTo>
                <a:cubicBezTo>
                  <a:pt x="53230" y="49159"/>
                  <a:pt x="53062" y="49328"/>
                  <a:pt x="53062" y="49524"/>
                </a:cubicBezTo>
                <a:cubicBezTo>
                  <a:pt x="53062" y="49749"/>
                  <a:pt x="53230" y="49917"/>
                  <a:pt x="53455" y="49917"/>
                </a:cubicBezTo>
                <a:cubicBezTo>
                  <a:pt x="53651" y="49917"/>
                  <a:pt x="53848" y="49749"/>
                  <a:pt x="53848" y="49524"/>
                </a:cubicBezTo>
                <a:cubicBezTo>
                  <a:pt x="53848" y="49328"/>
                  <a:pt x="53651" y="49159"/>
                  <a:pt x="53455" y="49159"/>
                </a:cubicBezTo>
                <a:close/>
                <a:moveTo>
                  <a:pt x="55420" y="49159"/>
                </a:moveTo>
                <a:cubicBezTo>
                  <a:pt x="55195" y="49159"/>
                  <a:pt x="55027" y="49328"/>
                  <a:pt x="55027" y="49524"/>
                </a:cubicBezTo>
                <a:cubicBezTo>
                  <a:pt x="55027" y="49749"/>
                  <a:pt x="55195" y="49917"/>
                  <a:pt x="55420" y="49917"/>
                </a:cubicBezTo>
                <a:cubicBezTo>
                  <a:pt x="55616" y="49917"/>
                  <a:pt x="55813" y="49749"/>
                  <a:pt x="55813" y="49524"/>
                </a:cubicBezTo>
                <a:cubicBezTo>
                  <a:pt x="55813" y="49328"/>
                  <a:pt x="55616" y="49159"/>
                  <a:pt x="55420" y="49159"/>
                </a:cubicBezTo>
                <a:close/>
                <a:moveTo>
                  <a:pt x="57385" y="49159"/>
                </a:moveTo>
                <a:cubicBezTo>
                  <a:pt x="57160" y="49159"/>
                  <a:pt x="56992" y="49328"/>
                  <a:pt x="56992" y="49524"/>
                </a:cubicBezTo>
                <a:cubicBezTo>
                  <a:pt x="56992" y="49749"/>
                  <a:pt x="57160" y="49917"/>
                  <a:pt x="57385" y="49917"/>
                </a:cubicBezTo>
                <a:cubicBezTo>
                  <a:pt x="57582" y="49917"/>
                  <a:pt x="57778" y="49749"/>
                  <a:pt x="57778" y="49524"/>
                </a:cubicBezTo>
                <a:cubicBezTo>
                  <a:pt x="57778" y="49328"/>
                  <a:pt x="57582" y="49159"/>
                  <a:pt x="57385" y="49159"/>
                </a:cubicBezTo>
                <a:close/>
                <a:moveTo>
                  <a:pt x="59350" y="49159"/>
                </a:moveTo>
                <a:cubicBezTo>
                  <a:pt x="59126" y="49159"/>
                  <a:pt x="58957" y="49328"/>
                  <a:pt x="58957" y="49524"/>
                </a:cubicBezTo>
                <a:cubicBezTo>
                  <a:pt x="58957" y="49749"/>
                  <a:pt x="59126" y="49917"/>
                  <a:pt x="59350" y="49917"/>
                </a:cubicBezTo>
                <a:cubicBezTo>
                  <a:pt x="59547" y="49917"/>
                  <a:pt x="59743" y="49749"/>
                  <a:pt x="59743" y="49524"/>
                </a:cubicBezTo>
                <a:cubicBezTo>
                  <a:pt x="59743" y="49328"/>
                  <a:pt x="59547" y="49159"/>
                  <a:pt x="59350" y="49159"/>
                </a:cubicBezTo>
                <a:close/>
                <a:moveTo>
                  <a:pt x="61316" y="49159"/>
                </a:moveTo>
                <a:cubicBezTo>
                  <a:pt x="61091" y="49159"/>
                  <a:pt x="60922" y="49328"/>
                  <a:pt x="60922" y="49524"/>
                </a:cubicBezTo>
                <a:cubicBezTo>
                  <a:pt x="60922" y="49749"/>
                  <a:pt x="61091" y="49917"/>
                  <a:pt x="61316" y="49917"/>
                </a:cubicBezTo>
                <a:cubicBezTo>
                  <a:pt x="61512" y="49917"/>
                  <a:pt x="61709" y="49749"/>
                  <a:pt x="61709" y="49524"/>
                </a:cubicBezTo>
                <a:cubicBezTo>
                  <a:pt x="61709" y="49328"/>
                  <a:pt x="61512" y="49159"/>
                  <a:pt x="61316" y="49159"/>
                </a:cubicBezTo>
                <a:close/>
                <a:moveTo>
                  <a:pt x="63281" y="49159"/>
                </a:moveTo>
                <a:cubicBezTo>
                  <a:pt x="63056" y="49159"/>
                  <a:pt x="62888" y="49328"/>
                  <a:pt x="62888" y="49524"/>
                </a:cubicBezTo>
                <a:cubicBezTo>
                  <a:pt x="62888" y="49749"/>
                  <a:pt x="63056" y="49917"/>
                  <a:pt x="63281" y="49917"/>
                </a:cubicBezTo>
                <a:cubicBezTo>
                  <a:pt x="63477" y="49917"/>
                  <a:pt x="63674" y="49749"/>
                  <a:pt x="63674" y="49524"/>
                </a:cubicBezTo>
                <a:cubicBezTo>
                  <a:pt x="63674" y="49328"/>
                  <a:pt x="63477" y="49159"/>
                  <a:pt x="63281" y="49159"/>
                </a:cubicBezTo>
                <a:close/>
                <a:moveTo>
                  <a:pt x="65246" y="49159"/>
                </a:moveTo>
                <a:cubicBezTo>
                  <a:pt x="65021" y="49159"/>
                  <a:pt x="64853" y="49328"/>
                  <a:pt x="64853" y="49524"/>
                </a:cubicBezTo>
                <a:cubicBezTo>
                  <a:pt x="64853" y="49749"/>
                  <a:pt x="65021" y="49917"/>
                  <a:pt x="65246" y="49917"/>
                </a:cubicBezTo>
                <a:cubicBezTo>
                  <a:pt x="65442" y="49917"/>
                  <a:pt x="65639" y="49749"/>
                  <a:pt x="65639" y="49524"/>
                </a:cubicBezTo>
                <a:cubicBezTo>
                  <a:pt x="65639" y="49328"/>
                  <a:pt x="65442" y="49159"/>
                  <a:pt x="65246" y="49159"/>
                </a:cubicBezTo>
                <a:close/>
                <a:moveTo>
                  <a:pt x="49524" y="51124"/>
                </a:moveTo>
                <a:cubicBezTo>
                  <a:pt x="49300" y="51124"/>
                  <a:pt x="49131" y="51293"/>
                  <a:pt x="49131" y="51489"/>
                </a:cubicBezTo>
                <a:cubicBezTo>
                  <a:pt x="49131" y="51714"/>
                  <a:pt x="49300" y="51882"/>
                  <a:pt x="49524" y="51882"/>
                </a:cubicBezTo>
                <a:cubicBezTo>
                  <a:pt x="49721" y="51882"/>
                  <a:pt x="49917" y="51714"/>
                  <a:pt x="49917" y="51489"/>
                </a:cubicBezTo>
                <a:cubicBezTo>
                  <a:pt x="49917" y="51293"/>
                  <a:pt x="49721" y="51124"/>
                  <a:pt x="49524" y="51124"/>
                </a:cubicBezTo>
                <a:close/>
                <a:moveTo>
                  <a:pt x="51489" y="51124"/>
                </a:moveTo>
                <a:cubicBezTo>
                  <a:pt x="51265" y="51124"/>
                  <a:pt x="51096" y="51293"/>
                  <a:pt x="51096" y="51489"/>
                </a:cubicBezTo>
                <a:cubicBezTo>
                  <a:pt x="51096" y="51714"/>
                  <a:pt x="51265" y="51882"/>
                  <a:pt x="51489" y="51882"/>
                </a:cubicBezTo>
                <a:cubicBezTo>
                  <a:pt x="51686" y="51882"/>
                  <a:pt x="51882" y="51714"/>
                  <a:pt x="51882" y="51489"/>
                </a:cubicBezTo>
                <a:cubicBezTo>
                  <a:pt x="51882" y="51293"/>
                  <a:pt x="51686" y="51124"/>
                  <a:pt x="51489" y="51124"/>
                </a:cubicBezTo>
                <a:close/>
                <a:moveTo>
                  <a:pt x="53455" y="51124"/>
                </a:moveTo>
                <a:cubicBezTo>
                  <a:pt x="53230" y="51124"/>
                  <a:pt x="53062" y="51293"/>
                  <a:pt x="53062" y="51489"/>
                </a:cubicBezTo>
                <a:cubicBezTo>
                  <a:pt x="53062" y="51714"/>
                  <a:pt x="53230" y="51882"/>
                  <a:pt x="53455" y="51882"/>
                </a:cubicBezTo>
                <a:cubicBezTo>
                  <a:pt x="53651" y="51882"/>
                  <a:pt x="53848" y="51714"/>
                  <a:pt x="53848" y="51489"/>
                </a:cubicBezTo>
                <a:cubicBezTo>
                  <a:pt x="53848" y="51293"/>
                  <a:pt x="53651" y="51124"/>
                  <a:pt x="53455" y="51124"/>
                </a:cubicBezTo>
                <a:close/>
                <a:moveTo>
                  <a:pt x="55420" y="51124"/>
                </a:moveTo>
                <a:cubicBezTo>
                  <a:pt x="55195" y="51124"/>
                  <a:pt x="55027" y="51293"/>
                  <a:pt x="55027" y="51489"/>
                </a:cubicBezTo>
                <a:cubicBezTo>
                  <a:pt x="55027" y="51714"/>
                  <a:pt x="55195" y="51882"/>
                  <a:pt x="55420" y="51882"/>
                </a:cubicBezTo>
                <a:cubicBezTo>
                  <a:pt x="55616" y="51882"/>
                  <a:pt x="55813" y="51714"/>
                  <a:pt x="55813" y="51489"/>
                </a:cubicBezTo>
                <a:cubicBezTo>
                  <a:pt x="55813" y="51293"/>
                  <a:pt x="55616" y="51124"/>
                  <a:pt x="55420" y="51124"/>
                </a:cubicBezTo>
                <a:close/>
                <a:moveTo>
                  <a:pt x="57385" y="51124"/>
                </a:moveTo>
                <a:cubicBezTo>
                  <a:pt x="57160" y="51124"/>
                  <a:pt x="56992" y="51293"/>
                  <a:pt x="56992" y="51489"/>
                </a:cubicBezTo>
                <a:cubicBezTo>
                  <a:pt x="56992" y="51714"/>
                  <a:pt x="57160" y="51882"/>
                  <a:pt x="57385" y="51882"/>
                </a:cubicBezTo>
                <a:cubicBezTo>
                  <a:pt x="57582" y="51882"/>
                  <a:pt x="57778" y="51714"/>
                  <a:pt x="57778" y="51489"/>
                </a:cubicBezTo>
                <a:cubicBezTo>
                  <a:pt x="57778" y="51293"/>
                  <a:pt x="57582" y="51124"/>
                  <a:pt x="57385" y="51124"/>
                </a:cubicBezTo>
                <a:close/>
                <a:moveTo>
                  <a:pt x="59350" y="51124"/>
                </a:moveTo>
                <a:cubicBezTo>
                  <a:pt x="59126" y="51124"/>
                  <a:pt x="58957" y="51293"/>
                  <a:pt x="58957" y="51489"/>
                </a:cubicBezTo>
                <a:cubicBezTo>
                  <a:pt x="58957" y="51714"/>
                  <a:pt x="59126" y="51882"/>
                  <a:pt x="59350" y="51882"/>
                </a:cubicBezTo>
                <a:cubicBezTo>
                  <a:pt x="59547" y="51882"/>
                  <a:pt x="59743" y="51714"/>
                  <a:pt x="59743" y="51489"/>
                </a:cubicBezTo>
                <a:cubicBezTo>
                  <a:pt x="59743" y="51293"/>
                  <a:pt x="59547" y="51124"/>
                  <a:pt x="59350" y="51124"/>
                </a:cubicBezTo>
                <a:close/>
                <a:moveTo>
                  <a:pt x="61316" y="51124"/>
                </a:moveTo>
                <a:cubicBezTo>
                  <a:pt x="61091" y="51124"/>
                  <a:pt x="60922" y="51293"/>
                  <a:pt x="60922" y="51489"/>
                </a:cubicBezTo>
                <a:cubicBezTo>
                  <a:pt x="60922" y="51714"/>
                  <a:pt x="61091" y="51882"/>
                  <a:pt x="61316" y="51882"/>
                </a:cubicBezTo>
                <a:cubicBezTo>
                  <a:pt x="61512" y="51882"/>
                  <a:pt x="61709" y="51714"/>
                  <a:pt x="61709" y="51489"/>
                </a:cubicBezTo>
                <a:cubicBezTo>
                  <a:pt x="61709" y="51293"/>
                  <a:pt x="61512" y="51124"/>
                  <a:pt x="61316" y="51124"/>
                </a:cubicBezTo>
                <a:close/>
                <a:moveTo>
                  <a:pt x="63281" y="51124"/>
                </a:moveTo>
                <a:cubicBezTo>
                  <a:pt x="63056" y="51124"/>
                  <a:pt x="62888" y="51293"/>
                  <a:pt x="62888" y="51489"/>
                </a:cubicBezTo>
                <a:cubicBezTo>
                  <a:pt x="62888" y="51714"/>
                  <a:pt x="63056" y="51882"/>
                  <a:pt x="63281" y="51882"/>
                </a:cubicBezTo>
                <a:cubicBezTo>
                  <a:pt x="63477" y="51882"/>
                  <a:pt x="63674" y="51714"/>
                  <a:pt x="63674" y="51489"/>
                </a:cubicBezTo>
                <a:cubicBezTo>
                  <a:pt x="63674" y="51293"/>
                  <a:pt x="63477" y="51124"/>
                  <a:pt x="63281" y="51124"/>
                </a:cubicBezTo>
                <a:close/>
                <a:moveTo>
                  <a:pt x="65246" y="51124"/>
                </a:moveTo>
                <a:cubicBezTo>
                  <a:pt x="65021" y="51124"/>
                  <a:pt x="64853" y="51293"/>
                  <a:pt x="64853" y="51489"/>
                </a:cubicBezTo>
                <a:cubicBezTo>
                  <a:pt x="64853" y="51714"/>
                  <a:pt x="65021" y="51882"/>
                  <a:pt x="65246" y="51882"/>
                </a:cubicBezTo>
                <a:cubicBezTo>
                  <a:pt x="65442" y="51882"/>
                  <a:pt x="65639" y="51714"/>
                  <a:pt x="65639" y="51489"/>
                </a:cubicBezTo>
                <a:cubicBezTo>
                  <a:pt x="65639" y="51293"/>
                  <a:pt x="65442" y="51124"/>
                  <a:pt x="65246" y="51124"/>
                </a:cubicBezTo>
                <a:close/>
                <a:moveTo>
                  <a:pt x="49481" y="53087"/>
                </a:moveTo>
                <a:cubicBezTo>
                  <a:pt x="49279" y="53087"/>
                  <a:pt x="49131" y="53271"/>
                  <a:pt x="49131" y="53455"/>
                </a:cubicBezTo>
                <a:cubicBezTo>
                  <a:pt x="49131" y="53679"/>
                  <a:pt x="49300" y="53848"/>
                  <a:pt x="49524" y="53848"/>
                </a:cubicBezTo>
                <a:cubicBezTo>
                  <a:pt x="49721" y="53848"/>
                  <a:pt x="49917" y="53679"/>
                  <a:pt x="49917" y="53455"/>
                </a:cubicBezTo>
                <a:cubicBezTo>
                  <a:pt x="49917" y="53258"/>
                  <a:pt x="49721" y="53090"/>
                  <a:pt x="49524" y="53090"/>
                </a:cubicBezTo>
                <a:cubicBezTo>
                  <a:pt x="49510" y="53088"/>
                  <a:pt x="49495" y="53087"/>
                  <a:pt x="49481" y="53087"/>
                </a:cubicBezTo>
                <a:close/>
                <a:moveTo>
                  <a:pt x="51447" y="53087"/>
                </a:moveTo>
                <a:cubicBezTo>
                  <a:pt x="51244" y="53087"/>
                  <a:pt x="51096" y="53271"/>
                  <a:pt x="51096" y="53455"/>
                </a:cubicBezTo>
                <a:cubicBezTo>
                  <a:pt x="51096" y="53679"/>
                  <a:pt x="51265" y="53848"/>
                  <a:pt x="51489" y="53848"/>
                </a:cubicBezTo>
                <a:cubicBezTo>
                  <a:pt x="51686" y="53848"/>
                  <a:pt x="51882" y="53679"/>
                  <a:pt x="51882" y="53455"/>
                </a:cubicBezTo>
                <a:cubicBezTo>
                  <a:pt x="51882" y="53258"/>
                  <a:pt x="51686" y="53090"/>
                  <a:pt x="51489" y="53090"/>
                </a:cubicBezTo>
                <a:cubicBezTo>
                  <a:pt x="51475" y="53088"/>
                  <a:pt x="51461" y="53087"/>
                  <a:pt x="51447" y="53087"/>
                </a:cubicBezTo>
                <a:close/>
                <a:moveTo>
                  <a:pt x="53412" y="53087"/>
                </a:moveTo>
                <a:cubicBezTo>
                  <a:pt x="53209" y="53087"/>
                  <a:pt x="53062" y="53271"/>
                  <a:pt x="53062" y="53455"/>
                </a:cubicBezTo>
                <a:cubicBezTo>
                  <a:pt x="53062" y="53679"/>
                  <a:pt x="53230" y="53848"/>
                  <a:pt x="53455" y="53848"/>
                </a:cubicBezTo>
                <a:cubicBezTo>
                  <a:pt x="53651" y="53848"/>
                  <a:pt x="53848" y="53679"/>
                  <a:pt x="53848" y="53455"/>
                </a:cubicBezTo>
                <a:cubicBezTo>
                  <a:pt x="53848" y="53258"/>
                  <a:pt x="53651" y="53090"/>
                  <a:pt x="53455" y="53090"/>
                </a:cubicBezTo>
                <a:cubicBezTo>
                  <a:pt x="53440" y="53088"/>
                  <a:pt x="53426" y="53087"/>
                  <a:pt x="53412" y="53087"/>
                </a:cubicBezTo>
                <a:close/>
                <a:moveTo>
                  <a:pt x="55377" y="53087"/>
                </a:moveTo>
                <a:cubicBezTo>
                  <a:pt x="55174" y="53087"/>
                  <a:pt x="55027" y="53271"/>
                  <a:pt x="55027" y="53455"/>
                </a:cubicBezTo>
                <a:cubicBezTo>
                  <a:pt x="55027" y="53679"/>
                  <a:pt x="55195" y="53848"/>
                  <a:pt x="55420" y="53848"/>
                </a:cubicBezTo>
                <a:cubicBezTo>
                  <a:pt x="55616" y="53848"/>
                  <a:pt x="55813" y="53679"/>
                  <a:pt x="55813" y="53455"/>
                </a:cubicBezTo>
                <a:cubicBezTo>
                  <a:pt x="55813" y="53258"/>
                  <a:pt x="55616" y="53090"/>
                  <a:pt x="55420" y="53090"/>
                </a:cubicBezTo>
                <a:cubicBezTo>
                  <a:pt x="55405" y="53088"/>
                  <a:pt x="55391" y="53087"/>
                  <a:pt x="55377" y="53087"/>
                </a:cubicBezTo>
                <a:close/>
                <a:moveTo>
                  <a:pt x="57342" y="53087"/>
                </a:moveTo>
                <a:cubicBezTo>
                  <a:pt x="57139" y="53087"/>
                  <a:pt x="56992" y="53271"/>
                  <a:pt x="56992" y="53455"/>
                </a:cubicBezTo>
                <a:cubicBezTo>
                  <a:pt x="56992" y="53679"/>
                  <a:pt x="57160" y="53848"/>
                  <a:pt x="57385" y="53848"/>
                </a:cubicBezTo>
                <a:cubicBezTo>
                  <a:pt x="57582" y="53848"/>
                  <a:pt x="57778" y="53679"/>
                  <a:pt x="57778" y="53455"/>
                </a:cubicBezTo>
                <a:cubicBezTo>
                  <a:pt x="57778" y="53258"/>
                  <a:pt x="57582" y="53090"/>
                  <a:pt x="57385" y="53090"/>
                </a:cubicBezTo>
                <a:cubicBezTo>
                  <a:pt x="57371" y="53088"/>
                  <a:pt x="57356" y="53087"/>
                  <a:pt x="57342" y="53087"/>
                </a:cubicBezTo>
                <a:close/>
                <a:moveTo>
                  <a:pt x="59308" y="53087"/>
                </a:moveTo>
                <a:cubicBezTo>
                  <a:pt x="59105" y="53087"/>
                  <a:pt x="58957" y="53271"/>
                  <a:pt x="58957" y="53455"/>
                </a:cubicBezTo>
                <a:cubicBezTo>
                  <a:pt x="58957" y="53679"/>
                  <a:pt x="59126" y="53848"/>
                  <a:pt x="59350" y="53848"/>
                </a:cubicBezTo>
                <a:cubicBezTo>
                  <a:pt x="59547" y="53848"/>
                  <a:pt x="59743" y="53679"/>
                  <a:pt x="59743" y="53455"/>
                </a:cubicBezTo>
                <a:cubicBezTo>
                  <a:pt x="59743" y="53258"/>
                  <a:pt x="59547" y="53090"/>
                  <a:pt x="59350" y="53090"/>
                </a:cubicBezTo>
                <a:cubicBezTo>
                  <a:pt x="59336" y="53088"/>
                  <a:pt x="59322" y="53087"/>
                  <a:pt x="59308" y="53087"/>
                </a:cubicBezTo>
                <a:close/>
                <a:moveTo>
                  <a:pt x="61273" y="53087"/>
                </a:moveTo>
                <a:cubicBezTo>
                  <a:pt x="61070" y="53087"/>
                  <a:pt x="60922" y="53271"/>
                  <a:pt x="60922" y="53455"/>
                </a:cubicBezTo>
                <a:cubicBezTo>
                  <a:pt x="60922" y="53679"/>
                  <a:pt x="61091" y="53848"/>
                  <a:pt x="61316" y="53848"/>
                </a:cubicBezTo>
                <a:cubicBezTo>
                  <a:pt x="61512" y="53848"/>
                  <a:pt x="61709" y="53679"/>
                  <a:pt x="61709" y="53455"/>
                </a:cubicBezTo>
                <a:cubicBezTo>
                  <a:pt x="61709" y="53258"/>
                  <a:pt x="61512" y="53090"/>
                  <a:pt x="61316" y="53090"/>
                </a:cubicBezTo>
                <a:cubicBezTo>
                  <a:pt x="61301" y="53088"/>
                  <a:pt x="61287" y="53087"/>
                  <a:pt x="61273" y="53087"/>
                </a:cubicBezTo>
                <a:close/>
                <a:moveTo>
                  <a:pt x="63238" y="53087"/>
                </a:moveTo>
                <a:cubicBezTo>
                  <a:pt x="63035" y="53087"/>
                  <a:pt x="62888" y="53271"/>
                  <a:pt x="62888" y="53455"/>
                </a:cubicBezTo>
                <a:cubicBezTo>
                  <a:pt x="62888" y="53679"/>
                  <a:pt x="63056" y="53848"/>
                  <a:pt x="63281" y="53848"/>
                </a:cubicBezTo>
                <a:cubicBezTo>
                  <a:pt x="63477" y="53848"/>
                  <a:pt x="63674" y="53679"/>
                  <a:pt x="63674" y="53455"/>
                </a:cubicBezTo>
                <a:cubicBezTo>
                  <a:pt x="63674" y="53258"/>
                  <a:pt x="63477" y="53090"/>
                  <a:pt x="63281" y="53090"/>
                </a:cubicBezTo>
                <a:cubicBezTo>
                  <a:pt x="63266" y="53088"/>
                  <a:pt x="63252" y="53087"/>
                  <a:pt x="63238" y="53087"/>
                </a:cubicBezTo>
                <a:close/>
                <a:moveTo>
                  <a:pt x="65203" y="53087"/>
                </a:moveTo>
                <a:cubicBezTo>
                  <a:pt x="65000" y="53087"/>
                  <a:pt x="64853" y="53271"/>
                  <a:pt x="64853" y="53455"/>
                </a:cubicBezTo>
                <a:cubicBezTo>
                  <a:pt x="64853" y="53679"/>
                  <a:pt x="65021" y="53848"/>
                  <a:pt x="65246" y="53848"/>
                </a:cubicBezTo>
                <a:cubicBezTo>
                  <a:pt x="65442" y="53848"/>
                  <a:pt x="65639" y="53679"/>
                  <a:pt x="65639" y="53455"/>
                </a:cubicBezTo>
                <a:cubicBezTo>
                  <a:pt x="65639" y="53258"/>
                  <a:pt x="65442" y="53090"/>
                  <a:pt x="65246" y="53090"/>
                </a:cubicBezTo>
                <a:cubicBezTo>
                  <a:pt x="65231" y="53088"/>
                  <a:pt x="65217" y="53087"/>
                  <a:pt x="65203" y="53087"/>
                </a:cubicBezTo>
                <a:close/>
                <a:moveTo>
                  <a:pt x="49524" y="55055"/>
                </a:moveTo>
                <a:cubicBezTo>
                  <a:pt x="49300" y="55055"/>
                  <a:pt x="49131" y="55223"/>
                  <a:pt x="49131" y="55420"/>
                </a:cubicBezTo>
                <a:cubicBezTo>
                  <a:pt x="49131" y="55644"/>
                  <a:pt x="49300" y="55813"/>
                  <a:pt x="49524" y="55813"/>
                </a:cubicBezTo>
                <a:cubicBezTo>
                  <a:pt x="49721" y="55813"/>
                  <a:pt x="49917" y="55644"/>
                  <a:pt x="49917" y="55420"/>
                </a:cubicBezTo>
                <a:cubicBezTo>
                  <a:pt x="49917" y="55223"/>
                  <a:pt x="49721" y="55055"/>
                  <a:pt x="49524" y="55055"/>
                </a:cubicBezTo>
                <a:close/>
                <a:moveTo>
                  <a:pt x="51489" y="55055"/>
                </a:moveTo>
                <a:cubicBezTo>
                  <a:pt x="51265" y="55055"/>
                  <a:pt x="51096" y="55223"/>
                  <a:pt x="51096" y="55420"/>
                </a:cubicBezTo>
                <a:cubicBezTo>
                  <a:pt x="51096" y="55644"/>
                  <a:pt x="51265" y="55813"/>
                  <a:pt x="51489" y="55813"/>
                </a:cubicBezTo>
                <a:cubicBezTo>
                  <a:pt x="51686" y="55813"/>
                  <a:pt x="51882" y="55644"/>
                  <a:pt x="51882" y="55420"/>
                </a:cubicBezTo>
                <a:cubicBezTo>
                  <a:pt x="51882" y="55223"/>
                  <a:pt x="51686" y="55055"/>
                  <a:pt x="51489" y="55055"/>
                </a:cubicBezTo>
                <a:close/>
                <a:moveTo>
                  <a:pt x="53455" y="55055"/>
                </a:moveTo>
                <a:cubicBezTo>
                  <a:pt x="53230" y="55055"/>
                  <a:pt x="53062" y="55223"/>
                  <a:pt x="53062" y="55420"/>
                </a:cubicBezTo>
                <a:cubicBezTo>
                  <a:pt x="53062" y="55644"/>
                  <a:pt x="53230" y="55813"/>
                  <a:pt x="53455" y="55813"/>
                </a:cubicBezTo>
                <a:cubicBezTo>
                  <a:pt x="53651" y="55813"/>
                  <a:pt x="53848" y="55644"/>
                  <a:pt x="53848" y="55420"/>
                </a:cubicBezTo>
                <a:cubicBezTo>
                  <a:pt x="53848" y="55223"/>
                  <a:pt x="53651" y="55055"/>
                  <a:pt x="53455" y="55055"/>
                </a:cubicBezTo>
                <a:close/>
                <a:moveTo>
                  <a:pt x="55420" y="55055"/>
                </a:moveTo>
                <a:cubicBezTo>
                  <a:pt x="55195" y="55055"/>
                  <a:pt x="55027" y="55223"/>
                  <a:pt x="55027" y="55420"/>
                </a:cubicBezTo>
                <a:cubicBezTo>
                  <a:pt x="55027" y="55644"/>
                  <a:pt x="55195" y="55813"/>
                  <a:pt x="55420" y="55813"/>
                </a:cubicBezTo>
                <a:cubicBezTo>
                  <a:pt x="55616" y="55813"/>
                  <a:pt x="55813" y="55644"/>
                  <a:pt x="55813" y="55420"/>
                </a:cubicBezTo>
                <a:cubicBezTo>
                  <a:pt x="55813" y="55223"/>
                  <a:pt x="55616" y="55055"/>
                  <a:pt x="55420" y="55055"/>
                </a:cubicBezTo>
                <a:close/>
                <a:moveTo>
                  <a:pt x="57385" y="55055"/>
                </a:moveTo>
                <a:cubicBezTo>
                  <a:pt x="57160" y="55055"/>
                  <a:pt x="56992" y="55223"/>
                  <a:pt x="56992" y="55420"/>
                </a:cubicBezTo>
                <a:cubicBezTo>
                  <a:pt x="56992" y="55644"/>
                  <a:pt x="57160" y="55813"/>
                  <a:pt x="57385" y="55813"/>
                </a:cubicBezTo>
                <a:cubicBezTo>
                  <a:pt x="57582" y="55813"/>
                  <a:pt x="57778" y="55644"/>
                  <a:pt x="57778" y="55420"/>
                </a:cubicBezTo>
                <a:cubicBezTo>
                  <a:pt x="57778" y="55223"/>
                  <a:pt x="57582" y="55055"/>
                  <a:pt x="57385" y="55055"/>
                </a:cubicBezTo>
                <a:close/>
                <a:moveTo>
                  <a:pt x="59350" y="55055"/>
                </a:moveTo>
                <a:cubicBezTo>
                  <a:pt x="59126" y="55055"/>
                  <a:pt x="58957" y="55223"/>
                  <a:pt x="58957" y="55420"/>
                </a:cubicBezTo>
                <a:cubicBezTo>
                  <a:pt x="58957" y="55644"/>
                  <a:pt x="59126" y="55813"/>
                  <a:pt x="59350" y="55813"/>
                </a:cubicBezTo>
                <a:cubicBezTo>
                  <a:pt x="59547" y="55813"/>
                  <a:pt x="59743" y="55644"/>
                  <a:pt x="59743" y="55420"/>
                </a:cubicBezTo>
                <a:cubicBezTo>
                  <a:pt x="59743" y="55223"/>
                  <a:pt x="59547" y="55055"/>
                  <a:pt x="59350" y="55055"/>
                </a:cubicBezTo>
                <a:close/>
                <a:moveTo>
                  <a:pt x="61316" y="55055"/>
                </a:moveTo>
                <a:cubicBezTo>
                  <a:pt x="61091" y="55055"/>
                  <a:pt x="60922" y="55223"/>
                  <a:pt x="60922" y="55420"/>
                </a:cubicBezTo>
                <a:cubicBezTo>
                  <a:pt x="60922" y="55644"/>
                  <a:pt x="61091" y="55813"/>
                  <a:pt x="61316" y="55813"/>
                </a:cubicBezTo>
                <a:cubicBezTo>
                  <a:pt x="61512" y="55813"/>
                  <a:pt x="61709" y="55644"/>
                  <a:pt x="61709" y="55420"/>
                </a:cubicBezTo>
                <a:cubicBezTo>
                  <a:pt x="61709" y="55223"/>
                  <a:pt x="61512" y="55055"/>
                  <a:pt x="61316" y="55055"/>
                </a:cubicBezTo>
                <a:close/>
                <a:moveTo>
                  <a:pt x="63281" y="55055"/>
                </a:moveTo>
                <a:cubicBezTo>
                  <a:pt x="63056" y="55055"/>
                  <a:pt x="62888" y="55223"/>
                  <a:pt x="62888" y="55420"/>
                </a:cubicBezTo>
                <a:cubicBezTo>
                  <a:pt x="62888" y="55644"/>
                  <a:pt x="63056" y="55813"/>
                  <a:pt x="63281" y="55813"/>
                </a:cubicBezTo>
                <a:cubicBezTo>
                  <a:pt x="63477" y="55813"/>
                  <a:pt x="63674" y="55644"/>
                  <a:pt x="63674" y="55420"/>
                </a:cubicBezTo>
                <a:cubicBezTo>
                  <a:pt x="63674" y="55223"/>
                  <a:pt x="63477" y="55055"/>
                  <a:pt x="63281" y="55055"/>
                </a:cubicBezTo>
                <a:close/>
                <a:moveTo>
                  <a:pt x="65246" y="55055"/>
                </a:moveTo>
                <a:cubicBezTo>
                  <a:pt x="65021" y="55055"/>
                  <a:pt x="64853" y="55223"/>
                  <a:pt x="64853" y="55420"/>
                </a:cubicBezTo>
                <a:cubicBezTo>
                  <a:pt x="64853" y="55644"/>
                  <a:pt x="65021" y="55813"/>
                  <a:pt x="65246" y="55813"/>
                </a:cubicBezTo>
                <a:cubicBezTo>
                  <a:pt x="65442" y="55813"/>
                  <a:pt x="65639" y="55644"/>
                  <a:pt x="65639" y="55420"/>
                </a:cubicBezTo>
                <a:cubicBezTo>
                  <a:pt x="65639" y="55223"/>
                  <a:pt x="65442" y="55055"/>
                  <a:pt x="65246" y="55055"/>
                </a:cubicBezTo>
                <a:close/>
                <a:moveTo>
                  <a:pt x="49524" y="57020"/>
                </a:moveTo>
                <a:cubicBezTo>
                  <a:pt x="49300" y="57020"/>
                  <a:pt x="49131" y="57188"/>
                  <a:pt x="49131" y="57385"/>
                </a:cubicBezTo>
                <a:cubicBezTo>
                  <a:pt x="49131" y="57610"/>
                  <a:pt x="49300" y="57778"/>
                  <a:pt x="49524" y="57778"/>
                </a:cubicBezTo>
                <a:cubicBezTo>
                  <a:pt x="49721" y="57778"/>
                  <a:pt x="49917" y="57610"/>
                  <a:pt x="49917" y="57385"/>
                </a:cubicBezTo>
                <a:cubicBezTo>
                  <a:pt x="49917" y="57188"/>
                  <a:pt x="49721" y="57020"/>
                  <a:pt x="49524" y="57020"/>
                </a:cubicBezTo>
                <a:close/>
                <a:moveTo>
                  <a:pt x="51489" y="57020"/>
                </a:moveTo>
                <a:cubicBezTo>
                  <a:pt x="51265" y="57020"/>
                  <a:pt x="51096" y="57188"/>
                  <a:pt x="51096" y="57385"/>
                </a:cubicBezTo>
                <a:cubicBezTo>
                  <a:pt x="51096" y="57610"/>
                  <a:pt x="51265" y="57778"/>
                  <a:pt x="51489" y="57778"/>
                </a:cubicBezTo>
                <a:cubicBezTo>
                  <a:pt x="51686" y="57778"/>
                  <a:pt x="51882" y="57610"/>
                  <a:pt x="51882" y="57385"/>
                </a:cubicBezTo>
                <a:cubicBezTo>
                  <a:pt x="51882" y="57188"/>
                  <a:pt x="51686" y="57020"/>
                  <a:pt x="51489" y="57020"/>
                </a:cubicBezTo>
                <a:close/>
                <a:moveTo>
                  <a:pt x="53455" y="57020"/>
                </a:moveTo>
                <a:cubicBezTo>
                  <a:pt x="53230" y="57020"/>
                  <a:pt x="53062" y="57188"/>
                  <a:pt x="53062" y="57385"/>
                </a:cubicBezTo>
                <a:cubicBezTo>
                  <a:pt x="53062" y="57610"/>
                  <a:pt x="53230" y="57778"/>
                  <a:pt x="53455" y="57778"/>
                </a:cubicBezTo>
                <a:cubicBezTo>
                  <a:pt x="53651" y="57778"/>
                  <a:pt x="53848" y="57610"/>
                  <a:pt x="53848" y="57385"/>
                </a:cubicBezTo>
                <a:cubicBezTo>
                  <a:pt x="53848" y="57188"/>
                  <a:pt x="53651" y="57020"/>
                  <a:pt x="53455" y="57020"/>
                </a:cubicBezTo>
                <a:close/>
                <a:moveTo>
                  <a:pt x="55420" y="57020"/>
                </a:moveTo>
                <a:cubicBezTo>
                  <a:pt x="55195" y="57020"/>
                  <a:pt x="55027" y="57188"/>
                  <a:pt x="55027" y="57385"/>
                </a:cubicBezTo>
                <a:cubicBezTo>
                  <a:pt x="55027" y="57610"/>
                  <a:pt x="55195" y="57778"/>
                  <a:pt x="55420" y="57778"/>
                </a:cubicBezTo>
                <a:cubicBezTo>
                  <a:pt x="55616" y="57778"/>
                  <a:pt x="55813" y="57610"/>
                  <a:pt x="55813" y="57385"/>
                </a:cubicBezTo>
                <a:cubicBezTo>
                  <a:pt x="55813" y="57188"/>
                  <a:pt x="55616" y="57020"/>
                  <a:pt x="55420" y="57020"/>
                </a:cubicBezTo>
                <a:close/>
                <a:moveTo>
                  <a:pt x="57385" y="57020"/>
                </a:moveTo>
                <a:cubicBezTo>
                  <a:pt x="57160" y="57020"/>
                  <a:pt x="56992" y="57188"/>
                  <a:pt x="56992" y="57385"/>
                </a:cubicBezTo>
                <a:cubicBezTo>
                  <a:pt x="56992" y="57610"/>
                  <a:pt x="57160" y="57778"/>
                  <a:pt x="57385" y="57778"/>
                </a:cubicBezTo>
                <a:cubicBezTo>
                  <a:pt x="57582" y="57778"/>
                  <a:pt x="57778" y="57610"/>
                  <a:pt x="57778" y="57385"/>
                </a:cubicBezTo>
                <a:cubicBezTo>
                  <a:pt x="57778" y="57188"/>
                  <a:pt x="57582" y="57020"/>
                  <a:pt x="57385" y="57020"/>
                </a:cubicBezTo>
                <a:close/>
                <a:moveTo>
                  <a:pt x="59350" y="57020"/>
                </a:moveTo>
                <a:cubicBezTo>
                  <a:pt x="59126" y="57020"/>
                  <a:pt x="58957" y="57188"/>
                  <a:pt x="58957" y="57385"/>
                </a:cubicBezTo>
                <a:cubicBezTo>
                  <a:pt x="58957" y="57610"/>
                  <a:pt x="59126" y="57778"/>
                  <a:pt x="59350" y="57778"/>
                </a:cubicBezTo>
                <a:cubicBezTo>
                  <a:pt x="59547" y="57778"/>
                  <a:pt x="59743" y="57610"/>
                  <a:pt x="59743" y="57385"/>
                </a:cubicBezTo>
                <a:cubicBezTo>
                  <a:pt x="59743" y="57188"/>
                  <a:pt x="59547" y="57020"/>
                  <a:pt x="59350" y="57020"/>
                </a:cubicBezTo>
                <a:close/>
                <a:moveTo>
                  <a:pt x="61316" y="57020"/>
                </a:moveTo>
                <a:cubicBezTo>
                  <a:pt x="61091" y="57020"/>
                  <a:pt x="60922" y="57188"/>
                  <a:pt x="60922" y="57385"/>
                </a:cubicBezTo>
                <a:cubicBezTo>
                  <a:pt x="60922" y="57610"/>
                  <a:pt x="61091" y="57778"/>
                  <a:pt x="61316" y="57778"/>
                </a:cubicBezTo>
                <a:cubicBezTo>
                  <a:pt x="61512" y="57778"/>
                  <a:pt x="61709" y="57610"/>
                  <a:pt x="61709" y="57385"/>
                </a:cubicBezTo>
                <a:cubicBezTo>
                  <a:pt x="61709" y="57188"/>
                  <a:pt x="61512" y="57020"/>
                  <a:pt x="61316" y="57020"/>
                </a:cubicBezTo>
                <a:close/>
                <a:moveTo>
                  <a:pt x="63281" y="57020"/>
                </a:moveTo>
                <a:cubicBezTo>
                  <a:pt x="63056" y="57020"/>
                  <a:pt x="62888" y="57188"/>
                  <a:pt x="62888" y="57385"/>
                </a:cubicBezTo>
                <a:cubicBezTo>
                  <a:pt x="62888" y="57610"/>
                  <a:pt x="63056" y="57778"/>
                  <a:pt x="63281" y="57778"/>
                </a:cubicBezTo>
                <a:cubicBezTo>
                  <a:pt x="63477" y="57778"/>
                  <a:pt x="63674" y="57610"/>
                  <a:pt x="63674" y="57385"/>
                </a:cubicBezTo>
                <a:cubicBezTo>
                  <a:pt x="63674" y="57188"/>
                  <a:pt x="63477" y="57020"/>
                  <a:pt x="63281" y="57020"/>
                </a:cubicBezTo>
                <a:close/>
                <a:moveTo>
                  <a:pt x="65246" y="57020"/>
                </a:moveTo>
                <a:cubicBezTo>
                  <a:pt x="65021" y="57020"/>
                  <a:pt x="64853" y="57188"/>
                  <a:pt x="64853" y="57385"/>
                </a:cubicBezTo>
                <a:cubicBezTo>
                  <a:pt x="64853" y="57610"/>
                  <a:pt x="65021" y="57778"/>
                  <a:pt x="65246" y="57778"/>
                </a:cubicBezTo>
                <a:cubicBezTo>
                  <a:pt x="65442" y="57778"/>
                  <a:pt x="65639" y="57610"/>
                  <a:pt x="65639" y="57385"/>
                </a:cubicBezTo>
                <a:cubicBezTo>
                  <a:pt x="65639" y="57188"/>
                  <a:pt x="65442" y="57020"/>
                  <a:pt x="65246" y="57020"/>
                </a:cubicBezTo>
                <a:close/>
                <a:moveTo>
                  <a:pt x="49524" y="58985"/>
                </a:moveTo>
                <a:cubicBezTo>
                  <a:pt x="49300" y="58985"/>
                  <a:pt x="49131" y="59154"/>
                  <a:pt x="49131" y="59350"/>
                </a:cubicBezTo>
                <a:cubicBezTo>
                  <a:pt x="49131" y="59575"/>
                  <a:pt x="49300" y="59743"/>
                  <a:pt x="49524" y="59743"/>
                </a:cubicBezTo>
                <a:cubicBezTo>
                  <a:pt x="49721" y="59743"/>
                  <a:pt x="49917" y="59575"/>
                  <a:pt x="49917" y="59350"/>
                </a:cubicBezTo>
                <a:cubicBezTo>
                  <a:pt x="49917" y="59154"/>
                  <a:pt x="49721" y="58985"/>
                  <a:pt x="49524" y="58985"/>
                </a:cubicBezTo>
                <a:close/>
                <a:moveTo>
                  <a:pt x="51489" y="58985"/>
                </a:moveTo>
                <a:cubicBezTo>
                  <a:pt x="51265" y="58985"/>
                  <a:pt x="51096" y="59154"/>
                  <a:pt x="51096" y="59350"/>
                </a:cubicBezTo>
                <a:cubicBezTo>
                  <a:pt x="51096" y="59575"/>
                  <a:pt x="51265" y="59743"/>
                  <a:pt x="51489" y="59743"/>
                </a:cubicBezTo>
                <a:cubicBezTo>
                  <a:pt x="51686" y="59743"/>
                  <a:pt x="51882" y="59575"/>
                  <a:pt x="51882" y="59350"/>
                </a:cubicBezTo>
                <a:cubicBezTo>
                  <a:pt x="51882" y="59154"/>
                  <a:pt x="51686" y="58985"/>
                  <a:pt x="51489" y="58985"/>
                </a:cubicBezTo>
                <a:close/>
                <a:moveTo>
                  <a:pt x="53455" y="58985"/>
                </a:moveTo>
                <a:cubicBezTo>
                  <a:pt x="53230" y="58985"/>
                  <a:pt x="53062" y="59154"/>
                  <a:pt x="53062" y="59350"/>
                </a:cubicBezTo>
                <a:cubicBezTo>
                  <a:pt x="53062" y="59575"/>
                  <a:pt x="53230" y="59743"/>
                  <a:pt x="53455" y="59743"/>
                </a:cubicBezTo>
                <a:cubicBezTo>
                  <a:pt x="53651" y="59743"/>
                  <a:pt x="53848" y="59575"/>
                  <a:pt x="53848" y="59350"/>
                </a:cubicBezTo>
                <a:cubicBezTo>
                  <a:pt x="53848" y="59154"/>
                  <a:pt x="53651" y="58985"/>
                  <a:pt x="53455" y="58985"/>
                </a:cubicBezTo>
                <a:close/>
                <a:moveTo>
                  <a:pt x="55420" y="58985"/>
                </a:moveTo>
                <a:cubicBezTo>
                  <a:pt x="55195" y="58985"/>
                  <a:pt x="55027" y="59154"/>
                  <a:pt x="55027" y="59350"/>
                </a:cubicBezTo>
                <a:cubicBezTo>
                  <a:pt x="55027" y="59575"/>
                  <a:pt x="55195" y="59743"/>
                  <a:pt x="55420" y="59743"/>
                </a:cubicBezTo>
                <a:cubicBezTo>
                  <a:pt x="55616" y="59743"/>
                  <a:pt x="55813" y="59575"/>
                  <a:pt x="55813" y="59350"/>
                </a:cubicBezTo>
                <a:cubicBezTo>
                  <a:pt x="55813" y="59154"/>
                  <a:pt x="55616" y="58985"/>
                  <a:pt x="55420" y="58985"/>
                </a:cubicBezTo>
                <a:close/>
                <a:moveTo>
                  <a:pt x="57385" y="58985"/>
                </a:moveTo>
                <a:cubicBezTo>
                  <a:pt x="57160" y="58985"/>
                  <a:pt x="56992" y="59154"/>
                  <a:pt x="56992" y="59350"/>
                </a:cubicBezTo>
                <a:cubicBezTo>
                  <a:pt x="56992" y="59575"/>
                  <a:pt x="57160" y="59743"/>
                  <a:pt x="57385" y="59743"/>
                </a:cubicBezTo>
                <a:cubicBezTo>
                  <a:pt x="57582" y="59743"/>
                  <a:pt x="57778" y="59575"/>
                  <a:pt x="57778" y="59350"/>
                </a:cubicBezTo>
                <a:cubicBezTo>
                  <a:pt x="57778" y="59154"/>
                  <a:pt x="57582" y="58985"/>
                  <a:pt x="57385" y="58985"/>
                </a:cubicBezTo>
                <a:close/>
                <a:moveTo>
                  <a:pt x="59350" y="58985"/>
                </a:moveTo>
                <a:cubicBezTo>
                  <a:pt x="59126" y="58985"/>
                  <a:pt x="58957" y="59154"/>
                  <a:pt x="58957" y="59350"/>
                </a:cubicBezTo>
                <a:cubicBezTo>
                  <a:pt x="58957" y="59575"/>
                  <a:pt x="59126" y="59743"/>
                  <a:pt x="59350" y="59743"/>
                </a:cubicBezTo>
                <a:cubicBezTo>
                  <a:pt x="59547" y="59743"/>
                  <a:pt x="59743" y="59575"/>
                  <a:pt x="59743" y="59350"/>
                </a:cubicBezTo>
                <a:cubicBezTo>
                  <a:pt x="59743" y="59154"/>
                  <a:pt x="59547" y="58985"/>
                  <a:pt x="59350" y="58985"/>
                </a:cubicBezTo>
                <a:close/>
                <a:moveTo>
                  <a:pt x="61316" y="58985"/>
                </a:moveTo>
                <a:cubicBezTo>
                  <a:pt x="61091" y="58985"/>
                  <a:pt x="60922" y="59154"/>
                  <a:pt x="60922" y="59350"/>
                </a:cubicBezTo>
                <a:cubicBezTo>
                  <a:pt x="60922" y="59575"/>
                  <a:pt x="61091" y="59743"/>
                  <a:pt x="61316" y="59743"/>
                </a:cubicBezTo>
                <a:cubicBezTo>
                  <a:pt x="61512" y="59743"/>
                  <a:pt x="61709" y="59575"/>
                  <a:pt x="61709" y="59350"/>
                </a:cubicBezTo>
                <a:cubicBezTo>
                  <a:pt x="61709" y="59154"/>
                  <a:pt x="61512" y="58985"/>
                  <a:pt x="61316" y="58985"/>
                </a:cubicBezTo>
                <a:close/>
                <a:moveTo>
                  <a:pt x="63281" y="58985"/>
                </a:moveTo>
                <a:cubicBezTo>
                  <a:pt x="63056" y="58985"/>
                  <a:pt x="62888" y="59154"/>
                  <a:pt x="62888" y="59350"/>
                </a:cubicBezTo>
                <a:cubicBezTo>
                  <a:pt x="62888" y="59575"/>
                  <a:pt x="63056" y="59743"/>
                  <a:pt x="63281" y="59743"/>
                </a:cubicBezTo>
                <a:cubicBezTo>
                  <a:pt x="63477" y="59743"/>
                  <a:pt x="63674" y="59575"/>
                  <a:pt x="63674" y="59350"/>
                </a:cubicBezTo>
                <a:cubicBezTo>
                  <a:pt x="63674" y="59154"/>
                  <a:pt x="63477" y="58985"/>
                  <a:pt x="63281" y="58985"/>
                </a:cubicBezTo>
                <a:close/>
                <a:moveTo>
                  <a:pt x="65246" y="58985"/>
                </a:moveTo>
                <a:cubicBezTo>
                  <a:pt x="65021" y="58985"/>
                  <a:pt x="64853" y="59154"/>
                  <a:pt x="64853" y="59350"/>
                </a:cubicBezTo>
                <a:cubicBezTo>
                  <a:pt x="64853" y="59575"/>
                  <a:pt x="65021" y="59743"/>
                  <a:pt x="65246" y="59743"/>
                </a:cubicBezTo>
                <a:cubicBezTo>
                  <a:pt x="65442" y="59743"/>
                  <a:pt x="65639" y="59575"/>
                  <a:pt x="65639" y="59350"/>
                </a:cubicBezTo>
                <a:cubicBezTo>
                  <a:pt x="65639" y="59154"/>
                  <a:pt x="65442" y="58985"/>
                  <a:pt x="65246" y="58985"/>
                </a:cubicBezTo>
                <a:close/>
                <a:moveTo>
                  <a:pt x="49524" y="60951"/>
                </a:moveTo>
                <a:cubicBezTo>
                  <a:pt x="49300" y="60951"/>
                  <a:pt x="49131" y="61119"/>
                  <a:pt x="49131" y="61315"/>
                </a:cubicBezTo>
                <a:cubicBezTo>
                  <a:pt x="49131" y="61540"/>
                  <a:pt x="49300" y="61709"/>
                  <a:pt x="49524" y="61709"/>
                </a:cubicBezTo>
                <a:cubicBezTo>
                  <a:pt x="49721" y="61709"/>
                  <a:pt x="49917" y="61540"/>
                  <a:pt x="49917" y="61315"/>
                </a:cubicBezTo>
                <a:cubicBezTo>
                  <a:pt x="49917" y="61119"/>
                  <a:pt x="49721" y="60951"/>
                  <a:pt x="49524" y="60951"/>
                </a:cubicBezTo>
                <a:close/>
                <a:moveTo>
                  <a:pt x="51489" y="60951"/>
                </a:moveTo>
                <a:cubicBezTo>
                  <a:pt x="51265" y="60951"/>
                  <a:pt x="51096" y="61119"/>
                  <a:pt x="51096" y="61315"/>
                </a:cubicBezTo>
                <a:cubicBezTo>
                  <a:pt x="51096" y="61540"/>
                  <a:pt x="51265" y="61709"/>
                  <a:pt x="51489" y="61709"/>
                </a:cubicBezTo>
                <a:cubicBezTo>
                  <a:pt x="51686" y="61709"/>
                  <a:pt x="51882" y="61540"/>
                  <a:pt x="51882" y="61315"/>
                </a:cubicBezTo>
                <a:cubicBezTo>
                  <a:pt x="51882" y="61119"/>
                  <a:pt x="51686" y="60951"/>
                  <a:pt x="51489" y="60951"/>
                </a:cubicBezTo>
                <a:close/>
                <a:moveTo>
                  <a:pt x="53455" y="60951"/>
                </a:moveTo>
                <a:cubicBezTo>
                  <a:pt x="53230" y="60951"/>
                  <a:pt x="53062" y="61119"/>
                  <a:pt x="53062" y="61315"/>
                </a:cubicBezTo>
                <a:cubicBezTo>
                  <a:pt x="53062" y="61540"/>
                  <a:pt x="53230" y="61709"/>
                  <a:pt x="53455" y="61709"/>
                </a:cubicBezTo>
                <a:cubicBezTo>
                  <a:pt x="53651" y="61709"/>
                  <a:pt x="53848" y="61540"/>
                  <a:pt x="53848" y="61315"/>
                </a:cubicBezTo>
                <a:cubicBezTo>
                  <a:pt x="53848" y="61119"/>
                  <a:pt x="53651" y="60951"/>
                  <a:pt x="53455" y="60951"/>
                </a:cubicBezTo>
                <a:close/>
                <a:moveTo>
                  <a:pt x="55420" y="60951"/>
                </a:moveTo>
                <a:cubicBezTo>
                  <a:pt x="55195" y="60951"/>
                  <a:pt x="55027" y="61119"/>
                  <a:pt x="55027" y="61315"/>
                </a:cubicBezTo>
                <a:cubicBezTo>
                  <a:pt x="55027" y="61540"/>
                  <a:pt x="55195" y="61709"/>
                  <a:pt x="55420" y="61709"/>
                </a:cubicBezTo>
                <a:cubicBezTo>
                  <a:pt x="55616" y="61709"/>
                  <a:pt x="55813" y="61540"/>
                  <a:pt x="55813" y="61315"/>
                </a:cubicBezTo>
                <a:cubicBezTo>
                  <a:pt x="55813" y="61119"/>
                  <a:pt x="55616" y="60951"/>
                  <a:pt x="55420" y="60951"/>
                </a:cubicBezTo>
                <a:close/>
                <a:moveTo>
                  <a:pt x="57385" y="60951"/>
                </a:moveTo>
                <a:cubicBezTo>
                  <a:pt x="57160" y="60951"/>
                  <a:pt x="56992" y="61119"/>
                  <a:pt x="56992" y="61315"/>
                </a:cubicBezTo>
                <a:cubicBezTo>
                  <a:pt x="56992" y="61540"/>
                  <a:pt x="57160" y="61709"/>
                  <a:pt x="57385" y="61709"/>
                </a:cubicBezTo>
                <a:cubicBezTo>
                  <a:pt x="57582" y="61709"/>
                  <a:pt x="57778" y="61540"/>
                  <a:pt x="57778" y="61315"/>
                </a:cubicBezTo>
                <a:cubicBezTo>
                  <a:pt x="57778" y="61119"/>
                  <a:pt x="57582" y="60951"/>
                  <a:pt x="57385" y="60951"/>
                </a:cubicBezTo>
                <a:close/>
                <a:moveTo>
                  <a:pt x="59350" y="60951"/>
                </a:moveTo>
                <a:cubicBezTo>
                  <a:pt x="59126" y="60951"/>
                  <a:pt x="58957" y="61119"/>
                  <a:pt x="58957" y="61315"/>
                </a:cubicBezTo>
                <a:cubicBezTo>
                  <a:pt x="58957" y="61540"/>
                  <a:pt x="59126" y="61709"/>
                  <a:pt x="59350" y="61709"/>
                </a:cubicBezTo>
                <a:cubicBezTo>
                  <a:pt x="59547" y="61709"/>
                  <a:pt x="59743" y="61540"/>
                  <a:pt x="59743" y="61315"/>
                </a:cubicBezTo>
                <a:cubicBezTo>
                  <a:pt x="59743" y="61119"/>
                  <a:pt x="59547" y="60951"/>
                  <a:pt x="59350" y="60951"/>
                </a:cubicBezTo>
                <a:close/>
                <a:moveTo>
                  <a:pt x="61316" y="60951"/>
                </a:moveTo>
                <a:cubicBezTo>
                  <a:pt x="61091" y="60951"/>
                  <a:pt x="60922" y="61119"/>
                  <a:pt x="60922" y="61315"/>
                </a:cubicBezTo>
                <a:cubicBezTo>
                  <a:pt x="60922" y="61540"/>
                  <a:pt x="61091" y="61709"/>
                  <a:pt x="61316" y="61709"/>
                </a:cubicBezTo>
                <a:cubicBezTo>
                  <a:pt x="61512" y="61709"/>
                  <a:pt x="61709" y="61540"/>
                  <a:pt x="61709" y="61315"/>
                </a:cubicBezTo>
                <a:cubicBezTo>
                  <a:pt x="61709" y="61119"/>
                  <a:pt x="61512" y="60951"/>
                  <a:pt x="61316" y="60951"/>
                </a:cubicBezTo>
                <a:close/>
                <a:moveTo>
                  <a:pt x="63281" y="60951"/>
                </a:moveTo>
                <a:cubicBezTo>
                  <a:pt x="63056" y="60951"/>
                  <a:pt x="62888" y="61119"/>
                  <a:pt x="62888" y="61315"/>
                </a:cubicBezTo>
                <a:cubicBezTo>
                  <a:pt x="62888" y="61540"/>
                  <a:pt x="63056" y="61709"/>
                  <a:pt x="63281" y="61709"/>
                </a:cubicBezTo>
                <a:cubicBezTo>
                  <a:pt x="63477" y="61709"/>
                  <a:pt x="63674" y="61540"/>
                  <a:pt x="63674" y="61315"/>
                </a:cubicBezTo>
                <a:cubicBezTo>
                  <a:pt x="63674" y="61119"/>
                  <a:pt x="63477" y="60951"/>
                  <a:pt x="63281" y="60951"/>
                </a:cubicBezTo>
                <a:close/>
                <a:moveTo>
                  <a:pt x="65246" y="60951"/>
                </a:moveTo>
                <a:cubicBezTo>
                  <a:pt x="65021" y="60951"/>
                  <a:pt x="64853" y="61119"/>
                  <a:pt x="64853" y="61315"/>
                </a:cubicBezTo>
                <a:cubicBezTo>
                  <a:pt x="64853" y="61540"/>
                  <a:pt x="65021" y="61709"/>
                  <a:pt x="65246" y="61709"/>
                </a:cubicBezTo>
                <a:cubicBezTo>
                  <a:pt x="65442" y="61709"/>
                  <a:pt x="65639" y="61540"/>
                  <a:pt x="65639" y="61315"/>
                </a:cubicBezTo>
                <a:cubicBezTo>
                  <a:pt x="65639" y="61119"/>
                  <a:pt x="65442" y="60951"/>
                  <a:pt x="65246" y="60951"/>
                </a:cubicBezTo>
                <a:close/>
                <a:moveTo>
                  <a:pt x="49481" y="62913"/>
                </a:moveTo>
                <a:cubicBezTo>
                  <a:pt x="49279" y="62913"/>
                  <a:pt x="49131" y="63097"/>
                  <a:pt x="49131" y="63281"/>
                </a:cubicBezTo>
                <a:cubicBezTo>
                  <a:pt x="49131" y="63505"/>
                  <a:pt x="49300" y="63674"/>
                  <a:pt x="49524" y="63674"/>
                </a:cubicBezTo>
                <a:cubicBezTo>
                  <a:pt x="49721" y="63674"/>
                  <a:pt x="49917" y="63505"/>
                  <a:pt x="49917" y="63281"/>
                </a:cubicBezTo>
                <a:cubicBezTo>
                  <a:pt x="49917" y="63084"/>
                  <a:pt x="49721" y="62916"/>
                  <a:pt x="49524" y="62916"/>
                </a:cubicBezTo>
                <a:cubicBezTo>
                  <a:pt x="49510" y="62914"/>
                  <a:pt x="49495" y="62913"/>
                  <a:pt x="49481" y="62913"/>
                </a:cubicBezTo>
                <a:close/>
                <a:moveTo>
                  <a:pt x="51447" y="62913"/>
                </a:moveTo>
                <a:cubicBezTo>
                  <a:pt x="51244" y="62913"/>
                  <a:pt x="51096" y="63097"/>
                  <a:pt x="51096" y="63281"/>
                </a:cubicBezTo>
                <a:cubicBezTo>
                  <a:pt x="51096" y="63505"/>
                  <a:pt x="51265" y="63674"/>
                  <a:pt x="51489" y="63674"/>
                </a:cubicBezTo>
                <a:cubicBezTo>
                  <a:pt x="51686" y="63674"/>
                  <a:pt x="51882" y="63505"/>
                  <a:pt x="51882" y="63281"/>
                </a:cubicBezTo>
                <a:cubicBezTo>
                  <a:pt x="51882" y="63084"/>
                  <a:pt x="51686" y="62916"/>
                  <a:pt x="51489" y="62916"/>
                </a:cubicBezTo>
                <a:cubicBezTo>
                  <a:pt x="51475" y="62914"/>
                  <a:pt x="51461" y="62913"/>
                  <a:pt x="51447" y="62913"/>
                </a:cubicBezTo>
                <a:close/>
                <a:moveTo>
                  <a:pt x="53412" y="62913"/>
                </a:moveTo>
                <a:cubicBezTo>
                  <a:pt x="53209" y="62913"/>
                  <a:pt x="53062" y="63097"/>
                  <a:pt x="53062" y="63281"/>
                </a:cubicBezTo>
                <a:cubicBezTo>
                  <a:pt x="53062" y="63505"/>
                  <a:pt x="53230" y="63674"/>
                  <a:pt x="53455" y="63674"/>
                </a:cubicBezTo>
                <a:cubicBezTo>
                  <a:pt x="53651" y="63674"/>
                  <a:pt x="53848" y="63505"/>
                  <a:pt x="53848" y="63281"/>
                </a:cubicBezTo>
                <a:cubicBezTo>
                  <a:pt x="53848" y="63084"/>
                  <a:pt x="53651" y="62916"/>
                  <a:pt x="53455" y="62916"/>
                </a:cubicBezTo>
                <a:cubicBezTo>
                  <a:pt x="53440" y="62914"/>
                  <a:pt x="53426" y="62913"/>
                  <a:pt x="53412" y="62913"/>
                </a:cubicBezTo>
                <a:close/>
                <a:moveTo>
                  <a:pt x="55377" y="62913"/>
                </a:moveTo>
                <a:cubicBezTo>
                  <a:pt x="55174" y="62913"/>
                  <a:pt x="55027" y="63097"/>
                  <a:pt x="55027" y="63281"/>
                </a:cubicBezTo>
                <a:cubicBezTo>
                  <a:pt x="55027" y="63505"/>
                  <a:pt x="55195" y="63674"/>
                  <a:pt x="55420" y="63674"/>
                </a:cubicBezTo>
                <a:cubicBezTo>
                  <a:pt x="55616" y="63674"/>
                  <a:pt x="55813" y="63505"/>
                  <a:pt x="55813" y="63281"/>
                </a:cubicBezTo>
                <a:cubicBezTo>
                  <a:pt x="55813" y="63084"/>
                  <a:pt x="55616" y="62916"/>
                  <a:pt x="55420" y="62916"/>
                </a:cubicBezTo>
                <a:cubicBezTo>
                  <a:pt x="55405" y="62914"/>
                  <a:pt x="55391" y="62913"/>
                  <a:pt x="55377" y="62913"/>
                </a:cubicBezTo>
                <a:close/>
                <a:moveTo>
                  <a:pt x="57342" y="62913"/>
                </a:moveTo>
                <a:cubicBezTo>
                  <a:pt x="57139" y="62913"/>
                  <a:pt x="56992" y="63097"/>
                  <a:pt x="56992" y="63281"/>
                </a:cubicBezTo>
                <a:cubicBezTo>
                  <a:pt x="56992" y="63505"/>
                  <a:pt x="57160" y="63674"/>
                  <a:pt x="57385" y="63674"/>
                </a:cubicBezTo>
                <a:cubicBezTo>
                  <a:pt x="57582" y="63674"/>
                  <a:pt x="57778" y="63505"/>
                  <a:pt x="57778" y="63281"/>
                </a:cubicBezTo>
                <a:cubicBezTo>
                  <a:pt x="57778" y="63084"/>
                  <a:pt x="57582" y="62916"/>
                  <a:pt x="57385" y="62916"/>
                </a:cubicBezTo>
                <a:cubicBezTo>
                  <a:pt x="57371" y="62914"/>
                  <a:pt x="57356" y="62913"/>
                  <a:pt x="57342" y="62913"/>
                </a:cubicBezTo>
                <a:close/>
                <a:moveTo>
                  <a:pt x="59308" y="62913"/>
                </a:moveTo>
                <a:cubicBezTo>
                  <a:pt x="59105" y="62913"/>
                  <a:pt x="58957" y="63097"/>
                  <a:pt x="58957" y="63281"/>
                </a:cubicBezTo>
                <a:cubicBezTo>
                  <a:pt x="58957" y="63505"/>
                  <a:pt x="59126" y="63674"/>
                  <a:pt x="59350" y="63674"/>
                </a:cubicBezTo>
                <a:cubicBezTo>
                  <a:pt x="59547" y="63674"/>
                  <a:pt x="59743" y="63505"/>
                  <a:pt x="59743" y="63281"/>
                </a:cubicBezTo>
                <a:cubicBezTo>
                  <a:pt x="59743" y="63084"/>
                  <a:pt x="59547" y="62916"/>
                  <a:pt x="59350" y="62916"/>
                </a:cubicBezTo>
                <a:cubicBezTo>
                  <a:pt x="59336" y="62914"/>
                  <a:pt x="59322" y="62913"/>
                  <a:pt x="59308" y="62913"/>
                </a:cubicBezTo>
                <a:close/>
                <a:moveTo>
                  <a:pt x="61273" y="62913"/>
                </a:moveTo>
                <a:cubicBezTo>
                  <a:pt x="61070" y="62913"/>
                  <a:pt x="60922" y="63097"/>
                  <a:pt x="60922" y="63281"/>
                </a:cubicBezTo>
                <a:cubicBezTo>
                  <a:pt x="60922" y="63505"/>
                  <a:pt x="61091" y="63674"/>
                  <a:pt x="61316" y="63674"/>
                </a:cubicBezTo>
                <a:cubicBezTo>
                  <a:pt x="61512" y="63674"/>
                  <a:pt x="61709" y="63505"/>
                  <a:pt x="61709" y="63281"/>
                </a:cubicBezTo>
                <a:cubicBezTo>
                  <a:pt x="61709" y="63084"/>
                  <a:pt x="61512" y="62916"/>
                  <a:pt x="61316" y="62916"/>
                </a:cubicBezTo>
                <a:cubicBezTo>
                  <a:pt x="61301" y="62914"/>
                  <a:pt x="61287" y="62913"/>
                  <a:pt x="61273" y="62913"/>
                </a:cubicBezTo>
                <a:close/>
                <a:moveTo>
                  <a:pt x="63238" y="62913"/>
                </a:moveTo>
                <a:cubicBezTo>
                  <a:pt x="63035" y="62913"/>
                  <a:pt x="62888" y="63097"/>
                  <a:pt x="62888" y="63281"/>
                </a:cubicBezTo>
                <a:cubicBezTo>
                  <a:pt x="62888" y="63505"/>
                  <a:pt x="63056" y="63674"/>
                  <a:pt x="63281" y="63674"/>
                </a:cubicBezTo>
                <a:cubicBezTo>
                  <a:pt x="63477" y="63674"/>
                  <a:pt x="63674" y="63505"/>
                  <a:pt x="63674" y="63281"/>
                </a:cubicBezTo>
                <a:cubicBezTo>
                  <a:pt x="63674" y="63084"/>
                  <a:pt x="63477" y="62916"/>
                  <a:pt x="63281" y="62916"/>
                </a:cubicBezTo>
                <a:cubicBezTo>
                  <a:pt x="63266" y="62914"/>
                  <a:pt x="63252" y="62913"/>
                  <a:pt x="63238" y="62913"/>
                </a:cubicBezTo>
                <a:close/>
                <a:moveTo>
                  <a:pt x="65203" y="62913"/>
                </a:moveTo>
                <a:cubicBezTo>
                  <a:pt x="65000" y="62913"/>
                  <a:pt x="64853" y="63097"/>
                  <a:pt x="64853" y="63281"/>
                </a:cubicBezTo>
                <a:cubicBezTo>
                  <a:pt x="64853" y="63505"/>
                  <a:pt x="65021" y="63674"/>
                  <a:pt x="65246" y="63674"/>
                </a:cubicBezTo>
                <a:cubicBezTo>
                  <a:pt x="65442" y="63674"/>
                  <a:pt x="65639" y="63505"/>
                  <a:pt x="65639" y="63281"/>
                </a:cubicBezTo>
                <a:cubicBezTo>
                  <a:pt x="65639" y="63084"/>
                  <a:pt x="65442" y="62916"/>
                  <a:pt x="65246" y="62916"/>
                </a:cubicBezTo>
                <a:cubicBezTo>
                  <a:pt x="65231" y="62914"/>
                  <a:pt x="65217" y="62913"/>
                  <a:pt x="65203" y="62913"/>
                </a:cubicBezTo>
                <a:close/>
                <a:moveTo>
                  <a:pt x="49524" y="64881"/>
                </a:moveTo>
                <a:cubicBezTo>
                  <a:pt x="49300" y="64881"/>
                  <a:pt x="49131" y="65049"/>
                  <a:pt x="49131" y="65246"/>
                </a:cubicBezTo>
                <a:cubicBezTo>
                  <a:pt x="49131" y="65471"/>
                  <a:pt x="49300" y="65639"/>
                  <a:pt x="49524" y="65639"/>
                </a:cubicBezTo>
                <a:cubicBezTo>
                  <a:pt x="49721" y="65639"/>
                  <a:pt x="49917" y="65471"/>
                  <a:pt x="49917" y="65246"/>
                </a:cubicBezTo>
                <a:cubicBezTo>
                  <a:pt x="49917" y="65049"/>
                  <a:pt x="49721" y="64881"/>
                  <a:pt x="49524" y="64881"/>
                </a:cubicBezTo>
                <a:close/>
                <a:moveTo>
                  <a:pt x="51489" y="64881"/>
                </a:moveTo>
                <a:cubicBezTo>
                  <a:pt x="51265" y="64881"/>
                  <a:pt x="51096" y="65049"/>
                  <a:pt x="51096" y="65246"/>
                </a:cubicBezTo>
                <a:cubicBezTo>
                  <a:pt x="51096" y="65471"/>
                  <a:pt x="51265" y="65639"/>
                  <a:pt x="51489" y="65639"/>
                </a:cubicBezTo>
                <a:cubicBezTo>
                  <a:pt x="51686" y="65639"/>
                  <a:pt x="51882" y="65471"/>
                  <a:pt x="51882" y="65246"/>
                </a:cubicBezTo>
                <a:cubicBezTo>
                  <a:pt x="51882" y="65049"/>
                  <a:pt x="51686" y="64881"/>
                  <a:pt x="51489" y="64881"/>
                </a:cubicBezTo>
                <a:close/>
                <a:moveTo>
                  <a:pt x="53455" y="64881"/>
                </a:moveTo>
                <a:cubicBezTo>
                  <a:pt x="53230" y="64881"/>
                  <a:pt x="53062" y="65049"/>
                  <a:pt x="53062" y="65246"/>
                </a:cubicBezTo>
                <a:cubicBezTo>
                  <a:pt x="53062" y="65471"/>
                  <a:pt x="53230" y="65639"/>
                  <a:pt x="53455" y="65639"/>
                </a:cubicBezTo>
                <a:cubicBezTo>
                  <a:pt x="53651" y="65639"/>
                  <a:pt x="53848" y="65471"/>
                  <a:pt x="53848" y="65246"/>
                </a:cubicBezTo>
                <a:cubicBezTo>
                  <a:pt x="53848" y="65049"/>
                  <a:pt x="53651" y="64881"/>
                  <a:pt x="53455" y="64881"/>
                </a:cubicBezTo>
                <a:close/>
                <a:moveTo>
                  <a:pt x="55420" y="64881"/>
                </a:moveTo>
                <a:cubicBezTo>
                  <a:pt x="55195" y="64881"/>
                  <a:pt x="55027" y="65049"/>
                  <a:pt x="55027" y="65246"/>
                </a:cubicBezTo>
                <a:cubicBezTo>
                  <a:pt x="55027" y="65471"/>
                  <a:pt x="55195" y="65639"/>
                  <a:pt x="55420" y="65639"/>
                </a:cubicBezTo>
                <a:cubicBezTo>
                  <a:pt x="55616" y="65639"/>
                  <a:pt x="55813" y="65471"/>
                  <a:pt x="55813" y="65246"/>
                </a:cubicBezTo>
                <a:cubicBezTo>
                  <a:pt x="55813" y="65049"/>
                  <a:pt x="55616" y="64881"/>
                  <a:pt x="55420" y="64881"/>
                </a:cubicBezTo>
                <a:close/>
                <a:moveTo>
                  <a:pt x="57385" y="64881"/>
                </a:moveTo>
                <a:cubicBezTo>
                  <a:pt x="57160" y="64881"/>
                  <a:pt x="56992" y="65049"/>
                  <a:pt x="56992" y="65246"/>
                </a:cubicBezTo>
                <a:cubicBezTo>
                  <a:pt x="56992" y="65471"/>
                  <a:pt x="57160" y="65639"/>
                  <a:pt x="57385" y="65639"/>
                </a:cubicBezTo>
                <a:cubicBezTo>
                  <a:pt x="57582" y="65639"/>
                  <a:pt x="57778" y="65471"/>
                  <a:pt x="57778" y="65246"/>
                </a:cubicBezTo>
                <a:cubicBezTo>
                  <a:pt x="57778" y="65049"/>
                  <a:pt x="57582" y="64881"/>
                  <a:pt x="57385" y="64881"/>
                </a:cubicBezTo>
                <a:close/>
                <a:moveTo>
                  <a:pt x="59350" y="64881"/>
                </a:moveTo>
                <a:cubicBezTo>
                  <a:pt x="59126" y="64881"/>
                  <a:pt x="58957" y="65049"/>
                  <a:pt x="58957" y="65246"/>
                </a:cubicBezTo>
                <a:cubicBezTo>
                  <a:pt x="58957" y="65471"/>
                  <a:pt x="59126" y="65639"/>
                  <a:pt x="59350" y="65639"/>
                </a:cubicBezTo>
                <a:cubicBezTo>
                  <a:pt x="59547" y="65639"/>
                  <a:pt x="59743" y="65471"/>
                  <a:pt x="59743" y="65246"/>
                </a:cubicBezTo>
                <a:cubicBezTo>
                  <a:pt x="59743" y="65049"/>
                  <a:pt x="59547" y="64881"/>
                  <a:pt x="59350" y="64881"/>
                </a:cubicBezTo>
                <a:close/>
                <a:moveTo>
                  <a:pt x="61316" y="64881"/>
                </a:moveTo>
                <a:cubicBezTo>
                  <a:pt x="61091" y="64881"/>
                  <a:pt x="60922" y="65049"/>
                  <a:pt x="60922" y="65246"/>
                </a:cubicBezTo>
                <a:cubicBezTo>
                  <a:pt x="60922" y="65471"/>
                  <a:pt x="61091" y="65639"/>
                  <a:pt x="61316" y="65639"/>
                </a:cubicBezTo>
                <a:cubicBezTo>
                  <a:pt x="61512" y="65639"/>
                  <a:pt x="61709" y="65471"/>
                  <a:pt x="61709" y="65246"/>
                </a:cubicBezTo>
                <a:cubicBezTo>
                  <a:pt x="61709" y="65049"/>
                  <a:pt x="61512" y="64881"/>
                  <a:pt x="61316" y="64881"/>
                </a:cubicBezTo>
                <a:close/>
                <a:moveTo>
                  <a:pt x="63281" y="64881"/>
                </a:moveTo>
                <a:cubicBezTo>
                  <a:pt x="63056" y="64881"/>
                  <a:pt x="62888" y="65049"/>
                  <a:pt x="62888" y="65246"/>
                </a:cubicBezTo>
                <a:cubicBezTo>
                  <a:pt x="62888" y="65471"/>
                  <a:pt x="63056" y="65639"/>
                  <a:pt x="63281" y="65639"/>
                </a:cubicBezTo>
                <a:cubicBezTo>
                  <a:pt x="63477" y="65639"/>
                  <a:pt x="63674" y="65471"/>
                  <a:pt x="63674" y="65246"/>
                </a:cubicBezTo>
                <a:cubicBezTo>
                  <a:pt x="63674" y="65049"/>
                  <a:pt x="63477" y="64881"/>
                  <a:pt x="63281" y="64881"/>
                </a:cubicBezTo>
                <a:close/>
                <a:moveTo>
                  <a:pt x="65246" y="64881"/>
                </a:moveTo>
                <a:cubicBezTo>
                  <a:pt x="65021" y="64881"/>
                  <a:pt x="64853" y="65049"/>
                  <a:pt x="64853" y="65246"/>
                </a:cubicBezTo>
                <a:cubicBezTo>
                  <a:pt x="64853" y="65471"/>
                  <a:pt x="65021" y="65639"/>
                  <a:pt x="65246" y="65639"/>
                </a:cubicBezTo>
                <a:cubicBezTo>
                  <a:pt x="65442" y="65639"/>
                  <a:pt x="65639" y="65471"/>
                  <a:pt x="65639" y="65246"/>
                </a:cubicBezTo>
                <a:cubicBezTo>
                  <a:pt x="65639" y="65049"/>
                  <a:pt x="65442" y="64881"/>
                  <a:pt x="65246" y="64881"/>
                </a:cubicBezTo>
                <a:close/>
                <a:moveTo>
                  <a:pt x="49524" y="66846"/>
                </a:moveTo>
                <a:cubicBezTo>
                  <a:pt x="49300" y="66846"/>
                  <a:pt x="49131" y="67015"/>
                  <a:pt x="49131" y="67211"/>
                </a:cubicBezTo>
                <a:cubicBezTo>
                  <a:pt x="49131" y="67436"/>
                  <a:pt x="49300" y="67604"/>
                  <a:pt x="49524" y="67604"/>
                </a:cubicBezTo>
                <a:cubicBezTo>
                  <a:pt x="49721" y="67604"/>
                  <a:pt x="49917" y="67436"/>
                  <a:pt x="49917" y="67211"/>
                </a:cubicBezTo>
                <a:cubicBezTo>
                  <a:pt x="49917" y="67015"/>
                  <a:pt x="49721" y="66846"/>
                  <a:pt x="49524" y="66846"/>
                </a:cubicBezTo>
                <a:close/>
                <a:moveTo>
                  <a:pt x="51489" y="66846"/>
                </a:moveTo>
                <a:cubicBezTo>
                  <a:pt x="51265" y="66846"/>
                  <a:pt x="51096" y="67015"/>
                  <a:pt x="51096" y="67211"/>
                </a:cubicBezTo>
                <a:cubicBezTo>
                  <a:pt x="51096" y="67436"/>
                  <a:pt x="51265" y="67604"/>
                  <a:pt x="51489" y="67604"/>
                </a:cubicBezTo>
                <a:cubicBezTo>
                  <a:pt x="51686" y="67604"/>
                  <a:pt x="51882" y="67436"/>
                  <a:pt x="51882" y="67211"/>
                </a:cubicBezTo>
                <a:cubicBezTo>
                  <a:pt x="51882" y="67015"/>
                  <a:pt x="51686" y="66846"/>
                  <a:pt x="51489" y="66846"/>
                </a:cubicBezTo>
                <a:close/>
                <a:moveTo>
                  <a:pt x="53455" y="66846"/>
                </a:moveTo>
                <a:cubicBezTo>
                  <a:pt x="53230" y="66846"/>
                  <a:pt x="53062" y="67015"/>
                  <a:pt x="53062" y="67211"/>
                </a:cubicBezTo>
                <a:cubicBezTo>
                  <a:pt x="53062" y="67436"/>
                  <a:pt x="53230" y="67604"/>
                  <a:pt x="53455" y="67604"/>
                </a:cubicBezTo>
                <a:cubicBezTo>
                  <a:pt x="53651" y="67604"/>
                  <a:pt x="53848" y="67436"/>
                  <a:pt x="53848" y="67211"/>
                </a:cubicBezTo>
                <a:cubicBezTo>
                  <a:pt x="53848" y="67015"/>
                  <a:pt x="53651" y="66846"/>
                  <a:pt x="53455" y="66846"/>
                </a:cubicBezTo>
                <a:close/>
                <a:moveTo>
                  <a:pt x="55420" y="66846"/>
                </a:moveTo>
                <a:cubicBezTo>
                  <a:pt x="55195" y="66846"/>
                  <a:pt x="55027" y="67015"/>
                  <a:pt x="55027" y="67211"/>
                </a:cubicBezTo>
                <a:cubicBezTo>
                  <a:pt x="55027" y="67436"/>
                  <a:pt x="55195" y="67604"/>
                  <a:pt x="55420" y="67604"/>
                </a:cubicBezTo>
                <a:cubicBezTo>
                  <a:pt x="55616" y="67604"/>
                  <a:pt x="55813" y="67436"/>
                  <a:pt x="55813" y="67211"/>
                </a:cubicBezTo>
                <a:cubicBezTo>
                  <a:pt x="55813" y="67015"/>
                  <a:pt x="55616" y="66846"/>
                  <a:pt x="55420" y="66846"/>
                </a:cubicBezTo>
                <a:close/>
                <a:moveTo>
                  <a:pt x="57385" y="66846"/>
                </a:moveTo>
                <a:cubicBezTo>
                  <a:pt x="57160" y="66846"/>
                  <a:pt x="56992" y="67015"/>
                  <a:pt x="56992" y="67211"/>
                </a:cubicBezTo>
                <a:cubicBezTo>
                  <a:pt x="56992" y="67436"/>
                  <a:pt x="57160" y="67604"/>
                  <a:pt x="57385" y="67604"/>
                </a:cubicBezTo>
                <a:cubicBezTo>
                  <a:pt x="57582" y="67604"/>
                  <a:pt x="57778" y="67436"/>
                  <a:pt x="57778" y="67211"/>
                </a:cubicBezTo>
                <a:cubicBezTo>
                  <a:pt x="57778" y="67015"/>
                  <a:pt x="57582" y="66846"/>
                  <a:pt x="57385" y="66846"/>
                </a:cubicBezTo>
                <a:close/>
                <a:moveTo>
                  <a:pt x="59350" y="66846"/>
                </a:moveTo>
                <a:cubicBezTo>
                  <a:pt x="59126" y="66846"/>
                  <a:pt x="58957" y="67015"/>
                  <a:pt x="58957" y="67211"/>
                </a:cubicBezTo>
                <a:cubicBezTo>
                  <a:pt x="58957" y="67436"/>
                  <a:pt x="59126" y="67604"/>
                  <a:pt x="59350" y="67604"/>
                </a:cubicBezTo>
                <a:cubicBezTo>
                  <a:pt x="59547" y="67604"/>
                  <a:pt x="59743" y="67436"/>
                  <a:pt x="59743" y="67211"/>
                </a:cubicBezTo>
                <a:cubicBezTo>
                  <a:pt x="59743" y="67015"/>
                  <a:pt x="59547" y="66846"/>
                  <a:pt x="59350" y="66846"/>
                </a:cubicBezTo>
                <a:close/>
                <a:moveTo>
                  <a:pt x="61316" y="66846"/>
                </a:moveTo>
                <a:cubicBezTo>
                  <a:pt x="61091" y="66846"/>
                  <a:pt x="60922" y="67015"/>
                  <a:pt x="60922" y="67211"/>
                </a:cubicBezTo>
                <a:cubicBezTo>
                  <a:pt x="60922" y="67436"/>
                  <a:pt x="61091" y="67604"/>
                  <a:pt x="61316" y="67604"/>
                </a:cubicBezTo>
                <a:cubicBezTo>
                  <a:pt x="61512" y="67604"/>
                  <a:pt x="61709" y="67436"/>
                  <a:pt x="61709" y="67211"/>
                </a:cubicBezTo>
                <a:cubicBezTo>
                  <a:pt x="61709" y="67015"/>
                  <a:pt x="61512" y="66846"/>
                  <a:pt x="61316" y="66846"/>
                </a:cubicBezTo>
                <a:close/>
                <a:moveTo>
                  <a:pt x="63281" y="66846"/>
                </a:moveTo>
                <a:cubicBezTo>
                  <a:pt x="63056" y="66846"/>
                  <a:pt x="62888" y="67015"/>
                  <a:pt x="62888" y="67211"/>
                </a:cubicBezTo>
                <a:cubicBezTo>
                  <a:pt x="62888" y="67436"/>
                  <a:pt x="63056" y="67604"/>
                  <a:pt x="63281" y="67604"/>
                </a:cubicBezTo>
                <a:cubicBezTo>
                  <a:pt x="63477" y="67604"/>
                  <a:pt x="63674" y="67436"/>
                  <a:pt x="63674" y="67211"/>
                </a:cubicBezTo>
                <a:cubicBezTo>
                  <a:pt x="63674" y="67015"/>
                  <a:pt x="63477" y="66846"/>
                  <a:pt x="63281" y="66846"/>
                </a:cubicBezTo>
                <a:close/>
                <a:moveTo>
                  <a:pt x="65246" y="66846"/>
                </a:moveTo>
                <a:cubicBezTo>
                  <a:pt x="65021" y="66846"/>
                  <a:pt x="64853" y="67015"/>
                  <a:pt x="64853" y="67211"/>
                </a:cubicBezTo>
                <a:cubicBezTo>
                  <a:pt x="64853" y="67436"/>
                  <a:pt x="65021" y="67604"/>
                  <a:pt x="65246" y="67604"/>
                </a:cubicBezTo>
                <a:cubicBezTo>
                  <a:pt x="65442" y="67604"/>
                  <a:pt x="65639" y="67436"/>
                  <a:pt x="65639" y="67211"/>
                </a:cubicBezTo>
                <a:cubicBezTo>
                  <a:pt x="65639" y="67015"/>
                  <a:pt x="65442" y="66846"/>
                  <a:pt x="65246" y="66846"/>
                </a:cubicBezTo>
                <a:close/>
                <a:moveTo>
                  <a:pt x="49524" y="68811"/>
                </a:moveTo>
                <a:cubicBezTo>
                  <a:pt x="49300" y="68811"/>
                  <a:pt x="49131" y="68980"/>
                  <a:pt x="49131" y="69176"/>
                </a:cubicBezTo>
                <a:cubicBezTo>
                  <a:pt x="49131" y="69401"/>
                  <a:pt x="49300" y="69569"/>
                  <a:pt x="49524" y="69569"/>
                </a:cubicBezTo>
                <a:cubicBezTo>
                  <a:pt x="49721" y="69569"/>
                  <a:pt x="49917" y="69401"/>
                  <a:pt x="49917" y="69176"/>
                </a:cubicBezTo>
                <a:cubicBezTo>
                  <a:pt x="49917" y="68980"/>
                  <a:pt x="49721" y="68811"/>
                  <a:pt x="49524" y="68811"/>
                </a:cubicBezTo>
                <a:close/>
                <a:moveTo>
                  <a:pt x="51489" y="68811"/>
                </a:moveTo>
                <a:cubicBezTo>
                  <a:pt x="51265" y="68811"/>
                  <a:pt x="51096" y="68980"/>
                  <a:pt x="51096" y="69176"/>
                </a:cubicBezTo>
                <a:cubicBezTo>
                  <a:pt x="51096" y="69401"/>
                  <a:pt x="51265" y="69569"/>
                  <a:pt x="51489" y="69569"/>
                </a:cubicBezTo>
                <a:cubicBezTo>
                  <a:pt x="51686" y="69569"/>
                  <a:pt x="51882" y="69401"/>
                  <a:pt x="51882" y="69176"/>
                </a:cubicBezTo>
                <a:cubicBezTo>
                  <a:pt x="51882" y="68980"/>
                  <a:pt x="51686" y="68811"/>
                  <a:pt x="51489" y="68811"/>
                </a:cubicBezTo>
                <a:close/>
                <a:moveTo>
                  <a:pt x="53455" y="68811"/>
                </a:moveTo>
                <a:cubicBezTo>
                  <a:pt x="53230" y="68811"/>
                  <a:pt x="53062" y="68980"/>
                  <a:pt x="53062" y="69176"/>
                </a:cubicBezTo>
                <a:cubicBezTo>
                  <a:pt x="53062" y="69401"/>
                  <a:pt x="53230" y="69569"/>
                  <a:pt x="53455" y="69569"/>
                </a:cubicBezTo>
                <a:cubicBezTo>
                  <a:pt x="53651" y="69569"/>
                  <a:pt x="53848" y="69401"/>
                  <a:pt x="53848" y="69176"/>
                </a:cubicBezTo>
                <a:cubicBezTo>
                  <a:pt x="53848" y="68980"/>
                  <a:pt x="53651" y="68811"/>
                  <a:pt x="53455" y="68811"/>
                </a:cubicBezTo>
                <a:close/>
                <a:moveTo>
                  <a:pt x="55420" y="68811"/>
                </a:moveTo>
                <a:cubicBezTo>
                  <a:pt x="55195" y="68811"/>
                  <a:pt x="55027" y="68980"/>
                  <a:pt x="55027" y="69176"/>
                </a:cubicBezTo>
                <a:cubicBezTo>
                  <a:pt x="55027" y="69401"/>
                  <a:pt x="55195" y="69569"/>
                  <a:pt x="55420" y="69569"/>
                </a:cubicBezTo>
                <a:cubicBezTo>
                  <a:pt x="55616" y="69569"/>
                  <a:pt x="55813" y="69401"/>
                  <a:pt x="55813" y="69176"/>
                </a:cubicBezTo>
                <a:cubicBezTo>
                  <a:pt x="55813" y="68980"/>
                  <a:pt x="55616" y="68811"/>
                  <a:pt x="55420" y="68811"/>
                </a:cubicBezTo>
                <a:close/>
                <a:moveTo>
                  <a:pt x="57385" y="68811"/>
                </a:moveTo>
                <a:cubicBezTo>
                  <a:pt x="57160" y="68811"/>
                  <a:pt x="56992" y="68980"/>
                  <a:pt x="56992" y="69176"/>
                </a:cubicBezTo>
                <a:cubicBezTo>
                  <a:pt x="56992" y="69401"/>
                  <a:pt x="57160" y="69569"/>
                  <a:pt x="57385" y="69569"/>
                </a:cubicBezTo>
                <a:cubicBezTo>
                  <a:pt x="57582" y="69569"/>
                  <a:pt x="57778" y="69401"/>
                  <a:pt x="57778" y="69176"/>
                </a:cubicBezTo>
                <a:cubicBezTo>
                  <a:pt x="57778" y="68980"/>
                  <a:pt x="57582" y="68811"/>
                  <a:pt x="57385" y="68811"/>
                </a:cubicBezTo>
                <a:close/>
                <a:moveTo>
                  <a:pt x="59350" y="68811"/>
                </a:moveTo>
                <a:cubicBezTo>
                  <a:pt x="59126" y="68811"/>
                  <a:pt x="58957" y="68980"/>
                  <a:pt x="58957" y="69176"/>
                </a:cubicBezTo>
                <a:cubicBezTo>
                  <a:pt x="58957" y="69401"/>
                  <a:pt x="59126" y="69569"/>
                  <a:pt x="59350" y="69569"/>
                </a:cubicBezTo>
                <a:cubicBezTo>
                  <a:pt x="59547" y="69569"/>
                  <a:pt x="59743" y="69401"/>
                  <a:pt x="59743" y="69176"/>
                </a:cubicBezTo>
                <a:cubicBezTo>
                  <a:pt x="59743" y="68980"/>
                  <a:pt x="59547" y="68811"/>
                  <a:pt x="59350" y="68811"/>
                </a:cubicBezTo>
                <a:close/>
                <a:moveTo>
                  <a:pt x="61316" y="68811"/>
                </a:moveTo>
                <a:cubicBezTo>
                  <a:pt x="61091" y="68811"/>
                  <a:pt x="60922" y="68980"/>
                  <a:pt x="60922" y="69176"/>
                </a:cubicBezTo>
                <a:cubicBezTo>
                  <a:pt x="60922" y="69401"/>
                  <a:pt x="61091" y="69569"/>
                  <a:pt x="61316" y="69569"/>
                </a:cubicBezTo>
                <a:cubicBezTo>
                  <a:pt x="61512" y="69569"/>
                  <a:pt x="61709" y="69401"/>
                  <a:pt x="61709" y="69176"/>
                </a:cubicBezTo>
                <a:cubicBezTo>
                  <a:pt x="61709" y="68980"/>
                  <a:pt x="61512" y="68811"/>
                  <a:pt x="61316" y="68811"/>
                </a:cubicBezTo>
                <a:close/>
                <a:moveTo>
                  <a:pt x="63281" y="68811"/>
                </a:moveTo>
                <a:cubicBezTo>
                  <a:pt x="63056" y="68811"/>
                  <a:pt x="62888" y="68980"/>
                  <a:pt x="62888" y="69176"/>
                </a:cubicBezTo>
                <a:cubicBezTo>
                  <a:pt x="62888" y="69401"/>
                  <a:pt x="63056" y="69569"/>
                  <a:pt x="63281" y="69569"/>
                </a:cubicBezTo>
                <a:cubicBezTo>
                  <a:pt x="63477" y="69569"/>
                  <a:pt x="63674" y="69401"/>
                  <a:pt x="63674" y="69176"/>
                </a:cubicBezTo>
                <a:cubicBezTo>
                  <a:pt x="63674" y="68980"/>
                  <a:pt x="63477" y="68811"/>
                  <a:pt x="63281" y="68811"/>
                </a:cubicBezTo>
                <a:close/>
                <a:moveTo>
                  <a:pt x="65246" y="68811"/>
                </a:moveTo>
                <a:cubicBezTo>
                  <a:pt x="65021" y="68811"/>
                  <a:pt x="64853" y="68980"/>
                  <a:pt x="64853" y="69176"/>
                </a:cubicBezTo>
                <a:cubicBezTo>
                  <a:pt x="64853" y="69401"/>
                  <a:pt x="65021" y="69569"/>
                  <a:pt x="65246" y="69569"/>
                </a:cubicBezTo>
                <a:cubicBezTo>
                  <a:pt x="65442" y="69569"/>
                  <a:pt x="65639" y="69401"/>
                  <a:pt x="65639" y="69176"/>
                </a:cubicBezTo>
                <a:cubicBezTo>
                  <a:pt x="65639" y="68980"/>
                  <a:pt x="65442" y="68811"/>
                  <a:pt x="65246" y="68811"/>
                </a:cubicBezTo>
                <a:close/>
                <a:moveTo>
                  <a:pt x="47559" y="70777"/>
                </a:moveTo>
                <a:cubicBezTo>
                  <a:pt x="47334" y="70777"/>
                  <a:pt x="47166" y="70945"/>
                  <a:pt x="47166" y="71142"/>
                </a:cubicBezTo>
                <a:cubicBezTo>
                  <a:pt x="47166" y="71366"/>
                  <a:pt x="47334" y="71535"/>
                  <a:pt x="47559" y="71535"/>
                </a:cubicBezTo>
                <a:cubicBezTo>
                  <a:pt x="47756" y="71535"/>
                  <a:pt x="47952" y="71366"/>
                  <a:pt x="47952" y="71142"/>
                </a:cubicBezTo>
                <a:cubicBezTo>
                  <a:pt x="47952" y="70945"/>
                  <a:pt x="47756" y="70777"/>
                  <a:pt x="47559" y="70777"/>
                </a:cubicBezTo>
                <a:close/>
                <a:moveTo>
                  <a:pt x="49524" y="70777"/>
                </a:moveTo>
                <a:cubicBezTo>
                  <a:pt x="49300" y="70777"/>
                  <a:pt x="49131" y="70945"/>
                  <a:pt x="49131" y="71142"/>
                </a:cubicBezTo>
                <a:cubicBezTo>
                  <a:pt x="49131" y="71366"/>
                  <a:pt x="49300" y="71535"/>
                  <a:pt x="49524" y="71535"/>
                </a:cubicBezTo>
                <a:cubicBezTo>
                  <a:pt x="49721" y="71535"/>
                  <a:pt x="49917" y="71366"/>
                  <a:pt x="49917" y="71142"/>
                </a:cubicBezTo>
                <a:cubicBezTo>
                  <a:pt x="49917" y="70945"/>
                  <a:pt x="49721" y="70777"/>
                  <a:pt x="49524" y="70777"/>
                </a:cubicBezTo>
                <a:close/>
                <a:moveTo>
                  <a:pt x="51489" y="70777"/>
                </a:moveTo>
                <a:cubicBezTo>
                  <a:pt x="51265" y="70777"/>
                  <a:pt x="51096" y="70945"/>
                  <a:pt x="51096" y="71142"/>
                </a:cubicBezTo>
                <a:cubicBezTo>
                  <a:pt x="51096" y="71366"/>
                  <a:pt x="51265" y="71535"/>
                  <a:pt x="51489" y="71535"/>
                </a:cubicBezTo>
                <a:cubicBezTo>
                  <a:pt x="51686" y="71535"/>
                  <a:pt x="51882" y="71366"/>
                  <a:pt x="51882" y="71142"/>
                </a:cubicBezTo>
                <a:cubicBezTo>
                  <a:pt x="51882" y="70945"/>
                  <a:pt x="51686" y="70777"/>
                  <a:pt x="51489" y="70777"/>
                </a:cubicBezTo>
                <a:close/>
                <a:moveTo>
                  <a:pt x="53455" y="70777"/>
                </a:moveTo>
                <a:cubicBezTo>
                  <a:pt x="53230" y="70777"/>
                  <a:pt x="53062" y="70945"/>
                  <a:pt x="53062" y="71142"/>
                </a:cubicBezTo>
                <a:cubicBezTo>
                  <a:pt x="53062" y="71366"/>
                  <a:pt x="53230" y="71535"/>
                  <a:pt x="53455" y="71535"/>
                </a:cubicBezTo>
                <a:cubicBezTo>
                  <a:pt x="53651" y="71535"/>
                  <a:pt x="53848" y="71366"/>
                  <a:pt x="53848" y="71142"/>
                </a:cubicBezTo>
                <a:cubicBezTo>
                  <a:pt x="53848" y="70945"/>
                  <a:pt x="53651" y="70777"/>
                  <a:pt x="53455" y="70777"/>
                </a:cubicBezTo>
                <a:close/>
                <a:moveTo>
                  <a:pt x="55420" y="70777"/>
                </a:moveTo>
                <a:cubicBezTo>
                  <a:pt x="55195" y="70777"/>
                  <a:pt x="55027" y="70945"/>
                  <a:pt x="55027" y="71142"/>
                </a:cubicBezTo>
                <a:cubicBezTo>
                  <a:pt x="55027" y="71366"/>
                  <a:pt x="55195" y="71535"/>
                  <a:pt x="55420" y="71535"/>
                </a:cubicBezTo>
                <a:cubicBezTo>
                  <a:pt x="55616" y="71535"/>
                  <a:pt x="55813" y="71366"/>
                  <a:pt x="55813" y="71142"/>
                </a:cubicBezTo>
                <a:cubicBezTo>
                  <a:pt x="55813" y="70945"/>
                  <a:pt x="55616" y="70777"/>
                  <a:pt x="55420" y="70777"/>
                </a:cubicBezTo>
                <a:close/>
                <a:moveTo>
                  <a:pt x="57385" y="70777"/>
                </a:moveTo>
                <a:cubicBezTo>
                  <a:pt x="57160" y="70777"/>
                  <a:pt x="56992" y="70945"/>
                  <a:pt x="56992" y="71142"/>
                </a:cubicBezTo>
                <a:cubicBezTo>
                  <a:pt x="56992" y="71366"/>
                  <a:pt x="57160" y="71535"/>
                  <a:pt x="57385" y="71535"/>
                </a:cubicBezTo>
                <a:cubicBezTo>
                  <a:pt x="57582" y="71535"/>
                  <a:pt x="57778" y="71366"/>
                  <a:pt x="57778" y="71142"/>
                </a:cubicBezTo>
                <a:cubicBezTo>
                  <a:pt x="57778" y="70945"/>
                  <a:pt x="57582" y="70777"/>
                  <a:pt x="57385" y="70777"/>
                </a:cubicBezTo>
                <a:close/>
                <a:moveTo>
                  <a:pt x="59350" y="70777"/>
                </a:moveTo>
                <a:cubicBezTo>
                  <a:pt x="59126" y="70777"/>
                  <a:pt x="58957" y="70945"/>
                  <a:pt x="58957" y="71142"/>
                </a:cubicBezTo>
                <a:cubicBezTo>
                  <a:pt x="58957" y="71366"/>
                  <a:pt x="59126" y="71535"/>
                  <a:pt x="59350" y="71535"/>
                </a:cubicBezTo>
                <a:cubicBezTo>
                  <a:pt x="59547" y="71535"/>
                  <a:pt x="59743" y="71366"/>
                  <a:pt x="59743" y="71142"/>
                </a:cubicBezTo>
                <a:cubicBezTo>
                  <a:pt x="59743" y="70945"/>
                  <a:pt x="59547" y="70777"/>
                  <a:pt x="59350" y="70777"/>
                </a:cubicBezTo>
                <a:close/>
                <a:moveTo>
                  <a:pt x="61316" y="70777"/>
                </a:moveTo>
                <a:cubicBezTo>
                  <a:pt x="61091" y="70777"/>
                  <a:pt x="60922" y="70945"/>
                  <a:pt x="60922" y="71142"/>
                </a:cubicBezTo>
                <a:cubicBezTo>
                  <a:pt x="60922" y="71366"/>
                  <a:pt x="61091" y="71535"/>
                  <a:pt x="61316" y="71535"/>
                </a:cubicBezTo>
                <a:cubicBezTo>
                  <a:pt x="61512" y="71535"/>
                  <a:pt x="61709" y="71366"/>
                  <a:pt x="61709" y="71142"/>
                </a:cubicBezTo>
                <a:cubicBezTo>
                  <a:pt x="61709" y="70945"/>
                  <a:pt x="61512" y="70777"/>
                  <a:pt x="61316" y="70777"/>
                </a:cubicBezTo>
                <a:close/>
                <a:moveTo>
                  <a:pt x="63281" y="70777"/>
                </a:moveTo>
                <a:cubicBezTo>
                  <a:pt x="63056" y="70777"/>
                  <a:pt x="62888" y="70945"/>
                  <a:pt x="62888" y="71142"/>
                </a:cubicBezTo>
                <a:cubicBezTo>
                  <a:pt x="62888" y="71366"/>
                  <a:pt x="63056" y="71535"/>
                  <a:pt x="63281" y="71535"/>
                </a:cubicBezTo>
                <a:cubicBezTo>
                  <a:pt x="63477" y="71535"/>
                  <a:pt x="63674" y="71366"/>
                  <a:pt x="63674" y="71142"/>
                </a:cubicBezTo>
                <a:cubicBezTo>
                  <a:pt x="63674" y="70945"/>
                  <a:pt x="63477" y="70777"/>
                  <a:pt x="63281" y="70777"/>
                </a:cubicBezTo>
                <a:close/>
                <a:moveTo>
                  <a:pt x="65246" y="70777"/>
                </a:moveTo>
                <a:cubicBezTo>
                  <a:pt x="65021" y="70777"/>
                  <a:pt x="64853" y="70945"/>
                  <a:pt x="64853" y="71142"/>
                </a:cubicBezTo>
                <a:cubicBezTo>
                  <a:pt x="64853" y="71366"/>
                  <a:pt x="65021" y="71535"/>
                  <a:pt x="65246" y="71535"/>
                </a:cubicBezTo>
                <a:cubicBezTo>
                  <a:pt x="65442" y="71535"/>
                  <a:pt x="65639" y="71366"/>
                  <a:pt x="65639" y="71142"/>
                </a:cubicBezTo>
                <a:cubicBezTo>
                  <a:pt x="65639" y="70945"/>
                  <a:pt x="65442" y="70777"/>
                  <a:pt x="65246" y="70777"/>
                </a:cubicBezTo>
                <a:close/>
                <a:moveTo>
                  <a:pt x="47559" y="72742"/>
                </a:moveTo>
                <a:cubicBezTo>
                  <a:pt x="47334" y="72742"/>
                  <a:pt x="47166" y="72910"/>
                  <a:pt x="47166" y="73107"/>
                </a:cubicBezTo>
                <a:cubicBezTo>
                  <a:pt x="47166" y="73331"/>
                  <a:pt x="47334" y="73500"/>
                  <a:pt x="47559" y="73500"/>
                </a:cubicBezTo>
                <a:cubicBezTo>
                  <a:pt x="47756" y="73500"/>
                  <a:pt x="47952" y="73331"/>
                  <a:pt x="47952" y="73107"/>
                </a:cubicBezTo>
                <a:cubicBezTo>
                  <a:pt x="47952" y="72910"/>
                  <a:pt x="47756" y="72742"/>
                  <a:pt x="47559" y="72742"/>
                </a:cubicBezTo>
                <a:close/>
                <a:moveTo>
                  <a:pt x="49524" y="72742"/>
                </a:moveTo>
                <a:cubicBezTo>
                  <a:pt x="49300" y="72742"/>
                  <a:pt x="49131" y="72910"/>
                  <a:pt x="49131" y="73107"/>
                </a:cubicBezTo>
                <a:cubicBezTo>
                  <a:pt x="49131" y="73331"/>
                  <a:pt x="49300" y="73500"/>
                  <a:pt x="49524" y="73500"/>
                </a:cubicBezTo>
                <a:cubicBezTo>
                  <a:pt x="49721" y="73500"/>
                  <a:pt x="49917" y="73331"/>
                  <a:pt x="49917" y="73107"/>
                </a:cubicBezTo>
                <a:cubicBezTo>
                  <a:pt x="49917" y="72910"/>
                  <a:pt x="49721" y="72742"/>
                  <a:pt x="49524" y="72742"/>
                </a:cubicBezTo>
                <a:close/>
                <a:moveTo>
                  <a:pt x="51489" y="72742"/>
                </a:moveTo>
                <a:cubicBezTo>
                  <a:pt x="51265" y="72742"/>
                  <a:pt x="51096" y="72910"/>
                  <a:pt x="51096" y="73107"/>
                </a:cubicBezTo>
                <a:cubicBezTo>
                  <a:pt x="51096" y="73331"/>
                  <a:pt x="51265" y="73500"/>
                  <a:pt x="51489" y="73500"/>
                </a:cubicBezTo>
                <a:cubicBezTo>
                  <a:pt x="51686" y="73500"/>
                  <a:pt x="51882" y="73331"/>
                  <a:pt x="51882" y="73107"/>
                </a:cubicBezTo>
                <a:cubicBezTo>
                  <a:pt x="51882" y="72910"/>
                  <a:pt x="51686" y="72742"/>
                  <a:pt x="51489" y="72742"/>
                </a:cubicBezTo>
                <a:close/>
                <a:moveTo>
                  <a:pt x="53455" y="72742"/>
                </a:moveTo>
                <a:cubicBezTo>
                  <a:pt x="53230" y="72742"/>
                  <a:pt x="53062" y="72910"/>
                  <a:pt x="53062" y="73107"/>
                </a:cubicBezTo>
                <a:cubicBezTo>
                  <a:pt x="53062" y="73331"/>
                  <a:pt x="53230" y="73500"/>
                  <a:pt x="53455" y="73500"/>
                </a:cubicBezTo>
                <a:cubicBezTo>
                  <a:pt x="53651" y="73500"/>
                  <a:pt x="53848" y="73331"/>
                  <a:pt x="53848" y="73107"/>
                </a:cubicBezTo>
                <a:cubicBezTo>
                  <a:pt x="53848" y="72910"/>
                  <a:pt x="53651" y="72742"/>
                  <a:pt x="53455" y="72742"/>
                </a:cubicBezTo>
                <a:close/>
                <a:moveTo>
                  <a:pt x="55420" y="72742"/>
                </a:moveTo>
                <a:cubicBezTo>
                  <a:pt x="55195" y="72742"/>
                  <a:pt x="55027" y="72910"/>
                  <a:pt x="55027" y="73107"/>
                </a:cubicBezTo>
                <a:cubicBezTo>
                  <a:pt x="55027" y="73331"/>
                  <a:pt x="55195" y="73500"/>
                  <a:pt x="55420" y="73500"/>
                </a:cubicBezTo>
                <a:cubicBezTo>
                  <a:pt x="55616" y="73500"/>
                  <a:pt x="55813" y="73331"/>
                  <a:pt x="55813" y="73107"/>
                </a:cubicBezTo>
                <a:cubicBezTo>
                  <a:pt x="55813" y="72910"/>
                  <a:pt x="55616" y="72742"/>
                  <a:pt x="55420" y="72742"/>
                </a:cubicBezTo>
                <a:close/>
                <a:moveTo>
                  <a:pt x="57385" y="72742"/>
                </a:moveTo>
                <a:cubicBezTo>
                  <a:pt x="57160" y="72742"/>
                  <a:pt x="56992" y="72910"/>
                  <a:pt x="56992" y="73107"/>
                </a:cubicBezTo>
                <a:cubicBezTo>
                  <a:pt x="56992" y="73331"/>
                  <a:pt x="57160" y="73500"/>
                  <a:pt x="57385" y="73500"/>
                </a:cubicBezTo>
                <a:cubicBezTo>
                  <a:pt x="57582" y="73500"/>
                  <a:pt x="57778" y="73331"/>
                  <a:pt x="57778" y="73107"/>
                </a:cubicBezTo>
                <a:cubicBezTo>
                  <a:pt x="57778" y="72910"/>
                  <a:pt x="57582" y="72742"/>
                  <a:pt x="57385" y="72742"/>
                </a:cubicBezTo>
                <a:close/>
                <a:moveTo>
                  <a:pt x="59350" y="72742"/>
                </a:moveTo>
                <a:cubicBezTo>
                  <a:pt x="59126" y="72742"/>
                  <a:pt x="58957" y="72910"/>
                  <a:pt x="58957" y="73107"/>
                </a:cubicBezTo>
                <a:cubicBezTo>
                  <a:pt x="58957" y="73331"/>
                  <a:pt x="59126" y="73500"/>
                  <a:pt x="59350" y="73500"/>
                </a:cubicBezTo>
                <a:cubicBezTo>
                  <a:pt x="59547" y="73500"/>
                  <a:pt x="59743" y="73331"/>
                  <a:pt x="59743" y="73107"/>
                </a:cubicBezTo>
                <a:cubicBezTo>
                  <a:pt x="59743" y="72910"/>
                  <a:pt x="59547" y="72742"/>
                  <a:pt x="59350" y="72742"/>
                </a:cubicBezTo>
                <a:close/>
                <a:moveTo>
                  <a:pt x="61316" y="72742"/>
                </a:moveTo>
                <a:cubicBezTo>
                  <a:pt x="61091" y="72742"/>
                  <a:pt x="60922" y="72910"/>
                  <a:pt x="60922" y="73107"/>
                </a:cubicBezTo>
                <a:cubicBezTo>
                  <a:pt x="60922" y="73331"/>
                  <a:pt x="61091" y="73500"/>
                  <a:pt x="61316" y="73500"/>
                </a:cubicBezTo>
                <a:cubicBezTo>
                  <a:pt x="61512" y="73500"/>
                  <a:pt x="61709" y="73331"/>
                  <a:pt x="61709" y="73107"/>
                </a:cubicBezTo>
                <a:cubicBezTo>
                  <a:pt x="61709" y="72910"/>
                  <a:pt x="61512" y="72742"/>
                  <a:pt x="61316" y="72742"/>
                </a:cubicBezTo>
                <a:close/>
                <a:moveTo>
                  <a:pt x="63281" y="72742"/>
                </a:moveTo>
                <a:cubicBezTo>
                  <a:pt x="63056" y="72742"/>
                  <a:pt x="62888" y="72910"/>
                  <a:pt x="62888" y="73107"/>
                </a:cubicBezTo>
                <a:cubicBezTo>
                  <a:pt x="62888" y="73331"/>
                  <a:pt x="63056" y="73500"/>
                  <a:pt x="63281" y="73500"/>
                </a:cubicBezTo>
                <a:cubicBezTo>
                  <a:pt x="63477" y="73500"/>
                  <a:pt x="63674" y="73331"/>
                  <a:pt x="63674" y="73107"/>
                </a:cubicBezTo>
                <a:cubicBezTo>
                  <a:pt x="63674" y="72910"/>
                  <a:pt x="63477" y="72742"/>
                  <a:pt x="63281" y="72742"/>
                </a:cubicBezTo>
                <a:close/>
                <a:moveTo>
                  <a:pt x="65246" y="72742"/>
                </a:moveTo>
                <a:cubicBezTo>
                  <a:pt x="65021" y="72742"/>
                  <a:pt x="64853" y="72910"/>
                  <a:pt x="64853" y="73107"/>
                </a:cubicBezTo>
                <a:cubicBezTo>
                  <a:pt x="64853" y="73331"/>
                  <a:pt x="65021" y="73500"/>
                  <a:pt x="65246" y="73500"/>
                </a:cubicBezTo>
                <a:cubicBezTo>
                  <a:pt x="65442" y="73500"/>
                  <a:pt x="65639" y="73331"/>
                  <a:pt x="65639" y="73107"/>
                </a:cubicBezTo>
                <a:cubicBezTo>
                  <a:pt x="65639" y="72910"/>
                  <a:pt x="65442" y="72742"/>
                  <a:pt x="65246" y="72742"/>
                </a:cubicBezTo>
                <a:close/>
                <a:moveTo>
                  <a:pt x="47559" y="74707"/>
                </a:moveTo>
                <a:cubicBezTo>
                  <a:pt x="47334" y="74707"/>
                  <a:pt x="47166" y="74876"/>
                  <a:pt x="47166" y="75072"/>
                </a:cubicBezTo>
                <a:cubicBezTo>
                  <a:pt x="47166" y="75297"/>
                  <a:pt x="47334" y="75465"/>
                  <a:pt x="47559" y="75465"/>
                </a:cubicBezTo>
                <a:cubicBezTo>
                  <a:pt x="47756" y="75465"/>
                  <a:pt x="47952" y="75297"/>
                  <a:pt x="47952" y="75072"/>
                </a:cubicBezTo>
                <a:cubicBezTo>
                  <a:pt x="47952" y="74876"/>
                  <a:pt x="47756" y="74707"/>
                  <a:pt x="47559" y="74707"/>
                </a:cubicBezTo>
                <a:close/>
                <a:moveTo>
                  <a:pt x="49524" y="74707"/>
                </a:moveTo>
                <a:cubicBezTo>
                  <a:pt x="49300" y="74707"/>
                  <a:pt x="49131" y="74876"/>
                  <a:pt x="49131" y="75072"/>
                </a:cubicBezTo>
                <a:cubicBezTo>
                  <a:pt x="49131" y="75297"/>
                  <a:pt x="49300" y="75465"/>
                  <a:pt x="49524" y="75465"/>
                </a:cubicBezTo>
                <a:cubicBezTo>
                  <a:pt x="49721" y="75465"/>
                  <a:pt x="49917" y="75297"/>
                  <a:pt x="49917" y="75072"/>
                </a:cubicBezTo>
                <a:cubicBezTo>
                  <a:pt x="49917" y="74876"/>
                  <a:pt x="49721" y="74707"/>
                  <a:pt x="49524" y="74707"/>
                </a:cubicBezTo>
                <a:close/>
                <a:moveTo>
                  <a:pt x="51489" y="74707"/>
                </a:moveTo>
                <a:cubicBezTo>
                  <a:pt x="51265" y="74707"/>
                  <a:pt x="51096" y="74876"/>
                  <a:pt x="51096" y="75072"/>
                </a:cubicBezTo>
                <a:cubicBezTo>
                  <a:pt x="51096" y="75297"/>
                  <a:pt x="51265" y="75465"/>
                  <a:pt x="51489" y="75465"/>
                </a:cubicBezTo>
                <a:cubicBezTo>
                  <a:pt x="51686" y="75465"/>
                  <a:pt x="51882" y="75297"/>
                  <a:pt x="51882" y="75072"/>
                </a:cubicBezTo>
                <a:cubicBezTo>
                  <a:pt x="51882" y="74876"/>
                  <a:pt x="51686" y="74707"/>
                  <a:pt x="51489" y="74707"/>
                </a:cubicBezTo>
                <a:close/>
                <a:moveTo>
                  <a:pt x="53455" y="74707"/>
                </a:moveTo>
                <a:cubicBezTo>
                  <a:pt x="53230" y="74707"/>
                  <a:pt x="53062" y="74876"/>
                  <a:pt x="53062" y="75072"/>
                </a:cubicBezTo>
                <a:cubicBezTo>
                  <a:pt x="53062" y="75297"/>
                  <a:pt x="53230" y="75465"/>
                  <a:pt x="53455" y="75465"/>
                </a:cubicBezTo>
                <a:cubicBezTo>
                  <a:pt x="53651" y="75465"/>
                  <a:pt x="53848" y="75297"/>
                  <a:pt x="53848" y="75072"/>
                </a:cubicBezTo>
                <a:cubicBezTo>
                  <a:pt x="53848" y="74876"/>
                  <a:pt x="53651" y="74707"/>
                  <a:pt x="53455" y="74707"/>
                </a:cubicBezTo>
                <a:close/>
                <a:moveTo>
                  <a:pt x="55420" y="74707"/>
                </a:moveTo>
                <a:cubicBezTo>
                  <a:pt x="55195" y="74707"/>
                  <a:pt x="55027" y="74876"/>
                  <a:pt x="55027" y="75072"/>
                </a:cubicBezTo>
                <a:cubicBezTo>
                  <a:pt x="55027" y="75297"/>
                  <a:pt x="55195" y="75465"/>
                  <a:pt x="55420" y="75465"/>
                </a:cubicBezTo>
                <a:cubicBezTo>
                  <a:pt x="55616" y="75465"/>
                  <a:pt x="55813" y="75297"/>
                  <a:pt x="55813" y="75072"/>
                </a:cubicBezTo>
                <a:cubicBezTo>
                  <a:pt x="55813" y="74876"/>
                  <a:pt x="55616" y="74707"/>
                  <a:pt x="55420" y="74707"/>
                </a:cubicBezTo>
                <a:close/>
                <a:moveTo>
                  <a:pt x="57385" y="74707"/>
                </a:moveTo>
                <a:cubicBezTo>
                  <a:pt x="57160" y="74707"/>
                  <a:pt x="56992" y="74876"/>
                  <a:pt x="56992" y="75072"/>
                </a:cubicBezTo>
                <a:cubicBezTo>
                  <a:pt x="56992" y="75297"/>
                  <a:pt x="57160" y="75465"/>
                  <a:pt x="57385" y="75465"/>
                </a:cubicBezTo>
                <a:cubicBezTo>
                  <a:pt x="57582" y="75465"/>
                  <a:pt x="57778" y="75297"/>
                  <a:pt x="57778" y="75072"/>
                </a:cubicBezTo>
                <a:cubicBezTo>
                  <a:pt x="57778" y="74876"/>
                  <a:pt x="57582" y="74707"/>
                  <a:pt x="57385" y="74707"/>
                </a:cubicBezTo>
                <a:close/>
                <a:moveTo>
                  <a:pt x="59350" y="74707"/>
                </a:moveTo>
                <a:cubicBezTo>
                  <a:pt x="59126" y="74707"/>
                  <a:pt x="58957" y="74876"/>
                  <a:pt x="58957" y="75072"/>
                </a:cubicBezTo>
                <a:cubicBezTo>
                  <a:pt x="58957" y="75297"/>
                  <a:pt x="59126" y="75465"/>
                  <a:pt x="59350" y="75465"/>
                </a:cubicBezTo>
                <a:cubicBezTo>
                  <a:pt x="59547" y="75465"/>
                  <a:pt x="59743" y="75297"/>
                  <a:pt x="59743" y="75072"/>
                </a:cubicBezTo>
                <a:cubicBezTo>
                  <a:pt x="59743" y="74876"/>
                  <a:pt x="59547" y="74707"/>
                  <a:pt x="59350" y="74707"/>
                </a:cubicBezTo>
                <a:close/>
                <a:moveTo>
                  <a:pt x="61316" y="74707"/>
                </a:moveTo>
                <a:cubicBezTo>
                  <a:pt x="61091" y="74707"/>
                  <a:pt x="60922" y="74876"/>
                  <a:pt x="60922" y="75072"/>
                </a:cubicBezTo>
                <a:cubicBezTo>
                  <a:pt x="60922" y="75297"/>
                  <a:pt x="61091" y="75465"/>
                  <a:pt x="61316" y="75465"/>
                </a:cubicBezTo>
                <a:cubicBezTo>
                  <a:pt x="61512" y="75465"/>
                  <a:pt x="61709" y="75297"/>
                  <a:pt x="61709" y="75072"/>
                </a:cubicBezTo>
                <a:cubicBezTo>
                  <a:pt x="61709" y="74876"/>
                  <a:pt x="61512" y="74707"/>
                  <a:pt x="61316" y="74707"/>
                </a:cubicBezTo>
                <a:close/>
                <a:moveTo>
                  <a:pt x="63281" y="74707"/>
                </a:moveTo>
                <a:cubicBezTo>
                  <a:pt x="63056" y="74707"/>
                  <a:pt x="62888" y="74876"/>
                  <a:pt x="62888" y="75072"/>
                </a:cubicBezTo>
                <a:cubicBezTo>
                  <a:pt x="62888" y="75297"/>
                  <a:pt x="63056" y="75465"/>
                  <a:pt x="63281" y="75465"/>
                </a:cubicBezTo>
                <a:cubicBezTo>
                  <a:pt x="63477" y="75465"/>
                  <a:pt x="63674" y="75297"/>
                  <a:pt x="63674" y="75072"/>
                </a:cubicBezTo>
                <a:cubicBezTo>
                  <a:pt x="63674" y="74876"/>
                  <a:pt x="63477" y="74707"/>
                  <a:pt x="63281" y="74707"/>
                </a:cubicBezTo>
                <a:close/>
                <a:moveTo>
                  <a:pt x="65246" y="74707"/>
                </a:moveTo>
                <a:cubicBezTo>
                  <a:pt x="65021" y="74707"/>
                  <a:pt x="64853" y="74876"/>
                  <a:pt x="64853" y="75072"/>
                </a:cubicBezTo>
                <a:cubicBezTo>
                  <a:pt x="64853" y="75297"/>
                  <a:pt x="65021" y="75465"/>
                  <a:pt x="65246" y="75465"/>
                </a:cubicBezTo>
                <a:cubicBezTo>
                  <a:pt x="65442" y="75465"/>
                  <a:pt x="65639" y="75297"/>
                  <a:pt x="65639" y="75072"/>
                </a:cubicBezTo>
                <a:cubicBezTo>
                  <a:pt x="65639" y="74876"/>
                  <a:pt x="65442" y="74707"/>
                  <a:pt x="65246" y="74707"/>
                </a:cubicBezTo>
                <a:close/>
                <a:moveTo>
                  <a:pt x="47559" y="76672"/>
                </a:moveTo>
                <a:cubicBezTo>
                  <a:pt x="47334" y="76672"/>
                  <a:pt x="47166" y="76841"/>
                  <a:pt x="47166" y="77037"/>
                </a:cubicBezTo>
                <a:cubicBezTo>
                  <a:pt x="47166" y="77262"/>
                  <a:pt x="47334" y="77430"/>
                  <a:pt x="47559" y="77430"/>
                </a:cubicBezTo>
                <a:cubicBezTo>
                  <a:pt x="47756" y="77430"/>
                  <a:pt x="47952" y="77262"/>
                  <a:pt x="47952" y="77037"/>
                </a:cubicBezTo>
                <a:cubicBezTo>
                  <a:pt x="47952" y="76841"/>
                  <a:pt x="47756" y="76672"/>
                  <a:pt x="47559" y="76672"/>
                </a:cubicBezTo>
                <a:close/>
                <a:moveTo>
                  <a:pt x="49524" y="76672"/>
                </a:moveTo>
                <a:cubicBezTo>
                  <a:pt x="49300" y="76672"/>
                  <a:pt x="49131" y="76841"/>
                  <a:pt x="49131" y="77037"/>
                </a:cubicBezTo>
                <a:cubicBezTo>
                  <a:pt x="49131" y="77262"/>
                  <a:pt x="49300" y="77430"/>
                  <a:pt x="49524" y="77430"/>
                </a:cubicBezTo>
                <a:cubicBezTo>
                  <a:pt x="49721" y="77430"/>
                  <a:pt x="49917" y="77262"/>
                  <a:pt x="49917" y="77037"/>
                </a:cubicBezTo>
                <a:cubicBezTo>
                  <a:pt x="49917" y="76841"/>
                  <a:pt x="49721" y="76672"/>
                  <a:pt x="49524" y="76672"/>
                </a:cubicBezTo>
                <a:close/>
                <a:moveTo>
                  <a:pt x="51489" y="76672"/>
                </a:moveTo>
                <a:cubicBezTo>
                  <a:pt x="51265" y="76672"/>
                  <a:pt x="51096" y="76841"/>
                  <a:pt x="51096" y="77037"/>
                </a:cubicBezTo>
                <a:cubicBezTo>
                  <a:pt x="51096" y="77262"/>
                  <a:pt x="51265" y="77430"/>
                  <a:pt x="51489" y="77430"/>
                </a:cubicBezTo>
                <a:cubicBezTo>
                  <a:pt x="51686" y="77430"/>
                  <a:pt x="51882" y="77262"/>
                  <a:pt x="51882" y="77037"/>
                </a:cubicBezTo>
                <a:cubicBezTo>
                  <a:pt x="51882" y="76841"/>
                  <a:pt x="51686" y="76672"/>
                  <a:pt x="51489" y="76672"/>
                </a:cubicBezTo>
                <a:close/>
                <a:moveTo>
                  <a:pt x="53455" y="76672"/>
                </a:moveTo>
                <a:cubicBezTo>
                  <a:pt x="53230" y="76672"/>
                  <a:pt x="53062" y="76841"/>
                  <a:pt x="53062" y="77037"/>
                </a:cubicBezTo>
                <a:cubicBezTo>
                  <a:pt x="53062" y="77262"/>
                  <a:pt x="53230" y="77430"/>
                  <a:pt x="53455" y="77430"/>
                </a:cubicBezTo>
                <a:cubicBezTo>
                  <a:pt x="53651" y="77430"/>
                  <a:pt x="53848" y="77262"/>
                  <a:pt x="53848" y="77037"/>
                </a:cubicBezTo>
                <a:cubicBezTo>
                  <a:pt x="53848" y="76841"/>
                  <a:pt x="53651" y="76672"/>
                  <a:pt x="53455" y="76672"/>
                </a:cubicBezTo>
                <a:close/>
                <a:moveTo>
                  <a:pt x="55420" y="76672"/>
                </a:moveTo>
                <a:cubicBezTo>
                  <a:pt x="55195" y="76672"/>
                  <a:pt x="55027" y="76841"/>
                  <a:pt x="55027" y="77037"/>
                </a:cubicBezTo>
                <a:cubicBezTo>
                  <a:pt x="55027" y="77262"/>
                  <a:pt x="55195" y="77430"/>
                  <a:pt x="55420" y="77430"/>
                </a:cubicBezTo>
                <a:cubicBezTo>
                  <a:pt x="55616" y="77430"/>
                  <a:pt x="55813" y="77262"/>
                  <a:pt x="55813" y="77037"/>
                </a:cubicBezTo>
                <a:cubicBezTo>
                  <a:pt x="55813" y="76841"/>
                  <a:pt x="55616" y="76672"/>
                  <a:pt x="55420" y="76672"/>
                </a:cubicBezTo>
                <a:close/>
                <a:moveTo>
                  <a:pt x="57385" y="76672"/>
                </a:moveTo>
                <a:cubicBezTo>
                  <a:pt x="57160" y="76672"/>
                  <a:pt x="56992" y="76841"/>
                  <a:pt x="56992" y="77037"/>
                </a:cubicBezTo>
                <a:cubicBezTo>
                  <a:pt x="56992" y="77262"/>
                  <a:pt x="57160" y="77430"/>
                  <a:pt x="57385" y="77430"/>
                </a:cubicBezTo>
                <a:cubicBezTo>
                  <a:pt x="57582" y="77430"/>
                  <a:pt x="57778" y="77262"/>
                  <a:pt x="57778" y="77037"/>
                </a:cubicBezTo>
                <a:cubicBezTo>
                  <a:pt x="57778" y="76841"/>
                  <a:pt x="57582" y="76672"/>
                  <a:pt x="57385" y="76672"/>
                </a:cubicBezTo>
                <a:close/>
                <a:moveTo>
                  <a:pt x="59350" y="76672"/>
                </a:moveTo>
                <a:cubicBezTo>
                  <a:pt x="59126" y="76672"/>
                  <a:pt x="58957" y="76841"/>
                  <a:pt x="58957" y="77037"/>
                </a:cubicBezTo>
                <a:cubicBezTo>
                  <a:pt x="58957" y="77262"/>
                  <a:pt x="59126" y="77430"/>
                  <a:pt x="59350" y="77430"/>
                </a:cubicBezTo>
                <a:cubicBezTo>
                  <a:pt x="59547" y="77430"/>
                  <a:pt x="59743" y="77262"/>
                  <a:pt x="59743" y="77037"/>
                </a:cubicBezTo>
                <a:cubicBezTo>
                  <a:pt x="59743" y="76841"/>
                  <a:pt x="59547" y="76672"/>
                  <a:pt x="59350" y="76672"/>
                </a:cubicBezTo>
                <a:close/>
                <a:moveTo>
                  <a:pt x="61316" y="76672"/>
                </a:moveTo>
                <a:cubicBezTo>
                  <a:pt x="61091" y="76672"/>
                  <a:pt x="60922" y="76841"/>
                  <a:pt x="60922" y="77037"/>
                </a:cubicBezTo>
                <a:cubicBezTo>
                  <a:pt x="60922" y="77262"/>
                  <a:pt x="61091" y="77430"/>
                  <a:pt x="61316" y="77430"/>
                </a:cubicBezTo>
                <a:cubicBezTo>
                  <a:pt x="61512" y="77430"/>
                  <a:pt x="61709" y="77262"/>
                  <a:pt x="61709" y="77037"/>
                </a:cubicBezTo>
                <a:cubicBezTo>
                  <a:pt x="61709" y="76841"/>
                  <a:pt x="61512" y="76672"/>
                  <a:pt x="61316" y="76672"/>
                </a:cubicBezTo>
                <a:close/>
                <a:moveTo>
                  <a:pt x="63281" y="76672"/>
                </a:moveTo>
                <a:cubicBezTo>
                  <a:pt x="63056" y="76672"/>
                  <a:pt x="62888" y="76841"/>
                  <a:pt x="62888" y="77037"/>
                </a:cubicBezTo>
                <a:cubicBezTo>
                  <a:pt x="62888" y="77262"/>
                  <a:pt x="63056" y="77430"/>
                  <a:pt x="63281" y="77430"/>
                </a:cubicBezTo>
                <a:cubicBezTo>
                  <a:pt x="63477" y="77430"/>
                  <a:pt x="63674" y="77262"/>
                  <a:pt x="63674" y="77037"/>
                </a:cubicBezTo>
                <a:cubicBezTo>
                  <a:pt x="63674" y="76841"/>
                  <a:pt x="63477" y="76672"/>
                  <a:pt x="63281" y="76672"/>
                </a:cubicBezTo>
                <a:close/>
                <a:moveTo>
                  <a:pt x="65246" y="76672"/>
                </a:moveTo>
                <a:cubicBezTo>
                  <a:pt x="65021" y="76672"/>
                  <a:pt x="64853" y="76841"/>
                  <a:pt x="64853" y="77037"/>
                </a:cubicBezTo>
                <a:cubicBezTo>
                  <a:pt x="64853" y="77262"/>
                  <a:pt x="65021" y="77430"/>
                  <a:pt x="65246" y="77430"/>
                </a:cubicBezTo>
                <a:cubicBezTo>
                  <a:pt x="65442" y="77430"/>
                  <a:pt x="65639" y="77262"/>
                  <a:pt x="65639" y="77037"/>
                </a:cubicBezTo>
                <a:cubicBezTo>
                  <a:pt x="65639" y="76841"/>
                  <a:pt x="65442" y="76672"/>
                  <a:pt x="65246" y="76672"/>
                </a:cubicBezTo>
                <a:close/>
                <a:moveTo>
                  <a:pt x="47559" y="78638"/>
                </a:moveTo>
                <a:cubicBezTo>
                  <a:pt x="47334" y="78638"/>
                  <a:pt x="47166" y="78806"/>
                  <a:pt x="47166" y="79003"/>
                </a:cubicBezTo>
                <a:cubicBezTo>
                  <a:pt x="47166" y="79227"/>
                  <a:pt x="47334" y="79396"/>
                  <a:pt x="47559" y="79396"/>
                </a:cubicBezTo>
                <a:cubicBezTo>
                  <a:pt x="47756" y="79396"/>
                  <a:pt x="47952" y="79227"/>
                  <a:pt x="47952" y="79003"/>
                </a:cubicBezTo>
                <a:cubicBezTo>
                  <a:pt x="47952" y="78806"/>
                  <a:pt x="47756" y="78638"/>
                  <a:pt x="47559" y="78638"/>
                </a:cubicBezTo>
                <a:close/>
                <a:moveTo>
                  <a:pt x="49524" y="78638"/>
                </a:moveTo>
                <a:cubicBezTo>
                  <a:pt x="49300" y="78638"/>
                  <a:pt x="49131" y="78806"/>
                  <a:pt x="49131" y="79003"/>
                </a:cubicBezTo>
                <a:cubicBezTo>
                  <a:pt x="49131" y="79227"/>
                  <a:pt x="49300" y="79396"/>
                  <a:pt x="49524" y="79396"/>
                </a:cubicBezTo>
                <a:cubicBezTo>
                  <a:pt x="49721" y="79396"/>
                  <a:pt x="49917" y="79227"/>
                  <a:pt x="49917" y="79003"/>
                </a:cubicBezTo>
                <a:cubicBezTo>
                  <a:pt x="49917" y="78806"/>
                  <a:pt x="49721" y="78638"/>
                  <a:pt x="49524" y="78638"/>
                </a:cubicBezTo>
                <a:close/>
                <a:moveTo>
                  <a:pt x="51489" y="78638"/>
                </a:moveTo>
                <a:cubicBezTo>
                  <a:pt x="51265" y="78638"/>
                  <a:pt x="51096" y="78806"/>
                  <a:pt x="51096" y="79003"/>
                </a:cubicBezTo>
                <a:cubicBezTo>
                  <a:pt x="51096" y="79227"/>
                  <a:pt x="51265" y="79396"/>
                  <a:pt x="51489" y="79396"/>
                </a:cubicBezTo>
                <a:cubicBezTo>
                  <a:pt x="51686" y="79396"/>
                  <a:pt x="51882" y="79227"/>
                  <a:pt x="51882" y="79003"/>
                </a:cubicBezTo>
                <a:cubicBezTo>
                  <a:pt x="51882" y="78806"/>
                  <a:pt x="51686" y="78638"/>
                  <a:pt x="51489" y="78638"/>
                </a:cubicBezTo>
                <a:close/>
                <a:moveTo>
                  <a:pt x="53455" y="78638"/>
                </a:moveTo>
                <a:cubicBezTo>
                  <a:pt x="53230" y="78638"/>
                  <a:pt x="53062" y="78806"/>
                  <a:pt x="53062" y="79003"/>
                </a:cubicBezTo>
                <a:cubicBezTo>
                  <a:pt x="53062" y="79227"/>
                  <a:pt x="53230" y="79396"/>
                  <a:pt x="53455" y="79396"/>
                </a:cubicBezTo>
                <a:cubicBezTo>
                  <a:pt x="53651" y="79396"/>
                  <a:pt x="53848" y="79227"/>
                  <a:pt x="53848" y="79003"/>
                </a:cubicBezTo>
                <a:cubicBezTo>
                  <a:pt x="53848" y="78806"/>
                  <a:pt x="53651" y="78638"/>
                  <a:pt x="53455" y="78638"/>
                </a:cubicBezTo>
                <a:close/>
                <a:moveTo>
                  <a:pt x="55420" y="78638"/>
                </a:moveTo>
                <a:cubicBezTo>
                  <a:pt x="55195" y="78638"/>
                  <a:pt x="55027" y="78806"/>
                  <a:pt x="55027" y="79003"/>
                </a:cubicBezTo>
                <a:cubicBezTo>
                  <a:pt x="55027" y="79227"/>
                  <a:pt x="55195" y="79396"/>
                  <a:pt x="55420" y="79396"/>
                </a:cubicBezTo>
                <a:cubicBezTo>
                  <a:pt x="55616" y="79396"/>
                  <a:pt x="55813" y="79227"/>
                  <a:pt x="55813" y="79003"/>
                </a:cubicBezTo>
                <a:cubicBezTo>
                  <a:pt x="55813" y="78806"/>
                  <a:pt x="55616" y="78638"/>
                  <a:pt x="55420" y="78638"/>
                </a:cubicBezTo>
                <a:close/>
                <a:moveTo>
                  <a:pt x="57385" y="78638"/>
                </a:moveTo>
                <a:cubicBezTo>
                  <a:pt x="57160" y="78638"/>
                  <a:pt x="56992" y="78806"/>
                  <a:pt x="56992" y="79003"/>
                </a:cubicBezTo>
                <a:cubicBezTo>
                  <a:pt x="56992" y="79227"/>
                  <a:pt x="57160" y="79396"/>
                  <a:pt x="57385" y="79396"/>
                </a:cubicBezTo>
                <a:cubicBezTo>
                  <a:pt x="57582" y="79396"/>
                  <a:pt x="57778" y="79227"/>
                  <a:pt x="57778" y="79003"/>
                </a:cubicBezTo>
                <a:cubicBezTo>
                  <a:pt x="57778" y="78806"/>
                  <a:pt x="57582" y="78638"/>
                  <a:pt x="57385" y="78638"/>
                </a:cubicBezTo>
                <a:close/>
                <a:moveTo>
                  <a:pt x="59350" y="78638"/>
                </a:moveTo>
                <a:cubicBezTo>
                  <a:pt x="59126" y="78638"/>
                  <a:pt x="58957" y="78806"/>
                  <a:pt x="58957" y="79003"/>
                </a:cubicBezTo>
                <a:cubicBezTo>
                  <a:pt x="58957" y="79227"/>
                  <a:pt x="59126" y="79396"/>
                  <a:pt x="59350" y="79396"/>
                </a:cubicBezTo>
                <a:cubicBezTo>
                  <a:pt x="59547" y="79396"/>
                  <a:pt x="59743" y="79227"/>
                  <a:pt x="59743" y="79003"/>
                </a:cubicBezTo>
                <a:cubicBezTo>
                  <a:pt x="59743" y="78806"/>
                  <a:pt x="59547" y="78638"/>
                  <a:pt x="59350" y="78638"/>
                </a:cubicBezTo>
                <a:close/>
                <a:moveTo>
                  <a:pt x="61316" y="78638"/>
                </a:moveTo>
                <a:cubicBezTo>
                  <a:pt x="61091" y="78638"/>
                  <a:pt x="60922" y="78806"/>
                  <a:pt x="60922" y="79003"/>
                </a:cubicBezTo>
                <a:cubicBezTo>
                  <a:pt x="60922" y="79227"/>
                  <a:pt x="61091" y="79396"/>
                  <a:pt x="61316" y="79396"/>
                </a:cubicBezTo>
                <a:cubicBezTo>
                  <a:pt x="61512" y="79396"/>
                  <a:pt x="61709" y="79227"/>
                  <a:pt x="61709" y="79003"/>
                </a:cubicBezTo>
                <a:cubicBezTo>
                  <a:pt x="61709" y="78806"/>
                  <a:pt x="61512" y="78638"/>
                  <a:pt x="61316" y="78638"/>
                </a:cubicBezTo>
                <a:close/>
                <a:moveTo>
                  <a:pt x="45594" y="80603"/>
                </a:moveTo>
                <a:cubicBezTo>
                  <a:pt x="45369" y="80603"/>
                  <a:pt x="45201" y="80771"/>
                  <a:pt x="45201" y="80968"/>
                </a:cubicBezTo>
                <a:cubicBezTo>
                  <a:pt x="45201" y="81192"/>
                  <a:pt x="45369" y="81361"/>
                  <a:pt x="45594" y="81361"/>
                </a:cubicBezTo>
                <a:cubicBezTo>
                  <a:pt x="45790" y="81361"/>
                  <a:pt x="45987" y="81192"/>
                  <a:pt x="45987" y="80968"/>
                </a:cubicBezTo>
                <a:cubicBezTo>
                  <a:pt x="45987" y="80771"/>
                  <a:pt x="45790" y="80603"/>
                  <a:pt x="45594" y="80603"/>
                </a:cubicBezTo>
                <a:close/>
                <a:moveTo>
                  <a:pt x="47559" y="80603"/>
                </a:moveTo>
                <a:cubicBezTo>
                  <a:pt x="47334" y="80603"/>
                  <a:pt x="47166" y="80771"/>
                  <a:pt x="47166" y="80968"/>
                </a:cubicBezTo>
                <a:cubicBezTo>
                  <a:pt x="47166" y="81192"/>
                  <a:pt x="47334" y="81361"/>
                  <a:pt x="47559" y="81361"/>
                </a:cubicBezTo>
                <a:cubicBezTo>
                  <a:pt x="47756" y="81361"/>
                  <a:pt x="47952" y="81192"/>
                  <a:pt x="47952" y="80968"/>
                </a:cubicBezTo>
                <a:cubicBezTo>
                  <a:pt x="47952" y="80771"/>
                  <a:pt x="47756" y="80603"/>
                  <a:pt x="47559" y="80603"/>
                </a:cubicBezTo>
                <a:close/>
                <a:moveTo>
                  <a:pt x="49524" y="80603"/>
                </a:moveTo>
                <a:cubicBezTo>
                  <a:pt x="49300" y="80603"/>
                  <a:pt x="49131" y="80771"/>
                  <a:pt x="49131" y="80968"/>
                </a:cubicBezTo>
                <a:cubicBezTo>
                  <a:pt x="49131" y="81192"/>
                  <a:pt x="49300" y="81361"/>
                  <a:pt x="49524" y="81361"/>
                </a:cubicBezTo>
                <a:cubicBezTo>
                  <a:pt x="49721" y="81361"/>
                  <a:pt x="49917" y="81192"/>
                  <a:pt x="49917" y="80968"/>
                </a:cubicBezTo>
                <a:cubicBezTo>
                  <a:pt x="49917" y="80771"/>
                  <a:pt x="49721" y="80603"/>
                  <a:pt x="49524" y="80603"/>
                </a:cubicBezTo>
                <a:close/>
                <a:moveTo>
                  <a:pt x="51489" y="80603"/>
                </a:moveTo>
                <a:cubicBezTo>
                  <a:pt x="51265" y="80603"/>
                  <a:pt x="51096" y="80771"/>
                  <a:pt x="51096" y="80968"/>
                </a:cubicBezTo>
                <a:cubicBezTo>
                  <a:pt x="51096" y="81192"/>
                  <a:pt x="51265" y="81361"/>
                  <a:pt x="51489" y="81361"/>
                </a:cubicBezTo>
                <a:cubicBezTo>
                  <a:pt x="51686" y="81361"/>
                  <a:pt x="51882" y="81192"/>
                  <a:pt x="51882" y="80968"/>
                </a:cubicBezTo>
                <a:cubicBezTo>
                  <a:pt x="51882" y="80771"/>
                  <a:pt x="51686" y="80603"/>
                  <a:pt x="51489" y="80603"/>
                </a:cubicBezTo>
                <a:close/>
                <a:moveTo>
                  <a:pt x="53455" y="80603"/>
                </a:moveTo>
                <a:cubicBezTo>
                  <a:pt x="53230" y="80603"/>
                  <a:pt x="53062" y="80771"/>
                  <a:pt x="53062" y="80968"/>
                </a:cubicBezTo>
                <a:cubicBezTo>
                  <a:pt x="53062" y="81192"/>
                  <a:pt x="53230" y="81361"/>
                  <a:pt x="53455" y="81361"/>
                </a:cubicBezTo>
                <a:cubicBezTo>
                  <a:pt x="53651" y="81361"/>
                  <a:pt x="53848" y="81192"/>
                  <a:pt x="53848" y="80968"/>
                </a:cubicBezTo>
                <a:cubicBezTo>
                  <a:pt x="53848" y="80771"/>
                  <a:pt x="53651" y="80603"/>
                  <a:pt x="53455" y="80603"/>
                </a:cubicBezTo>
                <a:close/>
                <a:moveTo>
                  <a:pt x="55420" y="80603"/>
                </a:moveTo>
                <a:cubicBezTo>
                  <a:pt x="55195" y="80603"/>
                  <a:pt x="55027" y="80771"/>
                  <a:pt x="55027" y="80968"/>
                </a:cubicBezTo>
                <a:cubicBezTo>
                  <a:pt x="55027" y="81192"/>
                  <a:pt x="55195" y="81361"/>
                  <a:pt x="55420" y="81361"/>
                </a:cubicBezTo>
                <a:cubicBezTo>
                  <a:pt x="55616" y="81361"/>
                  <a:pt x="55813" y="81192"/>
                  <a:pt x="55813" y="80968"/>
                </a:cubicBezTo>
                <a:cubicBezTo>
                  <a:pt x="55813" y="80771"/>
                  <a:pt x="55616" y="80603"/>
                  <a:pt x="55420" y="80603"/>
                </a:cubicBezTo>
                <a:close/>
                <a:moveTo>
                  <a:pt x="57385" y="80603"/>
                </a:moveTo>
                <a:cubicBezTo>
                  <a:pt x="57160" y="80603"/>
                  <a:pt x="56992" y="80771"/>
                  <a:pt x="56992" y="80968"/>
                </a:cubicBezTo>
                <a:cubicBezTo>
                  <a:pt x="56992" y="81192"/>
                  <a:pt x="57160" y="81361"/>
                  <a:pt x="57385" y="81361"/>
                </a:cubicBezTo>
                <a:cubicBezTo>
                  <a:pt x="57582" y="81361"/>
                  <a:pt x="57778" y="81192"/>
                  <a:pt x="57778" y="80968"/>
                </a:cubicBezTo>
                <a:cubicBezTo>
                  <a:pt x="57778" y="80771"/>
                  <a:pt x="57582" y="80603"/>
                  <a:pt x="57385" y="80603"/>
                </a:cubicBezTo>
                <a:close/>
                <a:moveTo>
                  <a:pt x="59350" y="80603"/>
                </a:moveTo>
                <a:cubicBezTo>
                  <a:pt x="59126" y="80603"/>
                  <a:pt x="58957" y="80771"/>
                  <a:pt x="58957" y="80968"/>
                </a:cubicBezTo>
                <a:cubicBezTo>
                  <a:pt x="58957" y="81192"/>
                  <a:pt x="59126" y="81361"/>
                  <a:pt x="59350" y="81361"/>
                </a:cubicBezTo>
                <a:cubicBezTo>
                  <a:pt x="59547" y="81361"/>
                  <a:pt x="59743" y="81192"/>
                  <a:pt x="59743" y="80968"/>
                </a:cubicBezTo>
                <a:cubicBezTo>
                  <a:pt x="59743" y="80771"/>
                  <a:pt x="59547" y="80603"/>
                  <a:pt x="59350" y="80603"/>
                </a:cubicBezTo>
                <a:close/>
                <a:moveTo>
                  <a:pt x="61316" y="80603"/>
                </a:moveTo>
                <a:cubicBezTo>
                  <a:pt x="61091" y="80603"/>
                  <a:pt x="60922" y="80771"/>
                  <a:pt x="60922" y="80968"/>
                </a:cubicBezTo>
                <a:cubicBezTo>
                  <a:pt x="60922" y="81192"/>
                  <a:pt x="61091" y="81361"/>
                  <a:pt x="61316" y="81361"/>
                </a:cubicBezTo>
                <a:cubicBezTo>
                  <a:pt x="61512" y="81361"/>
                  <a:pt x="61709" y="81192"/>
                  <a:pt x="61709" y="80968"/>
                </a:cubicBezTo>
                <a:cubicBezTo>
                  <a:pt x="61709" y="80771"/>
                  <a:pt x="61512" y="80603"/>
                  <a:pt x="61316" y="80603"/>
                </a:cubicBezTo>
                <a:close/>
                <a:moveTo>
                  <a:pt x="45594" y="82568"/>
                </a:moveTo>
                <a:cubicBezTo>
                  <a:pt x="45369" y="82568"/>
                  <a:pt x="45201" y="82737"/>
                  <a:pt x="45201" y="82933"/>
                </a:cubicBezTo>
                <a:cubicBezTo>
                  <a:pt x="45201" y="83158"/>
                  <a:pt x="45369" y="83326"/>
                  <a:pt x="45594" y="83326"/>
                </a:cubicBezTo>
                <a:cubicBezTo>
                  <a:pt x="45790" y="83326"/>
                  <a:pt x="45987" y="83158"/>
                  <a:pt x="45987" y="82933"/>
                </a:cubicBezTo>
                <a:cubicBezTo>
                  <a:pt x="45987" y="82737"/>
                  <a:pt x="45790" y="82568"/>
                  <a:pt x="45594" y="82568"/>
                </a:cubicBezTo>
                <a:close/>
                <a:moveTo>
                  <a:pt x="47559" y="82568"/>
                </a:moveTo>
                <a:cubicBezTo>
                  <a:pt x="47334" y="82568"/>
                  <a:pt x="47166" y="82737"/>
                  <a:pt x="47166" y="82933"/>
                </a:cubicBezTo>
                <a:cubicBezTo>
                  <a:pt x="47166" y="83158"/>
                  <a:pt x="47334" y="83326"/>
                  <a:pt x="47559" y="83326"/>
                </a:cubicBezTo>
                <a:cubicBezTo>
                  <a:pt x="47756" y="83326"/>
                  <a:pt x="47952" y="83158"/>
                  <a:pt x="47952" y="82933"/>
                </a:cubicBezTo>
                <a:cubicBezTo>
                  <a:pt x="47952" y="82737"/>
                  <a:pt x="47756" y="82568"/>
                  <a:pt x="47559" y="82568"/>
                </a:cubicBezTo>
                <a:close/>
                <a:moveTo>
                  <a:pt x="49524" y="82568"/>
                </a:moveTo>
                <a:cubicBezTo>
                  <a:pt x="49300" y="82568"/>
                  <a:pt x="49131" y="82737"/>
                  <a:pt x="49131" y="82933"/>
                </a:cubicBezTo>
                <a:cubicBezTo>
                  <a:pt x="49131" y="83158"/>
                  <a:pt x="49300" y="83326"/>
                  <a:pt x="49524" y="83326"/>
                </a:cubicBezTo>
                <a:cubicBezTo>
                  <a:pt x="49721" y="83326"/>
                  <a:pt x="49917" y="83158"/>
                  <a:pt x="49917" y="82933"/>
                </a:cubicBezTo>
                <a:cubicBezTo>
                  <a:pt x="49917" y="82737"/>
                  <a:pt x="49721" y="82568"/>
                  <a:pt x="49524" y="82568"/>
                </a:cubicBezTo>
                <a:close/>
                <a:moveTo>
                  <a:pt x="51489" y="82568"/>
                </a:moveTo>
                <a:cubicBezTo>
                  <a:pt x="51265" y="82568"/>
                  <a:pt x="51096" y="82737"/>
                  <a:pt x="51096" y="82933"/>
                </a:cubicBezTo>
                <a:cubicBezTo>
                  <a:pt x="51096" y="83158"/>
                  <a:pt x="51265" y="83326"/>
                  <a:pt x="51489" y="83326"/>
                </a:cubicBezTo>
                <a:cubicBezTo>
                  <a:pt x="51686" y="83326"/>
                  <a:pt x="51882" y="83158"/>
                  <a:pt x="51882" y="82933"/>
                </a:cubicBezTo>
                <a:cubicBezTo>
                  <a:pt x="51882" y="82737"/>
                  <a:pt x="51686" y="82568"/>
                  <a:pt x="51489" y="82568"/>
                </a:cubicBezTo>
                <a:close/>
                <a:moveTo>
                  <a:pt x="53455" y="82568"/>
                </a:moveTo>
                <a:cubicBezTo>
                  <a:pt x="53230" y="82568"/>
                  <a:pt x="53062" y="82737"/>
                  <a:pt x="53062" y="82933"/>
                </a:cubicBezTo>
                <a:cubicBezTo>
                  <a:pt x="53062" y="83158"/>
                  <a:pt x="53230" y="83326"/>
                  <a:pt x="53455" y="83326"/>
                </a:cubicBezTo>
                <a:cubicBezTo>
                  <a:pt x="53651" y="83326"/>
                  <a:pt x="53848" y="83158"/>
                  <a:pt x="53848" y="82933"/>
                </a:cubicBezTo>
                <a:cubicBezTo>
                  <a:pt x="53848" y="82737"/>
                  <a:pt x="53651" y="82568"/>
                  <a:pt x="53455" y="82568"/>
                </a:cubicBezTo>
                <a:close/>
                <a:moveTo>
                  <a:pt x="55420" y="82568"/>
                </a:moveTo>
                <a:cubicBezTo>
                  <a:pt x="55195" y="82568"/>
                  <a:pt x="55027" y="82737"/>
                  <a:pt x="55027" y="82933"/>
                </a:cubicBezTo>
                <a:cubicBezTo>
                  <a:pt x="55027" y="83158"/>
                  <a:pt x="55195" y="83326"/>
                  <a:pt x="55420" y="83326"/>
                </a:cubicBezTo>
                <a:cubicBezTo>
                  <a:pt x="55616" y="83326"/>
                  <a:pt x="55813" y="83158"/>
                  <a:pt x="55813" y="82933"/>
                </a:cubicBezTo>
                <a:cubicBezTo>
                  <a:pt x="55813" y="82737"/>
                  <a:pt x="55616" y="82568"/>
                  <a:pt x="55420" y="82568"/>
                </a:cubicBezTo>
                <a:close/>
                <a:moveTo>
                  <a:pt x="57385" y="82568"/>
                </a:moveTo>
                <a:cubicBezTo>
                  <a:pt x="57160" y="82568"/>
                  <a:pt x="56992" y="82737"/>
                  <a:pt x="56992" y="82933"/>
                </a:cubicBezTo>
                <a:cubicBezTo>
                  <a:pt x="56992" y="83158"/>
                  <a:pt x="57160" y="83326"/>
                  <a:pt x="57385" y="83326"/>
                </a:cubicBezTo>
                <a:cubicBezTo>
                  <a:pt x="57582" y="83326"/>
                  <a:pt x="57778" y="83158"/>
                  <a:pt x="57778" y="82933"/>
                </a:cubicBezTo>
                <a:cubicBezTo>
                  <a:pt x="57778" y="82737"/>
                  <a:pt x="57582" y="82568"/>
                  <a:pt x="57385" y="82568"/>
                </a:cubicBezTo>
                <a:close/>
                <a:moveTo>
                  <a:pt x="59350" y="82568"/>
                </a:moveTo>
                <a:cubicBezTo>
                  <a:pt x="59126" y="82568"/>
                  <a:pt x="58957" y="82737"/>
                  <a:pt x="58957" y="82933"/>
                </a:cubicBezTo>
                <a:cubicBezTo>
                  <a:pt x="58957" y="83158"/>
                  <a:pt x="59126" y="83326"/>
                  <a:pt x="59350" y="83326"/>
                </a:cubicBezTo>
                <a:cubicBezTo>
                  <a:pt x="59547" y="83326"/>
                  <a:pt x="59743" y="83158"/>
                  <a:pt x="59743" y="82933"/>
                </a:cubicBezTo>
                <a:cubicBezTo>
                  <a:pt x="59743" y="82737"/>
                  <a:pt x="59547" y="82568"/>
                  <a:pt x="59350" y="82568"/>
                </a:cubicBezTo>
                <a:close/>
                <a:moveTo>
                  <a:pt x="61316" y="82568"/>
                </a:moveTo>
                <a:cubicBezTo>
                  <a:pt x="61091" y="82568"/>
                  <a:pt x="60922" y="82737"/>
                  <a:pt x="60922" y="82933"/>
                </a:cubicBezTo>
                <a:cubicBezTo>
                  <a:pt x="60922" y="83158"/>
                  <a:pt x="61091" y="83326"/>
                  <a:pt x="61316" y="83326"/>
                </a:cubicBezTo>
                <a:cubicBezTo>
                  <a:pt x="61512" y="83326"/>
                  <a:pt x="61709" y="83158"/>
                  <a:pt x="61709" y="82933"/>
                </a:cubicBezTo>
                <a:cubicBezTo>
                  <a:pt x="61709" y="82737"/>
                  <a:pt x="61512" y="82568"/>
                  <a:pt x="61316" y="82568"/>
                </a:cubicBezTo>
                <a:close/>
                <a:moveTo>
                  <a:pt x="45594" y="84533"/>
                </a:moveTo>
                <a:cubicBezTo>
                  <a:pt x="45369" y="84533"/>
                  <a:pt x="45201" y="84702"/>
                  <a:pt x="45201" y="84898"/>
                </a:cubicBezTo>
                <a:cubicBezTo>
                  <a:pt x="45201" y="85123"/>
                  <a:pt x="45369" y="85291"/>
                  <a:pt x="45594" y="85291"/>
                </a:cubicBezTo>
                <a:cubicBezTo>
                  <a:pt x="45790" y="85291"/>
                  <a:pt x="45987" y="85123"/>
                  <a:pt x="45987" y="84898"/>
                </a:cubicBezTo>
                <a:cubicBezTo>
                  <a:pt x="45987" y="84702"/>
                  <a:pt x="45790" y="84533"/>
                  <a:pt x="45594" y="84533"/>
                </a:cubicBezTo>
                <a:close/>
                <a:moveTo>
                  <a:pt x="47559" y="84533"/>
                </a:moveTo>
                <a:cubicBezTo>
                  <a:pt x="47334" y="84533"/>
                  <a:pt x="47166" y="84702"/>
                  <a:pt x="47166" y="84898"/>
                </a:cubicBezTo>
                <a:cubicBezTo>
                  <a:pt x="47166" y="85123"/>
                  <a:pt x="47334" y="85291"/>
                  <a:pt x="47559" y="85291"/>
                </a:cubicBezTo>
                <a:cubicBezTo>
                  <a:pt x="47756" y="85291"/>
                  <a:pt x="47952" y="85123"/>
                  <a:pt x="47952" y="84898"/>
                </a:cubicBezTo>
                <a:cubicBezTo>
                  <a:pt x="47952" y="84702"/>
                  <a:pt x="47756" y="84533"/>
                  <a:pt x="47559" y="84533"/>
                </a:cubicBezTo>
                <a:close/>
                <a:moveTo>
                  <a:pt x="49524" y="84533"/>
                </a:moveTo>
                <a:cubicBezTo>
                  <a:pt x="49300" y="84533"/>
                  <a:pt x="49131" y="84702"/>
                  <a:pt x="49131" y="84898"/>
                </a:cubicBezTo>
                <a:cubicBezTo>
                  <a:pt x="49131" y="85123"/>
                  <a:pt x="49300" y="85291"/>
                  <a:pt x="49524" y="85291"/>
                </a:cubicBezTo>
                <a:cubicBezTo>
                  <a:pt x="49721" y="85291"/>
                  <a:pt x="49917" y="85123"/>
                  <a:pt x="49917" y="84898"/>
                </a:cubicBezTo>
                <a:cubicBezTo>
                  <a:pt x="49917" y="84702"/>
                  <a:pt x="49721" y="84533"/>
                  <a:pt x="49524" y="84533"/>
                </a:cubicBezTo>
                <a:close/>
                <a:moveTo>
                  <a:pt x="51489" y="84533"/>
                </a:moveTo>
                <a:cubicBezTo>
                  <a:pt x="51265" y="84533"/>
                  <a:pt x="51096" y="84702"/>
                  <a:pt x="51096" y="84898"/>
                </a:cubicBezTo>
                <a:cubicBezTo>
                  <a:pt x="51096" y="85123"/>
                  <a:pt x="51265" y="85291"/>
                  <a:pt x="51489" y="85291"/>
                </a:cubicBezTo>
                <a:cubicBezTo>
                  <a:pt x="51686" y="85291"/>
                  <a:pt x="51882" y="85123"/>
                  <a:pt x="51882" y="84898"/>
                </a:cubicBezTo>
                <a:cubicBezTo>
                  <a:pt x="51882" y="84702"/>
                  <a:pt x="51686" y="84533"/>
                  <a:pt x="51489" y="84533"/>
                </a:cubicBezTo>
                <a:close/>
                <a:moveTo>
                  <a:pt x="53455" y="84533"/>
                </a:moveTo>
                <a:cubicBezTo>
                  <a:pt x="53230" y="84533"/>
                  <a:pt x="53062" y="84702"/>
                  <a:pt x="53062" y="84898"/>
                </a:cubicBezTo>
                <a:cubicBezTo>
                  <a:pt x="53062" y="85123"/>
                  <a:pt x="53230" y="85291"/>
                  <a:pt x="53455" y="85291"/>
                </a:cubicBezTo>
                <a:cubicBezTo>
                  <a:pt x="53651" y="85291"/>
                  <a:pt x="53848" y="85123"/>
                  <a:pt x="53848" y="84898"/>
                </a:cubicBezTo>
                <a:cubicBezTo>
                  <a:pt x="53848" y="84702"/>
                  <a:pt x="53651" y="84533"/>
                  <a:pt x="53455" y="84533"/>
                </a:cubicBezTo>
                <a:close/>
                <a:moveTo>
                  <a:pt x="55420" y="84533"/>
                </a:moveTo>
                <a:cubicBezTo>
                  <a:pt x="55195" y="84533"/>
                  <a:pt x="55027" y="84702"/>
                  <a:pt x="55027" y="84898"/>
                </a:cubicBezTo>
                <a:cubicBezTo>
                  <a:pt x="55027" y="85123"/>
                  <a:pt x="55195" y="85291"/>
                  <a:pt x="55420" y="85291"/>
                </a:cubicBezTo>
                <a:cubicBezTo>
                  <a:pt x="55616" y="85291"/>
                  <a:pt x="55813" y="85123"/>
                  <a:pt x="55813" y="84898"/>
                </a:cubicBezTo>
                <a:cubicBezTo>
                  <a:pt x="55813" y="84702"/>
                  <a:pt x="55616" y="84533"/>
                  <a:pt x="55420" y="84533"/>
                </a:cubicBezTo>
                <a:close/>
                <a:moveTo>
                  <a:pt x="57385" y="84533"/>
                </a:moveTo>
                <a:cubicBezTo>
                  <a:pt x="57160" y="84533"/>
                  <a:pt x="56992" y="84702"/>
                  <a:pt x="56992" y="84898"/>
                </a:cubicBezTo>
                <a:cubicBezTo>
                  <a:pt x="56992" y="85123"/>
                  <a:pt x="57160" y="85291"/>
                  <a:pt x="57385" y="85291"/>
                </a:cubicBezTo>
                <a:cubicBezTo>
                  <a:pt x="57582" y="85291"/>
                  <a:pt x="57778" y="85123"/>
                  <a:pt x="57778" y="84898"/>
                </a:cubicBezTo>
                <a:cubicBezTo>
                  <a:pt x="57778" y="84702"/>
                  <a:pt x="57582" y="84533"/>
                  <a:pt x="57385" y="84533"/>
                </a:cubicBezTo>
                <a:close/>
                <a:moveTo>
                  <a:pt x="59350" y="84533"/>
                </a:moveTo>
                <a:cubicBezTo>
                  <a:pt x="59126" y="84533"/>
                  <a:pt x="58957" y="84702"/>
                  <a:pt x="58957" y="84898"/>
                </a:cubicBezTo>
                <a:cubicBezTo>
                  <a:pt x="58957" y="85123"/>
                  <a:pt x="59126" y="85291"/>
                  <a:pt x="59350" y="85291"/>
                </a:cubicBezTo>
                <a:cubicBezTo>
                  <a:pt x="59547" y="85291"/>
                  <a:pt x="59743" y="85123"/>
                  <a:pt x="59743" y="84898"/>
                </a:cubicBezTo>
                <a:cubicBezTo>
                  <a:pt x="59743" y="84702"/>
                  <a:pt x="59547" y="84533"/>
                  <a:pt x="59350" y="84533"/>
                </a:cubicBezTo>
                <a:close/>
                <a:moveTo>
                  <a:pt x="43629" y="86499"/>
                </a:moveTo>
                <a:cubicBezTo>
                  <a:pt x="43404" y="86499"/>
                  <a:pt x="43235" y="86667"/>
                  <a:pt x="43235" y="86864"/>
                </a:cubicBezTo>
                <a:cubicBezTo>
                  <a:pt x="43235" y="87088"/>
                  <a:pt x="43404" y="87257"/>
                  <a:pt x="43629" y="87257"/>
                </a:cubicBezTo>
                <a:cubicBezTo>
                  <a:pt x="43825" y="87257"/>
                  <a:pt x="44022" y="87088"/>
                  <a:pt x="44022" y="86864"/>
                </a:cubicBezTo>
                <a:cubicBezTo>
                  <a:pt x="44022" y="86667"/>
                  <a:pt x="43825" y="86499"/>
                  <a:pt x="43629" y="86499"/>
                </a:cubicBezTo>
                <a:close/>
                <a:moveTo>
                  <a:pt x="45594" y="86499"/>
                </a:moveTo>
                <a:cubicBezTo>
                  <a:pt x="45369" y="86499"/>
                  <a:pt x="45201" y="86667"/>
                  <a:pt x="45201" y="86864"/>
                </a:cubicBezTo>
                <a:cubicBezTo>
                  <a:pt x="45201" y="87088"/>
                  <a:pt x="45369" y="87257"/>
                  <a:pt x="45594" y="87257"/>
                </a:cubicBezTo>
                <a:cubicBezTo>
                  <a:pt x="45790" y="87257"/>
                  <a:pt x="45987" y="87088"/>
                  <a:pt x="45987" y="86864"/>
                </a:cubicBezTo>
                <a:cubicBezTo>
                  <a:pt x="45987" y="86667"/>
                  <a:pt x="45790" y="86499"/>
                  <a:pt x="45594" y="86499"/>
                </a:cubicBezTo>
                <a:close/>
                <a:moveTo>
                  <a:pt x="47559" y="86499"/>
                </a:moveTo>
                <a:cubicBezTo>
                  <a:pt x="47334" y="86499"/>
                  <a:pt x="47166" y="86667"/>
                  <a:pt x="47166" y="86864"/>
                </a:cubicBezTo>
                <a:cubicBezTo>
                  <a:pt x="47166" y="87088"/>
                  <a:pt x="47334" y="87257"/>
                  <a:pt x="47559" y="87257"/>
                </a:cubicBezTo>
                <a:cubicBezTo>
                  <a:pt x="47756" y="87257"/>
                  <a:pt x="47952" y="87088"/>
                  <a:pt x="47952" y="86864"/>
                </a:cubicBezTo>
                <a:cubicBezTo>
                  <a:pt x="47952" y="86667"/>
                  <a:pt x="47756" y="86499"/>
                  <a:pt x="47559" y="86499"/>
                </a:cubicBezTo>
                <a:close/>
                <a:moveTo>
                  <a:pt x="49524" y="86499"/>
                </a:moveTo>
                <a:cubicBezTo>
                  <a:pt x="49300" y="86499"/>
                  <a:pt x="49131" y="86667"/>
                  <a:pt x="49131" y="86864"/>
                </a:cubicBezTo>
                <a:cubicBezTo>
                  <a:pt x="49131" y="87088"/>
                  <a:pt x="49300" y="87257"/>
                  <a:pt x="49524" y="87257"/>
                </a:cubicBezTo>
                <a:cubicBezTo>
                  <a:pt x="49721" y="87257"/>
                  <a:pt x="49917" y="87088"/>
                  <a:pt x="49917" y="86864"/>
                </a:cubicBezTo>
                <a:cubicBezTo>
                  <a:pt x="49917" y="86667"/>
                  <a:pt x="49721" y="86499"/>
                  <a:pt x="49524" y="86499"/>
                </a:cubicBezTo>
                <a:close/>
                <a:moveTo>
                  <a:pt x="51489" y="86499"/>
                </a:moveTo>
                <a:cubicBezTo>
                  <a:pt x="51265" y="86499"/>
                  <a:pt x="51096" y="86667"/>
                  <a:pt x="51096" y="86864"/>
                </a:cubicBezTo>
                <a:cubicBezTo>
                  <a:pt x="51096" y="87088"/>
                  <a:pt x="51265" y="87257"/>
                  <a:pt x="51489" y="87257"/>
                </a:cubicBezTo>
                <a:cubicBezTo>
                  <a:pt x="51686" y="87257"/>
                  <a:pt x="51882" y="87088"/>
                  <a:pt x="51882" y="86864"/>
                </a:cubicBezTo>
                <a:cubicBezTo>
                  <a:pt x="51882" y="86667"/>
                  <a:pt x="51686" y="86499"/>
                  <a:pt x="51489" y="86499"/>
                </a:cubicBezTo>
                <a:close/>
                <a:moveTo>
                  <a:pt x="53455" y="86499"/>
                </a:moveTo>
                <a:cubicBezTo>
                  <a:pt x="53230" y="86499"/>
                  <a:pt x="53062" y="86667"/>
                  <a:pt x="53062" y="86864"/>
                </a:cubicBezTo>
                <a:cubicBezTo>
                  <a:pt x="53062" y="87088"/>
                  <a:pt x="53230" y="87257"/>
                  <a:pt x="53455" y="87257"/>
                </a:cubicBezTo>
                <a:cubicBezTo>
                  <a:pt x="53651" y="87257"/>
                  <a:pt x="53848" y="87088"/>
                  <a:pt x="53848" y="86864"/>
                </a:cubicBezTo>
                <a:cubicBezTo>
                  <a:pt x="53848" y="86667"/>
                  <a:pt x="53651" y="86499"/>
                  <a:pt x="53455" y="86499"/>
                </a:cubicBezTo>
                <a:close/>
                <a:moveTo>
                  <a:pt x="55420" y="86499"/>
                </a:moveTo>
                <a:cubicBezTo>
                  <a:pt x="55195" y="86499"/>
                  <a:pt x="55027" y="86667"/>
                  <a:pt x="55027" y="86864"/>
                </a:cubicBezTo>
                <a:cubicBezTo>
                  <a:pt x="55027" y="87088"/>
                  <a:pt x="55195" y="87257"/>
                  <a:pt x="55420" y="87257"/>
                </a:cubicBezTo>
                <a:cubicBezTo>
                  <a:pt x="55616" y="87257"/>
                  <a:pt x="55813" y="87088"/>
                  <a:pt x="55813" y="86864"/>
                </a:cubicBezTo>
                <a:cubicBezTo>
                  <a:pt x="55813" y="86667"/>
                  <a:pt x="55616" y="86499"/>
                  <a:pt x="55420" y="86499"/>
                </a:cubicBezTo>
                <a:close/>
                <a:moveTo>
                  <a:pt x="57385" y="86499"/>
                </a:moveTo>
                <a:cubicBezTo>
                  <a:pt x="57160" y="86499"/>
                  <a:pt x="56992" y="86667"/>
                  <a:pt x="56992" y="86864"/>
                </a:cubicBezTo>
                <a:cubicBezTo>
                  <a:pt x="56992" y="87088"/>
                  <a:pt x="57160" y="87257"/>
                  <a:pt x="57385" y="87257"/>
                </a:cubicBezTo>
                <a:cubicBezTo>
                  <a:pt x="57582" y="87257"/>
                  <a:pt x="57778" y="87088"/>
                  <a:pt x="57778" y="86864"/>
                </a:cubicBezTo>
                <a:cubicBezTo>
                  <a:pt x="57778" y="86667"/>
                  <a:pt x="57582" y="86499"/>
                  <a:pt x="57385" y="86499"/>
                </a:cubicBezTo>
                <a:close/>
                <a:moveTo>
                  <a:pt x="59350" y="86499"/>
                </a:moveTo>
                <a:cubicBezTo>
                  <a:pt x="59126" y="86499"/>
                  <a:pt x="58957" y="86667"/>
                  <a:pt x="58957" y="86864"/>
                </a:cubicBezTo>
                <a:cubicBezTo>
                  <a:pt x="58957" y="87088"/>
                  <a:pt x="59126" y="87257"/>
                  <a:pt x="59350" y="87257"/>
                </a:cubicBezTo>
                <a:cubicBezTo>
                  <a:pt x="59547" y="87257"/>
                  <a:pt x="59743" y="87088"/>
                  <a:pt x="59743" y="86864"/>
                </a:cubicBezTo>
                <a:cubicBezTo>
                  <a:pt x="59743" y="86667"/>
                  <a:pt x="59547" y="86499"/>
                  <a:pt x="59350" y="86499"/>
                </a:cubicBezTo>
                <a:close/>
                <a:moveTo>
                  <a:pt x="43629" y="88464"/>
                </a:moveTo>
                <a:cubicBezTo>
                  <a:pt x="43404" y="88464"/>
                  <a:pt x="43235" y="88632"/>
                  <a:pt x="43235" y="88829"/>
                </a:cubicBezTo>
                <a:cubicBezTo>
                  <a:pt x="43235" y="89053"/>
                  <a:pt x="43404" y="89222"/>
                  <a:pt x="43629" y="89222"/>
                </a:cubicBezTo>
                <a:cubicBezTo>
                  <a:pt x="43825" y="89222"/>
                  <a:pt x="44022" y="89053"/>
                  <a:pt x="44022" y="88829"/>
                </a:cubicBezTo>
                <a:cubicBezTo>
                  <a:pt x="44022" y="88632"/>
                  <a:pt x="43825" y="88464"/>
                  <a:pt x="43629" y="88464"/>
                </a:cubicBezTo>
                <a:close/>
                <a:moveTo>
                  <a:pt x="45594" y="88464"/>
                </a:moveTo>
                <a:cubicBezTo>
                  <a:pt x="45369" y="88464"/>
                  <a:pt x="45201" y="88632"/>
                  <a:pt x="45201" y="88829"/>
                </a:cubicBezTo>
                <a:cubicBezTo>
                  <a:pt x="45201" y="89053"/>
                  <a:pt x="45369" y="89222"/>
                  <a:pt x="45594" y="89222"/>
                </a:cubicBezTo>
                <a:cubicBezTo>
                  <a:pt x="45790" y="89222"/>
                  <a:pt x="45987" y="89053"/>
                  <a:pt x="45987" y="88829"/>
                </a:cubicBezTo>
                <a:cubicBezTo>
                  <a:pt x="45987" y="88632"/>
                  <a:pt x="45790" y="88464"/>
                  <a:pt x="45594" y="88464"/>
                </a:cubicBezTo>
                <a:close/>
                <a:moveTo>
                  <a:pt x="47559" y="88464"/>
                </a:moveTo>
                <a:cubicBezTo>
                  <a:pt x="47334" y="88464"/>
                  <a:pt x="47166" y="88632"/>
                  <a:pt x="47166" y="88829"/>
                </a:cubicBezTo>
                <a:cubicBezTo>
                  <a:pt x="47166" y="89053"/>
                  <a:pt x="47334" y="89222"/>
                  <a:pt x="47559" y="89222"/>
                </a:cubicBezTo>
                <a:cubicBezTo>
                  <a:pt x="47756" y="89222"/>
                  <a:pt x="47952" y="89053"/>
                  <a:pt x="47952" y="88829"/>
                </a:cubicBezTo>
                <a:cubicBezTo>
                  <a:pt x="47952" y="88632"/>
                  <a:pt x="47756" y="88464"/>
                  <a:pt x="47559" y="88464"/>
                </a:cubicBezTo>
                <a:close/>
                <a:moveTo>
                  <a:pt x="49524" y="88464"/>
                </a:moveTo>
                <a:cubicBezTo>
                  <a:pt x="49300" y="88464"/>
                  <a:pt x="49131" y="88632"/>
                  <a:pt x="49131" y="88829"/>
                </a:cubicBezTo>
                <a:cubicBezTo>
                  <a:pt x="49131" y="89053"/>
                  <a:pt x="49300" y="89222"/>
                  <a:pt x="49524" y="89222"/>
                </a:cubicBezTo>
                <a:cubicBezTo>
                  <a:pt x="49721" y="89222"/>
                  <a:pt x="49917" y="89053"/>
                  <a:pt x="49917" y="88829"/>
                </a:cubicBezTo>
                <a:cubicBezTo>
                  <a:pt x="49917" y="88632"/>
                  <a:pt x="49721" y="88464"/>
                  <a:pt x="49524" y="88464"/>
                </a:cubicBezTo>
                <a:close/>
                <a:moveTo>
                  <a:pt x="51489" y="88464"/>
                </a:moveTo>
                <a:cubicBezTo>
                  <a:pt x="51265" y="88464"/>
                  <a:pt x="51096" y="88632"/>
                  <a:pt x="51096" y="88829"/>
                </a:cubicBezTo>
                <a:cubicBezTo>
                  <a:pt x="51096" y="89053"/>
                  <a:pt x="51265" y="89222"/>
                  <a:pt x="51489" y="89222"/>
                </a:cubicBezTo>
                <a:cubicBezTo>
                  <a:pt x="51686" y="89222"/>
                  <a:pt x="51882" y="89053"/>
                  <a:pt x="51882" y="88829"/>
                </a:cubicBezTo>
                <a:cubicBezTo>
                  <a:pt x="51882" y="88632"/>
                  <a:pt x="51686" y="88464"/>
                  <a:pt x="51489" y="88464"/>
                </a:cubicBezTo>
                <a:close/>
                <a:moveTo>
                  <a:pt x="53455" y="88464"/>
                </a:moveTo>
                <a:cubicBezTo>
                  <a:pt x="53230" y="88464"/>
                  <a:pt x="53062" y="88632"/>
                  <a:pt x="53062" y="88829"/>
                </a:cubicBezTo>
                <a:cubicBezTo>
                  <a:pt x="53062" y="89053"/>
                  <a:pt x="53230" y="89222"/>
                  <a:pt x="53455" y="89222"/>
                </a:cubicBezTo>
                <a:cubicBezTo>
                  <a:pt x="53651" y="89222"/>
                  <a:pt x="53848" y="89053"/>
                  <a:pt x="53848" y="88829"/>
                </a:cubicBezTo>
                <a:cubicBezTo>
                  <a:pt x="53848" y="88632"/>
                  <a:pt x="53651" y="88464"/>
                  <a:pt x="53455" y="88464"/>
                </a:cubicBezTo>
                <a:close/>
                <a:moveTo>
                  <a:pt x="55420" y="88464"/>
                </a:moveTo>
                <a:cubicBezTo>
                  <a:pt x="55195" y="88464"/>
                  <a:pt x="55027" y="88632"/>
                  <a:pt x="55027" y="88829"/>
                </a:cubicBezTo>
                <a:cubicBezTo>
                  <a:pt x="55027" y="89053"/>
                  <a:pt x="55195" y="89222"/>
                  <a:pt x="55420" y="89222"/>
                </a:cubicBezTo>
                <a:cubicBezTo>
                  <a:pt x="55616" y="89222"/>
                  <a:pt x="55813" y="89053"/>
                  <a:pt x="55813" y="88829"/>
                </a:cubicBezTo>
                <a:cubicBezTo>
                  <a:pt x="55813" y="88632"/>
                  <a:pt x="55616" y="88464"/>
                  <a:pt x="55420" y="88464"/>
                </a:cubicBezTo>
                <a:close/>
                <a:moveTo>
                  <a:pt x="57385" y="88464"/>
                </a:moveTo>
                <a:cubicBezTo>
                  <a:pt x="57160" y="88464"/>
                  <a:pt x="56992" y="88632"/>
                  <a:pt x="56992" y="88829"/>
                </a:cubicBezTo>
                <a:cubicBezTo>
                  <a:pt x="56992" y="89053"/>
                  <a:pt x="57160" y="89222"/>
                  <a:pt x="57385" y="89222"/>
                </a:cubicBezTo>
                <a:cubicBezTo>
                  <a:pt x="57582" y="89222"/>
                  <a:pt x="57778" y="89053"/>
                  <a:pt x="57778" y="88829"/>
                </a:cubicBezTo>
                <a:cubicBezTo>
                  <a:pt x="57778" y="88632"/>
                  <a:pt x="57582" y="88464"/>
                  <a:pt x="57385" y="88464"/>
                </a:cubicBezTo>
                <a:close/>
                <a:moveTo>
                  <a:pt x="59350" y="88464"/>
                </a:moveTo>
                <a:cubicBezTo>
                  <a:pt x="59126" y="88464"/>
                  <a:pt x="58957" y="88632"/>
                  <a:pt x="58957" y="88829"/>
                </a:cubicBezTo>
                <a:cubicBezTo>
                  <a:pt x="58957" y="89053"/>
                  <a:pt x="59126" y="89222"/>
                  <a:pt x="59350" y="89222"/>
                </a:cubicBezTo>
                <a:cubicBezTo>
                  <a:pt x="59547" y="89222"/>
                  <a:pt x="59743" y="89053"/>
                  <a:pt x="59743" y="88829"/>
                </a:cubicBezTo>
                <a:cubicBezTo>
                  <a:pt x="59743" y="88632"/>
                  <a:pt x="59547" y="88464"/>
                  <a:pt x="59350" y="88464"/>
                </a:cubicBezTo>
                <a:close/>
                <a:moveTo>
                  <a:pt x="43629" y="90429"/>
                </a:moveTo>
                <a:cubicBezTo>
                  <a:pt x="43404" y="90429"/>
                  <a:pt x="43235" y="90597"/>
                  <a:pt x="43235" y="90794"/>
                </a:cubicBezTo>
                <a:cubicBezTo>
                  <a:pt x="43235" y="91019"/>
                  <a:pt x="43404" y="91187"/>
                  <a:pt x="43629" y="91187"/>
                </a:cubicBezTo>
                <a:cubicBezTo>
                  <a:pt x="43825" y="91187"/>
                  <a:pt x="44022" y="91019"/>
                  <a:pt x="44022" y="90794"/>
                </a:cubicBezTo>
                <a:cubicBezTo>
                  <a:pt x="44022" y="90597"/>
                  <a:pt x="43825" y="90429"/>
                  <a:pt x="43629" y="90429"/>
                </a:cubicBezTo>
                <a:close/>
                <a:moveTo>
                  <a:pt x="45594" y="90429"/>
                </a:moveTo>
                <a:cubicBezTo>
                  <a:pt x="45369" y="90429"/>
                  <a:pt x="45201" y="90597"/>
                  <a:pt x="45201" y="90794"/>
                </a:cubicBezTo>
                <a:cubicBezTo>
                  <a:pt x="45201" y="91019"/>
                  <a:pt x="45369" y="91187"/>
                  <a:pt x="45594" y="91187"/>
                </a:cubicBezTo>
                <a:cubicBezTo>
                  <a:pt x="45790" y="91187"/>
                  <a:pt x="45987" y="91019"/>
                  <a:pt x="45987" y="90794"/>
                </a:cubicBezTo>
                <a:cubicBezTo>
                  <a:pt x="45987" y="90597"/>
                  <a:pt x="45790" y="90429"/>
                  <a:pt x="45594" y="90429"/>
                </a:cubicBezTo>
                <a:close/>
                <a:moveTo>
                  <a:pt x="47559" y="90429"/>
                </a:moveTo>
                <a:cubicBezTo>
                  <a:pt x="47334" y="90429"/>
                  <a:pt x="47166" y="90597"/>
                  <a:pt x="47166" y="90794"/>
                </a:cubicBezTo>
                <a:cubicBezTo>
                  <a:pt x="47166" y="91019"/>
                  <a:pt x="47334" y="91187"/>
                  <a:pt x="47559" y="91187"/>
                </a:cubicBezTo>
                <a:cubicBezTo>
                  <a:pt x="47756" y="91187"/>
                  <a:pt x="47952" y="91019"/>
                  <a:pt x="47952" y="90794"/>
                </a:cubicBezTo>
                <a:cubicBezTo>
                  <a:pt x="47952" y="90597"/>
                  <a:pt x="47756" y="90429"/>
                  <a:pt x="47559" y="90429"/>
                </a:cubicBezTo>
                <a:close/>
                <a:moveTo>
                  <a:pt x="49524" y="90429"/>
                </a:moveTo>
                <a:cubicBezTo>
                  <a:pt x="49300" y="90429"/>
                  <a:pt x="49131" y="90597"/>
                  <a:pt x="49131" y="90794"/>
                </a:cubicBezTo>
                <a:cubicBezTo>
                  <a:pt x="49131" y="91019"/>
                  <a:pt x="49300" y="91187"/>
                  <a:pt x="49524" y="91187"/>
                </a:cubicBezTo>
                <a:cubicBezTo>
                  <a:pt x="49721" y="91187"/>
                  <a:pt x="49917" y="91019"/>
                  <a:pt x="49917" y="90794"/>
                </a:cubicBezTo>
                <a:cubicBezTo>
                  <a:pt x="49917" y="90597"/>
                  <a:pt x="49721" y="90429"/>
                  <a:pt x="49524" y="90429"/>
                </a:cubicBezTo>
                <a:close/>
                <a:moveTo>
                  <a:pt x="51489" y="90429"/>
                </a:moveTo>
                <a:cubicBezTo>
                  <a:pt x="51265" y="90429"/>
                  <a:pt x="51096" y="90597"/>
                  <a:pt x="51096" y="90794"/>
                </a:cubicBezTo>
                <a:cubicBezTo>
                  <a:pt x="51096" y="91019"/>
                  <a:pt x="51265" y="91187"/>
                  <a:pt x="51489" y="91187"/>
                </a:cubicBezTo>
                <a:cubicBezTo>
                  <a:pt x="51686" y="91187"/>
                  <a:pt x="51882" y="91019"/>
                  <a:pt x="51882" y="90794"/>
                </a:cubicBezTo>
                <a:cubicBezTo>
                  <a:pt x="51882" y="90597"/>
                  <a:pt x="51686" y="90429"/>
                  <a:pt x="51489" y="90429"/>
                </a:cubicBezTo>
                <a:close/>
                <a:moveTo>
                  <a:pt x="53455" y="90429"/>
                </a:moveTo>
                <a:cubicBezTo>
                  <a:pt x="53230" y="90429"/>
                  <a:pt x="53062" y="90597"/>
                  <a:pt x="53062" y="90794"/>
                </a:cubicBezTo>
                <a:cubicBezTo>
                  <a:pt x="53062" y="91019"/>
                  <a:pt x="53230" y="91187"/>
                  <a:pt x="53455" y="91187"/>
                </a:cubicBezTo>
                <a:cubicBezTo>
                  <a:pt x="53651" y="91187"/>
                  <a:pt x="53848" y="91019"/>
                  <a:pt x="53848" y="90794"/>
                </a:cubicBezTo>
                <a:cubicBezTo>
                  <a:pt x="53848" y="90597"/>
                  <a:pt x="53651" y="90429"/>
                  <a:pt x="53455" y="90429"/>
                </a:cubicBezTo>
                <a:close/>
                <a:moveTo>
                  <a:pt x="55420" y="90429"/>
                </a:moveTo>
                <a:cubicBezTo>
                  <a:pt x="55195" y="90429"/>
                  <a:pt x="55027" y="90597"/>
                  <a:pt x="55027" y="90794"/>
                </a:cubicBezTo>
                <a:cubicBezTo>
                  <a:pt x="55027" y="91019"/>
                  <a:pt x="55195" y="91187"/>
                  <a:pt x="55420" y="91187"/>
                </a:cubicBezTo>
                <a:cubicBezTo>
                  <a:pt x="55616" y="91187"/>
                  <a:pt x="55813" y="91019"/>
                  <a:pt x="55813" y="90794"/>
                </a:cubicBezTo>
                <a:cubicBezTo>
                  <a:pt x="55813" y="90597"/>
                  <a:pt x="55616" y="90429"/>
                  <a:pt x="55420" y="90429"/>
                </a:cubicBezTo>
                <a:close/>
                <a:moveTo>
                  <a:pt x="57385" y="90429"/>
                </a:moveTo>
                <a:cubicBezTo>
                  <a:pt x="57160" y="90429"/>
                  <a:pt x="56992" y="90597"/>
                  <a:pt x="56992" y="90794"/>
                </a:cubicBezTo>
                <a:cubicBezTo>
                  <a:pt x="56992" y="91019"/>
                  <a:pt x="57160" y="91187"/>
                  <a:pt x="57385" y="91187"/>
                </a:cubicBezTo>
                <a:cubicBezTo>
                  <a:pt x="57582" y="91187"/>
                  <a:pt x="57778" y="91019"/>
                  <a:pt x="57778" y="90794"/>
                </a:cubicBezTo>
                <a:cubicBezTo>
                  <a:pt x="57778" y="90597"/>
                  <a:pt x="57582" y="90429"/>
                  <a:pt x="57385" y="90429"/>
                </a:cubicBezTo>
                <a:close/>
                <a:moveTo>
                  <a:pt x="59350" y="90429"/>
                </a:moveTo>
                <a:cubicBezTo>
                  <a:pt x="59126" y="90429"/>
                  <a:pt x="58957" y="90597"/>
                  <a:pt x="58957" y="90794"/>
                </a:cubicBezTo>
                <a:cubicBezTo>
                  <a:pt x="58957" y="91019"/>
                  <a:pt x="59126" y="91187"/>
                  <a:pt x="59350" y="91187"/>
                </a:cubicBezTo>
                <a:cubicBezTo>
                  <a:pt x="59547" y="91187"/>
                  <a:pt x="59743" y="91019"/>
                  <a:pt x="59743" y="90794"/>
                </a:cubicBezTo>
                <a:cubicBezTo>
                  <a:pt x="59743" y="90597"/>
                  <a:pt x="59547" y="90429"/>
                  <a:pt x="59350" y="90429"/>
                </a:cubicBezTo>
                <a:close/>
                <a:moveTo>
                  <a:pt x="41663" y="92394"/>
                </a:moveTo>
                <a:cubicBezTo>
                  <a:pt x="41439" y="92394"/>
                  <a:pt x="41270" y="92563"/>
                  <a:pt x="41270" y="92759"/>
                </a:cubicBezTo>
                <a:cubicBezTo>
                  <a:pt x="41270" y="92984"/>
                  <a:pt x="41439" y="93152"/>
                  <a:pt x="41663" y="93152"/>
                </a:cubicBezTo>
                <a:cubicBezTo>
                  <a:pt x="41860" y="93152"/>
                  <a:pt x="42056" y="92984"/>
                  <a:pt x="42056" y="92759"/>
                </a:cubicBezTo>
                <a:cubicBezTo>
                  <a:pt x="42056" y="92563"/>
                  <a:pt x="41860" y="92394"/>
                  <a:pt x="41663" y="92394"/>
                </a:cubicBezTo>
                <a:close/>
                <a:moveTo>
                  <a:pt x="43629" y="92394"/>
                </a:moveTo>
                <a:cubicBezTo>
                  <a:pt x="43404" y="92394"/>
                  <a:pt x="43235" y="92563"/>
                  <a:pt x="43235" y="92759"/>
                </a:cubicBezTo>
                <a:cubicBezTo>
                  <a:pt x="43235" y="92984"/>
                  <a:pt x="43404" y="93152"/>
                  <a:pt x="43629" y="93152"/>
                </a:cubicBezTo>
                <a:cubicBezTo>
                  <a:pt x="43825" y="93152"/>
                  <a:pt x="44022" y="92984"/>
                  <a:pt x="44022" y="92759"/>
                </a:cubicBezTo>
                <a:cubicBezTo>
                  <a:pt x="44022" y="92563"/>
                  <a:pt x="43825" y="92394"/>
                  <a:pt x="43629" y="92394"/>
                </a:cubicBezTo>
                <a:close/>
                <a:moveTo>
                  <a:pt x="45594" y="92394"/>
                </a:moveTo>
                <a:cubicBezTo>
                  <a:pt x="45369" y="92394"/>
                  <a:pt x="45201" y="92563"/>
                  <a:pt x="45201" y="92759"/>
                </a:cubicBezTo>
                <a:cubicBezTo>
                  <a:pt x="45201" y="92984"/>
                  <a:pt x="45369" y="93152"/>
                  <a:pt x="45594" y="93152"/>
                </a:cubicBezTo>
                <a:cubicBezTo>
                  <a:pt x="45790" y="93152"/>
                  <a:pt x="45987" y="92984"/>
                  <a:pt x="45987" y="92759"/>
                </a:cubicBezTo>
                <a:cubicBezTo>
                  <a:pt x="45987" y="92563"/>
                  <a:pt x="45790" y="92394"/>
                  <a:pt x="45594" y="92394"/>
                </a:cubicBezTo>
                <a:close/>
                <a:moveTo>
                  <a:pt x="47559" y="92394"/>
                </a:moveTo>
                <a:cubicBezTo>
                  <a:pt x="47334" y="92394"/>
                  <a:pt x="47166" y="92563"/>
                  <a:pt x="47166" y="92759"/>
                </a:cubicBezTo>
                <a:cubicBezTo>
                  <a:pt x="47166" y="92984"/>
                  <a:pt x="47334" y="93152"/>
                  <a:pt x="47559" y="93152"/>
                </a:cubicBezTo>
                <a:cubicBezTo>
                  <a:pt x="47756" y="93152"/>
                  <a:pt x="47952" y="92984"/>
                  <a:pt x="47952" y="92759"/>
                </a:cubicBezTo>
                <a:cubicBezTo>
                  <a:pt x="47952" y="92563"/>
                  <a:pt x="47756" y="92394"/>
                  <a:pt x="47559" y="92394"/>
                </a:cubicBezTo>
                <a:close/>
                <a:moveTo>
                  <a:pt x="49524" y="92394"/>
                </a:moveTo>
                <a:cubicBezTo>
                  <a:pt x="49300" y="92394"/>
                  <a:pt x="49131" y="92563"/>
                  <a:pt x="49131" y="92759"/>
                </a:cubicBezTo>
                <a:cubicBezTo>
                  <a:pt x="49131" y="92984"/>
                  <a:pt x="49300" y="93152"/>
                  <a:pt x="49524" y="93152"/>
                </a:cubicBezTo>
                <a:cubicBezTo>
                  <a:pt x="49721" y="93152"/>
                  <a:pt x="49917" y="92984"/>
                  <a:pt x="49917" y="92759"/>
                </a:cubicBezTo>
                <a:cubicBezTo>
                  <a:pt x="49917" y="92563"/>
                  <a:pt x="49721" y="92394"/>
                  <a:pt x="49524" y="92394"/>
                </a:cubicBezTo>
                <a:close/>
                <a:moveTo>
                  <a:pt x="51489" y="92394"/>
                </a:moveTo>
                <a:cubicBezTo>
                  <a:pt x="51265" y="92394"/>
                  <a:pt x="51096" y="92563"/>
                  <a:pt x="51096" y="92759"/>
                </a:cubicBezTo>
                <a:cubicBezTo>
                  <a:pt x="51096" y="92984"/>
                  <a:pt x="51265" y="93152"/>
                  <a:pt x="51489" y="93152"/>
                </a:cubicBezTo>
                <a:cubicBezTo>
                  <a:pt x="51686" y="93152"/>
                  <a:pt x="51882" y="92984"/>
                  <a:pt x="51882" y="92759"/>
                </a:cubicBezTo>
                <a:cubicBezTo>
                  <a:pt x="51882" y="92563"/>
                  <a:pt x="51686" y="92394"/>
                  <a:pt x="51489" y="92394"/>
                </a:cubicBezTo>
                <a:close/>
                <a:moveTo>
                  <a:pt x="53455" y="92394"/>
                </a:moveTo>
                <a:cubicBezTo>
                  <a:pt x="53230" y="92394"/>
                  <a:pt x="53062" y="92563"/>
                  <a:pt x="53062" y="92759"/>
                </a:cubicBezTo>
                <a:cubicBezTo>
                  <a:pt x="53062" y="92984"/>
                  <a:pt x="53230" y="93152"/>
                  <a:pt x="53455" y="93152"/>
                </a:cubicBezTo>
                <a:cubicBezTo>
                  <a:pt x="53651" y="93152"/>
                  <a:pt x="53848" y="92984"/>
                  <a:pt x="53848" y="92759"/>
                </a:cubicBezTo>
                <a:cubicBezTo>
                  <a:pt x="53848" y="92563"/>
                  <a:pt x="53651" y="92394"/>
                  <a:pt x="53455" y="92394"/>
                </a:cubicBezTo>
                <a:close/>
                <a:moveTo>
                  <a:pt x="55420" y="92394"/>
                </a:moveTo>
                <a:cubicBezTo>
                  <a:pt x="55195" y="92394"/>
                  <a:pt x="55027" y="92563"/>
                  <a:pt x="55027" y="92759"/>
                </a:cubicBezTo>
                <a:cubicBezTo>
                  <a:pt x="55027" y="92984"/>
                  <a:pt x="55195" y="93152"/>
                  <a:pt x="55420" y="93152"/>
                </a:cubicBezTo>
                <a:cubicBezTo>
                  <a:pt x="55616" y="93152"/>
                  <a:pt x="55813" y="92984"/>
                  <a:pt x="55813" y="92759"/>
                </a:cubicBezTo>
                <a:cubicBezTo>
                  <a:pt x="55813" y="92563"/>
                  <a:pt x="55616" y="92394"/>
                  <a:pt x="55420" y="92394"/>
                </a:cubicBezTo>
                <a:close/>
                <a:moveTo>
                  <a:pt x="57385" y="92394"/>
                </a:moveTo>
                <a:cubicBezTo>
                  <a:pt x="57160" y="92394"/>
                  <a:pt x="56992" y="92563"/>
                  <a:pt x="56992" y="92759"/>
                </a:cubicBezTo>
                <a:cubicBezTo>
                  <a:pt x="56992" y="92984"/>
                  <a:pt x="57160" y="93152"/>
                  <a:pt x="57385" y="93152"/>
                </a:cubicBezTo>
                <a:cubicBezTo>
                  <a:pt x="57582" y="93152"/>
                  <a:pt x="57778" y="92984"/>
                  <a:pt x="57778" y="92759"/>
                </a:cubicBezTo>
                <a:cubicBezTo>
                  <a:pt x="57778" y="92563"/>
                  <a:pt x="57582" y="92394"/>
                  <a:pt x="57385" y="92394"/>
                </a:cubicBezTo>
                <a:close/>
                <a:moveTo>
                  <a:pt x="41663" y="94359"/>
                </a:moveTo>
                <a:cubicBezTo>
                  <a:pt x="41439" y="94359"/>
                  <a:pt x="41270" y="94528"/>
                  <a:pt x="41270" y="94724"/>
                </a:cubicBezTo>
                <a:cubicBezTo>
                  <a:pt x="41270" y="94949"/>
                  <a:pt x="41439" y="95117"/>
                  <a:pt x="41663" y="95117"/>
                </a:cubicBezTo>
                <a:cubicBezTo>
                  <a:pt x="41860" y="95117"/>
                  <a:pt x="42056" y="94949"/>
                  <a:pt x="42056" y="94724"/>
                </a:cubicBezTo>
                <a:cubicBezTo>
                  <a:pt x="42056" y="94528"/>
                  <a:pt x="41860" y="94359"/>
                  <a:pt x="41663" y="94359"/>
                </a:cubicBezTo>
                <a:close/>
                <a:moveTo>
                  <a:pt x="43629" y="94359"/>
                </a:moveTo>
                <a:cubicBezTo>
                  <a:pt x="43404" y="94359"/>
                  <a:pt x="43235" y="94528"/>
                  <a:pt x="43235" y="94724"/>
                </a:cubicBezTo>
                <a:cubicBezTo>
                  <a:pt x="43235" y="94949"/>
                  <a:pt x="43404" y="95117"/>
                  <a:pt x="43629" y="95117"/>
                </a:cubicBezTo>
                <a:cubicBezTo>
                  <a:pt x="43825" y="95117"/>
                  <a:pt x="44022" y="94949"/>
                  <a:pt x="44022" y="94724"/>
                </a:cubicBezTo>
                <a:cubicBezTo>
                  <a:pt x="44022" y="94528"/>
                  <a:pt x="43825" y="94359"/>
                  <a:pt x="43629" y="94359"/>
                </a:cubicBezTo>
                <a:close/>
                <a:moveTo>
                  <a:pt x="45594" y="94359"/>
                </a:moveTo>
                <a:cubicBezTo>
                  <a:pt x="45369" y="94359"/>
                  <a:pt x="45201" y="94528"/>
                  <a:pt x="45201" y="94724"/>
                </a:cubicBezTo>
                <a:cubicBezTo>
                  <a:pt x="45201" y="94949"/>
                  <a:pt x="45369" y="95117"/>
                  <a:pt x="45594" y="95117"/>
                </a:cubicBezTo>
                <a:cubicBezTo>
                  <a:pt x="45790" y="95117"/>
                  <a:pt x="45987" y="94949"/>
                  <a:pt x="45987" y="94724"/>
                </a:cubicBezTo>
                <a:cubicBezTo>
                  <a:pt x="45987" y="94528"/>
                  <a:pt x="45790" y="94359"/>
                  <a:pt x="45594" y="94359"/>
                </a:cubicBezTo>
                <a:close/>
                <a:moveTo>
                  <a:pt x="47559" y="94359"/>
                </a:moveTo>
                <a:cubicBezTo>
                  <a:pt x="47334" y="94359"/>
                  <a:pt x="47166" y="94528"/>
                  <a:pt x="47166" y="94724"/>
                </a:cubicBezTo>
                <a:cubicBezTo>
                  <a:pt x="47166" y="94949"/>
                  <a:pt x="47334" y="95117"/>
                  <a:pt x="47559" y="95117"/>
                </a:cubicBezTo>
                <a:cubicBezTo>
                  <a:pt x="47756" y="95117"/>
                  <a:pt x="47952" y="94949"/>
                  <a:pt x="47952" y="94724"/>
                </a:cubicBezTo>
                <a:cubicBezTo>
                  <a:pt x="47952" y="94528"/>
                  <a:pt x="47756" y="94359"/>
                  <a:pt x="47559" y="94359"/>
                </a:cubicBezTo>
                <a:close/>
                <a:moveTo>
                  <a:pt x="49524" y="94359"/>
                </a:moveTo>
                <a:cubicBezTo>
                  <a:pt x="49300" y="94359"/>
                  <a:pt x="49131" y="94528"/>
                  <a:pt x="49131" y="94724"/>
                </a:cubicBezTo>
                <a:cubicBezTo>
                  <a:pt x="49131" y="94949"/>
                  <a:pt x="49300" y="95117"/>
                  <a:pt x="49524" y="95117"/>
                </a:cubicBezTo>
                <a:cubicBezTo>
                  <a:pt x="49721" y="95117"/>
                  <a:pt x="49917" y="94949"/>
                  <a:pt x="49917" y="94724"/>
                </a:cubicBezTo>
                <a:cubicBezTo>
                  <a:pt x="49917" y="94528"/>
                  <a:pt x="49721" y="94359"/>
                  <a:pt x="49524" y="94359"/>
                </a:cubicBezTo>
                <a:close/>
                <a:moveTo>
                  <a:pt x="51489" y="94359"/>
                </a:moveTo>
                <a:cubicBezTo>
                  <a:pt x="51265" y="94359"/>
                  <a:pt x="51096" y="94528"/>
                  <a:pt x="51096" y="94724"/>
                </a:cubicBezTo>
                <a:cubicBezTo>
                  <a:pt x="51096" y="94949"/>
                  <a:pt x="51265" y="95117"/>
                  <a:pt x="51489" y="95117"/>
                </a:cubicBezTo>
                <a:cubicBezTo>
                  <a:pt x="51686" y="95117"/>
                  <a:pt x="51882" y="94949"/>
                  <a:pt x="51882" y="94724"/>
                </a:cubicBezTo>
                <a:cubicBezTo>
                  <a:pt x="51882" y="94528"/>
                  <a:pt x="51686" y="94359"/>
                  <a:pt x="51489" y="94359"/>
                </a:cubicBezTo>
                <a:close/>
                <a:moveTo>
                  <a:pt x="53455" y="94359"/>
                </a:moveTo>
                <a:cubicBezTo>
                  <a:pt x="53230" y="94359"/>
                  <a:pt x="53062" y="94528"/>
                  <a:pt x="53062" y="94724"/>
                </a:cubicBezTo>
                <a:cubicBezTo>
                  <a:pt x="53062" y="94949"/>
                  <a:pt x="53230" y="95117"/>
                  <a:pt x="53455" y="95117"/>
                </a:cubicBezTo>
                <a:cubicBezTo>
                  <a:pt x="53651" y="95117"/>
                  <a:pt x="53848" y="94949"/>
                  <a:pt x="53848" y="94724"/>
                </a:cubicBezTo>
                <a:cubicBezTo>
                  <a:pt x="53848" y="94528"/>
                  <a:pt x="53651" y="94359"/>
                  <a:pt x="53455" y="94359"/>
                </a:cubicBezTo>
                <a:close/>
                <a:moveTo>
                  <a:pt x="55420" y="94359"/>
                </a:moveTo>
                <a:cubicBezTo>
                  <a:pt x="55195" y="94359"/>
                  <a:pt x="55027" y="94528"/>
                  <a:pt x="55027" y="94724"/>
                </a:cubicBezTo>
                <a:cubicBezTo>
                  <a:pt x="55027" y="94949"/>
                  <a:pt x="55195" y="95117"/>
                  <a:pt x="55420" y="95117"/>
                </a:cubicBezTo>
                <a:cubicBezTo>
                  <a:pt x="55616" y="95117"/>
                  <a:pt x="55813" y="94949"/>
                  <a:pt x="55813" y="94724"/>
                </a:cubicBezTo>
                <a:cubicBezTo>
                  <a:pt x="55813" y="94528"/>
                  <a:pt x="55616" y="94359"/>
                  <a:pt x="55420" y="94359"/>
                </a:cubicBezTo>
                <a:close/>
                <a:moveTo>
                  <a:pt x="57385" y="94359"/>
                </a:moveTo>
                <a:cubicBezTo>
                  <a:pt x="57160" y="94359"/>
                  <a:pt x="56992" y="94528"/>
                  <a:pt x="56992" y="94724"/>
                </a:cubicBezTo>
                <a:cubicBezTo>
                  <a:pt x="56992" y="94949"/>
                  <a:pt x="57160" y="95117"/>
                  <a:pt x="57385" y="95117"/>
                </a:cubicBezTo>
                <a:cubicBezTo>
                  <a:pt x="57582" y="95117"/>
                  <a:pt x="57778" y="94949"/>
                  <a:pt x="57778" y="94724"/>
                </a:cubicBezTo>
                <a:cubicBezTo>
                  <a:pt x="57778" y="94528"/>
                  <a:pt x="57582" y="94359"/>
                  <a:pt x="57385" y="94359"/>
                </a:cubicBezTo>
                <a:close/>
                <a:moveTo>
                  <a:pt x="41663" y="96325"/>
                </a:moveTo>
                <a:cubicBezTo>
                  <a:pt x="41439" y="96325"/>
                  <a:pt x="41270" y="96493"/>
                  <a:pt x="41270" y="96690"/>
                </a:cubicBezTo>
                <a:cubicBezTo>
                  <a:pt x="41270" y="96914"/>
                  <a:pt x="41439" y="97083"/>
                  <a:pt x="41663" y="97083"/>
                </a:cubicBezTo>
                <a:cubicBezTo>
                  <a:pt x="41860" y="97083"/>
                  <a:pt x="42056" y="96914"/>
                  <a:pt x="42056" y="96690"/>
                </a:cubicBezTo>
                <a:cubicBezTo>
                  <a:pt x="42056" y="96493"/>
                  <a:pt x="41860" y="96325"/>
                  <a:pt x="41663" y="96325"/>
                </a:cubicBezTo>
                <a:close/>
                <a:moveTo>
                  <a:pt x="43629" y="96325"/>
                </a:moveTo>
                <a:cubicBezTo>
                  <a:pt x="43404" y="96325"/>
                  <a:pt x="43235" y="96493"/>
                  <a:pt x="43235" y="96690"/>
                </a:cubicBezTo>
                <a:cubicBezTo>
                  <a:pt x="43235" y="96914"/>
                  <a:pt x="43404" y="97083"/>
                  <a:pt x="43629" y="97083"/>
                </a:cubicBezTo>
                <a:cubicBezTo>
                  <a:pt x="43825" y="97083"/>
                  <a:pt x="44022" y="96914"/>
                  <a:pt x="44022" y="96690"/>
                </a:cubicBezTo>
                <a:cubicBezTo>
                  <a:pt x="44022" y="96493"/>
                  <a:pt x="43825" y="96325"/>
                  <a:pt x="43629" y="96325"/>
                </a:cubicBezTo>
                <a:close/>
                <a:moveTo>
                  <a:pt x="45594" y="96325"/>
                </a:moveTo>
                <a:cubicBezTo>
                  <a:pt x="45369" y="96325"/>
                  <a:pt x="45201" y="96493"/>
                  <a:pt x="45201" y="96690"/>
                </a:cubicBezTo>
                <a:cubicBezTo>
                  <a:pt x="45201" y="96914"/>
                  <a:pt x="45369" y="97083"/>
                  <a:pt x="45594" y="97083"/>
                </a:cubicBezTo>
                <a:cubicBezTo>
                  <a:pt x="45790" y="97083"/>
                  <a:pt x="45987" y="96914"/>
                  <a:pt x="45987" y="96690"/>
                </a:cubicBezTo>
                <a:cubicBezTo>
                  <a:pt x="45987" y="96493"/>
                  <a:pt x="45790" y="96325"/>
                  <a:pt x="45594" y="96325"/>
                </a:cubicBezTo>
                <a:close/>
                <a:moveTo>
                  <a:pt x="47559" y="96325"/>
                </a:moveTo>
                <a:cubicBezTo>
                  <a:pt x="47334" y="96325"/>
                  <a:pt x="47166" y="96493"/>
                  <a:pt x="47166" y="96690"/>
                </a:cubicBezTo>
                <a:cubicBezTo>
                  <a:pt x="47166" y="96914"/>
                  <a:pt x="47334" y="97083"/>
                  <a:pt x="47559" y="97083"/>
                </a:cubicBezTo>
                <a:cubicBezTo>
                  <a:pt x="47756" y="97083"/>
                  <a:pt x="47952" y="96914"/>
                  <a:pt x="47952" y="96690"/>
                </a:cubicBezTo>
                <a:cubicBezTo>
                  <a:pt x="47952" y="96493"/>
                  <a:pt x="47756" y="96325"/>
                  <a:pt x="47559" y="96325"/>
                </a:cubicBezTo>
                <a:close/>
                <a:moveTo>
                  <a:pt x="49524" y="96325"/>
                </a:moveTo>
                <a:cubicBezTo>
                  <a:pt x="49300" y="96325"/>
                  <a:pt x="49131" y="96493"/>
                  <a:pt x="49131" y="96690"/>
                </a:cubicBezTo>
                <a:cubicBezTo>
                  <a:pt x="49131" y="96914"/>
                  <a:pt x="49300" y="97083"/>
                  <a:pt x="49524" y="97083"/>
                </a:cubicBezTo>
                <a:cubicBezTo>
                  <a:pt x="49721" y="97083"/>
                  <a:pt x="49917" y="96914"/>
                  <a:pt x="49917" y="96690"/>
                </a:cubicBezTo>
                <a:cubicBezTo>
                  <a:pt x="49917" y="96493"/>
                  <a:pt x="49721" y="96325"/>
                  <a:pt x="49524" y="96325"/>
                </a:cubicBezTo>
                <a:close/>
                <a:moveTo>
                  <a:pt x="51489" y="96325"/>
                </a:moveTo>
                <a:cubicBezTo>
                  <a:pt x="51265" y="96325"/>
                  <a:pt x="51096" y="96493"/>
                  <a:pt x="51096" y="96690"/>
                </a:cubicBezTo>
                <a:cubicBezTo>
                  <a:pt x="51096" y="96914"/>
                  <a:pt x="51265" y="97083"/>
                  <a:pt x="51489" y="97083"/>
                </a:cubicBezTo>
                <a:cubicBezTo>
                  <a:pt x="51686" y="97083"/>
                  <a:pt x="51882" y="96914"/>
                  <a:pt x="51882" y="96690"/>
                </a:cubicBezTo>
                <a:cubicBezTo>
                  <a:pt x="51882" y="96493"/>
                  <a:pt x="51686" y="96325"/>
                  <a:pt x="51489" y="96325"/>
                </a:cubicBezTo>
                <a:close/>
                <a:moveTo>
                  <a:pt x="53455" y="96325"/>
                </a:moveTo>
                <a:cubicBezTo>
                  <a:pt x="53230" y="96325"/>
                  <a:pt x="53062" y="96493"/>
                  <a:pt x="53062" y="96690"/>
                </a:cubicBezTo>
                <a:cubicBezTo>
                  <a:pt x="53062" y="96914"/>
                  <a:pt x="53230" y="97083"/>
                  <a:pt x="53455" y="97083"/>
                </a:cubicBezTo>
                <a:cubicBezTo>
                  <a:pt x="53651" y="97083"/>
                  <a:pt x="53848" y="96914"/>
                  <a:pt x="53848" y="96690"/>
                </a:cubicBezTo>
                <a:cubicBezTo>
                  <a:pt x="53848" y="96493"/>
                  <a:pt x="53651" y="96325"/>
                  <a:pt x="53455" y="96325"/>
                </a:cubicBezTo>
                <a:close/>
                <a:moveTo>
                  <a:pt x="55420" y="96325"/>
                </a:moveTo>
                <a:cubicBezTo>
                  <a:pt x="55195" y="96325"/>
                  <a:pt x="55027" y="96493"/>
                  <a:pt x="55027" y="96690"/>
                </a:cubicBezTo>
                <a:cubicBezTo>
                  <a:pt x="55027" y="96914"/>
                  <a:pt x="55195" y="97083"/>
                  <a:pt x="55420" y="97083"/>
                </a:cubicBezTo>
                <a:cubicBezTo>
                  <a:pt x="55616" y="97083"/>
                  <a:pt x="55813" y="96914"/>
                  <a:pt x="55813" y="96690"/>
                </a:cubicBezTo>
                <a:cubicBezTo>
                  <a:pt x="55813" y="96493"/>
                  <a:pt x="55616" y="96325"/>
                  <a:pt x="55420" y="96325"/>
                </a:cubicBezTo>
                <a:close/>
                <a:moveTo>
                  <a:pt x="39698" y="98290"/>
                </a:moveTo>
                <a:cubicBezTo>
                  <a:pt x="39474" y="98290"/>
                  <a:pt x="39305" y="98458"/>
                  <a:pt x="39305" y="98655"/>
                </a:cubicBezTo>
                <a:cubicBezTo>
                  <a:pt x="39305" y="98880"/>
                  <a:pt x="39474" y="99048"/>
                  <a:pt x="39698" y="99048"/>
                </a:cubicBezTo>
                <a:cubicBezTo>
                  <a:pt x="39895" y="99048"/>
                  <a:pt x="40091" y="98880"/>
                  <a:pt x="40091" y="98655"/>
                </a:cubicBezTo>
                <a:cubicBezTo>
                  <a:pt x="40091" y="98458"/>
                  <a:pt x="39895" y="98290"/>
                  <a:pt x="39698" y="98290"/>
                </a:cubicBezTo>
                <a:close/>
                <a:moveTo>
                  <a:pt x="41663" y="98290"/>
                </a:moveTo>
                <a:cubicBezTo>
                  <a:pt x="41439" y="98290"/>
                  <a:pt x="41270" y="98458"/>
                  <a:pt x="41270" y="98655"/>
                </a:cubicBezTo>
                <a:cubicBezTo>
                  <a:pt x="41270" y="98880"/>
                  <a:pt x="41439" y="99048"/>
                  <a:pt x="41663" y="99048"/>
                </a:cubicBezTo>
                <a:cubicBezTo>
                  <a:pt x="41860" y="99048"/>
                  <a:pt x="42056" y="98880"/>
                  <a:pt x="42056" y="98655"/>
                </a:cubicBezTo>
                <a:cubicBezTo>
                  <a:pt x="42056" y="98458"/>
                  <a:pt x="41860" y="98290"/>
                  <a:pt x="41663" y="98290"/>
                </a:cubicBezTo>
                <a:close/>
                <a:moveTo>
                  <a:pt x="43629" y="98290"/>
                </a:moveTo>
                <a:cubicBezTo>
                  <a:pt x="43404" y="98290"/>
                  <a:pt x="43235" y="98458"/>
                  <a:pt x="43235" y="98655"/>
                </a:cubicBezTo>
                <a:cubicBezTo>
                  <a:pt x="43235" y="98880"/>
                  <a:pt x="43404" y="99048"/>
                  <a:pt x="43629" y="99048"/>
                </a:cubicBezTo>
                <a:cubicBezTo>
                  <a:pt x="43825" y="99048"/>
                  <a:pt x="44022" y="98880"/>
                  <a:pt x="44022" y="98655"/>
                </a:cubicBezTo>
                <a:cubicBezTo>
                  <a:pt x="44022" y="98458"/>
                  <a:pt x="43825" y="98290"/>
                  <a:pt x="43629" y="98290"/>
                </a:cubicBezTo>
                <a:close/>
                <a:moveTo>
                  <a:pt x="45594" y="98290"/>
                </a:moveTo>
                <a:cubicBezTo>
                  <a:pt x="45369" y="98290"/>
                  <a:pt x="45201" y="98458"/>
                  <a:pt x="45201" y="98655"/>
                </a:cubicBezTo>
                <a:cubicBezTo>
                  <a:pt x="45201" y="98880"/>
                  <a:pt x="45369" y="99048"/>
                  <a:pt x="45594" y="99048"/>
                </a:cubicBezTo>
                <a:cubicBezTo>
                  <a:pt x="45790" y="99048"/>
                  <a:pt x="45987" y="98880"/>
                  <a:pt x="45987" y="98655"/>
                </a:cubicBezTo>
                <a:cubicBezTo>
                  <a:pt x="45987" y="98458"/>
                  <a:pt x="45790" y="98290"/>
                  <a:pt x="45594" y="98290"/>
                </a:cubicBezTo>
                <a:close/>
                <a:moveTo>
                  <a:pt x="47559" y="98290"/>
                </a:moveTo>
                <a:cubicBezTo>
                  <a:pt x="47334" y="98290"/>
                  <a:pt x="47166" y="98458"/>
                  <a:pt x="47166" y="98655"/>
                </a:cubicBezTo>
                <a:cubicBezTo>
                  <a:pt x="47166" y="98880"/>
                  <a:pt x="47334" y="99048"/>
                  <a:pt x="47559" y="99048"/>
                </a:cubicBezTo>
                <a:cubicBezTo>
                  <a:pt x="47756" y="99048"/>
                  <a:pt x="47952" y="98880"/>
                  <a:pt x="47952" y="98655"/>
                </a:cubicBezTo>
                <a:cubicBezTo>
                  <a:pt x="47952" y="98458"/>
                  <a:pt x="47756" y="98290"/>
                  <a:pt x="47559" y="98290"/>
                </a:cubicBezTo>
                <a:close/>
                <a:moveTo>
                  <a:pt x="49524" y="98290"/>
                </a:moveTo>
                <a:cubicBezTo>
                  <a:pt x="49300" y="98290"/>
                  <a:pt x="49131" y="98458"/>
                  <a:pt x="49131" y="98655"/>
                </a:cubicBezTo>
                <a:cubicBezTo>
                  <a:pt x="49131" y="98880"/>
                  <a:pt x="49300" y="99048"/>
                  <a:pt x="49524" y="99048"/>
                </a:cubicBezTo>
                <a:cubicBezTo>
                  <a:pt x="49721" y="99048"/>
                  <a:pt x="49917" y="98880"/>
                  <a:pt x="49917" y="98655"/>
                </a:cubicBezTo>
                <a:cubicBezTo>
                  <a:pt x="49917" y="98458"/>
                  <a:pt x="49721" y="98290"/>
                  <a:pt x="49524" y="98290"/>
                </a:cubicBezTo>
                <a:close/>
                <a:moveTo>
                  <a:pt x="51489" y="98290"/>
                </a:moveTo>
                <a:cubicBezTo>
                  <a:pt x="51265" y="98290"/>
                  <a:pt x="51096" y="98458"/>
                  <a:pt x="51096" y="98655"/>
                </a:cubicBezTo>
                <a:cubicBezTo>
                  <a:pt x="51096" y="98880"/>
                  <a:pt x="51265" y="99048"/>
                  <a:pt x="51489" y="99048"/>
                </a:cubicBezTo>
                <a:cubicBezTo>
                  <a:pt x="51686" y="99048"/>
                  <a:pt x="51882" y="98880"/>
                  <a:pt x="51882" y="98655"/>
                </a:cubicBezTo>
                <a:cubicBezTo>
                  <a:pt x="51882" y="98458"/>
                  <a:pt x="51686" y="98290"/>
                  <a:pt x="51489" y="98290"/>
                </a:cubicBezTo>
                <a:close/>
                <a:moveTo>
                  <a:pt x="53455" y="98290"/>
                </a:moveTo>
                <a:cubicBezTo>
                  <a:pt x="53230" y="98290"/>
                  <a:pt x="53062" y="98458"/>
                  <a:pt x="53062" y="98655"/>
                </a:cubicBezTo>
                <a:cubicBezTo>
                  <a:pt x="53062" y="98880"/>
                  <a:pt x="53230" y="99048"/>
                  <a:pt x="53455" y="99048"/>
                </a:cubicBezTo>
                <a:cubicBezTo>
                  <a:pt x="53651" y="99048"/>
                  <a:pt x="53848" y="98880"/>
                  <a:pt x="53848" y="98655"/>
                </a:cubicBezTo>
                <a:cubicBezTo>
                  <a:pt x="53848" y="98458"/>
                  <a:pt x="53651" y="98290"/>
                  <a:pt x="53455" y="98290"/>
                </a:cubicBezTo>
                <a:close/>
                <a:moveTo>
                  <a:pt x="55420" y="98290"/>
                </a:moveTo>
                <a:cubicBezTo>
                  <a:pt x="55195" y="98290"/>
                  <a:pt x="55027" y="98458"/>
                  <a:pt x="55027" y="98655"/>
                </a:cubicBezTo>
                <a:cubicBezTo>
                  <a:pt x="55027" y="98880"/>
                  <a:pt x="55195" y="99048"/>
                  <a:pt x="55420" y="99048"/>
                </a:cubicBezTo>
                <a:cubicBezTo>
                  <a:pt x="55616" y="99048"/>
                  <a:pt x="55813" y="98880"/>
                  <a:pt x="55813" y="98655"/>
                </a:cubicBezTo>
                <a:cubicBezTo>
                  <a:pt x="55813" y="98458"/>
                  <a:pt x="55616" y="98290"/>
                  <a:pt x="55420" y="98290"/>
                </a:cubicBezTo>
                <a:close/>
                <a:moveTo>
                  <a:pt x="39698" y="100227"/>
                </a:moveTo>
                <a:cubicBezTo>
                  <a:pt x="39474" y="100255"/>
                  <a:pt x="39305" y="100424"/>
                  <a:pt x="39305" y="100620"/>
                </a:cubicBezTo>
                <a:cubicBezTo>
                  <a:pt x="39305" y="100845"/>
                  <a:pt x="39474" y="101013"/>
                  <a:pt x="39698" y="101013"/>
                </a:cubicBezTo>
                <a:cubicBezTo>
                  <a:pt x="39895" y="101013"/>
                  <a:pt x="40091" y="100845"/>
                  <a:pt x="40091" y="100620"/>
                </a:cubicBezTo>
                <a:cubicBezTo>
                  <a:pt x="40091" y="100424"/>
                  <a:pt x="39895" y="100227"/>
                  <a:pt x="39698" y="100227"/>
                </a:cubicBezTo>
                <a:close/>
                <a:moveTo>
                  <a:pt x="41663" y="100227"/>
                </a:moveTo>
                <a:cubicBezTo>
                  <a:pt x="41439" y="100255"/>
                  <a:pt x="41270" y="100424"/>
                  <a:pt x="41270" y="100620"/>
                </a:cubicBezTo>
                <a:cubicBezTo>
                  <a:pt x="41270" y="100845"/>
                  <a:pt x="41439" y="101013"/>
                  <a:pt x="41663" y="101013"/>
                </a:cubicBezTo>
                <a:cubicBezTo>
                  <a:pt x="41860" y="101013"/>
                  <a:pt x="42056" y="100845"/>
                  <a:pt x="42056" y="100620"/>
                </a:cubicBezTo>
                <a:cubicBezTo>
                  <a:pt x="42056" y="100424"/>
                  <a:pt x="41860" y="100227"/>
                  <a:pt x="41663" y="100227"/>
                </a:cubicBezTo>
                <a:close/>
                <a:moveTo>
                  <a:pt x="43629" y="100227"/>
                </a:moveTo>
                <a:cubicBezTo>
                  <a:pt x="43404" y="100255"/>
                  <a:pt x="43235" y="100424"/>
                  <a:pt x="43235" y="100620"/>
                </a:cubicBezTo>
                <a:cubicBezTo>
                  <a:pt x="43235" y="100845"/>
                  <a:pt x="43404" y="101013"/>
                  <a:pt x="43629" y="101013"/>
                </a:cubicBezTo>
                <a:cubicBezTo>
                  <a:pt x="43825" y="101013"/>
                  <a:pt x="44022" y="100845"/>
                  <a:pt x="44022" y="100620"/>
                </a:cubicBezTo>
                <a:cubicBezTo>
                  <a:pt x="44022" y="100424"/>
                  <a:pt x="43825" y="100227"/>
                  <a:pt x="43629" y="100227"/>
                </a:cubicBezTo>
                <a:close/>
                <a:moveTo>
                  <a:pt x="45594" y="100227"/>
                </a:moveTo>
                <a:cubicBezTo>
                  <a:pt x="45369" y="100255"/>
                  <a:pt x="45201" y="100424"/>
                  <a:pt x="45201" y="100620"/>
                </a:cubicBezTo>
                <a:cubicBezTo>
                  <a:pt x="45201" y="100845"/>
                  <a:pt x="45369" y="101013"/>
                  <a:pt x="45594" y="101013"/>
                </a:cubicBezTo>
                <a:cubicBezTo>
                  <a:pt x="45790" y="101013"/>
                  <a:pt x="45987" y="100845"/>
                  <a:pt x="45987" y="100620"/>
                </a:cubicBezTo>
                <a:cubicBezTo>
                  <a:pt x="45987" y="100424"/>
                  <a:pt x="45790" y="100227"/>
                  <a:pt x="45594" y="100227"/>
                </a:cubicBezTo>
                <a:close/>
                <a:moveTo>
                  <a:pt x="47559" y="100227"/>
                </a:moveTo>
                <a:cubicBezTo>
                  <a:pt x="47334" y="100255"/>
                  <a:pt x="47166" y="100424"/>
                  <a:pt x="47166" y="100620"/>
                </a:cubicBezTo>
                <a:cubicBezTo>
                  <a:pt x="47166" y="100845"/>
                  <a:pt x="47334" y="101013"/>
                  <a:pt x="47559" y="101013"/>
                </a:cubicBezTo>
                <a:cubicBezTo>
                  <a:pt x="47756" y="101013"/>
                  <a:pt x="47952" y="100845"/>
                  <a:pt x="47952" y="100620"/>
                </a:cubicBezTo>
                <a:cubicBezTo>
                  <a:pt x="47952" y="100424"/>
                  <a:pt x="47756" y="100227"/>
                  <a:pt x="47559" y="100227"/>
                </a:cubicBezTo>
                <a:close/>
                <a:moveTo>
                  <a:pt x="49524" y="100227"/>
                </a:moveTo>
                <a:cubicBezTo>
                  <a:pt x="49300" y="100255"/>
                  <a:pt x="49131" y="100424"/>
                  <a:pt x="49131" y="100620"/>
                </a:cubicBezTo>
                <a:cubicBezTo>
                  <a:pt x="49131" y="100845"/>
                  <a:pt x="49300" y="101013"/>
                  <a:pt x="49524" y="101013"/>
                </a:cubicBezTo>
                <a:cubicBezTo>
                  <a:pt x="49721" y="101013"/>
                  <a:pt x="49917" y="100845"/>
                  <a:pt x="49917" y="100620"/>
                </a:cubicBezTo>
                <a:cubicBezTo>
                  <a:pt x="49917" y="100424"/>
                  <a:pt x="49721" y="100227"/>
                  <a:pt x="49524" y="100227"/>
                </a:cubicBezTo>
                <a:close/>
                <a:moveTo>
                  <a:pt x="51489" y="100227"/>
                </a:moveTo>
                <a:cubicBezTo>
                  <a:pt x="51265" y="100255"/>
                  <a:pt x="51096" y="100424"/>
                  <a:pt x="51096" y="100620"/>
                </a:cubicBezTo>
                <a:cubicBezTo>
                  <a:pt x="51096" y="100845"/>
                  <a:pt x="51265" y="101013"/>
                  <a:pt x="51489" y="101013"/>
                </a:cubicBezTo>
                <a:cubicBezTo>
                  <a:pt x="51686" y="101013"/>
                  <a:pt x="51882" y="100845"/>
                  <a:pt x="51882" y="100620"/>
                </a:cubicBezTo>
                <a:cubicBezTo>
                  <a:pt x="51882" y="100424"/>
                  <a:pt x="51686" y="100227"/>
                  <a:pt x="51489" y="100227"/>
                </a:cubicBezTo>
                <a:close/>
                <a:moveTo>
                  <a:pt x="53455" y="100227"/>
                </a:moveTo>
                <a:cubicBezTo>
                  <a:pt x="53230" y="100255"/>
                  <a:pt x="53062" y="100424"/>
                  <a:pt x="53062" y="100620"/>
                </a:cubicBezTo>
                <a:cubicBezTo>
                  <a:pt x="53062" y="100845"/>
                  <a:pt x="53230" y="101013"/>
                  <a:pt x="53455" y="101013"/>
                </a:cubicBezTo>
                <a:cubicBezTo>
                  <a:pt x="53651" y="101013"/>
                  <a:pt x="53848" y="100845"/>
                  <a:pt x="53848" y="100620"/>
                </a:cubicBezTo>
                <a:cubicBezTo>
                  <a:pt x="53848" y="100424"/>
                  <a:pt x="53651" y="100227"/>
                  <a:pt x="53455" y="100227"/>
                </a:cubicBezTo>
                <a:close/>
                <a:moveTo>
                  <a:pt x="55420" y="100227"/>
                </a:moveTo>
                <a:cubicBezTo>
                  <a:pt x="55195" y="100255"/>
                  <a:pt x="55027" y="100424"/>
                  <a:pt x="55027" y="100620"/>
                </a:cubicBezTo>
                <a:cubicBezTo>
                  <a:pt x="55027" y="100845"/>
                  <a:pt x="55195" y="101013"/>
                  <a:pt x="55420" y="101013"/>
                </a:cubicBezTo>
                <a:cubicBezTo>
                  <a:pt x="55616" y="101013"/>
                  <a:pt x="55813" y="100845"/>
                  <a:pt x="55813" y="100620"/>
                </a:cubicBezTo>
                <a:cubicBezTo>
                  <a:pt x="55813" y="100424"/>
                  <a:pt x="55616" y="100227"/>
                  <a:pt x="55420" y="100227"/>
                </a:cubicBezTo>
                <a:close/>
                <a:moveTo>
                  <a:pt x="37733" y="102220"/>
                </a:moveTo>
                <a:cubicBezTo>
                  <a:pt x="37508" y="102220"/>
                  <a:pt x="37340" y="102389"/>
                  <a:pt x="37340" y="102585"/>
                </a:cubicBezTo>
                <a:cubicBezTo>
                  <a:pt x="37340" y="102810"/>
                  <a:pt x="37508" y="102978"/>
                  <a:pt x="37733" y="102978"/>
                </a:cubicBezTo>
                <a:cubicBezTo>
                  <a:pt x="37929" y="102978"/>
                  <a:pt x="38126" y="102810"/>
                  <a:pt x="38126" y="102585"/>
                </a:cubicBezTo>
                <a:cubicBezTo>
                  <a:pt x="38126" y="102389"/>
                  <a:pt x="37929" y="102220"/>
                  <a:pt x="37733" y="102220"/>
                </a:cubicBezTo>
                <a:close/>
                <a:moveTo>
                  <a:pt x="39698" y="102220"/>
                </a:moveTo>
                <a:cubicBezTo>
                  <a:pt x="39474" y="102220"/>
                  <a:pt x="39305" y="102389"/>
                  <a:pt x="39305" y="102585"/>
                </a:cubicBezTo>
                <a:cubicBezTo>
                  <a:pt x="39305" y="102810"/>
                  <a:pt x="39474" y="102978"/>
                  <a:pt x="39698" y="102978"/>
                </a:cubicBezTo>
                <a:cubicBezTo>
                  <a:pt x="39895" y="102978"/>
                  <a:pt x="40091" y="102810"/>
                  <a:pt x="40091" y="102585"/>
                </a:cubicBezTo>
                <a:cubicBezTo>
                  <a:pt x="40091" y="102389"/>
                  <a:pt x="39895" y="102220"/>
                  <a:pt x="39698" y="102220"/>
                </a:cubicBezTo>
                <a:close/>
                <a:moveTo>
                  <a:pt x="41663" y="102220"/>
                </a:moveTo>
                <a:cubicBezTo>
                  <a:pt x="41439" y="102220"/>
                  <a:pt x="41270" y="102389"/>
                  <a:pt x="41270" y="102585"/>
                </a:cubicBezTo>
                <a:cubicBezTo>
                  <a:pt x="41270" y="102810"/>
                  <a:pt x="41439" y="102978"/>
                  <a:pt x="41663" y="102978"/>
                </a:cubicBezTo>
                <a:cubicBezTo>
                  <a:pt x="41860" y="102978"/>
                  <a:pt x="42056" y="102810"/>
                  <a:pt x="42056" y="102585"/>
                </a:cubicBezTo>
                <a:cubicBezTo>
                  <a:pt x="42056" y="102389"/>
                  <a:pt x="41860" y="102220"/>
                  <a:pt x="41663" y="102220"/>
                </a:cubicBezTo>
                <a:close/>
                <a:moveTo>
                  <a:pt x="43629" y="102220"/>
                </a:moveTo>
                <a:cubicBezTo>
                  <a:pt x="43404" y="102220"/>
                  <a:pt x="43235" y="102389"/>
                  <a:pt x="43235" y="102585"/>
                </a:cubicBezTo>
                <a:cubicBezTo>
                  <a:pt x="43235" y="102810"/>
                  <a:pt x="43404" y="102978"/>
                  <a:pt x="43629" y="102978"/>
                </a:cubicBezTo>
                <a:cubicBezTo>
                  <a:pt x="43825" y="102978"/>
                  <a:pt x="44022" y="102810"/>
                  <a:pt x="44022" y="102585"/>
                </a:cubicBezTo>
                <a:cubicBezTo>
                  <a:pt x="44022" y="102389"/>
                  <a:pt x="43825" y="102220"/>
                  <a:pt x="43629" y="102220"/>
                </a:cubicBezTo>
                <a:close/>
                <a:moveTo>
                  <a:pt x="45594" y="102220"/>
                </a:moveTo>
                <a:cubicBezTo>
                  <a:pt x="45369" y="102220"/>
                  <a:pt x="45201" y="102389"/>
                  <a:pt x="45201" y="102585"/>
                </a:cubicBezTo>
                <a:cubicBezTo>
                  <a:pt x="45201" y="102810"/>
                  <a:pt x="45369" y="102978"/>
                  <a:pt x="45594" y="102978"/>
                </a:cubicBezTo>
                <a:cubicBezTo>
                  <a:pt x="45790" y="102978"/>
                  <a:pt x="45987" y="102810"/>
                  <a:pt x="45987" y="102585"/>
                </a:cubicBezTo>
                <a:cubicBezTo>
                  <a:pt x="45987" y="102389"/>
                  <a:pt x="45790" y="102220"/>
                  <a:pt x="45594" y="102220"/>
                </a:cubicBezTo>
                <a:close/>
                <a:moveTo>
                  <a:pt x="47559" y="102220"/>
                </a:moveTo>
                <a:cubicBezTo>
                  <a:pt x="47334" y="102220"/>
                  <a:pt x="47166" y="102389"/>
                  <a:pt x="47166" y="102585"/>
                </a:cubicBezTo>
                <a:cubicBezTo>
                  <a:pt x="47166" y="102810"/>
                  <a:pt x="47334" y="102978"/>
                  <a:pt x="47559" y="102978"/>
                </a:cubicBezTo>
                <a:cubicBezTo>
                  <a:pt x="47756" y="102978"/>
                  <a:pt x="47952" y="102810"/>
                  <a:pt x="47952" y="102585"/>
                </a:cubicBezTo>
                <a:cubicBezTo>
                  <a:pt x="47952" y="102389"/>
                  <a:pt x="47756" y="102220"/>
                  <a:pt x="47559" y="102220"/>
                </a:cubicBezTo>
                <a:close/>
                <a:moveTo>
                  <a:pt x="49524" y="102220"/>
                </a:moveTo>
                <a:cubicBezTo>
                  <a:pt x="49300" y="102220"/>
                  <a:pt x="49131" y="102389"/>
                  <a:pt x="49131" y="102585"/>
                </a:cubicBezTo>
                <a:cubicBezTo>
                  <a:pt x="49131" y="102810"/>
                  <a:pt x="49300" y="102978"/>
                  <a:pt x="49524" y="102978"/>
                </a:cubicBezTo>
                <a:cubicBezTo>
                  <a:pt x="49721" y="102978"/>
                  <a:pt x="49917" y="102810"/>
                  <a:pt x="49917" y="102585"/>
                </a:cubicBezTo>
                <a:cubicBezTo>
                  <a:pt x="49917" y="102389"/>
                  <a:pt x="49721" y="102220"/>
                  <a:pt x="49524" y="102220"/>
                </a:cubicBezTo>
                <a:close/>
                <a:moveTo>
                  <a:pt x="51489" y="102220"/>
                </a:moveTo>
                <a:cubicBezTo>
                  <a:pt x="51265" y="102220"/>
                  <a:pt x="51096" y="102389"/>
                  <a:pt x="51096" y="102585"/>
                </a:cubicBezTo>
                <a:cubicBezTo>
                  <a:pt x="51096" y="102810"/>
                  <a:pt x="51265" y="102978"/>
                  <a:pt x="51489" y="102978"/>
                </a:cubicBezTo>
                <a:cubicBezTo>
                  <a:pt x="51686" y="102978"/>
                  <a:pt x="51882" y="102810"/>
                  <a:pt x="51882" y="102585"/>
                </a:cubicBezTo>
                <a:cubicBezTo>
                  <a:pt x="51882" y="102389"/>
                  <a:pt x="51686" y="102220"/>
                  <a:pt x="51489" y="102220"/>
                </a:cubicBezTo>
                <a:close/>
                <a:moveTo>
                  <a:pt x="53455" y="102220"/>
                </a:moveTo>
                <a:cubicBezTo>
                  <a:pt x="53230" y="102220"/>
                  <a:pt x="53062" y="102389"/>
                  <a:pt x="53062" y="102585"/>
                </a:cubicBezTo>
                <a:cubicBezTo>
                  <a:pt x="53062" y="102810"/>
                  <a:pt x="53230" y="102978"/>
                  <a:pt x="53455" y="102978"/>
                </a:cubicBezTo>
                <a:cubicBezTo>
                  <a:pt x="53651" y="102978"/>
                  <a:pt x="53848" y="102810"/>
                  <a:pt x="53848" y="102585"/>
                </a:cubicBezTo>
                <a:cubicBezTo>
                  <a:pt x="53848" y="102389"/>
                  <a:pt x="53651" y="102220"/>
                  <a:pt x="53455" y="102220"/>
                </a:cubicBezTo>
                <a:close/>
                <a:moveTo>
                  <a:pt x="37733" y="104158"/>
                </a:moveTo>
                <a:cubicBezTo>
                  <a:pt x="37508" y="104186"/>
                  <a:pt x="37340" y="104354"/>
                  <a:pt x="37340" y="104551"/>
                </a:cubicBezTo>
                <a:cubicBezTo>
                  <a:pt x="37340" y="104775"/>
                  <a:pt x="37508" y="104944"/>
                  <a:pt x="37733" y="104944"/>
                </a:cubicBezTo>
                <a:cubicBezTo>
                  <a:pt x="37929" y="104944"/>
                  <a:pt x="38126" y="104775"/>
                  <a:pt x="38126" y="104551"/>
                </a:cubicBezTo>
                <a:cubicBezTo>
                  <a:pt x="38126" y="104354"/>
                  <a:pt x="37929" y="104158"/>
                  <a:pt x="37733" y="104158"/>
                </a:cubicBezTo>
                <a:close/>
                <a:moveTo>
                  <a:pt x="39698" y="104158"/>
                </a:moveTo>
                <a:cubicBezTo>
                  <a:pt x="39474" y="104186"/>
                  <a:pt x="39305" y="104354"/>
                  <a:pt x="39305" y="104551"/>
                </a:cubicBezTo>
                <a:cubicBezTo>
                  <a:pt x="39305" y="104775"/>
                  <a:pt x="39474" y="104944"/>
                  <a:pt x="39698" y="104944"/>
                </a:cubicBezTo>
                <a:cubicBezTo>
                  <a:pt x="39895" y="104944"/>
                  <a:pt x="40091" y="104775"/>
                  <a:pt x="40091" y="104551"/>
                </a:cubicBezTo>
                <a:cubicBezTo>
                  <a:pt x="40091" y="104354"/>
                  <a:pt x="39895" y="104158"/>
                  <a:pt x="39698" y="104158"/>
                </a:cubicBezTo>
                <a:close/>
                <a:moveTo>
                  <a:pt x="41663" y="104158"/>
                </a:moveTo>
                <a:cubicBezTo>
                  <a:pt x="41439" y="104186"/>
                  <a:pt x="41270" y="104354"/>
                  <a:pt x="41270" y="104551"/>
                </a:cubicBezTo>
                <a:cubicBezTo>
                  <a:pt x="41270" y="104775"/>
                  <a:pt x="41439" y="104944"/>
                  <a:pt x="41663" y="104944"/>
                </a:cubicBezTo>
                <a:cubicBezTo>
                  <a:pt x="41860" y="104944"/>
                  <a:pt x="42056" y="104775"/>
                  <a:pt x="42056" y="104551"/>
                </a:cubicBezTo>
                <a:cubicBezTo>
                  <a:pt x="42056" y="104354"/>
                  <a:pt x="41860" y="104158"/>
                  <a:pt x="41663" y="104158"/>
                </a:cubicBezTo>
                <a:close/>
                <a:moveTo>
                  <a:pt x="43629" y="104158"/>
                </a:moveTo>
                <a:cubicBezTo>
                  <a:pt x="43404" y="104186"/>
                  <a:pt x="43235" y="104354"/>
                  <a:pt x="43235" y="104551"/>
                </a:cubicBezTo>
                <a:cubicBezTo>
                  <a:pt x="43235" y="104775"/>
                  <a:pt x="43404" y="104944"/>
                  <a:pt x="43629" y="104944"/>
                </a:cubicBezTo>
                <a:cubicBezTo>
                  <a:pt x="43825" y="104944"/>
                  <a:pt x="44022" y="104775"/>
                  <a:pt x="44022" y="104551"/>
                </a:cubicBezTo>
                <a:cubicBezTo>
                  <a:pt x="44022" y="104354"/>
                  <a:pt x="43825" y="104158"/>
                  <a:pt x="43629" y="104158"/>
                </a:cubicBezTo>
                <a:close/>
                <a:moveTo>
                  <a:pt x="45594" y="104158"/>
                </a:moveTo>
                <a:cubicBezTo>
                  <a:pt x="45369" y="104186"/>
                  <a:pt x="45201" y="104354"/>
                  <a:pt x="45201" y="104551"/>
                </a:cubicBezTo>
                <a:cubicBezTo>
                  <a:pt x="45201" y="104775"/>
                  <a:pt x="45369" y="104944"/>
                  <a:pt x="45594" y="104944"/>
                </a:cubicBezTo>
                <a:cubicBezTo>
                  <a:pt x="45790" y="104944"/>
                  <a:pt x="45987" y="104775"/>
                  <a:pt x="45987" y="104551"/>
                </a:cubicBezTo>
                <a:cubicBezTo>
                  <a:pt x="45987" y="104354"/>
                  <a:pt x="45790" y="104158"/>
                  <a:pt x="45594" y="104158"/>
                </a:cubicBezTo>
                <a:close/>
                <a:moveTo>
                  <a:pt x="47559" y="104158"/>
                </a:moveTo>
                <a:cubicBezTo>
                  <a:pt x="47334" y="104186"/>
                  <a:pt x="47166" y="104354"/>
                  <a:pt x="47166" y="104551"/>
                </a:cubicBezTo>
                <a:cubicBezTo>
                  <a:pt x="47166" y="104775"/>
                  <a:pt x="47334" y="104944"/>
                  <a:pt x="47559" y="104944"/>
                </a:cubicBezTo>
                <a:cubicBezTo>
                  <a:pt x="47756" y="104944"/>
                  <a:pt x="47952" y="104775"/>
                  <a:pt x="47952" y="104551"/>
                </a:cubicBezTo>
                <a:cubicBezTo>
                  <a:pt x="47952" y="104354"/>
                  <a:pt x="47756" y="104158"/>
                  <a:pt x="47559" y="104158"/>
                </a:cubicBezTo>
                <a:close/>
                <a:moveTo>
                  <a:pt x="49524" y="104158"/>
                </a:moveTo>
                <a:cubicBezTo>
                  <a:pt x="49300" y="104186"/>
                  <a:pt x="49131" y="104354"/>
                  <a:pt x="49131" y="104551"/>
                </a:cubicBezTo>
                <a:cubicBezTo>
                  <a:pt x="49131" y="104775"/>
                  <a:pt x="49300" y="104944"/>
                  <a:pt x="49524" y="104944"/>
                </a:cubicBezTo>
                <a:cubicBezTo>
                  <a:pt x="49721" y="104944"/>
                  <a:pt x="49917" y="104775"/>
                  <a:pt x="49917" y="104551"/>
                </a:cubicBezTo>
                <a:cubicBezTo>
                  <a:pt x="49917" y="104354"/>
                  <a:pt x="49721" y="104158"/>
                  <a:pt x="49524" y="104158"/>
                </a:cubicBezTo>
                <a:close/>
                <a:moveTo>
                  <a:pt x="51489" y="104158"/>
                </a:moveTo>
                <a:cubicBezTo>
                  <a:pt x="51265" y="104186"/>
                  <a:pt x="51096" y="104354"/>
                  <a:pt x="51096" y="104551"/>
                </a:cubicBezTo>
                <a:cubicBezTo>
                  <a:pt x="51096" y="104775"/>
                  <a:pt x="51265" y="104944"/>
                  <a:pt x="51489" y="104944"/>
                </a:cubicBezTo>
                <a:cubicBezTo>
                  <a:pt x="51686" y="104944"/>
                  <a:pt x="51882" y="104775"/>
                  <a:pt x="51882" y="104551"/>
                </a:cubicBezTo>
                <a:cubicBezTo>
                  <a:pt x="51882" y="104354"/>
                  <a:pt x="51686" y="104158"/>
                  <a:pt x="51489" y="104158"/>
                </a:cubicBezTo>
                <a:close/>
                <a:moveTo>
                  <a:pt x="53455" y="104158"/>
                </a:moveTo>
                <a:cubicBezTo>
                  <a:pt x="53230" y="104186"/>
                  <a:pt x="53062" y="104354"/>
                  <a:pt x="53062" y="104551"/>
                </a:cubicBezTo>
                <a:cubicBezTo>
                  <a:pt x="53062" y="104775"/>
                  <a:pt x="53230" y="104944"/>
                  <a:pt x="53455" y="104944"/>
                </a:cubicBezTo>
                <a:cubicBezTo>
                  <a:pt x="53651" y="104944"/>
                  <a:pt x="53848" y="104775"/>
                  <a:pt x="53848" y="104551"/>
                </a:cubicBezTo>
                <a:cubicBezTo>
                  <a:pt x="53848" y="104354"/>
                  <a:pt x="53651" y="104158"/>
                  <a:pt x="53455" y="104158"/>
                </a:cubicBezTo>
                <a:close/>
                <a:moveTo>
                  <a:pt x="37733" y="106123"/>
                </a:moveTo>
                <a:cubicBezTo>
                  <a:pt x="37508" y="106123"/>
                  <a:pt x="37340" y="106319"/>
                  <a:pt x="37340" y="106516"/>
                </a:cubicBezTo>
                <a:cubicBezTo>
                  <a:pt x="37340" y="106740"/>
                  <a:pt x="37508" y="106909"/>
                  <a:pt x="37733" y="106909"/>
                </a:cubicBezTo>
                <a:cubicBezTo>
                  <a:pt x="37929" y="106909"/>
                  <a:pt x="38126" y="106740"/>
                  <a:pt x="38126" y="106516"/>
                </a:cubicBezTo>
                <a:cubicBezTo>
                  <a:pt x="38126" y="106319"/>
                  <a:pt x="37929" y="106123"/>
                  <a:pt x="37733" y="106123"/>
                </a:cubicBezTo>
                <a:close/>
                <a:moveTo>
                  <a:pt x="39698" y="106123"/>
                </a:moveTo>
                <a:cubicBezTo>
                  <a:pt x="39474" y="106123"/>
                  <a:pt x="39305" y="106319"/>
                  <a:pt x="39305" y="106516"/>
                </a:cubicBezTo>
                <a:cubicBezTo>
                  <a:pt x="39305" y="106740"/>
                  <a:pt x="39474" y="106909"/>
                  <a:pt x="39698" y="106909"/>
                </a:cubicBezTo>
                <a:cubicBezTo>
                  <a:pt x="39895" y="106909"/>
                  <a:pt x="40091" y="106740"/>
                  <a:pt x="40091" y="106516"/>
                </a:cubicBezTo>
                <a:cubicBezTo>
                  <a:pt x="40091" y="106319"/>
                  <a:pt x="39895" y="106123"/>
                  <a:pt x="39698" y="106123"/>
                </a:cubicBezTo>
                <a:close/>
                <a:moveTo>
                  <a:pt x="41663" y="106123"/>
                </a:moveTo>
                <a:cubicBezTo>
                  <a:pt x="41439" y="106123"/>
                  <a:pt x="41270" y="106319"/>
                  <a:pt x="41270" y="106516"/>
                </a:cubicBezTo>
                <a:cubicBezTo>
                  <a:pt x="41270" y="106740"/>
                  <a:pt x="41439" y="106909"/>
                  <a:pt x="41663" y="106909"/>
                </a:cubicBezTo>
                <a:cubicBezTo>
                  <a:pt x="41860" y="106909"/>
                  <a:pt x="42056" y="106740"/>
                  <a:pt x="42056" y="106516"/>
                </a:cubicBezTo>
                <a:cubicBezTo>
                  <a:pt x="42056" y="106319"/>
                  <a:pt x="41860" y="106123"/>
                  <a:pt x="41663" y="106123"/>
                </a:cubicBezTo>
                <a:close/>
                <a:moveTo>
                  <a:pt x="43629" y="106123"/>
                </a:moveTo>
                <a:cubicBezTo>
                  <a:pt x="43404" y="106123"/>
                  <a:pt x="43235" y="106319"/>
                  <a:pt x="43235" y="106516"/>
                </a:cubicBezTo>
                <a:cubicBezTo>
                  <a:pt x="43235" y="106740"/>
                  <a:pt x="43404" y="106909"/>
                  <a:pt x="43629" y="106909"/>
                </a:cubicBezTo>
                <a:cubicBezTo>
                  <a:pt x="43825" y="106909"/>
                  <a:pt x="44022" y="106740"/>
                  <a:pt x="44022" y="106516"/>
                </a:cubicBezTo>
                <a:cubicBezTo>
                  <a:pt x="44022" y="106319"/>
                  <a:pt x="43825" y="106123"/>
                  <a:pt x="43629" y="106123"/>
                </a:cubicBezTo>
                <a:close/>
                <a:moveTo>
                  <a:pt x="45594" y="106123"/>
                </a:moveTo>
                <a:cubicBezTo>
                  <a:pt x="45369" y="106123"/>
                  <a:pt x="45201" y="106319"/>
                  <a:pt x="45201" y="106516"/>
                </a:cubicBezTo>
                <a:cubicBezTo>
                  <a:pt x="45201" y="106740"/>
                  <a:pt x="45369" y="106909"/>
                  <a:pt x="45594" y="106909"/>
                </a:cubicBezTo>
                <a:cubicBezTo>
                  <a:pt x="45790" y="106909"/>
                  <a:pt x="45987" y="106740"/>
                  <a:pt x="45987" y="106516"/>
                </a:cubicBezTo>
                <a:cubicBezTo>
                  <a:pt x="45987" y="106319"/>
                  <a:pt x="45790" y="106123"/>
                  <a:pt x="45594" y="106123"/>
                </a:cubicBezTo>
                <a:close/>
                <a:moveTo>
                  <a:pt x="47559" y="106123"/>
                </a:moveTo>
                <a:cubicBezTo>
                  <a:pt x="47334" y="106123"/>
                  <a:pt x="47166" y="106319"/>
                  <a:pt x="47166" y="106516"/>
                </a:cubicBezTo>
                <a:cubicBezTo>
                  <a:pt x="47166" y="106740"/>
                  <a:pt x="47334" y="106909"/>
                  <a:pt x="47559" y="106909"/>
                </a:cubicBezTo>
                <a:cubicBezTo>
                  <a:pt x="47756" y="106909"/>
                  <a:pt x="47952" y="106740"/>
                  <a:pt x="47952" y="106516"/>
                </a:cubicBezTo>
                <a:cubicBezTo>
                  <a:pt x="47952" y="106319"/>
                  <a:pt x="47756" y="106123"/>
                  <a:pt x="47559" y="106123"/>
                </a:cubicBezTo>
                <a:close/>
                <a:moveTo>
                  <a:pt x="49524" y="106123"/>
                </a:moveTo>
                <a:cubicBezTo>
                  <a:pt x="49300" y="106123"/>
                  <a:pt x="49131" y="106319"/>
                  <a:pt x="49131" y="106516"/>
                </a:cubicBezTo>
                <a:cubicBezTo>
                  <a:pt x="49131" y="106740"/>
                  <a:pt x="49300" y="106909"/>
                  <a:pt x="49524" y="106909"/>
                </a:cubicBezTo>
                <a:cubicBezTo>
                  <a:pt x="49721" y="106909"/>
                  <a:pt x="49917" y="106740"/>
                  <a:pt x="49917" y="106516"/>
                </a:cubicBezTo>
                <a:cubicBezTo>
                  <a:pt x="49917" y="106319"/>
                  <a:pt x="49721" y="106123"/>
                  <a:pt x="49524" y="106123"/>
                </a:cubicBezTo>
                <a:close/>
                <a:moveTo>
                  <a:pt x="51489" y="106123"/>
                </a:moveTo>
                <a:cubicBezTo>
                  <a:pt x="51265" y="106123"/>
                  <a:pt x="51096" y="106319"/>
                  <a:pt x="51096" y="106516"/>
                </a:cubicBezTo>
                <a:cubicBezTo>
                  <a:pt x="51096" y="106740"/>
                  <a:pt x="51265" y="106909"/>
                  <a:pt x="51489" y="106909"/>
                </a:cubicBezTo>
                <a:cubicBezTo>
                  <a:pt x="51686" y="106909"/>
                  <a:pt x="51882" y="106740"/>
                  <a:pt x="51882" y="106516"/>
                </a:cubicBezTo>
                <a:cubicBezTo>
                  <a:pt x="51882" y="106319"/>
                  <a:pt x="51686" y="106123"/>
                  <a:pt x="51489" y="106123"/>
                </a:cubicBezTo>
                <a:close/>
                <a:moveTo>
                  <a:pt x="35768" y="108116"/>
                </a:moveTo>
                <a:cubicBezTo>
                  <a:pt x="35543" y="108116"/>
                  <a:pt x="35375" y="108285"/>
                  <a:pt x="35375" y="108481"/>
                </a:cubicBezTo>
                <a:cubicBezTo>
                  <a:pt x="35375" y="108706"/>
                  <a:pt x="35543" y="108874"/>
                  <a:pt x="35768" y="108874"/>
                </a:cubicBezTo>
                <a:cubicBezTo>
                  <a:pt x="35964" y="108874"/>
                  <a:pt x="36161" y="108706"/>
                  <a:pt x="36161" y="108481"/>
                </a:cubicBezTo>
                <a:cubicBezTo>
                  <a:pt x="36161" y="108285"/>
                  <a:pt x="35964" y="108116"/>
                  <a:pt x="35768" y="108116"/>
                </a:cubicBezTo>
                <a:close/>
                <a:moveTo>
                  <a:pt x="37733" y="108116"/>
                </a:moveTo>
                <a:cubicBezTo>
                  <a:pt x="37508" y="108116"/>
                  <a:pt x="37340" y="108285"/>
                  <a:pt x="37340" y="108481"/>
                </a:cubicBezTo>
                <a:cubicBezTo>
                  <a:pt x="37340" y="108706"/>
                  <a:pt x="37508" y="108874"/>
                  <a:pt x="37733" y="108874"/>
                </a:cubicBezTo>
                <a:cubicBezTo>
                  <a:pt x="37929" y="108874"/>
                  <a:pt x="38126" y="108706"/>
                  <a:pt x="38126" y="108481"/>
                </a:cubicBezTo>
                <a:cubicBezTo>
                  <a:pt x="38126" y="108285"/>
                  <a:pt x="37929" y="108116"/>
                  <a:pt x="37733" y="108116"/>
                </a:cubicBezTo>
                <a:close/>
                <a:moveTo>
                  <a:pt x="39698" y="108116"/>
                </a:moveTo>
                <a:cubicBezTo>
                  <a:pt x="39474" y="108116"/>
                  <a:pt x="39305" y="108285"/>
                  <a:pt x="39305" y="108481"/>
                </a:cubicBezTo>
                <a:cubicBezTo>
                  <a:pt x="39305" y="108706"/>
                  <a:pt x="39474" y="108874"/>
                  <a:pt x="39698" y="108874"/>
                </a:cubicBezTo>
                <a:cubicBezTo>
                  <a:pt x="39895" y="108874"/>
                  <a:pt x="40091" y="108706"/>
                  <a:pt x="40091" y="108481"/>
                </a:cubicBezTo>
                <a:cubicBezTo>
                  <a:pt x="40091" y="108285"/>
                  <a:pt x="39895" y="108116"/>
                  <a:pt x="39698" y="108116"/>
                </a:cubicBezTo>
                <a:close/>
                <a:moveTo>
                  <a:pt x="41663" y="108116"/>
                </a:moveTo>
                <a:cubicBezTo>
                  <a:pt x="41439" y="108116"/>
                  <a:pt x="41270" y="108285"/>
                  <a:pt x="41270" y="108481"/>
                </a:cubicBezTo>
                <a:cubicBezTo>
                  <a:pt x="41270" y="108706"/>
                  <a:pt x="41439" y="108874"/>
                  <a:pt x="41663" y="108874"/>
                </a:cubicBezTo>
                <a:cubicBezTo>
                  <a:pt x="41860" y="108874"/>
                  <a:pt x="42056" y="108706"/>
                  <a:pt x="42056" y="108481"/>
                </a:cubicBezTo>
                <a:cubicBezTo>
                  <a:pt x="42056" y="108285"/>
                  <a:pt x="41860" y="108116"/>
                  <a:pt x="41663" y="108116"/>
                </a:cubicBezTo>
                <a:close/>
                <a:moveTo>
                  <a:pt x="43629" y="108116"/>
                </a:moveTo>
                <a:cubicBezTo>
                  <a:pt x="43404" y="108116"/>
                  <a:pt x="43235" y="108285"/>
                  <a:pt x="43235" y="108481"/>
                </a:cubicBezTo>
                <a:cubicBezTo>
                  <a:pt x="43235" y="108706"/>
                  <a:pt x="43404" y="108874"/>
                  <a:pt x="43629" y="108874"/>
                </a:cubicBezTo>
                <a:cubicBezTo>
                  <a:pt x="43825" y="108874"/>
                  <a:pt x="44022" y="108706"/>
                  <a:pt x="44022" y="108481"/>
                </a:cubicBezTo>
                <a:cubicBezTo>
                  <a:pt x="44022" y="108285"/>
                  <a:pt x="43825" y="108116"/>
                  <a:pt x="43629" y="108116"/>
                </a:cubicBezTo>
                <a:close/>
                <a:moveTo>
                  <a:pt x="45594" y="108116"/>
                </a:moveTo>
                <a:cubicBezTo>
                  <a:pt x="45369" y="108116"/>
                  <a:pt x="45201" y="108285"/>
                  <a:pt x="45201" y="108481"/>
                </a:cubicBezTo>
                <a:cubicBezTo>
                  <a:pt x="45201" y="108706"/>
                  <a:pt x="45369" y="108874"/>
                  <a:pt x="45594" y="108874"/>
                </a:cubicBezTo>
                <a:cubicBezTo>
                  <a:pt x="45790" y="108874"/>
                  <a:pt x="45987" y="108706"/>
                  <a:pt x="45987" y="108481"/>
                </a:cubicBezTo>
                <a:cubicBezTo>
                  <a:pt x="45987" y="108285"/>
                  <a:pt x="45790" y="108116"/>
                  <a:pt x="45594" y="108116"/>
                </a:cubicBezTo>
                <a:close/>
                <a:moveTo>
                  <a:pt x="47559" y="108116"/>
                </a:moveTo>
                <a:cubicBezTo>
                  <a:pt x="47334" y="108116"/>
                  <a:pt x="47166" y="108285"/>
                  <a:pt x="47166" y="108481"/>
                </a:cubicBezTo>
                <a:cubicBezTo>
                  <a:pt x="47166" y="108706"/>
                  <a:pt x="47334" y="108874"/>
                  <a:pt x="47559" y="108874"/>
                </a:cubicBezTo>
                <a:cubicBezTo>
                  <a:pt x="47756" y="108874"/>
                  <a:pt x="47952" y="108706"/>
                  <a:pt x="47952" y="108481"/>
                </a:cubicBezTo>
                <a:cubicBezTo>
                  <a:pt x="47952" y="108285"/>
                  <a:pt x="47756" y="108116"/>
                  <a:pt x="47559" y="108116"/>
                </a:cubicBezTo>
                <a:close/>
                <a:moveTo>
                  <a:pt x="49524" y="108116"/>
                </a:moveTo>
                <a:cubicBezTo>
                  <a:pt x="49300" y="108116"/>
                  <a:pt x="49131" y="108285"/>
                  <a:pt x="49131" y="108481"/>
                </a:cubicBezTo>
                <a:cubicBezTo>
                  <a:pt x="49131" y="108706"/>
                  <a:pt x="49300" y="108874"/>
                  <a:pt x="49524" y="108874"/>
                </a:cubicBezTo>
                <a:cubicBezTo>
                  <a:pt x="49721" y="108874"/>
                  <a:pt x="49917" y="108706"/>
                  <a:pt x="49917" y="108481"/>
                </a:cubicBezTo>
                <a:cubicBezTo>
                  <a:pt x="49917" y="108285"/>
                  <a:pt x="49721" y="108116"/>
                  <a:pt x="49524" y="108116"/>
                </a:cubicBezTo>
                <a:close/>
                <a:moveTo>
                  <a:pt x="51489" y="108116"/>
                </a:moveTo>
                <a:cubicBezTo>
                  <a:pt x="51265" y="108116"/>
                  <a:pt x="51096" y="108285"/>
                  <a:pt x="51096" y="108481"/>
                </a:cubicBezTo>
                <a:cubicBezTo>
                  <a:pt x="51096" y="108706"/>
                  <a:pt x="51265" y="108874"/>
                  <a:pt x="51489" y="108874"/>
                </a:cubicBezTo>
                <a:cubicBezTo>
                  <a:pt x="51686" y="108874"/>
                  <a:pt x="51882" y="108706"/>
                  <a:pt x="51882" y="108481"/>
                </a:cubicBezTo>
                <a:cubicBezTo>
                  <a:pt x="51882" y="108285"/>
                  <a:pt x="51686" y="108116"/>
                  <a:pt x="51489" y="108116"/>
                </a:cubicBezTo>
                <a:close/>
                <a:moveTo>
                  <a:pt x="35768" y="110053"/>
                </a:moveTo>
                <a:cubicBezTo>
                  <a:pt x="35543" y="110081"/>
                  <a:pt x="35375" y="110250"/>
                  <a:pt x="35375" y="110446"/>
                </a:cubicBezTo>
                <a:cubicBezTo>
                  <a:pt x="35375" y="110671"/>
                  <a:pt x="35543" y="110839"/>
                  <a:pt x="35768" y="110839"/>
                </a:cubicBezTo>
                <a:cubicBezTo>
                  <a:pt x="35964" y="110839"/>
                  <a:pt x="36161" y="110671"/>
                  <a:pt x="36161" y="110446"/>
                </a:cubicBezTo>
                <a:cubicBezTo>
                  <a:pt x="36161" y="110250"/>
                  <a:pt x="35964" y="110053"/>
                  <a:pt x="35768" y="110053"/>
                </a:cubicBezTo>
                <a:close/>
                <a:moveTo>
                  <a:pt x="37733" y="110053"/>
                </a:moveTo>
                <a:cubicBezTo>
                  <a:pt x="37508" y="110081"/>
                  <a:pt x="37340" y="110250"/>
                  <a:pt x="37340" y="110446"/>
                </a:cubicBezTo>
                <a:cubicBezTo>
                  <a:pt x="37340" y="110671"/>
                  <a:pt x="37508" y="110839"/>
                  <a:pt x="37733" y="110839"/>
                </a:cubicBezTo>
                <a:cubicBezTo>
                  <a:pt x="37929" y="110839"/>
                  <a:pt x="38126" y="110671"/>
                  <a:pt x="38126" y="110446"/>
                </a:cubicBezTo>
                <a:cubicBezTo>
                  <a:pt x="38126" y="110250"/>
                  <a:pt x="37929" y="110053"/>
                  <a:pt x="37733" y="110053"/>
                </a:cubicBezTo>
                <a:close/>
                <a:moveTo>
                  <a:pt x="39698" y="110053"/>
                </a:moveTo>
                <a:cubicBezTo>
                  <a:pt x="39474" y="110081"/>
                  <a:pt x="39305" y="110250"/>
                  <a:pt x="39305" y="110446"/>
                </a:cubicBezTo>
                <a:cubicBezTo>
                  <a:pt x="39305" y="110671"/>
                  <a:pt x="39474" y="110839"/>
                  <a:pt x="39698" y="110839"/>
                </a:cubicBezTo>
                <a:cubicBezTo>
                  <a:pt x="39895" y="110839"/>
                  <a:pt x="40091" y="110671"/>
                  <a:pt x="40091" y="110446"/>
                </a:cubicBezTo>
                <a:cubicBezTo>
                  <a:pt x="40091" y="110250"/>
                  <a:pt x="39895" y="110053"/>
                  <a:pt x="39698" y="110053"/>
                </a:cubicBezTo>
                <a:close/>
                <a:moveTo>
                  <a:pt x="41663" y="110053"/>
                </a:moveTo>
                <a:cubicBezTo>
                  <a:pt x="41439" y="110081"/>
                  <a:pt x="41270" y="110250"/>
                  <a:pt x="41270" y="110446"/>
                </a:cubicBezTo>
                <a:cubicBezTo>
                  <a:pt x="41270" y="110671"/>
                  <a:pt x="41439" y="110839"/>
                  <a:pt x="41663" y="110839"/>
                </a:cubicBezTo>
                <a:cubicBezTo>
                  <a:pt x="41860" y="110839"/>
                  <a:pt x="42056" y="110671"/>
                  <a:pt x="42056" y="110446"/>
                </a:cubicBezTo>
                <a:cubicBezTo>
                  <a:pt x="42056" y="110250"/>
                  <a:pt x="41860" y="110053"/>
                  <a:pt x="41663" y="110053"/>
                </a:cubicBezTo>
                <a:close/>
                <a:moveTo>
                  <a:pt x="43629" y="110053"/>
                </a:moveTo>
                <a:cubicBezTo>
                  <a:pt x="43404" y="110081"/>
                  <a:pt x="43235" y="110250"/>
                  <a:pt x="43235" y="110446"/>
                </a:cubicBezTo>
                <a:cubicBezTo>
                  <a:pt x="43235" y="110671"/>
                  <a:pt x="43404" y="110839"/>
                  <a:pt x="43629" y="110839"/>
                </a:cubicBezTo>
                <a:cubicBezTo>
                  <a:pt x="43825" y="110839"/>
                  <a:pt x="44022" y="110671"/>
                  <a:pt x="44022" y="110446"/>
                </a:cubicBezTo>
                <a:cubicBezTo>
                  <a:pt x="44022" y="110250"/>
                  <a:pt x="43825" y="110053"/>
                  <a:pt x="43629" y="110053"/>
                </a:cubicBezTo>
                <a:close/>
                <a:moveTo>
                  <a:pt x="45594" y="110053"/>
                </a:moveTo>
                <a:cubicBezTo>
                  <a:pt x="45369" y="110081"/>
                  <a:pt x="45201" y="110250"/>
                  <a:pt x="45201" y="110446"/>
                </a:cubicBezTo>
                <a:cubicBezTo>
                  <a:pt x="45201" y="110671"/>
                  <a:pt x="45369" y="110839"/>
                  <a:pt x="45594" y="110839"/>
                </a:cubicBezTo>
                <a:cubicBezTo>
                  <a:pt x="45790" y="110839"/>
                  <a:pt x="45987" y="110671"/>
                  <a:pt x="45987" y="110446"/>
                </a:cubicBezTo>
                <a:cubicBezTo>
                  <a:pt x="45987" y="110250"/>
                  <a:pt x="45790" y="110053"/>
                  <a:pt x="45594" y="110053"/>
                </a:cubicBezTo>
                <a:close/>
                <a:moveTo>
                  <a:pt x="47559" y="110053"/>
                </a:moveTo>
                <a:cubicBezTo>
                  <a:pt x="47334" y="110081"/>
                  <a:pt x="47166" y="110250"/>
                  <a:pt x="47166" y="110446"/>
                </a:cubicBezTo>
                <a:cubicBezTo>
                  <a:pt x="47166" y="110671"/>
                  <a:pt x="47334" y="110839"/>
                  <a:pt x="47559" y="110839"/>
                </a:cubicBezTo>
                <a:cubicBezTo>
                  <a:pt x="47756" y="110839"/>
                  <a:pt x="47952" y="110671"/>
                  <a:pt x="47952" y="110446"/>
                </a:cubicBezTo>
                <a:cubicBezTo>
                  <a:pt x="47952" y="110250"/>
                  <a:pt x="47756" y="110053"/>
                  <a:pt x="47559" y="110053"/>
                </a:cubicBezTo>
                <a:close/>
                <a:moveTo>
                  <a:pt x="49524" y="110053"/>
                </a:moveTo>
                <a:cubicBezTo>
                  <a:pt x="49300" y="110081"/>
                  <a:pt x="49131" y="110250"/>
                  <a:pt x="49131" y="110446"/>
                </a:cubicBezTo>
                <a:cubicBezTo>
                  <a:pt x="49131" y="110671"/>
                  <a:pt x="49300" y="110839"/>
                  <a:pt x="49524" y="110839"/>
                </a:cubicBezTo>
                <a:cubicBezTo>
                  <a:pt x="49721" y="110839"/>
                  <a:pt x="49917" y="110671"/>
                  <a:pt x="49917" y="110446"/>
                </a:cubicBezTo>
                <a:cubicBezTo>
                  <a:pt x="49917" y="110250"/>
                  <a:pt x="49721" y="110053"/>
                  <a:pt x="49524" y="110053"/>
                </a:cubicBezTo>
                <a:close/>
                <a:moveTo>
                  <a:pt x="33802" y="112047"/>
                </a:moveTo>
                <a:cubicBezTo>
                  <a:pt x="33578" y="112047"/>
                  <a:pt x="33409" y="112215"/>
                  <a:pt x="33409" y="112412"/>
                </a:cubicBezTo>
                <a:cubicBezTo>
                  <a:pt x="33409" y="112636"/>
                  <a:pt x="33578" y="112805"/>
                  <a:pt x="33802" y="112805"/>
                </a:cubicBezTo>
                <a:cubicBezTo>
                  <a:pt x="33999" y="112805"/>
                  <a:pt x="34195" y="112636"/>
                  <a:pt x="34195" y="112412"/>
                </a:cubicBezTo>
                <a:cubicBezTo>
                  <a:pt x="34195" y="112215"/>
                  <a:pt x="33999" y="112047"/>
                  <a:pt x="33802" y="112047"/>
                </a:cubicBezTo>
                <a:close/>
                <a:moveTo>
                  <a:pt x="35768" y="112047"/>
                </a:moveTo>
                <a:cubicBezTo>
                  <a:pt x="35543" y="112047"/>
                  <a:pt x="35375" y="112215"/>
                  <a:pt x="35375" y="112412"/>
                </a:cubicBezTo>
                <a:cubicBezTo>
                  <a:pt x="35375" y="112636"/>
                  <a:pt x="35543" y="112805"/>
                  <a:pt x="35768" y="112805"/>
                </a:cubicBezTo>
                <a:cubicBezTo>
                  <a:pt x="35964" y="112805"/>
                  <a:pt x="36161" y="112636"/>
                  <a:pt x="36161" y="112412"/>
                </a:cubicBezTo>
                <a:cubicBezTo>
                  <a:pt x="36161" y="112215"/>
                  <a:pt x="35964" y="112047"/>
                  <a:pt x="35768" y="112047"/>
                </a:cubicBezTo>
                <a:close/>
                <a:moveTo>
                  <a:pt x="37733" y="112047"/>
                </a:moveTo>
                <a:cubicBezTo>
                  <a:pt x="37508" y="112047"/>
                  <a:pt x="37340" y="112215"/>
                  <a:pt x="37340" y="112412"/>
                </a:cubicBezTo>
                <a:cubicBezTo>
                  <a:pt x="37340" y="112636"/>
                  <a:pt x="37508" y="112805"/>
                  <a:pt x="37733" y="112805"/>
                </a:cubicBezTo>
                <a:cubicBezTo>
                  <a:pt x="37929" y="112805"/>
                  <a:pt x="38126" y="112636"/>
                  <a:pt x="38126" y="112412"/>
                </a:cubicBezTo>
                <a:cubicBezTo>
                  <a:pt x="38126" y="112215"/>
                  <a:pt x="37929" y="112047"/>
                  <a:pt x="37733" y="112047"/>
                </a:cubicBezTo>
                <a:close/>
                <a:moveTo>
                  <a:pt x="39698" y="112047"/>
                </a:moveTo>
                <a:cubicBezTo>
                  <a:pt x="39474" y="112047"/>
                  <a:pt x="39305" y="112215"/>
                  <a:pt x="39305" y="112412"/>
                </a:cubicBezTo>
                <a:cubicBezTo>
                  <a:pt x="39305" y="112636"/>
                  <a:pt x="39474" y="112805"/>
                  <a:pt x="39698" y="112805"/>
                </a:cubicBezTo>
                <a:cubicBezTo>
                  <a:pt x="39895" y="112805"/>
                  <a:pt x="40091" y="112636"/>
                  <a:pt x="40091" y="112412"/>
                </a:cubicBezTo>
                <a:cubicBezTo>
                  <a:pt x="40091" y="112215"/>
                  <a:pt x="39895" y="112047"/>
                  <a:pt x="39698" y="112047"/>
                </a:cubicBezTo>
                <a:close/>
                <a:moveTo>
                  <a:pt x="41663" y="112047"/>
                </a:moveTo>
                <a:cubicBezTo>
                  <a:pt x="41439" y="112047"/>
                  <a:pt x="41270" y="112215"/>
                  <a:pt x="41270" y="112412"/>
                </a:cubicBezTo>
                <a:cubicBezTo>
                  <a:pt x="41270" y="112636"/>
                  <a:pt x="41439" y="112805"/>
                  <a:pt x="41663" y="112805"/>
                </a:cubicBezTo>
                <a:cubicBezTo>
                  <a:pt x="41860" y="112805"/>
                  <a:pt x="42056" y="112636"/>
                  <a:pt x="42056" y="112412"/>
                </a:cubicBezTo>
                <a:cubicBezTo>
                  <a:pt x="42056" y="112215"/>
                  <a:pt x="41860" y="112047"/>
                  <a:pt x="41663" y="112047"/>
                </a:cubicBezTo>
                <a:close/>
                <a:moveTo>
                  <a:pt x="43629" y="112047"/>
                </a:moveTo>
                <a:cubicBezTo>
                  <a:pt x="43404" y="112047"/>
                  <a:pt x="43235" y="112215"/>
                  <a:pt x="43235" y="112412"/>
                </a:cubicBezTo>
                <a:cubicBezTo>
                  <a:pt x="43235" y="112636"/>
                  <a:pt x="43404" y="112805"/>
                  <a:pt x="43629" y="112805"/>
                </a:cubicBezTo>
                <a:cubicBezTo>
                  <a:pt x="43825" y="112805"/>
                  <a:pt x="44022" y="112636"/>
                  <a:pt x="44022" y="112412"/>
                </a:cubicBezTo>
                <a:cubicBezTo>
                  <a:pt x="44022" y="112215"/>
                  <a:pt x="43825" y="112047"/>
                  <a:pt x="43629" y="112047"/>
                </a:cubicBezTo>
                <a:close/>
                <a:moveTo>
                  <a:pt x="45594" y="112047"/>
                </a:moveTo>
                <a:cubicBezTo>
                  <a:pt x="45369" y="112047"/>
                  <a:pt x="45201" y="112215"/>
                  <a:pt x="45201" y="112412"/>
                </a:cubicBezTo>
                <a:cubicBezTo>
                  <a:pt x="45201" y="112636"/>
                  <a:pt x="45369" y="112805"/>
                  <a:pt x="45594" y="112805"/>
                </a:cubicBezTo>
                <a:cubicBezTo>
                  <a:pt x="45790" y="112805"/>
                  <a:pt x="45987" y="112636"/>
                  <a:pt x="45987" y="112412"/>
                </a:cubicBezTo>
                <a:cubicBezTo>
                  <a:pt x="45987" y="112215"/>
                  <a:pt x="45790" y="112047"/>
                  <a:pt x="45594" y="112047"/>
                </a:cubicBezTo>
                <a:close/>
                <a:moveTo>
                  <a:pt x="47559" y="112047"/>
                </a:moveTo>
                <a:cubicBezTo>
                  <a:pt x="47334" y="112047"/>
                  <a:pt x="47166" y="112215"/>
                  <a:pt x="47166" y="112412"/>
                </a:cubicBezTo>
                <a:cubicBezTo>
                  <a:pt x="47166" y="112636"/>
                  <a:pt x="47334" y="112805"/>
                  <a:pt x="47559" y="112805"/>
                </a:cubicBezTo>
                <a:cubicBezTo>
                  <a:pt x="47756" y="112805"/>
                  <a:pt x="47952" y="112636"/>
                  <a:pt x="47952" y="112412"/>
                </a:cubicBezTo>
                <a:cubicBezTo>
                  <a:pt x="47952" y="112215"/>
                  <a:pt x="47756" y="112047"/>
                  <a:pt x="47559" y="112047"/>
                </a:cubicBezTo>
                <a:close/>
                <a:moveTo>
                  <a:pt x="49524" y="112047"/>
                </a:moveTo>
                <a:cubicBezTo>
                  <a:pt x="49300" y="112047"/>
                  <a:pt x="49131" y="112215"/>
                  <a:pt x="49131" y="112412"/>
                </a:cubicBezTo>
                <a:cubicBezTo>
                  <a:pt x="49131" y="112636"/>
                  <a:pt x="49300" y="112805"/>
                  <a:pt x="49524" y="112805"/>
                </a:cubicBezTo>
                <a:cubicBezTo>
                  <a:pt x="49721" y="112805"/>
                  <a:pt x="49917" y="112636"/>
                  <a:pt x="49917" y="112412"/>
                </a:cubicBezTo>
                <a:cubicBezTo>
                  <a:pt x="49917" y="112215"/>
                  <a:pt x="49721" y="112047"/>
                  <a:pt x="49524" y="112047"/>
                </a:cubicBezTo>
                <a:close/>
                <a:moveTo>
                  <a:pt x="33802" y="113984"/>
                </a:moveTo>
                <a:cubicBezTo>
                  <a:pt x="33578" y="114012"/>
                  <a:pt x="33409" y="114180"/>
                  <a:pt x="33409" y="114377"/>
                </a:cubicBezTo>
                <a:cubicBezTo>
                  <a:pt x="33409" y="114601"/>
                  <a:pt x="33578" y="114770"/>
                  <a:pt x="33802" y="114770"/>
                </a:cubicBezTo>
                <a:cubicBezTo>
                  <a:pt x="33999" y="114770"/>
                  <a:pt x="34195" y="114601"/>
                  <a:pt x="34195" y="114377"/>
                </a:cubicBezTo>
                <a:cubicBezTo>
                  <a:pt x="34195" y="114180"/>
                  <a:pt x="33999" y="113984"/>
                  <a:pt x="33802" y="113984"/>
                </a:cubicBezTo>
                <a:close/>
                <a:moveTo>
                  <a:pt x="35768" y="113984"/>
                </a:moveTo>
                <a:cubicBezTo>
                  <a:pt x="35543" y="114012"/>
                  <a:pt x="35375" y="114180"/>
                  <a:pt x="35375" y="114377"/>
                </a:cubicBezTo>
                <a:cubicBezTo>
                  <a:pt x="35375" y="114601"/>
                  <a:pt x="35543" y="114770"/>
                  <a:pt x="35768" y="114770"/>
                </a:cubicBezTo>
                <a:cubicBezTo>
                  <a:pt x="35964" y="114770"/>
                  <a:pt x="36161" y="114601"/>
                  <a:pt x="36161" y="114377"/>
                </a:cubicBezTo>
                <a:cubicBezTo>
                  <a:pt x="36161" y="114180"/>
                  <a:pt x="35964" y="113984"/>
                  <a:pt x="35768" y="113984"/>
                </a:cubicBezTo>
                <a:close/>
                <a:moveTo>
                  <a:pt x="37733" y="113984"/>
                </a:moveTo>
                <a:cubicBezTo>
                  <a:pt x="37508" y="114012"/>
                  <a:pt x="37340" y="114180"/>
                  <a:pt x="37340" y="114377"/>
                </a:cubicBezTo>
                <a:cubicBezTo>
                  <a:pt x="37340" y="114601"/>
                  <a:pt x="37508" y="114770"/>
                  <a:pt x="37733" y="114770"/>
                </a:cubicBezTo>
                <a:cubicBezTo>
                  <a:pt x="37929" y="114770"/>
                  <a:pt x="38126" y="114601"/>
                  <a:pt x="38126" y="114377"/>
                </a:cubicBezTo>
                <a:cubicBezTo>
                  <a:pt x="38126" y="114180"/>
                  <a:pt x="37929" y="113984"/>
                  <a:pt x="37733" y="113984"/>
                </a:cubicBezTo>
                <a:close/>
                <a:moveTo>
                  <a:pt x="39698" y="113984"/>
                </a:moveTo>
                <a:cubicBezTo>
                  <a:pt x="39474" y="114012"/>
                  <a:pt x="39305" y="114180"/>
                  <a:pt x="39305" y="114377"/>
                </a:cubicBezTo>
                <a:cubicBezTo>
                  <a:pt x="39305" y="114601"/>
                  <a:pt x="39474" y="114770"/>
                  <a:pt x="39698" y="114770"/>
                </a:cubicBezTo>
                <a:cubicBezTo>
                  <a:pt x="39895" y="114770"/>
                  <a:pt x="40091" y="114601"/>
                  <a:pt x="40091" y="114377"/>
                </a:cubicBezTo>
                <a:cubicBezTo>
                  <a:pt x="40091" y="114180"/>
                  <a:pt x="39895" y="113984"/>
                  <a:pt x="39698" y="113984"/>
                </a:cubicBezTo>
                <a:close/>
                <a:moveTo>
                  <a:pt x="41663" y="113984"/>
                </a:moveTo>
                <a:cubicBezTo>
                  <a:pt x="41439" y="114012"/>
                  <a:pt x="41270" y="114180"/>
                  <a:pt x="41270" y="114377"/>
                </a:cubicBezTo>
                <a:cubicBezTo>
                  <a:pt x="41270" y="114601"/>
                  <a:pt x="41439" y="114770"/>
                  <a:pt x="41663" y="114770"/>
                </a:cubicBezTo>
                <a:cubicBezTo>
                  <a:pt x="41860" y="114770"/>
                  <a:pt x="42056" y="114601"/>
                  <a:pt x="42056" y="114377"/>
                </a:cubicBezTo>
                <a:cubicBezTo>
                  <a:pt x="42056" y="114180"/>
                  <a:pt x="41860" y="113984"/>
                  <a:pt x="41663" y="113984"/>
                </a:cubicBezTo>
                <a:close/>
                <a:moveTo>
                  <a:pt x="43629" y="113984"/>
                </a:moveTo>
                <a:cubicBezTo>
                  <a:pt x="43404" y="114012"/>
                  <a:pt x="43235" y="114180"/>
                  <a:pt x="43235" y="114377"/>
                </a:cubicBezTo>
                <a:cubicBezTo>
                  <a:pt x="43235" y="114601"/>
                  <a:pt x="43404" y="114770"/>
                  <a:pt x="43629" y="114770"/>
                </a:cubicBezTo>
                <a:cubicBezTo>
                  <a:pt x="43825" y="114770"/>
                  <a:pt x="44022" y="114601"/>
                  <a:pt x="44022" y="114377"/>
                </a:cubicBezTo>
                <a:cubicBezTo>
                  <a:pt x="44022" y="114180"/>
                  <a:pt x="43825" y="113984"/>
                  <a:pt x="43629" y="113984"/>
                </a:cubicBezTo>
                <a:close/>
                <a:moveTo>
                  <a:pt x="45594" y="113984"/>
                </a:moveTo>
                <a:cubicBezTo>
                  <a:pt x="45369" y="114012"/>
                  <a:pt x="45201" y="114180"/>
                  <a:pt x="45201" y="114377"/>
                </a:cubicBezTo>
                <a:cubicBezTo>
                  <a:pt x="45201" y="114601"/>
                  <a:pt x="45369" y="114770"/>
                  <a:pt x="45594" y="114770"/>
                </a:cubicBezTo>
                <a:cubicBezTo>
                  <a:pt x="45790" y="114770"/>
                  <a:pt x="45987" y="114601"/>
                  <a:pt x="45987" y="114377"/>
                </a:cubicBezTo>
                <a:cubicBezTo>
                  <a:pt x="45987" y="114180"/>
                  <a:pt x="45790" y="113984"/>
                  <a:pt x="45594" y="113984"/>
                </a:cubicBezTo>
                <a:close/>
                <a:moveTo>
                  <a:pt x="47559" y="113984"/>
                </a:moveTo>
                <a:cubicBezTo>
                  <a:pt x="47334" y="114012"/>
                  <a:pt x="47166" y="114180"/>
                  <a:pt x="47166" y="114377"/>
                </a:cubicBezTo>
                <a:cubicBezTo>
                  <a:pt x="47166" y="114601"/>
                  <a:pt x="47334" y="114770"/>
                  <a:pt x="47559" y="114770"/>
                </a:cubicBezTo>
                <a:cubicBezTo>
                  <a:pt x="47756" y="114770"/>
                  <a:pt x="47952" y="114601"/>
                  <a:pt x="47952" y="114377"/>
                </a:cubicBezTo>
                <a:cubicBezTo>
                  <a:pt x="47952" y="114180"/>
                  <a:pt x="47756" y="113984"/>
                  <a:pt x="47559" y="113984"/>
                </a:cubicBezTo>
                <a:close/>
                <a:moveTo>
                  <a:pt x="33802" y="115949"/>
                </a:moveTo>
                <a:cubicBezTo>
                  <a:pt x="33578" y="115949"/>
                  <a:pt x="33409" y="116145"/>
                  <a:pt x="33409" y="116342"/>
                </a:cubicBezTo>
                <a:cubicBezTo>
                  <a:pt x="33409" y="116567"/>
                  <a:pt x="33578" y="116735"/>
                  <a:pt x="33802" y="116735"/>
                </a:cubicBezTo>
                <a:cubicBezTo>
                  <a:pt x="33999" y="116735"/>
                  <a:pt x="34195" y="116567"/>
                  <a:pt x="34195" y="116342"/>
                </a:cubicBezTo>
                <a:cubicBezTo>
                  <a:pt x="34195" y="116145"/>
                  <a:pt x="33999" y="115949"/>
                  <a:pt x="33802" y="115949"/>
                </a:cubicBezTo>
                <a:close/>
                <a:moveTo>
                  <a:pt x="35768" y="115949"/>
                </a:moveTo>
                <a:cubicBezTo>
                  <a:pt x="35543" y="115949"/>
                  <a:pt x="35375" y="116145"/>
                  <a:pt x="35375" y="116342"/>
                </a:cubicBezTo>
                <a:cubicBezTo>
                  <a:pt x="35375" y="116567"/>
                  <a:pt x="35543" y="116735"/>
                  <a:pt x="35768" y="116735"/>
                </a:cubicBezTo>
                <a:cubicBezTo>
                  <a:pt x="35964" y="116735"/>
                  <a:pt x="36161" y="116567"/>
                  <a:pt x="36161" y="116342"/>
                </a:cubicBezTo>
                <a:cubicBezTo>
                  <a:pt x="36161" y="116145"/>
                  <a:pt x="35964" y="115949"/>
                  <a:pt x="35768" y="115949"/>
                </a:cubicBezTo>
                <a:close/>
                <a:moveTo>
                  <a:pt x="37733" y="115949"/>
                </a:moveTo>
                <a:cubicBezTo>
                  <a:pt x="37508" y="115949"/>
                  <a:pt x="37340" y="116145"/>
                  <a:pt x="37340" y="116342"/>
                </a:cubicBezTo>
                <a:cubicBezTo>
                  <a:pt x="37340" y="116567"/>
                  <a:pt x="37508" y="116735"/>
                  <a:pt x="37733" y="116735"/>
                </a:cubicBezTo>
                <a:cubicBezTo>
                  <a:pt x="37929" y="116735"/>
                  <a:pt x="38126" y="116567"/>
                  <a:pt x="38126" y="116342"/>
                </a:cubicBezTo>
                <a:cubicBezTo>
                  <a:pt x="38126" y="116145"/>
                  <a:pt x="37929" y="115949"/>
                  <a:pt x="37733" y="115949"/>
                </a:cubicBezTo>
                <a:close/>
                <a:moveTo>
                  <a:pt x="39698" y="115949"/>
                </a:moveTo>
                <a:cubicBezTo>
                  <a:pt x="39474" y="115949"/>
                  <a:pt x="39305" y="116145"/>
                  <a:pt x="39305" y="116342"/>
                </a:cubicBezTo>
                <a:cubicBezTo>
                  <a:pt x="39305" y="116567"/>
                  <a:pt x="39474" y="116735"/>
                  <a:pt x="39698" y="116735"/>
                </a:cubicBezTo>
                <a:cubicBezTo>
                  <a:pt x="39895" y="116735"/>
                  <a:pt x="40091" y="116567"/>
                  <a:pt x="40091" y="116342"/>
                </a:cubicBezTo>
                <a:cubicBezTo>
                  <a:pt x="40091" y="116145"/>
                  <a:pt x="39895" y="115949"/>
                  <a:pt x="39698" y="115949"/>
                </a:cubicBezTo>
                <a:close/>
                <a:moveTo>
                  <a:pt x="41663" y="115949"/>
                </a:moveTo>
                <a:cubicBezTo>
                  <a:pt x="41439" y="115949"/>
                  <a:pt x="41270" y="116145"/>
                  <a:pt x="41270" y="116342"/>
                </a:cubicBezTo>
                <a:cubicBezTo>
                  <a:pt x="41270" y="116567"/>
                  <a:pt x="41439" y="116735"/>
                  <a:pt x="41663" y="116735"/>
                </a:cubicBezTo>
                <a:cubicBezTo>
                  <a:pt x="41860" y="116735"/>
                  <a:pt x="42056" y="116567"/>
                  <a:pt x="42056" y="116342"/>
                </a:cubicBezTo>
                <a:cubicBezTo>
                  <a:pt x="42056" y="116145"/>
                  <a:pt x="41860" y="115949"/>
                  <a:pt x="41663" y="115949"/>
                </a:cubicBezTo>
                <a:close/>
                <a:moveTo>
                  <a:pt x="43629" y="115949"/>
                </a:moveTo>
                <a:cubicBezTo>
                  <a:pt x="43404" y="115949"/>
                  <a:pt x="43235" y="116145"/>
                  <a:pt x="43235" y="116342"/>
                </a:cubicBezTo>
                <a:cubicBezTo>
                  <a:pt x="43235" y="116567"/>
                  <a:pt x="43404" y="116735"/>
                  <a:pt x="43629" y="116735"/>
                </a:cubicBezTo>
                <a:cubicBezTo>
                  <a:pt x="43825" y="116735"/>
                  <a:pt x="44022" y="116567"/>
                  <a:pt x="44022" y="116342"/>
                </a:cubicBezTo>
                <a:cubicBezTo>
                  <a:pt x="44022" y="116145"/>
                  <a:pt x="43825" y="115949"/>
                  <a:pt x="43629" y="115949"/>
                </a:cubicBezTo>
                <a:close/>
                <a:moveTo>
                  <a:pt x="45594" y="115949"/>
                </a:moveTo>
                <a:cubicBezTo>
                  <a:pt x="45369" y="115949"/>
                  <a:pt x="45201" y="116145"/>
                  <a:pt x="45201" y="116342"/>
                </a:cubicBezTo>
                <a:cubicBezTo>
                  <a:pt x="45201" y="116567"/>
                  <a:pt x="45369" y="116735"/>
                  <a:pt x="45594" y="116735"/>
                </a:cubicBezTo>
                <a:cubicBezTo>
                  <a:pt x="45790" y="116735"/>
                  <a:pt x="45987" y="116567"/>
                  <a:pt x="45987" y="116342"/>
                </a:cubicBezTo>
                <a:cubicBezTo>
                  <a:pt x="45987" y="116145"/>
                  <a:pt x="45790" y="115949"/>
                  <a:pt x="45594" y="115949"/>
                </a:cubicBezTo>
                <a:close/>
                <a:moveTo>
                  <a:pt x="47559" y="115949"/>
                </a:moveTo>
                <a:cubicBezTo>
                  <a:pt x="47334" y="115949"/>
                  <a:pt x="47166" y="116145"/>
                  <a:pt x="47166" y="116342"/>
                </a:cubicBezTo>
                <a:cubicBezTo>
                  <a:pt x="47166" y="116567"/>
                  <a:pt x="47334" y="116735"/>
                  <a:pt x="47559" y="116735"/>
                </a:cubicBezTo>
                <a:cubicBezTo>
                  <a:pt x="47756" y="116735"/>
                  <a:pt x="47952" y="116567"/>
                  <a:pt x="47952" y="116342"/>
                </a:cubicBezTo>
                <a:cubicBezTo>
                  <a:pt x="47952" y="116145"/>
                  <a:pt x="47756" y="115949"/>
                  <a:pt x="47559" y="115949"/>
                </a:cubicBezTo>
                <a:close/>
                <a:moveTo>
                  <a:pt x="31837" y="117942"/>
                </a:moveTo>
                <a:cubicBezTo>
                  <a:pt x="31613" y="117942"/>
                  <a:pt x="31444" y="118111"/>
                  <a:pt x="31444" y="118307"/>
                </a:cubicBezTo>
                <a:cubicBezTo>
                  <a:pt x="31444" y="118532"/>
                  <a:pt x="31613" y="118700"/>
                  <a:pt x="31837" y="118700"/>
                </a:cubicBezTo>
                <a:cubicBezTo>
                  <a:pt x="32034" y="118700"/>
                  <a:pt x="32230" y="118532"/>
                  <a:pt x="32230" y="118307"/>
                </a:cubicBezTo>
                <a:cubicBezTo>
                  <a:pt x="32230" y="118111"/>
                  <a:pt x="32034" y="117942"/>
                  <a:pt x="31837" y="117942"/>
                </a:cubicBezTo>
                <a:close/>
                <a:moveTo>
                  <a:pt x="33802" y="117942"/>
                </a:moveTo>
                <a:cubicBezTo>
                  <a:pt x="33578" y="117942"/>
                  <a:pt x="33409" y="118111"/>
                  <a:pt x="33409" y="118307"/>
                </a:cubicBezTo>
                <a:cubicBezTo>
                  <a:pt x="33409" y="118532"/>
                  <a:pt x="33578" y="118700"/>
                  <a:pt x="33802" y="118700"/>
                </a:cubicBezTo>
                <a:cubicBezTo>
                  <a:pt x="33999" y="118700"/>
                  <a:pt x="34195" y="118532"/>
                  <a:pt x="34195" y="118307"/>
                </a:cubicBezTo>
                <a:cubicBezTo>
                  <a:pt x="34195" y="118111"/>
                  <a:pt x="33999" y="117942"/>
                  <a:pt x="33802" y="117942"/>
                </a:cubicBezTo>
                <a:close/>
                <a:moveTo>
                  <a:pt x="35768" y="117942"/>
                </a:moveTo>
                <a:cubicBezTo>
                  <a:pt x="35543" y="117942"/>
                  <a:pt x="35375" y="118111"/>
                  <a:pt x="35375" y="118307"/>
                </a:cubicBezTo>
                <a:cubicBezTo>
                  <a:pt x="35375" y="118532"/>
                  <a:pt x="35543" y="118700"/>
                  <a:pt x="35768" y="118700"/>
                </a:cubicBezTo>
                <a:cubicBezTo>
                  <a:pt x="35964" y="118700"/>
                  <a:pt x="36161" y="118532"/>
                  <a:pt x="36161" y="118307"/>
                </a:cubicBezTo>
                <a:cubicBezTo>
                  <a:pt x="36161" y="118111"/>
                  <a:pt x="35964" y="117942"/>
                  <a:pt x="35768" y="117942"/>
                </a:cubicBezTo>
                <a:close/>
                <a:moveTo>
                  <a:pt x="37733" y="117942"/>
                </a:moveTo>
                <a:cubicBezTo>
                  <a:pt x="37508" y="117942"/>
                  <a:pt x="37340" y="118111"/>
                  <a:pt x="37340" y="118307"/>
                </a:cubicBezTo>
                <a:cubicBezTo>
                  <a:pt x="37340" y="118532"/>
                  <a:pt x="37508" y="118700"/>
                  <a:pt x="37733" y="118700"/>
                </a:cubicBezTo>
                <a:cubicBezTo>
                  <a:pt x="37929" y="118700"/>
                  <a:pt x="38126" y="118532"/>
                  <a:pt x="38126" y="118307"/>
                </a:cubicBezTo>
                <a:cubicBezTo>
                  <a:pt x="38126" y="118111"/>
                  <a:pt x="37929" y="117942"/>
                  <a:pt x="37733" y="117942"/>
                </a:cubicBezTo>
                <a:close/>
                <a:moveTo>
                  <a:pt x="39698" y="117942"/>
                </a:moveTo>
                <a:cubicBezTo>
                  <a:pt x="39474" y="117942"/>
                  <a:pt x="39305" y="118111"/>
                  <a:pt x="39305" y="118307"/>
                </a:cubicBezTo>
                <a:cubicBezTo>
                  <a:pt x="39305" y="118532"/>
                  <a:pt x="39474" y="118700"/>
                  <a:pt x="39698" y="118700"/>
                </a:cubicBezTo>
                <a:cubicBezTo>
                  <a:pt x="39895" y="118700"/>
                  <a:pt x="40091" y="118532"/>
                  <a:pt x="40091" y="118307"/>
                </a:cubicBezTo>
                <a:cubicBezTo>
                  <a:pt x="40091" y="118111"/>
                  <a:pt x="39895" y="117942"/>
                  <a:pt x="39698" y="117942"/>
                </a:cubicBezTo>
                <a:close/>
                <a:moveTo>
                  <a:pt x="41663" y="117942"/>
                </a:moveTo>
                <a:cubicBezTo>
                  <a:pt x="41439" y="117942"/>
                  <a:pt x="41270" y="118111"/>
                  <a:pt x="41270" y="118307"/>
                </a:cubicBezTo>
                <a:cubicBezTo>
                  <a:pt x="41270" y="118532"/>
                  <a:pt x="41439" y="118700"/>
                  <a:pt x="41663" y="118700"/>
                </a:cubicBezTo>
                <a:cubicBezTo>
                  <a:pt x="41860" y="118700"/>
                  <a:pt x="42056" y="118532"/>
                  <a:pt x="42056" y="118307"/>
                </a:cubicBezTo>
                <a:cubicBezTo>
                  <a:pt x="42056" y="118111"/>
                  <a:pt x="41860" y="117942"/>
                  <a:pt x="41663" y="117942"/>
                </a:cubicBezTo>
                <a:close/>
                <a:moveTo>
                  <a:pt x="43629" y="117942"/>
                </a:moveTo>
                <a:cubicBezTo>
                  <a:pt x="43404" y="117942"/>
                  <a:pt x="43235" y="118111"/>
                  <a:pt x="43235" y="118307"/>
                </a:cubicBezTo>
                <a:cubicBezTo>
                  <a:pt x="43235" y="118532"/>
                  <a:pt x="43404" y="118700"/>
                  <a:pt x="43629" y="118700"/>
                </a:cubicBezTo>
                <a:cubicBezTo>
                  <a:pt x="43825" y="118700"/>
                  <a:pt x="44022" y="118532"/>
                  <a:pt x="44022" y="118307"/>
                </a:cubicBezTo>
                <a:cubicBezTo>
                  <a:pt x="44022" y="118111"/>
                  <a:pt x="43825" y="117942"/>
                  <a:pt x="43629" y="117942"/>
                </a:cubicBezTo>
                <a:close/>
                <a:moveTo>
                  <a:pt x="45594" y="117942"/>
                </a:moveTo>
                <a:cubicBezTo>
                  <a:pt x="45369" y="117942"/>
                  <a:pt x="45201" y="118111"/>
                  <a:pt x="45201" y="118307"/>
                </a:cubicBezTo>
                <a:cubicBezTo>
                  <a:pt x="45201" y="118532"/>
                  <a:pt x="45369" y="118700"/>
                  <a:pt x="45594" y="118700"/>
                </a:cubicBezTo>
                <a:cubicBezTo>
                  <a:pt x="45790" y="118700"/>
                  <a:pt x="45987" y="118532"/>
                  <a:pt x="45987" y="118307"/>
                </a:cubicBezTo>
                <a:cubicBezTo>
                  <a:pt x="45987" y="118111"/>
                  <a:pt x="45790" y="117942"/>
                  <a:pt x="45594" y="117942"/>
                </a:cubicBezTo>
                <a:close/>
                <a:moveTo>
                  <a:pt x="31837" y="119879"/>
                </a:moveTo>
                <a:cubicBezTo>
                  <a:pt x="31613" y="119908"/>
                  <a:pt x="31444" y="120076"/>
                  <a:pt x="31444" y="120272"/>
                </a:cubicBezTo>
                <a:cubicBezTo>
                  <a:pt x="31444" y="120497"/>
                  <a:pt x="31613" y="120666"/>
                  <a:pt x="31837" y="120666"/>
                </a:cubicBezTo>
                <a:cubicBezTo>
                  <a:pt x="32034" y="120666"/>
                  <a:pt x="32230" y="120497"/>
                  <a:pt x="32230" y="120272"/>
                </a:cubicBezTo>
                <a:cubicBezTo>
                  <a:pt x="32230" y="120076"/>
                  <a:pt x="32034" y="119879"/>
                  <a:pt x="31837" y="119879"/>
                </a:cubicBezTo>
                <a:close/>
                <a:moveTo>
                  <a:pt x="33802" y="119879"/>
                </a:moveTo>
                <a:cubicBezTo>
                  <a:pt x="33578" y="119908"/>
                  <a:pt x="33409" y="120076"/>
                  <a:pt x="33409" y="120272"/>
                </a:cubicBezTo>
                <a:cubicBezTo>
                  <a:pt x="33409" y="120497"/>
                  <a:pt x="33578" y="120666"/>
                  <a:pt x="33802" y="120666"/>
                </a:cubicBezTo>
                <a:cubicBezTo>
                  <a:pt x="33999" y="120666"/>
                  <a:pt x="34195" y="120497"/>
                  <a:pt x="34195" y="120272"/>
                </a:cubicBezTo>
                <a:cubicBezTo>
                  <a:pt x="34195" y="120076"/>
                  <a:pt x="33999" y="119879"/>
                  <a:pt x="33802" y="119879"/>
                </a:cubicBezTo>
                <a:close/>
                <a:moveTo>
                  <a:pt x="35768" y="119879"/>
                </a:moveTo>
                <a:cubicBezTo>
                  <a:pt x="35543" y="119908"/>
                  <a:pt x="35375" y="120076"/>
                  <a:pt x="35375" y="120272"/>
                </a:cubicBezTo>
                <a:cubicBezTo>
                  <a:pt x="35375" y="120497"/>
                  <a:pt x="35543" y="120666"/>
                  <a:pt x="35768" y="120666"/>
                </a:cubicBezTo>
                <a:cubicBezTo>
                  <a:pt x="35964" y="120666"/>
                  <a:pt x="36161" y="120497"/>
                  <a:pt x="36161" y="120272"/>
                </a:cubicBezTo>
                <a:cubicBezTo>
                  <a:pt x="36161" y="120076"/>
                  <a:pt x="35964" y="119879"/>
                  <a:pt x="35768" y="119879"/>
                </a:cubicBezTo>
                <a:close/>
                <a:moveTo>
                  <a:pt x="37733" y="119879"/>
                </a:moveTo>
                <a:cubicBezTo>
                  <a:pt x="37508" y="119908"/>
                  <a:pt x="37340" y="120076"/>
                  <a:pt x="37340" y="120272"/>
                </a:cubicBezTo>
                <a:cubicBezTo>
                  <a:pt x="37340" y="120497"/>
                  <a:pt x="37508" y="120666"/>
                  <a:pt x="37733" y="120666"/>
                </a:cubicBezTo>
                <a:cubicBezTo>
                  <a:pt x="37929" y="120666"/>
                  <a:pt x="38126" y="120497"/>
                  <a:pt x="38126" y="120272"/>
                </a:cubicBezTo>
                <a:cubicBezTo>
                  <a:pt x="38126" y="120076"/>
                  <a:pt x="37929" y="119879"/>
                  <a:pt x="37733" y="119879"/>
                </a:cubicBezTo>
                <a:close/>
                <a:moveTo>
                  <a:pt x="39698" y="119879"/>
                </a:moveTo>
                <a:cubicBezTo>
                  <a:pt x="39474" y="119908"/>
                  <a:pt x="39305" y="120076"/>
                  <a:pt x="39305" y="120272"/>
                </a:cubicBezTo>
                <a:cubicBezTo>
                  <a:pt x="39305" y="120497"/>
                  <a:pt x="39474" y="120666"/>
                  <a:pt x="39698" y="120666"/>
                </a:cubicBezTo>
                <a:cubicBezTo>
                  <a:pt x="39895" y="120666"/>
                  <a:pt x="40091" y="120497"/>
                  <a:pt x="40091" y="120272"/>
                </a:cubicBezTo>
                <a:cubicBezTo>
                  <a:pt x="40091" y="120076"/>
                  <a:pt x="39895" y="119879"/>
                  <a:pt x="39698" y="119879"/>
                </a:cubicBezTo>
                <a:close/>
                <a:moveTo>
                  <a:pt x="41663" y="119879"/>
                </a:moveTo>
                <a:cubicBezTo>
                  <a:pt x="41439" y="119908"/>
                  <a:pt x="41270" y="120076"/>
                  <a:pt x="41270" y="120272"/>
                </a:cubicBezTo>
                <a:cubicBezTo>
                  <a:pt x="41270" y="120497"/>
                  <a:pt x="41439" y="120666"/>
                  <a:pt x="41663" y="120666"/>
                </a:cubicBezTo>
                <a:cubicBezTo>
                  <a:pt x="41860" y="120666"/>
                  <a:pt x="42056" y="120497"/>
                  <a:pt x="42056" y="120272"/>
                </a:cubicBezTo>
                <a:cubicBezTo>
                  <a:pt x="42056" y="120076"/>
                  <a:pt x="41860" y="119879"/>
                  <a:pt x="41663" y="119879"/>
                </a:cubicBezTo>
                <a:close/>
                <a:moveTo>
                  <a:pt x="43629" y="119879"/>
                </a:moveTo>
                <a:cubicBezTo>
                  <a:pt x="43404" y="119908"/>
                  <a:pt x="43235" y="120076"/>
                  <a:pt x="43235" y="120272"/>
                </a:cubicBezTo>
                <a:cubicBezTo>
                  <a:pt x="43235" y="120497"/>
                  <a:pt x="43404" y="120666"/>
                  <a:pt x="43629" y="120666"/>
                </a:cubicBezTo>
                <a:cubicBezTo>
                  <a:pt x="43825" y="120666"/>
                  <a:pt x="44022" y="120497"/>
                  <a:pt x="44022" y="120272"/>
                </a:cubicBezTo>
                <a:cubicBezTo>
                  <a:pt x="44022" y="120076"/>
                  <a:pt x="43825" y="119879"/>
                  <a:pt x="43629" y="119879"/>
                </a:cubicBezTo>
                <a:close/>
                <a:moveTo>
                  <a:pt x="45594" y="119879"/>
                </a:moveTo>
                <a:cubicBezTo>
                  <a:pt x="45369" y="119908"/>
                  <a:pt x="45201" y="120076"/>
                  <a:pt x="45201" y="120272"/>
                </a:cubicBezTo>
                <a:cubicBezTo>
                  <a:pt x="45201" y="120497"/>
                  <a:pt x="45369" y="120666"/>
                  <a:pt x="45594" y="120666"/>
                </a:cubicBezTo>
                <a:cubicBezTo>
                  <a:pt x="45790" y="120666"/>
                  <a:pt x="45987" y="120497"/>
                  <a:pt x="45987" y="120272"/>
                </a:cubicBezTo>
                <a:cubicBezTo>
                  <a:pt x="45987" y="120076"/>
                  <a:pt x="45790" y="119879"/>
                  <a:pt x="45594" y="119879"/>
                </a:cubicBezTo>
                <a:close/>
                <a:moveTo>
                  <a:pt x="31837" y="121873"/>
                </a:moveTo>
                <a:cubicBezTo>
                  <a:pt x="31613" y="121873"/>
                  <a:pt x="31444" y="122041"/>
                  <a:pt x="31444" y="122238"/>
                </a:cubicBezTo>
                <a:cubicBezTo>
                  <a:pt x="31444" y="122462"/>
                  <a:pt x="31613" y="122631"/>
                  <a:pt x="31837" y="122631"/>
                </a:cubicBezTo>
                <a:cubicBezTo>
                  <a:pt x="32034" y="122631"/>
                  <a:pt x="32230" y="122462"/>
                  <a:pt x="32230" y="122238"/>
                </a:cubicBezTo>
                <a:cubicBezTo>
                  <a:pt x="32230" y="122041"/>
                  <a:pt x="32034" y="121873"/>
                  <a:pt x="31837" y="121873"/>
                </a:cubicBezTo>
                <a:close/>
                <a:moveTo>
                  <a:pt x="33802" y="121873"/>
                </a:moveTo>
                <a:cubicBezTo>
                  <a:pt x="33578" y="121873"/>
                  <a:pt x="33409" y="122041"/>
                  <a:pt x="33409" y="122238"/>
                </a:cubicBezTo>
                <a:cubicBezTo>
                  <a:pt x="33409" y="122462"/>
                  <a:pt x="33578" y="122631"/>
                  <a:pt x="33802" y="122631"/>
                </a:cubicBezTo>
                <a:cubicBezTo>
                  <a:pt x="33999" y="122631"/>
                  <a:pt x="34195" y="122462"/>
                  <a:pt x="34195" y="122238"/>
                </a:cubicBezTo>
                <a:cubicBezTo>
                  <a:pt x="34195" y="122041"/>
                  <a:pt x="33999" y="121873"/>
                  <a:pt x="33802" y="121873"/>
                </a:cubicBezTo>
                <a:close/>
                <a:moveTo>
                  <a:pt x="35768" y="121873"/>
                </a:moveTo>
                <a:cubicBezTo>
                  <a:pt x="35543" y="121873"/>
                  <a:pt x="35375" y="122041"/>
                  <a:pt x="35375" y="122238"/>
                </a:cubicBezTo>
                <a:cubicBezTo>
                  <a:pt x="35375" y="122462"/>
                  <a:pt x="35543" y="122631"/>
                  <a:pt x="35768" y="122631"/>
                </a:cubicBezTo>
                <a:cubicBezTo>
                  <a:pt x="35964" y="122631"/>
                  <a:pt x="36161" y="122462"/>
                  <a:pt x="36161" y="122238"/>
                </a:cubicBezTo>
                <a:cubicBezTo>
                  <a:pt x="36161" y="122041"/>
                  <a:pt x="35964" y="121873"/>
                  <a:pt x="35768" y="121873"/>
                </a:cubicBezTo>
                <a:close/>
                <a:moveTo>
                  <a:pt x="37733" y="121873"/>
                </a:moveTo>
                <a:cubicBezTo>
                  <a:pt x="37508" y="121873"/>
                  <a:pt x="37340" y="122041"/>
                  <a:pt x="37340" y="122238"/>
                </a:cubicBezTo>
                <a:cubicBezTo>
                  <a:pt x="37340" y="122462"/>
                  <a:pt x="37508" y="122631"/>
                  <a:pt x="37733" y="122631"/>
                </a:cubicBezTo>
                <a:cubicBezTo>
                  <a:pt x="37929" y="122631"/>
                  <a:pt x="38126" y="122462"/>
                  <a:pt x="38126" y="122238"/>
                </a:cubicBezTo>
                <a:cubicBezTo>
                  <a:pt x="38126" y="122041"/>
                  <a:pt x="37929" y="121873"/>
                  <a:pt x="37733" y="121873"/>
                </a:cubicBezTo>
                <a:close/>
                <a:moveTo>
                  <a:pt x="39698" y="121873"/>
                </a:moveTo>
                <a:cubicBezTo>
                  <a:pt x="39474" y="121873"/>
                  <a:pt x="39305" y="122041"/>
                  <a:pt x="39305" y="122238"/>
                </a:cubicBezTo>
                <a:cubicBezTo>
                  <a:pt x="39305" y="122462"/>
                  <a:pt x="39474" y="122631"/>
                  <a:pt x="39698" y="122631"/>
                </a:cubicBezTo>
                <a:cubicBezTo>
                  <a:pt x="39895" y="122631"/>
                  <a:pt x="40091" y="122462"/>
                  <a:pt x="40091" y="122238"/>
                </a:cubicBezTo>
                <a:cubicBezTo>
                  <a:pt x="40091" y="122041"/>
                  <a:pt x="39895" y="121873"/>
                  <a:pt x="39698" y="121873"/>
                </a:cubicBezTo>
                <a:close/>
                <a:moveTo>
                  <a:pt x="41663" y="121873"/>
                </a:moveTo>
                <a:cubicBezTo>
                  <a:pt x="41439" y="121873"/>
                  <a:pt x="41270" y="122041"/>
                  <a:pt x="41270" y="122238"/>
                </a:cubicBezTo>
                <a:cubicBezTo>
                  <a:pt x="41270" y="122462"/>
                  <a:pt x="41439" y="122631"/>
                  <a:pt x="41663" y="122631"/>
                </a:cubicBezTo>
                <a:cubicBezTo>
                  <a:pt x="41860" y="122631"/>
                  <a:pt x="42056" y="122462"/>
                  <a:pt x="42056" y="122238"/>
                </a:cubicBezTo>
                <a:cubicBezTo>
                  <a:pt x="42056" y="122041"/>
                  <a:pt x="41860" y="121873"/>
                  <a:pt x="41663" y="121873"/>
                </a:cubicBezTo>
                <a:close/>
                <a:moveTo>
                  <a:pt x="43629" y="121873"/>
                </a:moveTo>
                <a:cubicBezTo>
                  <a:pt x="43404" y="121873"/>
                  <a:pt x="43235" y="122041"/>
                  <a:pt x="43235" y="122238"/>
                </a:cubicBezTo>
                <a:cubicBezTo>
                  <a:pt x="43235" y="122462"/>
                  <a:pt x="43404" y="122631"/>
                  <a:pt x="43629" y="122631"/>
                </a:cubicBezTo>
                <a:cubicBezTo>
                  <a:pt x="43825" y="122631"/>
                  <a:pt x="44022" y="122462"/>
                  <a:pt x="44022" y="122238"/>
                </a:cubicBezTo>
                <a:cubicBezTo>
                  <a:pt x="44022" y="122041"/>
                  <a:pt x="43825" y="121873"/>
                  <a:pt x="43629" y="121873"/>
                </a:cubicBezTo>
                <a:close/>
                <a:moveTo>
                  <a:pt x="45594" y="121873"/>
                </a:moveTo>
                <a:cubicBezTo>
                  <a:pt x="45369" y="121873"/>
                  <a:pt x="45201" y="122041"/>
                  <a:pt x="45201" y="122238"/>
                </a:cubicBezTo>
                <a:cubicBezTo>
                  <a:pt x="45201" y="122462"/>
                  <a:pt x="45369" y="122631"/>
                  <a:pt x="45594" y="122631"/>
                </a:cubicBezTo>
                <a:cubicBezTo>
                  <a:pt x="45790" y="122631"/>
                  <a:pt x="45987" y="122462"/>
                  <a:pt x="45987" y="122238"/>
                </a:cubicBezTo>
                <a:cubicBezTo>
                  <a:pt x="45987" y="122041"/>
                  <a:pt x="45790" y="121873"/>
                  <a:pt x="45594" y="121873"/>
                </a:cubicBezTo>
                <a:close/>
                <a:moveTo>
                  <a:pt x="31837" y="123810"/>
                </a:moveTo>
                <a:cubicBezTo>
                  <a:pt x="31613" y="123838"/>
                  <a:pt x="31444" y="124006"/>
                  <a:pt x="31444" y="124203"/>
                </a:cubicBezTo>
                <a:cubicBezTo>
                  <a:pt x="31444" y="124428"/>
                  <a:pt x="31613" y="124596"/>
                  <a:pt x="31837" y="124596"/>
                </a:cubicBezTo>
                <a:cubicBezTo>
                  <a:pt x="32034" y="124596"/>
                  <a:pt x="32230" y="124428"/>
                  <a:pt x="32230" y="124203"/>
                </a:cubicBezTo>
                <a:cubicBezTo>
                  <a:pt x="32230" y="124006"/>
                  <a:pt x="32034" y="123810"/>
                  <a:pt x="31837" y="123810"/>
                </a:cubicBezTo>
                <a:close/>
                <a:moveTo>
                  <a:pt x="33802" y="123810"/>
                </a:moveTo>
                <a:cubicBezTo>
                  <a:pt x="33578" y="123838"/>
                  <a:pt x="33409" y="124006"/>
                  <a:pt x="33409" y="124203"/>
                </a:cubicBezTo>
                <a:cubicBezTo>
                  <a:pt x="33409" y="124428"/>
                  <a:pt x="33578" y="124596"/>
                  <a:pt x="33802" y="124596"/>
                </a:cubicBezTo>
                <a:cubicBezTo>
                  <a:pt x="33999" y="124596"/>
                  <a:pt x="34195" y="124428"/>
                  <a:pt x="34195" y="124203"/>
                </a:cubicBezTo>
                <a:cubicBezTo>
                  <a:pt x="34195" y="124006"/>
                  <a:pt x="33999" y="123810"/>
                  <a:pt x="33802" y="123810"/>
                </a:cubicBezTo>
                <a:close/>
                <a:moveTo>
                  <a:pt x="35768" y="123810"/>
                </a:moveTo>
                <a:cubicBezTo>
                  <a:pt x="35543" y="123838"/>
                  <a:pt x="35375" y="124006"/>
                  <a:pt x="35375" y="124203"/>
                </a:cubicBezTo>
                <a:cubicBezTo>
                  <a:pt x="35375" y="124428"/>
                  <a:pt x="35543" y="124596"/>
                  <a:pt x="35768" y="124596"/>
                </a:cubicBezTo>
                <a:cubicBezTo>
                  <a:pt x="35964" y="124596"/>
                  <a:pt x="36161" y="124428"/>
                  <a:pt x="36161" y="124203"/>
                </a:cubicBezTo>
                <a:cubicBezTo>
                  <a:pt x="36161" y="124006"/>
                  <a:pt x="35964" y="123810"/>
                  <a:pt x="35768" y="123810"/>
                </a:cubicBezTo>
                <a:close/>
                <a:moveTo>
                  <a:pt x="37733" y="123810"/>
                </a:moveTo>
                <a:cubicBezTo>
                  <a:pt x="37508" y="123838"/>
                  <a:pt x="37340" y="124006"/>
                  <a:pt x="37340" y="124203"/>
                </a:cubicBezTo>
                <a:cubicBezTo>
                  <a:pt x="37340" y="124428"/>
                  <a:pt x="37508" y="124596"/>
                  <a:pt x="37733" y="124596"/>
                </a:cubicBezTo>
                <a:cubicBezTo>
                  <a:pt x="37929" y="124596"/>
                  <a:pt x="38126" y="124428"/>
                  <a:pt x="38126" y="124203"/>
                </a:cubicBezTo>
                <a:cubicBezTo>
                  <a:pt x="38126" y="124006"/>
                  <a:pt x="37929" y="123810"/>
                  <a:pt x="37733" y="123810"/>
                </a:cubicBezTo>
                <a:close/>
                <a:moveTo>
                  <a:pt x="39698" y="123810"/>
                </a:moveTo>
                <a:cubicBezTo>
                  <a:pt x="39474" y="123838"/>
                  <a:pt x="39305" y="124006"/>
                  <a:pt x="39305" y="124203"/>
                </a:cubicBezTo>
                <a:cubicBezTo>
                  <a:pt x="39305" y="124428"/>
                  <a:pt x="39474" y="124596"/>
                  <a:pt x="39698" y="124596"/>
                </a:cubicBezTo>
                <a:cubicBezTo>
                  <a:pt x="39895" y="124596"/>
                  <a:pt x="40091" y="124428"/>
                  <a:pt x="40091" y="124203"/>
                </a:cubicBezTo>
                <a:cubicBezTo>
                  <a:pt x="40091" y="124006"/>
                  <a:pt x="39895" y="123810"/>
                  <a:pt x="39698" y="123810"/>
                </a:cubicBezTo>
                <a:close/>
                <a:moveTo>
                  <a:pt x="41663" y="123810"/>
                </a:moveTo>
                <a:cubicBezTo>
                  <a:pt x="41439" y="123838"/>
                  <a:pt x="41270" y="124006"/>
                  <a:pt x="41270" y="124203"/>
                </a:cubicBezTo>
                <a:cubicBezTo>
                  <a:pt x="41270" y="124428"/>
                  <a:pt x="41439" y="124596"/>
                  <a:pt x="41663" y="124596"/>
                </a:cubicBezTo>
                <a:cubicBezTo>
                  <a:pt x="41860" y="124596"/>
                  <a:pt x="42056" y="124428"/>
                  <a:pt x="42056" y="124203"/>
                </a:cubicBezTo>
                <a:cubicBezTo>
                  <a:pt x="42056" y="124006"/>
                  <a:pt x="41860" y="123810"/>
                  <a:pt x="41663" y="123810"/>
                </a:cubicBezTo>
                <a:close/>
                <a:moveTo>
                  <a:pt x="43629" y="123810"/>
                </a:moveTo>
                <a:cubicBezTo>
                  <a:pt x="43404" y="123838"/>
                  <a:pt x="43235" y="124006"/>
                  <a:pt x="43235" y="124203"/>
                </a:cubicBezTo>
                <a:cubicBezTo>
                  <a:pt x="43235" y="124428"/>
                  <a:pt x="43404" y="124596"/>
                  <a:pt x="43629" y="124596"/>
                </a:cubicBezTo>
                <a:cubicBezTo>
                  <a:pt x="43825" y="124596"/>
                  <a:pt x="44022" y="124428"/>
                  <a:pt x="44022" y="124203"/>
                </a:cubicBezTo>
                <a:cubicBezTo>
                  <a:pt x="44022" y="124006"/>
                  <a:pt x="43825" y="123810"/>
                  <a:pt x="43629" y="123810"/>
                </a:cubicBezTo>
                <a:close/>
                <a:moveTo>
                  <a:pt x="29872" y="125803"/>
                </a:moveTo>
                <a:cubicBezTo>
                  <a:pt x="29647" y="125803"/>
                  <a:pt x="29479" y="125972"/>
                  <a:pt x="29479" y="126168"/>
                </a:cubicBezTo>
                <a:cubicBezTo>
                  <a:pt x="29479" y="126393"/>
                  <a:pt x="29647" y="126561"/>
                  <a:pt x="29872" y="126561"/>
                </a:cubicBezTo>
                <a:cubicBezTo>
                  <a:pt x="30069" y="126561"/>
                  <a:pt x="30265" y="126393"/>
                  <a:pt x="30265" y="126168"/>
                </a:cubicBezTo>
                <a:cubicBezTo>
                  <a:pt x="30265" y="125972"/>
                  <a:pt x="30069" y="125803"/>
                  <a:pt x="29872" y="125803"/>
                </a:cubicBezTo>
                <a:close/>
                <a:moveTo>
                  <a:pt x="31837" y="125803"/>
                </a:moveTo>
                <a:cubicBezTo>
                  <a:pt x="31613" y="125803"/>
                  <a:pt x="31444" y="125972"/>
                  <a:pt x="31444" y="126168"/>
                </a:cubicBezTo>
                <a:cubicBezTo>
                  <a:pt x="31444" y="126393"/>
                  <a:pt x="31613" y="126561"/>
                  <a:pt x="31837" y="126561"/>
                </a:cubicBezTo>
                <a:cubicBezTo>
                  <a:pt x="32034" y="126561"/>
                  <a:pt x="32230" y="126393"/>
                  <a:pt x="32230" y="126168"/>
                </a:cubicBezTo>
                <a:cubicBezTo>
                  <a:pt x="32230" y="125972"/>
                  <a:pt x="32034" y="125803"/>
                  <a:pt x="31837" y="125803"/>
                </a:cubicBezTo>
                <a:close/>
                <a:moveTo>
                  <a:pt x="33802" y="125803"/>
                </a:moveTo>
                <a:cubicBezTo>
                  <a:pt x="33578" y="125803"/>
                  <a:pt x="33409" y="125972"/>
                  <a:pt x="33409" y="126168"/>
                </a:cubicBezTo>
                <a:cubicBezTo>
                  <a:pt x="33409" y="126393"/>
                  <a:pt x="33578" y="126561"/>
                  <a:pt x="33802" y="126561"/>
                </a:cubicBezTo>
                <a:cubicBezTo>
                  <a:pt x="33999" y="126561"/>
                  <a:pt x="34195" y="126393"/>
                  <a:pt x="34195" y="126168"/>
                </a:cubicBezTo>
                <a:cubicBezTo>
                  <a:pt x="34195" y="125972"/>
                  <a:pt x="33999" y="125803"/>
                  <a:pt x="33802" y="125803"/>
                </a:cubicBezTo>
                <a:close/>
                <a:moveTo>
                  <a:pt x="35768" y="125803"/>
                </a:moveTo>
                <a:cubicBezTo>
                  <a:pt x="35543" y="125803"/>
                  <a:pt x="35375" y="125972"/>
                  <a:pt x="35375" y="126168"/>
                </a:cubicBezTo>
                <a:cubicBezTo>
                  <a:pt x="35375" y="126393"/>
                  <a:pt x="35543" y="126561"/>
                  <a:pt x="35768" y="126561"/>
                </a:cubicBezTo>
                <a:cubicBezTo>
                  <a:pt x="35964" y="126561"/>
                  <a:pt x="36161" y="126393"/>
                  <a:pt x="36161" y="126168"/>
                </a:cubicBezTo>
                <a:cubicBezTo>
                  <a:pt x="36161" y="125972"/>
                  <a:pt x="35964" y="125803"/>
                  <a:pt x="35768" y="125803"/>
                </a:cubicBezTo>
                <a:close/>
                <a:moveTo>
                  <a:pt x="37733" y="125803"/>
                </a:moveTo>
                <a:cubicBezTo>
                  <a:pt x="37508" y="125803"/>
                  <a:pt x="37340" y="125972"/>
                  <a:pt x="37340" y="126168"/>
                </a:cubicBezTo>
                <a:cubicBezTo>
                  <a:pt x="37340" y="126393"/>
                  <a:pt x="37508" y="126561"/>
                  <a:pt x="37733" y="126561"/>
                </a:cubicBezTo>
                <a:cubicBezTo>
                  <a:pt x="37929" y="126561"/>
                  <a:pt x="38126" y="126393"/>
                  <a:pt x="38126" y="126168"/>
                </a:cubicBezTo>
                <a:cubicBezTo>
                  <a:pt x="38126" y="125972"/>
                  <a:pt x="37929" y="125803"/>
                  <a:pt x="37733" y="125803"/>
                </a:cubicBezTo>
                <a:close/>
                <a:moveTo>
                  <a:pt x="39698" y="125803"/>
                </a:moveTo>
                <a:cubicBezTo>
                  <a:pt x="39474" y="125803"/>
                  <a:pt x="39305" y="125972"/>
                  <a:pt x="39305" y="126168"/>
                </a:cubicBezTo>
                <a:cubicBezTo>
                  <a:pt x="39305" y="126393"/>
                  <a:pt x="39474" y="126561"/>
                  <a:pt x="39698" y="126561"/>
                </a:cubicBezTo>
                <a:cubicBezTo>
                  <a:pt x="39895" y="126561"/>
                  <a:pt x="40091" y="126393"/>
                  <a:pt x="40091" y="126168"/>
                </a:cubicBezTo>
                <a:cubicBezTo>
                  <a:pt x="40091" y="125972"/>
                  <a:pt x="39895" y="125803"/>
                  <a:pt x="39698" y="125803"/>
                </a:cubicBezTo>
                <a:close/>
                <a:moveTo>
                  <a:pt x="41663" y="125803"/>
                </a:moveTo>
                <a:cubicBezTo>
                  <a:pt x="41439" y="125803"/>
                  <a:pt x="41270" y="125972"/>
                  <a:pt x="41270" y="126168"/>
                </a:cubicBezTo>
                <a:cubicBezTo>
                  <a:pt x="41270" y="126393"/>
                  <a:pt x="41439" y="126561"/>
                  <a:pt x="41663" y="126561"/>
                </a:cubicBezTo>
                <a:cubicBezTo>
                  <a:pt x="41860" y="126561"/>
                  <a:pt x="42056" y="126393"/>
                  <a:pt x="42056" y="126168"/>
                </a:cubicBezTo>
                <a:cubicBezTo>
                  <a:pt x="42056" y="125972"/>
                  <a:pt x="41860" y="125803"/>
                  <a:pt x="41663" y="125803"/>
                </a:cubicBezTo>
                <a:close/>
                <a:moveTo>
                  <a:pt x="43629" y="125803"/>
                </a:moveTo>
                <a:cubicBezTo>
                  <a:pt x="43404" y="125803"/>
                  <a:pt x="43235" y="125972"/>
                  <a:pt x="43235" y="126168"/>
                </a:cubicBezTo>
                <a:cubicBezTo>
                  <a:pt x="43235" y="126393"/>
                  <a:pt x="43404" y="126561"/>
                  <a:pt x="43629" y="126561"/>
                </a:cubicBezTo>
                <a:cubicBezTo>
                  <a:pt x="43825" y="126561"/>
                  <a:pt x="44022" y="126393"/>
                  <a:pt x="44022" y="126168"/>
                </a:cubicBezTo>
                <a:cubicBezTo>
                  <a:pt x="44022" y="125972"/>
                  <a:pt x="43825" y="125803"/>
                  <a:pt x="43629" y="125803"/>
                </a:cubicBezTo>
                <a:close/>
                <a:moveTo>
                  <a:pt x="29872" y="127768"/>
                </a:moveTo>
                <a:cubicBezTo>
                  <a:pt x="29647" y="127768"/>
                  <a:pt x="29479" y="127937"/>
                  <a:pt x="29479" y="128133"/>
                </a:cubicBezTo>
                <a:cubicBezTo>
                  <a:pt x="29479" y="128358"/>
                  <a:pt x="29647" y="128526"/>
                  <a:pt x="29872" y="128526"/>
                </a:cubicBezTo>
                <a:cubicBezTo>
                  <a:pt x="30069" y="128526"/>
                  <a:pt x="30265" y="128358"/>
                  <a:pt x="30265" y="128133"/>
                </a:cubicBezTo>
                <a:cubicBezTo>
                  <a:pt x="30265" y="127937"/>
                  <a:pt x="30069" y="127768"/>
                  <a:pt x="29872" y="127768"/>
                </a:cubicBezTo>
                <a:close/>
                <a:moveTo>
                  <a:pt x="31837" y="127768"/>
                </a:moveTo>
                <a:cubicBezTo>
                  <a:pt x="31613" y="127768"/>
                  <a:pt x="31444" y="127937"/>
                  <a:pt x="31444" y="128133"/>
                </a:cubicBezTo>
                <a:cubicBezTo>
                  <a:pt x="31444" y="128358"/>
                  <a:pt x="31613" y="128526"/>
                  <a:pt x="31837" y="128526"/>
                </a:cubicBezTo>
                <a:cubicBezTo>
                  <a:pt x="32034" y="128526"/>
                  <a:pt x="32230" y="128358"/>
                  <a:pt x="32230" y="128133"/>
                </a:cubicBezTo>
                <a:cubicBezTo>
                  <a:pt x="32230" y="127937"/>
                  <a:pt x="32034" y="127768"/>
                  <a:pt x="31837" y="127768"/>
                </a:cubicBezTo>
                <a:close/>
                <a:moveTo>
                  <a:pt x="33802" y="127768"/>
                </a:moveTo>
                <a:cubicBezTo>
                  <a:pt x="33578" y="127768"/>
                  <a:pt x="33409" y="127937"/>
                  <a:pt x="33409" y="128133"/>
                </a:cubicBezTo>
                <a:cubicBezTo>
                  <a:pt x="33409" y="128358"/>
                  <a:pt x="33578" y="128526"/>
                  <a:pt x="33802" y="128526"/>
                </a:cubicBezTo>
                <a:cubicBezTo>
                  <a:pt x="33999" y="128526"/>
                  <a:pt x="34195" y="128358"/>
                  <a:pt x="34195" y="128133"/>
                </a:cubicBezTo>
                <a:cubicBezTo>
                  <a:pt x="34195" y="127937"/>
                  <a:pt x="33999" y="127768"/>
                  <a:pt x="33802" y="127768"/>
                </a:cubicBezTo>
                <a:close/>
                <a:moveTo>
                  <a:pt x="35768" y="127768"/>
                </a:moveTo>
                <a:cubicBezTo>
                  <a:pt x="35543" y="127768"/>
                  <a:pt x="35375" y="127937"/>
                  <a:pt x="35375" y="128133"/>
                </a:cubicBezTo>
                <a:cubicBezTo>
                  <a:pt x="35375" y="128358"/>
                  <a:pt x="35543" y="128526"/>
                  <a:pt x="35768" y="128526"/>
                </a:cubicBezTo>
                <a:cubicBezTo>
                  <a:pt x="35964" y="128526"/>
                  <a:pt x="36161" y="128358"/>
                  <a:pt x="36161" y="128133"/>
                </a:cubicBezTo>
                <a:cubicBezTo>
                  <a:pt x="36161" y="127937"/>
                  <a:pt x="35964" y="127768"/>
                  <a:pt x="35768" y="127768"/>
                </a:cubicBezTo>
                <a:close/>
                <a:moveTo>
                  <a:pt x="37733" y="127768"/>
                </a:moveTo>
                <a:cubicBezTo>
                  <a:pt x="37508" y="127768"/>
                  <a:pt x="37340" y="127937"/>
                  <a:pt x="37340" y="128133"/>
                </a:cubicBezTo>
                <a:cubicBezTo>
                  <a:pt x="37340" y="128358"/>
                  <a:pt x="37508" y="128526"/>
                  <a:pt x="37733" y="128526"/>
                </a:cubicBezTo>
                <a:cubicBezTo>
                  <a:pt x="37929" y="128526"/>
                  <a:pt x="38126" y="128358"/>
                  <a:pt x="38126" y="128133"/>
                </a:cubicBezTo>
                <a:cubicBezTo>
                  <a:pt x="38126" y="127937"/>
                  <a:pt x="37929" y="127768"/>
                  <a:pt x="37733" y="127768"/>
                </a:cubicBezTo>
                <a:close/>
                <a:moveTo>
                  <a:pt x="39698" y="127768"/>
                </a:moveTo>
                <a:cubicBezTo>
                  <a:pt x="39474" y="127768"/>
                  <a:pt x="39305" y="127937"/>
                  <a:pt x="39305" y="128133"/>
                </a:cubicBezTo>
                <a:cubicBezTo>
                  <a:pt x="39305" y="128358"/>
                  <a:pt x="39474" y="128526"/>
                  <a:pt x="39698" y="128526"/>
                </a:cubicBezTo>
                <a:cubicBezTo>
                  <a:pt x="39895" y="128526"/>
                  <a:pt x="40091" y="128358"/>
                  <a:pt x="40091" y="128133"/>
                </a:cubicBezTo>
                <a:cubicBezTo>
                  <a:pt x="40091" y="127937"/>
                  <a:pt x="39895" y="127768"/>
                  <a:pt x="39698" y="127768"/>
                </a:cubicBezTo>
                <a:close/>
                <a:moveTo>
                  <a:pt x="41663" y="127768"/>
                </a:moveTo>
                <a:cubicBezTo>
                  <a:pt x="41439" y="127768"/>
                  <a:pt x="41270" y="127937"/>
                  <a:pt x="41270" y="128133"/>
                </a:cubicBezTo>
                <a:cubicBezTo>
                  <a:pt x="41270" y="128358"/>
                  <a:pt x="41439" y="128526"/>
                  <a:pt x="41663" y="128526"/>
                </a:cubicBezTo>
                <a:cubicBezTo>
                  <a:pt x="41860" y="128526"/>
                  <a:pt x="42056" y="128358"/>
                  <a:pt x="42056" y="128133"/>
                </a:cubicBezTo>
                <a:cubicBezTo>
                  <a:pt x="42056" y="127937"/>
                  <a:pt x="41860" y="127768"/>
                  <a:pt x="41663" y="127768"/>
                </a:cubicBezTo>
                <a:close/>
                <a:moveTo>
                  <a:pt x="43629" y="127768"/>
                </a:moveTo>
                <a:cubicBezTo>
                  <a:pt x="43404" y="127768"/>
                  <a:pt x="43235" y="127937"/>
                  <a:pt x="43235" y="128133"/>
                </a:cubicBezTo>
                <a:cubicBezTo>
                  <a:pt x="43235" y="128358"/>
                  <a:pt x="43404" y="128526"/>
                  <a:pt x="43629" y="128526"/>
                </a:cubicBezTo>
                <a:cubicBezTo>
                  <a:pt x="43825" y="128526"/>
                  <a:pt x="44022" y="128358"/>
                  <a:pt x="44022" y="128133"/>
                </a:cubicBezTo>
                <a:cubicBezTo>
                  <a:pt x="44022" y="127937"/>
                  <a:pt x="43825" y="127768"/>
                  <a:pt x="43629" y="127768"/>
                </a:cubicBezTo>
                <a:close/>
                <a:moveTo>
                  <a:pt x="29872" y="129734"/>
                </a:moveTo>
                <a:cubicBezTo>
                  <a:pt x="29647" y="129734"/>
                  <a:pt x="29479" y="129902"/>
                  <a:pt x="29479" y="130099"/>
                </a:cubicBezTo>
                <a:cubicBezTo>
                  <a:pt x="29479" y="130323"/>
                  <a:pt x="29647" y="130492"/>
                  <a:pt x="29872" y="130492"/>
                </a:cubicBezTo>
                <a:cubicBezTo>
                  <a:pt x="30069" y="130492"/>
                  <a:pt x="30265" y="130323"/>
                  <a:pt x="30265" y="130099"/>
                </a:cubicBezTo>
                <a:cubicBezTo>
                  <a:pt x="30265" y="129902"/>
                  <a:pt x="30069" y="129734"/>
                  <a:pt x="29872" y="129734"/>
                </a:cubicBezTo>
                <a:close/>
                <a:moveTo>
                  <a:pt x="31837" y="129734"/>
                </a:moveTo>
                <a:cubicBezTo>
                  <a:pt x="31613" y="129734"/>
                  <a:pt x="31444" y="129902"/>
                  <a:pt x="31444" y="130099"/>
                </a:cubicBezTo>
                <a:cubicBezTo>
                  <a:pt x="31444" y="130323"/>
                  <a:pt x="31613" y="130492"/>
                  <a:pt x="31837" y="130492"/>
                </a:cubicBezTo>
                <a:cubicBezTo>
                  <a:pt x="32034" y="130492"/>
                  <a:pt x="32230" y="130323"/>
                  <a:pt x="32230" y="130099"/>
                </a:cubicBezTo>
                <a:cubicBezTo>
                  <a:pt x="32230" y="129902"/>
                  <a:pt x="32034" y="129734"/>
                  <a:pt x="31837" y="129734"/>
                </a:cubicBezTo>
                <a:close/>
                <a:moveTo>
                  <a:pt x="33802" y="129734"/>
                </a:moveTo>
                <a:cubicBezTo>
                  <a:pt x="33578" y="129734"/>
                  <a:pt x="33409" y="129902"/>
                  <a:pt x="33409" y="130099"/>
                </a:cubicBezTo>
                <a:cubicBezTo>
                  <a:pt x="33409" y="130323"/>
                  <a:pt x="33578" y="130492"/>
                  <a:pt x="33802" y="130492"/>
                </a:cubicBezTo>
                <a:cubicBezTo>
                  <a:pt x="33999" y="130492"/>
                  <a:pt x="34195" y="130323"/>
                  <a:pt x="34195" y="130099"/>
                </a:cubicBezTo>
                <a:cubicBezTo>
                  <a:pt x="34195" y="129902"/>
                  <a:pt x="33999" y="129734"/>
                  <a:pt x="33802" y="129734"/>
                </a:cubicBezTo>
                <a:close/>
                <a:moveTo>
                  <a:pt x="35768" y="129734"/>
                </a:moveTo>
                <a:cubicBezTo>
                  <a:pt x="35543" y="129734"/>
                  <a:pt x="35375" y="129902"/>
                  <a:pt x="35375" y="130099"/>
                </a:cubicBezTo>
                <a:cubicBezTo>
                  <a:pt x="35375" y="130323"/>
                  <a:pt x="35543" y="130492"/>
                  <a:pt x="35768" y="130492"/>
                </a:cubicBezTo>
                <a:cubicBezTo>
                  <a:pt x="35964" y="130492"/>
                  <a:pt x="36161" y="130323"/>
                  <a:pt x="36161" y="130099"/>
                </a:cubicBezTo>
                <a:cubicBezTo>
                  <a:pt x="36161" y="129902"/>
                  <a:pt x="35964" y="129734"/>
                  <a:pt x="35768" y="129734"/>
                </a:cubicBezTo>
                <a:close/>
                <a:moveTo>
                  <a:pt x="37733" y="129734"/>
                </a:moveTo>
                <a:cubicBezTo>
                  <a:pt x="37508" y="129734"/>
                  <a:pt x="37340" y="129902"/>
                  <a:pt x="37340" y="130099"/>
                </a:cubicBezTo>
                <a:cubicBezTo>
                  <a:pt x="37340" y="130323"/>
                  <a:pt x="37508" y="130492"/>
                  <a:pt x="37733" y="130492"/>
                </a:cubicBezTo>
                <a:cubicBezTo>
                  <a:pt x="37929" y="130492"/>
                  <a:pt x="38126" y="130323"/>
                  <a:pt x="38126" y="130099"/>
                </a:cubicBezTo>
                <a:cubicBezTo>
                  <a:pt x="38126" y="129902"/>
                  <a:pt x="37929" y="129734"/>
                  <a:pt x="37733" y="129734"/>
                </a:cubicBezTo>
                <a:close/>
                <a:moveTo>
                  <a:pt x="39698" y="129734"/>
                </a:moveTo>
                <a:cubicBezTo>
                  <a:pt x="39474" y="129734"/>
                  <a:pt x="39305" y="129902"/>
                  <a:pt x="39305" y="130099"/>
                </a:cubicBezTo>
                <a:cubicBezTo>
                  <a:pt x="39305" y="130323"/>
                  <a:pt x="39474" y="130492"/>
                  <a:pt x="39698" y="130492"/>
                </a:cubicBezTo>
                <a:cubicBezTo>
                  <a:pt x="39895" y="130492"/>
                  <a:pt x="40091" y="130323"/>
                  <a:pt x="40091" y="130099"/>
                </a:cubicBezTo>
                <a:cubicBezTo>
                  <a:pt x="40091" y="129902"/>
                  <a:pt x="39895" y="129734"/>
                  <a:pt x="39698" y="129734"/>
                </a:cubicBezTo>
                <a:close/>
                <a:moveTo>
                  <a:pt x="41663" y="129734"/>
                </a:moveTo>
                <a:cubicBezTo>
                  <a:pt x="41439" y="129734"/>
                  <a:pt x="41270" y="129902"/>
                  <a:pt x="41270" y="130099"/>
                </a:cubicBezTo>
                <a:cubicBezTo>
                  <a:pt x="41270" y="130323"/>
                  <a:pt x="41439" y="130492"/>
                  <a:pt x="41663" y="130492"/>
                </a:cubicBezTo>
                <a:cubicBezTo>
                  <a:pt x="41860" y="130492"/>
                  <a:pt x="42056" y="130323"/>
                  <a:pt x="42056" y="130099"/>
                </a:cubicBezTo>
                <a:cubicBezTo>
                  <a:pt x="42056" y="129902"/>
                  <a:pt x="41860" y="129734"/>
                  <a:pt x="41663" y="129734"/>
                </a:cubicBezTo>
                <a:close/>
                <a:moveTo>
                  <a:pt x="43629" y="129734"/>
                </a:moveTo>
                <a:cubicBezTo>
                  <a:pt x="43404" y="129734"/>
                  <a:pt x="43235" y="129902"/>
                  <a:pt x="43235" y="130099"/>
                </a:cubicBezTo>
                <a:cubicBezTo>
                  <a:pt x="43235" y="130323"/>
                  <a:pt x="43404" y="130492"/>
                  <a:pt x="43629" y="130492"/>
                </a:cubicBezTo>
                <a:cubicBezTo>
                  <a:pt x="43825" y="130492"/>
                  <a:pt x="44022" y="130323"/>
                  <a:pt x="44022" y="130099"/>
                </a:cubicBezTo>
                <a:cubicBezTo>
                  <a:pt x="44022" y="129902"/>
                  <a:pt x="43825" y="129734"/>
                  <a:pt x="43629" y="129734"/>
                </a:cubicBezTo>
                <a:close/>
                <a:moveTo>
                  <a:pt x="29872" y="131699"/>
                </a:moveTo>
                <a:cubicBezTo>
                  <a:pt x="29647" y="131699"/>
                  <a:pt x="29479" y="131867"/>
                  <a:pt x="29479" y="132064"/>
                </a:cubicBezTo>
                <a:cubicBezTo>
                  <a:pt x="29479" y="132288"/>
                  <a:pt x="29647" y="132457"/>
                  <a:pt x="29872" y="132457"/>
                </a:cubicBezTo>
                <a:cubicBezTo>
                  <a:pt x="30069" y="132457"/>
                  <a:pt x="30265" y="132288"/>
                  <a:pt x="30265" y="132064"/>
                </a:cubicBezTo>
                <a:cubicBezTo>
                  <a:pt x="30265" y="131867"/>
                  <a:pt x="30069" y="131699"/>
                  <a:pt x="29872" y="131699"/>
                </a:cubicBezTo>
                <a:close/>
                <a:moveTo>
                  <a:pt x="31837" y="131699"/>
                </a:moveTo>
                <a:cubicBezTo>
                  <a:pt x="31613" y="131699"/>
                  <a:pt x="31444" y="131867"/>
                  <a:pt x="31444" y="132064"/>
                </a:cubicBezTo>
                <a:cubicBezTo>
                  <a:pt x="31444" y="132288"/>
                  <a:pt x="31613" y="132457"/>
                  <a:pt x="31837" y="132457"/>
                </a:cubicBezTo>
                <a:cubicBezTo>
                  <a:pt x="32034" y="132457"/>
                  <a:pt x="32230" y="132288"/>
                  <a:pt x="32230" y="132064"/>
                </a:cubicBezTo>
                <a:cubicBezTo>
                  <a:pt x="32230" y="131867"/>
                  <a:pt x="32034" y="131699"/>
                  <a:pt x="31837" y="131699"/>
                </a:cubicBezTo>
                <a:close/>
                <a:moveTo>
                  <a:pt x="33802" y="131699"/>
                </a:moveTo>
                <a:cubicBezTo>
                  <a:pt x="33578" y="131699"/>
                  <a:pt x="33409" y="131867"/>
                  <a:pt x="33409" y="132064"/>
                </a:cubicBezTo>
                <a:cubicBezTo>
                  <a:pt x="33409" y="132288"/>
                  <a:pt x="33578" y="132457"/>
                  <a:pt x="33802" y="132457"/>
                </a:cubicBezTo>
                <a:cubicBezTo>
                  <a:pt x="33999" y="132457"/>
                  <a:pt x="34195" y="132288"/>
                  <a:pt x="34195" y="132064"/>
                </a:cubicBezTo>
                <a:cubicBezTo>
                  <a:pt x="34195" y="131867"/>
                  <a:pt x="33999" y="131699"/>
                  <a:pt x="33802" y="131699"/>
                </a:cubicBezTo>
                <a:close/>
                <a:moveTo>
                  <a:pt x="35768" y="131699"/>
                </a:moveTo>
                <a:cubicBezTo>
                  <a:pt x="35543" y="131699"/>
                  <a:pt x="35375" y="131867"/>
                  <a:pt x="35375" y="132064"/>
                </a:cubicBezTo>
                <a:cubicBezTo>
                  <a:pt x="35375" y="132288"/>
                  <a:pt x="35543" y="132457"/>
                  <a:pt x="35768" y="132457"/>
                </a:cubicBezTo>
                <a:cubicBezTo>
                  <a:pt x="35964" y="132457"/>
                  <a:pt x="36161" y="132288"/>
                  <a:pt x="36161" y="132064"/>
                </a:cubicBezTo>
                <a:cubicBezTo>
                  <a:pt x="36161" y="131867"/>
                  <a:pt x="35964" y="131699"/>
                  <a:pt x="35768" y="131699"/>
                </a:cubicBezTo>
                <a:close/>
                <a:moveTo>
                  <a:pt x="37733" y="131699"/>
                </a:moveTo>
                <a:cubicBezTo>
                  <a:pt x="37508" y="131699"/>
                  <a:pt x="37340" y="131867"/>
                  <a:pt x="37340" y="132064"/>
                </a:cubicBezTo>
                <a:cubicBezTo>
                  <a:pt x="37340" y="132288"/>
                  <a:pt x="37508" y="132457"/>
                  <a:pt x="37733" y="132457"/>
                </a:cubicBezTo>
                <a:cubicBezTo>
                  <a:pt x="37929" y="132457"/>
                  <a:pt x="38126" y="132288"/>
                  <a:pt x="38126" y="132064"/>
                </a:cubicBezTo>
                <a:cubicBezTo>
                  <a:pt x="38126" y="131867"/>
                  <a:pt x="37929" y="131699"/>
                  <a:pt x="37733" y="131699"/>
                </a:cubicBezTo>
                <a:close/>
                <a:moveTo>
                  <a:pt x="39698" y="131699"/>
                </a:moveTo>
                <a:cubicBezTo>
                  <a:pt x="39474" y="131699"/>
                  <a:pt x="39305" y="131867"/>
                  <a:pt x="39305" y="132064"/>
                </a:cubicBezTo>
                <a:cubicBezTo>
                  <a:pt x="39305" y="132288"/>
                  <a:pt x="39474" y="132457"/>
                  <a:pt x="39698" y="132457"/>
                </a:cubicBezTo>
                <a:cubicBezTo>
                  <a:pt x="39895" y="132457"/>
                  <a:pt x="40091" y="132288"/>
                  <a:pt x="40091" y="132064"/>
                </a:cubicBezTo>
                <a:cubicBezTo>
                  <a:pt x="40091" y="131867"/>
                  <a:pt x="39895" y="131699"/>
                  <a:pt x="39698" y="131699"/>
                </a:cubicBezTo>
                <a:close/>
                <a:moveTo>
                  <a:pt x="41663" y="131699"/>
                </a:moveTo>
                <a:cubicBezTo>
                  <a:pt x="41439" y="131699"/>
                  <a:pt x="41270" y="131867"/>
                  <a:pt x="41270" y="132064"/>
                </a:cubicBezTo>
                <a:cubicBezTo>
                  <a:pt x="41270" y="132288"/>
                  <a:pt x="41439" y="132457"/>
                  <a:pt x="41663" y="132457"/>
                </a:cubicBezTo>
                <a:cubicBezTo>
                  <a:pt x="41860" y="132457"/>
                  <a:pt x="42056" y="132288"/>
                  <a:pt x="42056" y="132064"/>
                </a:cubicBezTo>
                <a:cubicBezTo>
                  <a:pt x="42056" y="131867"/>
                  <a:pt x="41860" y="131699"/>
                  <a:pt x="41663" y="131699"/>
                </a:cubicBezTo>
                <a:close/>
                <a:moveTo>
                  <a:pt x="29872" y="133636"/>
                </a:moveTo>
                <a:cubicBezTo>
                  <a:pt x="29647" y="133664"/>
                  <a:pt x="29479" y="133833"/>
                  <a:pt x="29479" y="134029"/>
                </a:cubicBezTo>
                <a:cubicBezTo>
                  <a:pt x="29479" y="134254"/>
                  <a:pt x="29647" y="134422"/>
                  <a:pt x="29872" y="134422"/>
                </a:cubicBezTo>
                <a:cubicBezTo>
                  <a:pt x="30069" y="134422"/>
                  <a:pt x="30265" y="134254"/>
                  <a:pt x="30265" y="134029"/>
                </a:cubicBezTo>
                <a:cubicBezTo>
                  <a:pt x="30265" y="133833"/>
                  <a:pt x="30069" y="133636"/>
                  <a:pt x="29872" y="133636"/>
                </a:cubicBezTo>
                <a:close/>
                <a:moveTo>
                  <a:pt x="31837" y="133636"/>
                </a:moveTo>
                <a:cubicBezTo>
                  <a:pt x="31613" y="133664"/>
                  <a:pt x="31444" y="133833"/>
                  <a:pt x="31444" y="134029"/>
                </a:cubicBezTo>
                <a:cubicBezTo>
                  <a:pt x="31444" y="134254"/>
                  <a:pt x="31613" y="134422"/>
                  <a:pt x="31837" y="134422"/>
                </a:cubicBezTo>
                <a:cubicBezTo>
                  <a:pt x="32034" y="134422"/>
                  <a:pt x="32230" y="134254"/>
                  <a:pt x="32230" y="134029"/>
                </a:cubicBezTo>
                <a:cubicBezTo>
                  <a:pt x="32230" y="133833"/>
                  <a:pt x="32034" y="133636"/>
                  <a:pt x="31837" y="133636"/>
                </a:cubicBezTo>
                <a:close/>
                <a:moveTo>
                  <a:pt x="33802" y="133636"/>
                </a:moveTo>
                <a:cubicBezTo>
                  <a:pt x="33578" y="133664"/>
                  <a:pt x="33409" y="133833"/>
                  <a:pt x="33409" y="134029"/>
                </a:cubicBezTo>
                <a:cubicBezTo>
                  <a:pt x="33409" y="134254"/>
                  <a:pt x="33578" y="134422"/>
                  <a:pt x="33802" y="134422"/>
                </a:cubicBezTo>
                <a:cubicBezTo>
                  <a:pt x="33999" y="134422"/>
                  <a:pt x="34195" y="134254"/>
                  <a:pt x="34195" y="134029"/>
                </a:cubicBezTo>
                <a:cubicBezTo>
                  <a:pt x="34195" y="133833"/>
                  <a:pt x="33999" y="133636"/>
                  <a:pt x="33802" y="133636"/>
                </a:cubicBezTo>
                <a:close/>
                <a:moveTo>
                  <a:pt x="35768" y="133636"/>
                </a:moveTo>
                <a:cubicBezTo>
                  <a:pt x="35543" y="133664"/>
                  <a:pt x="35375" y="133833"/>
                  <a:pt x="35375" y="134029"/>
                </a:cubicBezTo>
                <a:cubicBezTo>
                  <a:pt x="35375" y="134254"/>
                  <a:pt x="35543" y="134422"/>
                  <a:pt x="35768" y="134422"/>
                </a:cubicBezTo>
                <a:cubicBezTo>
                  <a:pt x="35964" y="134422"/>
                  <a:pt x="36161" y="134254"/>
                  <a:pt x="36161" y="134029"/>
                </a:cubicBezTo>
                <a:cubicBezTo>
                  <a:pt x="36161" y="133833"/>
                  <a:pt x="35964" y="133636"/>
                  <a:pt x="35768" y="133636"/>
                </a:cubicBezTo>
                <a:close/>
                <a:moveTo>
                  <a:pt x="37733" y="133636"/>
                </a:moveTo>
                <a:cubicBezTo>
                  <a:pt x="37508" y="133664"/>
                  <a:pt x="37340" y="133833"/>
                  <a:pt x="37340" y="134029"/>
                </a:cubicBezTo>
                <a:cubicBezTo>
                  <a:pt x="37340" y="134254"/>
                  <a:pt x="37508" y="134422"/>
                  <a:pt x="37733" y="134422"/>
                </a:cubicBezTo>
                <a:cubicBezTo>
                  <a:pt x="37929" y="134422"/>
                  <a:pt x="38126" y="134254"/>
                  <a:pt x="38126" y="134029"/>
                </a:cubicBezTo>
                <a:cubicBezTo>
                  <a:pt x="38126" y="133833"/>
                  <a:pt x="37929" y="133636"/>
                  <a:pt x="37733" y="133636"/>
                </a:cubicBezTo>
                <a:close/>
                <a:moveTo>
                  <a:pt x="39698" y="133636"/>
                </a:moveTo>
                <a:cubicBezTo>
                  <a:pt x="39474" y="133664"/>
                  <a:pt x="39305" y="133833"/>
                  <a:pt x="39305" y="134029"/>
                </a:cubicBezTo>
                <a:cubicBezTo>
                  <a:pt x="39305" y="134254"/>
                  <a:pt x="39474" y="134422"/>
                  <a:pt x="39698" y="134422"/>
                </a:cubicBezTo>
                <a:cubicBezTo>
                  <a:pt x="39895" y="134422"/>
                  <a:pt x="40091" y="134254"/>
                  <a:pt x="40091" y="134029"/>
                </a:cubicBezTo>
                <a:cubicBezTo>
                  <a:pt x="40091" y="133833"/>
                  <a:pt x="39895" y="133636"/>
                  <a:pt x="39698" y="133636"/>
                </a:cubicBezTo>
                <a:close/>
                <a:moveTo>
                  <a:pt x="41663" y="133636"/>
                </a:moveTo>
                <a:cubicBezTo>
                  <a:pt x="41439" y="133664"/>
                  <a:pt x="41270" y="133833"/>
                  <a:pt x="41270" y="134029"/>
                </a:cubicBezTo>
                <a:cubicBezTo>
                  <a:pt x="41270" y="134254"/>
                  <a:pt x="41439" y="134422"/>
                  <a:pt x="41663" y="134422"/>
                </a:cubicBezTo>
                <a:cubicBezTo>
                  <a:pt x="41860" y="134422"/>
                  <a:pt x="42056" y="134254"/>
                  <a:pt x="42056" y="134029"/>
                </a:cubicBezTo>
                <a:cubicBezTo>
                  <a:pt x="42056" y="133833"/>
                  <a:pt x="41860" y="133636"/>
                  <a:pt x="41663" y="133636"/>
                </a:cubicBezTo>
                <a:close/>
                <a:moveTo>
                  <a:pt x="29872" y="135629"/>
                </a:moveTo>
                <a:cubicBezTo>
                  <a:pt x="29647" y="135629"/>
                  <a:pt x="29479" y="135798"/>
                  <a:pt x="29479" y="135994"/>
                </a:cubicBezTo>
                <a:cubicBezTo>
                  <a:pt x="29479" y="136219"/>
                  <a:pt x="29647" y="136387"/>
                  <a:pt x="29872" y="136387"/>
                </a:cubicBezTo>
                <a:cubicBezTo>
                  <a:pt x="30069" y="136387"/>
                  <a:pt x="30265" y="136219"/>
                  <a:pt x="30265" y="135994"/>
                </a:cubicBezTo>
                <a:cubicBezTo>
                  <a:pt x="30265" y="135798"/>
                  <a:pt x="30069" y="135629"/>
                  <a:pt x="29872" y="135629"/>
                </a:cubicBezTo>
                <a:close/>
                <a:moveTo>
                  <a:pt x="31837" y="135629"/>
                </a:moveTo>
                <a:cubicBezTo>
                  <a:pt x="31613" y="135629"/>
                  <a:pt x="31444" y="135798"/>
                  <a:pt x="31444" y="135994"/>
                </a:cubicBezTo>
                <a:cubicBezTo>
                  <a:pt x="31444" y="136219"/>
                  <a:pt x="31613" y="136387"/>
                  <a:pt x="31837" y="136387"/>
                </a:cubicBezTo>
                <a:cubicBezTo>
                  <a:pt x="32034" y="136387"/>
                  <a:pt x="32230" y="136219"/>
                  <a:pt x="32230" y="135994"/>
                </a:cubicBezTo>
                <a:cubicBezTo>
                  <a:pt x="32230" y="135798"/>
                  <a:pt x="32034" y="135629"/>
                  <a:pt x="31837" y="135629"/>
                </a:cubicBezTo>
                <a:close/>
                <a:moveTo>
                  <a:pt x="33802" y="135629"/>
                </a:moveTo>
                <a:cubicBezTo>
                  <a:pt x="33578" y="135629"/>
                  <a:pt x="33409" y="135798"/>
                  <a:pt x="33409" y="135994"/>
                </a:cubicBezTo>
                <a:cubicBezTo>
                  <a:pt x="33409" y="136219"/>
                  <a:pt x="33578" y="136387"/>
                  <a:pt x="33802" y="136387"/>
                </a:cubicBezTo>
                <a:cubicBezTo>
                  <a:pt x="33999" y="136387"/>
                  <a:pt x="34195" y="136219"/>
                  <a:pt x="34195" y="135994"/>
                </a:cubicBezTo>
                <a:cubicBezTo>
                  <a:pt x="34195" y="135798"/>
                  <a:pt x="33999" y="135629"/>
                  <a:pt x="33802" y="135629"/>
                </a:cubicBezTo>
                <a:close/>
                <a:moveTo>
                  <a:pt x="35768" y="135629"/>
                </a:moveTo>
                <a:cubicBezTo>
                  <a:pt x="35543" y="135629"/>
                  <a:pt x="35375" y="135798"/>
                  <a:pt x="35375" y="135994"/>
                </a:cubicBezTo>
                <a:cubicBezTo>
                  <a:pt x="35375" y="136219"/>
                  <a:pt x="35543" y="136387"/>
                  <a:pt x="35768" y="136387"/>
                </a:cubicBezTo>
                <a:cubicBezTo>
                  <a:pt x="35964" y="136387"/>
                  <a:pt x="36161" y="136219"/>
                  <a:pt x="36161" y="135994"/>
                </a:cubicBezTo>
                <a:cubicBezTo>
                  <a:pt x="36161" y="135798"/>
                  <a:pt x="35964" y="135629"/>
                  <a:pt x="35768" y="135629"/>
                </a:cubicBezTo>
                <a:close/>
                <a:moveTo>
                  <a:pt x="37733" y="135629"/>
                </a:moveTo>
                <a:cubicBezTo>
                  <a:pt x="37508" y="135629"/>
                  <a:pt x="37340" y="135798"/>
                  <a:pt x="37340" y="135994"/>
                </a:cubicBezTo>
                <a:cubicBezTo>
                  <a:pt x="37340" y="136219"/>
                  <a:pt x="37508" y="136387"/>
                  <a:pt x="37733" y="136387"/>
                </a:cubicBezTo>
                <a:cubicBezTo>
                  <a:pt x="37929" y="136387"/>
                  <a:pt x="38126" y="136219"/>
                  <a:pt x="38126" y="135994"/>
                </a:cubicBezTo>
                <a:cubicBezTo>
                  <a:pt x="38126" y="135798"/>
                  <a:pt x="37929" y="135629"/>
                  <a:pt x="37733" y="135629"/>
                </a:cubicBezTo>
                <a:close/>
                <a:moveTo>
                  <a:pt x="39698" y="135629"/>
                </a:moveTo>
                <a:cubicBezTo>
                  <a:pt x="39474" y="135629"/>
                  <a:pt x="39305" y="135798"/>
                  <a:pt x="39305" y="135994"/>
                </a:cubicBezTo>
                <a:cubicBezTo>
                  <a:pt x="39305" y="136219"/>
                  <a:pt x="39474" y="136387"/>
                  <a:pt x="39698" y="136387"/>
                </a:cubicBezTo>
                <a:cubicBezTo>
                  <a:pt x="39895" y="136387"/>
                  <a:pt x="40091" y="136219"/>
                  <a:pt x="40091" y="135994"/>
                </a:cubicBezTo>
                <a:cubicBezTo>
                  <a:pt x="40091" y="135798"/>
                  <a:pt x="39895" y="135629"/>
                  <a:pt x="39698" y="135629"/>
                </a:cubicBezTo>
                <a:close/>
                <a:moveTo>
                  <a:pt x="41663" y="135629"/>
                </a:moveTo>
                <a:cubicBezTo>
                  <a:pt x="41439" y="135629"/>
                  <a:pt x="41270" y="135798"/>
                  <a:pt x="41270" y="135994"/>
                </a:cubicBezTo>
                <a:cubicBezTo>
                  <a:pt x="41270" y="136219"/>
                  <a:pt x="41439" y="136387"/>
                  <a:pt x="41663" y="136387"/>
                </a:cubicBezTo>
                <a:cubicBezTo>
                  <a:pt x="41860" y="136387"/>
                  <a:pt x="42056" y="136219"/>
                  <a:pt x="42056" y="135994"/>
                </a:cubicBezTo>
                <a:cubicBezTo>
                  <a:pt x="42056" y="135798"/>
                  <a:pt x="41860" y="135629"/>
                  <a:pt x="41663" y="135629"/>
                </a:cubicBezTo>
                <a:close/>
                <a:moveTo>
                  <a:pt x="29872" y="137595"/>
                </a:moveTo>
                <a:cubicBezTo>
                  <a:pt x="29647" y="137595"/>
                  <a:pt x="29479" y="137763"/>
                  <a:pt x="29479" y="137960"/>
                </a:cubicBezTo>
                <a:cubicBezTo>
                  <a:pt x="29479" y="138184"/>
                  <a:pt x="29647" y="138353"/>
                  <a:pt x="29872" y="138353"/>
                </a:cubicBezTo>
                <a:cubicBezTo>
                  <a:pt x="30069" y="138353"/>
                  <a:pt x="30265" y="138184"/>
                  <a:pt x="30265" y="137960"/>
                </a:cubicBezTo>
                <a:cubicBezTo>
                  <a:pt x="30265" y="137763"/>
                  <a:pt x="30069" y="137595"/>
                  <a:pt x="29872" y="137595"/>
                </a:cubicBezTo>
                <a:close/>
                <a:moveTo>
                  <a:pt x="31837" y="137595"/>
                </a:moveTo>
                <a:cubicBezTo>
                  <a:pt x="31613" y="137595"/>
                  <a:pt x="31444" y="137763"/>
                  <a:pt x="31444" y="137960"/>
                </a:cubicBezTo>
                <a:cubicBezTo>
                  <a:pt x="31444" y="138184"/>
                  <a:pt x="31613" y="138353"/>
                  <a:pt x="31837" y="138353"/>
                </a:cubicBezTo>
                <a:cubicBezTo>
                  <a:pt x="32034" y="138353"/>
                  <a:pt x="32230" y="138184"/>
                  <a:pt x="32230" y="137960"/>
                </a:cubicBezTo>
                <a:cubicBezTo>
                  <a:pt x="32230" y="137763"/>
                  <a:pt x="32034" y="137595"/>
                  <a:pt x="31837" y="137595"/>
                </a:cubicBezTo>
                <a:close/>
                <a:moveTo>
                  <a:pt x="33802" y="137595"/>
                </a:moveTo>
                <a:cubicBezTo>
                  <a:pt x="33578" y="137595"/>
                  <a:pt x="33409" y="137763"/>
                  <a:pt x="33409" y="137960"/>
                </a:cubicBezTo>
                <a:cubicBezTo>
                  <a:pt x="33409" y="138184"/>
                  <a:pt x="33578" y="138353"/>
                  <a:pt x="33802" y="138353"/>
                </a:cubicBezTo>
                <a:cubicBezTo>
                  <a:pt x="33999" y="138353"/>
                  <a:pt x="34195" y="138184"/>
                  <a:pt x="34195" y="137960"/>
                </a:cubicBezTo>
                <a:cubicBezTo>
                  <a:pt x="34195" y="137763"/>
                  <a:pt x="33999" y="137595"/>
                  <a:pt x="33802" y="137595"/>
                </a:cubicBezTo>
                <a:close/>
                <a:moveTo>
                  <a:pt x="35768" y="137595"/>
                </a:moveTo>
                <a:cubicBezTo>
                  <a:pt x="35543" y="137595"/>
                  <a:pt x="35375" y="137763"/>
                  <a:pt x="35375" y="137960"/>
                </a:cubicBezTo>
                <a:cubicBezTo>
                  <a:pt x="35375" y="138184"/>
                  <a:pt x="35543" y="138353"/>
                  <a:pt x="35768" y="138353"/>
                </a:cubicBezTo>
                <a:cubicBezTo>
                  <a:pt x="35964" y="138353"/>
                  <a:pt x="36161" y="138184"/>
                  <a:pt x="36161" y="137960"/>
                </a:cubicBezTo>
                <a:cubicBezTo>
                  <a:pt x="36161" y="137763"/>
                  <a:pt x="35964" y="137595"/>
                  <a:pt x="35768" y="137595"/>
                </a:cubicBezTo>
                <a:close/>
                <a:moveTo>
                  <a:pt x="37733" y="137595"/>
                </a:moveTo>
                <a:cubicBezTo>
                  <a:pt x="37508" y="137595"/>
                  <a:pt x="37340" y="137763"/>
                  <a:pt x="37340" y="137960"/>
                </a:cubicBezTo>
                <a:cubicBezTo>
                  <a:pt x="37340" y="138184"/>
                  <a:pt x="37508" y="138353"/>
                  <a:pt x="37733" y="138353"/>
                </a:cubicBezTo>
                <a:cubicBezTo>
                  <a:pt x="37929" y="138353"/>
                  <a:pt x="38126" y="138184"/>
                  <a:pt x="38126" y="137960"/>
                </a:cubicBezTo>
                <a:cubicBezTo>
                  <a:pt x="38126" y="137763"/>
                  <a:pt x="37929" y="137595"/>
                  <a:pt x="37733" y="137595"/>
                </a:cubicBezTo>
                <a:close/>
                <a:moveTo>
                  <a:pt x="39698" y="137595"/>
                </a:moveTo>
                <a:cubicBezTo>
                  <a:pt x="39474" y="137595"/>
                  <a:pt x="39305" y="137763"/>
                  <a:pt x="39305" y="137960"/>
                </a:cubicBezTo>
                <a:cubicBezTo>
                  <a:pt x="39305" y="138184"/>
                  <a:pt x="39474" y="138353"/>
                  <a:pt x="39698" y="138353"/>
                </a:cubicBezTo>
                <a:cubicBezTo>
                  <a:pt x="39895" y="138353"/>
                  <a:pt x="40091" y="138184"/>
                  <a:pt x="40091" y="137960"/>
                </a:cubicBezTo>
                <a:cubicBezTo>
                  <a:pt x="40091" y="137763"/>
                  <a:pt x="39895" y="137595"/>
                  <a:pt x="39698" y="137595"/>
                </a:cubicBezTo>
                <a:close/>
                <a:moveTo>
                  <a:pt x="41663" y="137595"/>
                </a:moveTo>
                <a:cubicBezTo>
                  <a:pt x="41439" y="137595"/>
                  <a:pt x="41270" y="137763"/>
                  <a:pt x="41270" y="137960"/>
                </a:cubicBezTo>
                <a:cubicBezTo>
                  <a:pt x="41270" y="138184"/>
                  <a:pt x="41439" y="138353"/>
                  <a:pt x="41663" y="138353"/>
                </a:cubicBezTo>
                <a:cubicBezTo>
                  <a:pt x="41860" y="138353"/>
                  <a:pt x="42056" y="138184"/>
                  <a:pt x="42056" y="137960"/>
                </a:cubicBezTo>
                <a:cubicBezTo>
                  <a:pt x="42056" y="137763"/>
                  <a:pt x="41860" y="137595"/>
                  <a:pt x="41663" y="137595"/>
                </a:cubicBezTo>
                <a:close/>
                <a:moveTo>
                  <a:pt x="29872" y="139560"/>
                </a:moveTo>
                <a:cubicBezTo>
                  <a:pt x="29647" y="139560"/>
                  <a:pt x="29479" y="139728"/>
                  <a:pt x="29479" y="139925"/>
                </a:cubicBezTo>
                <a:cubicBezTo>
                  <a:pt x="29479" y="140149"/>
                  <a:pt x="29647" y="140318"/>
                  <a:pt x="29872" y="140318"/>
                </a:cubicBezTo>
                <a:cubicBezTo>
                  <a:pt x="30069" y="140318"/>
                  <a:pt x="30265" y="140149"/>
                  <a:pt x="30265" y="139925"/>
                </a:cubicBezTo>
                <a:cubicBezTo>
                  <a:pt x="30265" y="139728"/>
                  <a:pt x="30069" y="139560"/>
                  <a:pt x="29872" y="139560"/>
                </a:cubicBezTo>
                <a:close/>
                <a:moveTo>
                  <a:pt x="31837" y="139560"/>
                </a:moveTo>
                <a:cubicBezTo>
                  <a:pt x="31613" y="139560"/>
                  <a:pt x="31444" y="139728"/>
                  <a:pt x="31444" y="139925"/>
                </a:cubicBezTo>
                <a:cubicBezTo>
                  <a:pt x="31444" y="140149"/>
                  <a:pt x="31613" y="140318"/>
                  <a:pt x="31837" y="140318"/>
                </a:cubicBezTo>
                <a:cubicBezTo>
                  <a:pt x="32034" y="140318"/>
                  <a:pt x="32230" y="140149"/>
                  <a:pt x="32230" y="139925"/>
                </a:cubicBezTo>
                <a:cubicBezTo>
                  <a:pt x="32230" y="139728"/>
                  <a:pt x="32034" y="139560"/>
                  <a:pt x="31837" y="139560"/>
                </a:cubicBezTo>
                <a:close/>
                <a:moveTo>
                  <a:pt x="33802" y="139560"/>
                </a:moveTo>
                <a:cubicBezTo>
                  <a:pt x="33578" y="139560"/>
                  <a:pt x="33409" y="139728"/>
                  <a:pt x="33409" y="139925"/>
                </a:cubicBezTo>
                <a:cubicBezTo>
                  <a:pt x="33409" y="140149"/>
                  <a:pt x="33578" y="140318"/>
                  <a:pt x="33802" y="140318"/>
                </a:cubicBezTo>
                <a:cubicBezTo>
                  <a:pt x="33999" y="140318"/>
                  <a:pt x="34195" y="140149"/>
                  <a:pt x="34195" y="139925"/>
                </a:cubicBezTo>
                <a:cubicBezTo>
                  <a:pt x="34195" y="139728"/>
                  <a:pt x="33999" y="139560"/>
                  <a:pt x="33802" y="139560"/>
                </a:cubicBezTo>
                <a:close/>
                <a:moveTo>
                  <a:pt x="35768" y="139560"/>
                </a:moveTo>
                <a:cubicBezTo>
                  <a:pt x="35543" y="139560"/>
                  <a:pt x="35375" y="139728"/>
                  <a:pt x="35375" y="139925"/>
                </a:cubicBezTo>
                <a:cubicBezTo>
                  <a:pt x="35375" y="140149"/>
                  <a:pt x="35543" y="140318"/>
                  <a:pt x="35768" y="140318"/>
                </a:cubicBezTo>
                <a:cubicBezTo>
                  <a:pt x="35964" y="140318"/>
                  <a:pt x="36161" y="140149"/>
                  <a:pt x="36161" y="139925"/>
                </a:cubicBezTo>
                <a:cubicBezTo>
                  <a:pt x="36161" y="139728"/>
                  <a:pt x="35964" y="139560"/>
                  <a:pt x="35768" y="139560"/>
                </a:cubicBezTo>
                <a:close/>
                <a:moveTo>
                  <a:pt x="37733" y="139560"/>
                </a:moveTo>
                <a:cubicBezTo>
                  <a:pt x="37508" y="139560"/>
                  <a:pt x="37340" y="139728"/>
                  <a:pt x="37340" y="139925"/>
                </a:cubicBezTo>
                <a:cubicBezTo>
                  <a:pt x="37340" y="140149"/>
                  <a:pt x="37508" y="140318"/>
                  <a:pt x="37733" y="140318"/>
                </a:cubicBezTo>
                <a:cubicBezTo>
                  <a:pt x="37929" y="140318"/>
                  <a:pt x="38126" y="140149"/>
                  <a:pt x="38126" y="139925"/>
                </a:cubicBezTo>
                <a:cubicBezTo>
                  <a:pt x="38126" y="139728"/>
                  <a:pt x="37929" y="139560"/>
                  <a:pt x="37733" y="139560"/>
                </a:cubicBezTo>
                <a:close/>
                <a:moveTo>
                  <a:pt x="39698" y="139560"/>
                </a:moveTo>
                <a:cubicBezTo>
                  <a:pt x="39474" y="139560"/>
                  <a:pt x="39305" y="139728"/>
                  <a:pt x="39305" y="139925"/>
                </a:cubicBezTo>
                <a:cubicBezTo>
                  <a:pt x="39305" y="140149"/>
                  <a:pt x="39474" y="140318"/>
                  <a:pt x="39698" y="140318"/>
                </a:cubicBezTo>
                <a:cubicBezTo>
                  <a:pt x="39895" y="140318"/>
                  <a:pt x="40091" y="140149"/>
                  <a:pt x="40091" y="139925"/>
                </a:cubicBezTo>
                <a:cubicBezTo>
                  <a:pt x="40091" y="139728"/>
                  <a:pt x="39895" y="139560"/>
                  <a:pt x="39698" y="139560"/>
                </a:cubicBezTo>
                <a:close/>
                <a:moveTo>
                  <a:pt x="41663" y="139560"/>
                </a:moveTo>
                <a:cubicBezTo>
                  <a:pt x="41439" y="139560"/>
                  <a:pt x="41270" y="139728"/>
                  <a:pt x="41270" y="139925"/>
                </a:cubicBezTo>
                <a:cubicBezTo>
                  <a:pt x="41270" y="140149"/>
                  <a:pt x="41439" y="140318"/>
                  <a:pt x="41663" y="140318"/>
                </a:cubicBezTo>
                <a:cubicBezTo>
                  <a:pt x="41860" y="140318"/>
                  <a:pt x="42056" y="140149"/>
                  <a:pt x="42056" y="139925"/>
                </a:cubicBezTo>
                <a:cubicBezTo>
                  <a:pt x="42056" y="139728"/>
                  <a:pt x="41860" y="139560"/>
                  <a:pt x="41663" y="139560"/>
                </a:cubicBezTo>
                <a:close/>
                <a:moveTo>
                  <a:pt x="29872" y="141525"/>
                </a:moveTo>
                <a:cubicBezTo>
                  <a:pt x="29647" y="141525"/>
                  <a:pt x="29479" y="141694"/>
                  <a:pt x="29479" y="141890"/>
                </a:cubicBezTo>
                <a:cubicBezTo>
                  <a:pt x="29479" y="142115"/>
                  <a:pt x="29647" y="142283"/>
                  <a:pt x="29872" y="142283"/>
                </a:cubicBezTo>
                <a:cubicBezTo>
                  <a:pt x="30069" y="142283"/>
                  <a:pt x="30265" y="142115"/>
                  <a:pt x="30265" y="141890"/>
                </a:cubicBezTo>
                <a:cubicBezTo>
                  <a:pt x="30265" y="141694"/>
                  <a:pt x="30069" y="141525"/>
                  <a:pt x="29872" y="141525"/>
                </a:cubicBezTo>
                <a:close/>
                <a:moveTo>
                  <a:pt x="31837" y="141525"/>
                </a:moveTo>
                <a:cubicBezTo>
                  <a:pt x="31613" y="141525"/>
                  <a:pt x="31444" y="141694"/>
                  <a:pt x="31444" y="141890"/>
                </a:cubicBezTo>
                <a:cubicBezTo>
                  <a:pt x="31444" y="142115"/>
                  <a:pt x="31613" y="142283"/>
                  <a:pt x="31837" y="142283"/>
                </a:cubicBezTo>
                <a:cubicBezTo>
                  <a:pt x="32034" y="142283"/>
                  <a:pt x="32230" y="142115"/>
                  <a:pt x="32230" y="141890"/>
                </a:cubicBezTo>
                <a:cubicBezTo>
                  <a:pt x="32230" y="141694"/>
                  <a:pt x="32034" y="141525"/>
                  <a:pt x="31837" y="141525"/>
                </a:cubicBezTo>
                <a:close/>
                <a:moveTo>
                  <a:pt x="33802" y="141525"/>
                </a:moveTo>
                <a:cubicBezTo>
                  <a:pt x="33578" y="141525"/>
                  <a:pt x="33409" y="141694"/>
                  <a:pt x="33409" y="141890"/>
                </a:cubicBezTo>
                <a:cubicBezTo>
                  <a:pt x="33409" y="142115"/>
                  <a:pt x="33578" y="142283"/>
                  <a:pt x="33802" y="142283"/>
                </a:cubicBezTo>
                <a:cubicBezTo>
                  <a:pt x="33999" y="142283"/>
                  <a:pt x="34195" y="142115"/>
                  <a:pt x="34195" y="141890"/>
                </a:cubicBezTo>
                <a:cubicBezTo>
                  <a:pt x="34195" y="141694"/>
                  <a:pt x="33999" y="141525"/>
                  <a:pt x="33802" y="141525"/>
                </a:cubicBezTo>
                <a:close/>
                <a:moveTo>
                  <a:pt x="35768" y="141525"/>
                </a:moveTo>
                <a:cubicBezTo>
                  <a:pt x="35543" y="141525"/>
                  <a:pt x="35375" y="141694"/>
                  <a:pt x="35375" y="141890"/>
                </a:cubicBezTo>
                <a:cubicBezTo>
                  <a:pt x="35375" y="142115"/>
                  <a:pt x="35543" y="142283"/>
                  <a:pt x="35768" y="142283"/>
                </a:cubicBezTo>
                <a:cubicBezTo>
                  <a:pt x="35964" y="142283"/>
                  <a:pt x="36161" y="142115"/>
                  <a:pt x="36161" y="141890"/>
                </a:cubicBezTo>
                <a:cubicBezTo>
                  <a:pt x="36161" y="141694"/>
                  <a:pt x="35964" y="141525"/>
                  <a:pt x="35768" y="141525"/>
                </a:cubicBezTo>
                <a:close/>
                <a:moveTo>
                  <a:pt x="37733" y="141525"/>
                </a:moveTo>
                <a:cubicBezTo>
                  <a:pt x="37508" y="141525"/>
                  <a:pt x="37340" y="141694"/>
                  <a:pt x="37340" y="141890"/>
                </a:cubicBezTo>
                <a:cubicBezTo>
                  <a:pt x="37340" y="142115"/>
                  <a:pt x="37508" y="142283"/>
                  <a:pt x="37733" y="142283"/>
                </a:cubicBezTo>
                <a:cubicBezTo>
                  <a:pt x="37929" y="142283"/>
                  <a:pt x="38126" y="142115"/>
                  <a:pt x="38126" y="141890"/>
                </a:cubicBezTo>
                <a:cubicBezTo>
                  <a:pt x="38126" y="141694"/>
                  <a:pt x="37929" y="141525"/>
                  <a:pt x="37733" y="141525"/>
                </a:cubicBezTo>
                <a:close/>
                <a:moveTo>
                  <a:pt x="39698" y="141525"/>
                </a:moveTo>
                <a:cubicBezTo>
                  <a:pt x="39474" y="141525"/>
                  <a:pt x="39305" y="141694"/>
                  <a:pt x="39305" y="141890"/>
                </a:cubicBezTo>
                <a:cubicBezTo>
                  <a:pt x="39305" y="142115"/>
                  <a:pt x="39474" y="142283"/>
                  <a:pt x="39698" y="142283"/>
                </a:cubicBezTo>
                <a:cubicBezTo>
                  <a:pt x="39895" y="142283"/>
                  <a:pt x="40091" y="142115"/>
                  <a:pt x="40091" y="141890"/>
                </a:cubicBezTo>
                <a:cubicBezTo>
                  <a:pt x="40091" y="141694"/>
                  <a:pt x="39895" y="141525"/>
                  <a:pt x="39698" y="141525"/>
                </a:cubicBezTo>
                <a:close/>
                <a:moveTo>
                  <a:pt x="41663" y="141525"/>
                </a:moveTo>
                <a:cubicBezTo>
                  <a:pt x="41439" y="141525"/>
                  <a:pt x="41270" y="141694"/>
                  <a:pt x="41270" y="141890"/>
                </a:cubicBezTo>
                <a:cubicBezTo>
                  <a:pt x="41270" y="142115"/>
                  <a:pt x="41439" y="142283"/>
                  <a:pt x="41663" y="142283"/>
                </a:cubicBezTo>
                <a:cubicBezTo>
                  <a:pt x="41860" y="142283"/>
                  <a:pt x="42056" y="142115"/>
                  <a:pt x="42056" y="141890"/>
                </a:cubicBezTo>
                <a:cubicBezTo>
                  <a:pt x="42056" y="141694"/>
                  <a:pt x="41860" y="141525"/>
                  <a:pt x="41663" y="141525"/>
                </a:cubicBezTo>
                <a:close/>
                <a:moveTo>
                  <a:pt x="29872" y="143462"/>
                </a:moveTo>
                <a:cubicBezTo>
                  <a:pt x="29647" y="143490"/>
                  <a:pt x="29479" y="143659"/>
                  <a:pt x="29479" y="143855"/>
                </a:cubicBezTo>
                <a:cubicBezTo>
                  <a:pt x="29479" y="144080"/>
                  <a:pt x="29647" y="144248"/>
                  <a:pt x="29872" y="144248"/>
                </a:cubicBezTo>
                <a:cubicBezTo>
                  <a:pt x="30069" y="144248"/>
                  <a:pt x="30265" y="144080"/>
                  <a:pt x="30265" y="143855"/>
                </a:cubicBezTo>
                <a:cubicBezTo>
                  <a:pt x="30265" y="143659"/>
                  <a:pt x="30069" y="143462"/>
                  <a:pt x="29872" y="143462"/>
                </a:cubicBezTo>
                <a:close/>
                <a:moveTo>
                  <a:pt x="31837" y="143462"/>
                </a:moveTo>
                <a:cubicBezTo>
                  <a:pt x="31613" y="143490"/>
                  <a:pt x="31444" y="143659"/>
                  <a:pt x="31444" y="143855"/>
                </a:cubicBezTo>
                <a:cubicBezTo>
                  <a:pt x="31444" y="144080"/>
                  <a:pt x="31613" y="144248"/>
                  <a:pt x="31837" y="144248"/>
                </a:cubicBezTo>
                <a:cubicBezTo>
                  <a:pt x="32034" y="144248"/>
                  <a:pt x="32230" y="144080"/>
                  <a:pt x="32230" y="143855"/>
                </a:cubicBezTo>
                <a:cubicBezTo>
                  <a:pt x="32230" y="143659"/>
                  <a:pt x="32034" y="143462"/>
                  <a:pt x="31837" y="143462"/>
                </a:cubicBezTo>
                <a:close/>
                <a:moveTo>
                  <a:pt x="33802" y="143462"/>
                </a:moveTo>
                <a:cubicBezTo>
                  <a:pt x="33578" y="143490"/>
                  <a:pt x="33409" y="143659"/>
                  <a:pt x="33409" y="143855"/>
                </a:cubicBezTo>
                <a:cubicBezTo>
                  <a:pt x="33409" y="144080"/>
                  <a:pt x="33578" y="144248"/>
                  <a:pt x="33802" y="144248"/>
                </a:cubicBezTo>
                <a:cubicBezTo>
                  <a:pt x="33999" y="144248"/>
                  <a:pt x="34195" y="144080"/>
                  <a:pt x="34195" y="143855"/>
                </a:cubicBezTo>
                <a:cubicBezTo>
                  <a:pt x="34195" y="143659"/>
                  <a:pt x="33999" y="143462"/>
                  <a:pt x="33802" y="143462"/>
                </a:cubicBezTo>
                <a:close/>
                <a:moveTo>
                  <a:pt x="35768" y="143462"/>
                </a:moveTo>
                <a:cubicBezTo>
                  <a:pt x="35543" y="143490"/>
                  <a:pt x="35375" y="143659"/>
                  <a:pt x="35375" y="143855"/>
                </a:cubicBezTo>
                <a:cubicBezTo>
                  <a:pt x="35375" y="144080"/>
                  <a:pt x="35543" y="144248"/>
                  <a:pt x="35768" y="144248"/>
                </a:cubicBezTo>
                <a:cubicBezTo>
                  <a:pt x="35964" y="144248"/>
                  <a:pt x="36161" y="144080"/>
                  <a:pt x="36161" y="143855"/>
                </a:cubicBezTo>
                <a:cubicBezTo>
                  <a:pt x="36161" y="143659"/>
                  <a:pt x="35964" y="143462"/>
                  <a:pt x="35768" y="143462"/>
                </a:cubicBezTo>
                <a:close/>
                <a:moveTo>
                  <a:pt x="37733" y="143462"/>
                </a:moveTo>
                <a:cubicBezTo>
                  <a:pt x="37508" y="143490"/>
                  <a:pt x="37340" y="143659"/>
                  <a:pt x="37340" y="143855"/>
                </a:cubicBezTo>
                <a:cubicBezTo>
                  <a:pt x="37340" y="144080"/>
                  <a:pt x="37508" y="144248"/>
                  <a:pt x="37733" y="144248"/>
                </a:cubicBezTo>
                <a:cubicBezTo>
                  <a:pt x="37929" y="144248"/>
                  <a:pt x="38126" y="144080"/>
                  <a:pt x="38126" y="143855"/>
                </a:cubicBezTo>
                <a:cubicBezTo>
                  <a:pt x="38126" y="143659"/>
                  <a:pt x="37929" y="143462"/>
                  <a:pt x="37733" y="143462"/>
                </a:cubicBezTo>
                <a:close/>
                <a:moveTo>
                  <a:pt x="39698" y="143462"/>
                </a:moveTo>
                <a:cubicBezTo>
                  <a:pt x="39474" y="143490"/>
                  <a:pt x="39305" y="143659"/>
                  <a:pt x="39305" y="143855"/>
                </a:cubicBezTo>
                <a:cubicBezTo>
                  <a:pt x="39305" y="144080"/>
                  <a:pt x="39474" y="144248"/>
                  <a:pt x="39698" y="144248"/>
                </a:cubicBezTo>
                <a:cubicBezTo>
                  <a:pt x="39895" y="144248"/>
                  <a:pt x="40091" y="144080"/>
                  <a:pt x="40091" y="143855"/>
                </a:cubicBezTo>
                <a:cubicBezTo>
                  <a:pt x="40091" y="143659"/>
                  <a:pt x="39895" y="143462"/>
                  <a:pt x="39698" y="143462"/>
                </a:cubicBezTo>
                <a:close/>
                <a:moveTo>
                  <a:pt x="41663" y="143462"/>
                </a:moveTo>
                <a:cubicBezTo>
                  <a:pt x="41439" y="143490"/>
                  <a:pt x="41270" y="143659"/>
                  <a:pt x="41270" y="143855"/>
                </a:cubicBezTo>
                <a:cubicBezTo>
                  <a:pt x="41270" y="144080"/>
                  <a:pt x="41439" y="144248"/>
                  <a:pt x="41663" y="144248"/>
                </a:cubicBezTo>
                <a:cubicBezTo>
                  <a:pt x="41860" y="144248"/>
                  <a:pt x="42056" y="144080"/>
                  <a:pt x="42056" y="143855"/>
                </a:cubicBezTo>
                <a:cubicBezTo>
                  <a:pt x="42056" y="143659"/>
                  <a:pt x="41860" y="143462"/>
                  <a:pt x="41663" y="143462"/>
                </a:cubicBezTo>
                <a:close/>
                <a:moveTo>
                  <a:pt x="29872" y="145456"/>
                </a:moveTo>
                <a:cubicBezTo>
                  <a:pt x="29647" y="145456"/>
                  <a:pt x="29479" y="145624"/>
                  <a:pt x="29479" y="145821"/>
                </a:cubicBezTo>
                <a:cubicBezTo>
                  <a:pt x="29479" y="146045"/>
                  <a:pt x="29647" y="146214"/>
                  <a:pt x="29872" y="146214"/>
                </a:cubicBezTo>
                <a:cubicBezTo>
                  <a:pt x="30069" y="146214"/>
                  <a:pt x="30265" y="146045"/>
                  <a:pt x="30265" y="145821"/>
                </a:cubicBezTo>
                <a:cubicBezTo>
                  <a:pt x="30265" y="145624"/>
                  <a:pt x="30069" y="145456"/>
                  <a:pt x="29872" y="145456"/>
                </a:cubicBezTo>
                <a:close/>
                <a:moveTo>
                  <a:pt x="31837" y="145456"/>
                </a:moveTo>
                <a:cubicBezTo>
                  <a:pt x="31613" y="145456"/>
                  <a:pt x="31444" y="145624"/>
                  <a:pt x="31444" y="145821"/>
                </a:cubicBezTo>
                <a:cubicBezTo>
                  <a:pt x="31444" y="146045"/>
                  <a:pt x="31613" y="146214"/>
                  <a:pt x="31837" y="146214"/>
                </a:cubicBezTo>
                <a:cubicBezTo>
                  <a:pt x="32034" y="146214"/>
                  <a:pt x="32230" y="146045"/>
                  <a:pt x="32230" y="145821"/>
                </a:cubicBezTo>
                <a:cubicBezTo>
                  <a:pt x="32230" y="145624"/>
                  <a:pt x="32034" y="145456"/>
                  <a:pt x="31837" y="145456"/>
                </a:cubicBezTo>
                <a:close/>
                <a:moveTo>
                  <a:pt x="33802" y="145456"/>
                </a:moveTo>
                <a:cubicBezTo>
                  <a:pt x="33578" y="145456"/>
                  <a:pt x="33409" y="145624"/>
                  <a:pt x="33409" y="145821"/>
                </a:cubicBezTo>
                <a:cubicBezTo>
                  <a:pt x="33409" y="146045"/>
                  <a:pt x="33578" y="146214"/>
                  <a:pt x="33802" y="146214"/>
                </a:cubicBezTo>
                <a:cubicBezTo>
                  <a:pt x="33999" y="146214"/>
                  <a:pt x="34195" y="146045"/>
                  <a:pt x="34195" y="145821"/>
                </a:cubicBezTo>
                <a:cubicBezTo>
                  <a:pt x="34195" y="145624"/>
                  <a:pt x="33999" y="145456"/>
                  <a:pt x="33802" y="145456"/>
                </a:cubicBezTo>
                <a:close/>
                <a:moveTo>
                  <a:pt x="35768" y="145456"/>
                </a:moveTo>
                <a:cubicBezTo>
                  <a:pt x="35543" y="145456"/>
                  <a:pt x="35375" y="145624"/>
                  <a:pt x="35375" y="145821"/>
                </a:cubicBezTo>
                <a:cubicBezTo>
                  <a:pt x="35375" y="146045"/>
                  <a:pt x="35543" y="146214"/>
                  <a:pt x="35768" y="146214"/>
                </a:cubicBezTo>
                <a:cubicBezTo>
                  <a:pt x="35964" y="146214"/>
                  <a:pt x="36161" y="146045"/>
                  <a:pt x="36161" y="145821"/>
                </a:cubicBezTo>
                <a:cubicBezTo>
                  <a:pt x="36161" y="145624"/>
                  <a:pt x="35964" y="145456"/>
                  <a:pt x="35768" y="145456"/>
                </a:cubicBezTo>
                <a:close/>
                <a:moveTo>
                  <a:pt x="37733" y="145456"/>
                </a:moveTo>
                <a:cubicBezTo>
                  <a:pt x="37508" y="145456"/>
                  <a:pt x="37340" y="145624"/>
                  <a:pt x="37340" y="145821"/>
                </a:cubicBezTo>
                <a:cubicBezTo>
                  <a:pt x="37340" y="146045"/>
                  <a:pt x="37508" y="146214"/>
                  <a:pt x="37733" y="146214"/>
                </a:cubicBezTo>
                <a:cubicBezTo>
                  <a:pt x="37929" y="146214"/>
                  <a:pt x="38126" y="146045"/>
                  <a:pt x="38126" y="145821"/>
                </a:cubicBezTo>
                <a:cubicBezTo>
                  <a:pt x="38126" y="145624"/>
                  <a:pt x="37929" y="145456"/>
                  <a:pt x="37733" y="145456"/>
                </a:cubicBezTo>
                <a:close/>
                <a:moveTo>
                  <a:pt x="39698" y="145456"/>
                </a:moveTo>
                <a:cubicBezTo>
                  <a:pt x="39474" y="145456"/>
                  <a:pt x="39305" y="145624"/>
                  <a:pt x="39305" y="145821"/>
                </a:cubicBezTo>
                <a:cubicBezTo>
                  <a:pt x="39305" y="146045"/>
                  <a:pt x="39474" y="146214"/>
                  <a:pt x="39698" y="146214"/>
                </a:cubicBezTo>
                <a:cubicBezTo>
                  <a:pt x="39895" y="146214"/>
                  <a:pt x="40091" y="146045"/>
                  <a:pt x="40091" y="145821"/>
                </a:cubicBezTo>
                <a:cubicBezTo>
                  <a:pt x="40091" y="145624"/>
                  <a:pt x="39895" y="145456"/>
                  <a:pt x="39698" y="145456"/>
                </a:cubicBezTo>
                <a:close/>
                <a:moveTo>
                  <a:pt x="41663" y="145456"/>
                </a:moveTo>
                <a:cubicBezTo>
                  <a:pt x="41439" y="145456"/>
                  <a:pt x="41270" y="145624"/>
                  <a:pt x="41270" y="145821"/>
                </a:cubicBezTo>
                <a:cubicBezTo>
                  <a:pt x="41270" y="146045"/>
                  <a:pt x="41439" y="146214"/>
                  <a:pt x="41663" y="146214"/>
                </a:cubicBezTo>
                <a:cubicBezTo>
                  <a:pt x="41860" y="146214"/>
                  <a:pt x="42056" y="146045"/>
                  <a:pt x="42056" y="145821"/>
                </a:cubicBezTo>
                <a:cubicBezTo>
                  <a:pt x="42056" y="145624"/>
                  <a:pt x="41860" y="145456"/>
                  <a:pt x="41663" y="145456"/>
                </a:cubicBezTo>
                <a:close/>
                <a:moveTo>
                  <a:pt x="29872" y="147421"/>
                </a:moveTo>
                <a:cubicBezTo>
                  <a:pt x="29647" y="147421"/>
                  <a:pt x="29479" y="147589"/>
                  <a:pt x="29479" y="147786"/>
                </a:cubicBezTo>
                <a:cubicBezTo>
                  <a:pt x="29479" y="148010"/>
                  <a:pt x="29647" y="148179"/>
                  <a:pt x="29872" y="148179"/>
                </a:cubicBezTo>
                <a:cubicBezTo>
                  <a:pt x="30069" y="148179"/>
                  <a:pt x="30265" y="148010"/>
                  <a:pt x="30265" y="147786"/>
                </a:cubicBezTo>
                <a:cubicBezTo>
                  <a:pt x="30265" y="147589"/>
                  <a:pt x="30069" y="147421"/>
                  <a:pt x="29872" y="147421"/>
                </a:cubicBezTo>
                <a:close/>
                <a:moveTo>
                  <a:pt x="31837" y="147421"/>
                </a:moveTo>
                <a:cubicBezTo>
                  <a:pt x="31613" y="147421"/>
                  <a:pt x="31444" y="147589"/>
                  <a:pt x="31444" y="147786"/>
                </a:cubicBezTo>
                <a:cubicBezTo>
                  <a:pt x="31444" y="148010"/>
                  <a:pt x="31613" y="148179"/>
                  <a:pt x="31837" y="148179"/>
                </a:cubicBezTo>
                <a:cubicBezTo>
                  <a:pt x="32034" y="148179"/>
                  <a:pt x="32230" y="148010"/>
                  <a:pt x="32230" y="147786"/>
                </a:cubicBezTo>
                <a:cubicBezTo>
                  <a:pt x="32230" y="147589"/>
                  <a:pt x="32034" y="147421"/>
                  <a:pt x="31837" y="147421"/>
                </a:cubicBezTo>
                <a:close/>
                <a:moveTo>
                  <a:pt x="33802" y="147421"/>
                </a:moveTo>
                <a:cubicBezTo>
                  <a:pt x="33578" y="147421"/>
                  <a:pt x="33409" y="147589"/>
                  <a:pt x="33409" y="147786"/>
                </a:cubicBezTo>
                <a:cubicBezTo>
                  <a:pt x="33409" y="148010"/>
                  <a:pt x="33578" y="148179"/>
                  <a:pt x="33802" y="148179"/>
                </a:cubicBezTo>
                <a:cubicBezTo>
                  <a:pt x="33999" y="148179"/>
                  <a:pt x="34195" y="148010"/>
                  <a:pt x="34195" y="147786"/>
                </a:cubicBezTo>
                <a:cubicBezTo>
                  <a:pt x="34195" y="147589"/>
                  <a:pt x="33999" y="147421"/>
                  <a:pt x="33802" y="147421"/>
                </a:cubicBezTo>
                <a:close/>
                <a:moveTo>
                  <a:pt x="35768" y="147421"/>
                </a:moveTo>
                <a:cubicBezTo>
                  <a:pt x="35543" y="147421"/>
                  <a:pt x="35375" y="147589"/>
                  <a:pt x="35375" y="147786"/>
                </a:cubicBezTo>
                <a:cubicBezTo>
                  <a:pt x="35375" y="148010"/>
                  <a:pt x="35543" y="148179"/>
                  <a:pt x="35768" y="148179"/>
                </a:cubicBezTo>
                <a:cubicBezTo>
                  <a:pt x="35964" y="148179"/>
                  <a:pt x="36161" y="148010"/>
                  <a:pt x="36161" y="147786"/>
                </a:cubicBezTo>
                <a:cubicBezTo>
                  <a:pt x="36161" y="147589"/>
                  <a:pt x="35964" y="147421"/>
                  <a:pt x="35768" y="147421"/>
                </a:cubicBezTo>
                <a:close/>
                <a:moveTo>
                  <a:pt x="37733" y="147421"/>
                </a:moveTo>
                <a:cubicBezTo>
                  <a:pt x="37508" y="147421"/>
                  <a:pt x="37340" y="147589"/>
                  <a:pt x="37340" y="147786"/>
                </a:cubicBezTo>
                <a:cubicBezTo>
                  <a:pt x="37340" y="148010"/>
                  <a:pt x="37508" y="148179"/>
                  <a:pt x="37733" y="148179"/>
                </a:cubicBezTo>
                <a:cubicBezTo>
                  <a:pt x="37929" y="148179"/>
                  <a:pt x="38126" y="148010"/>
                  <a:pt x="38126" y="147786"/>
                </a:cubicBezTo>
                <a:cubicBezTo>
                  <a:pt x="38126" y="147589"/>
                  <a:pt x="37929" y="147421"/>
                  <a:pt x="37733" y="147421"/>
                </a:cubicBezTo>
                <a:close/>
                <a:moveTo>
                  <a:pt x="39698" y="147421"/>
                </a:moveTo>
                <a:cubicBezTo>
                  <a:pt x="39474" y="147421"/>
                  <a:pt x="39305" y="147589"/>
                  <a:pt x="39305" y="147786"/>
                </a:cubicBezTo>
                <a:cubicBezTo>
                  <a:pt x="39305" y="148010"/>
                  <a:pt x="39474" y="148179"/>
                  <a:pt x="39698" y="148179"/>
                </a:cubicBezTo>
                <a:cubicBezTo>
                  <a:pt x="39895" y="148179"/>
                  <a:pt x="40091" y="148010"/>
                  <a:pt x="40091" y="147786"/>
                </a:cubicBezTo>
                <a:cubicBezTo>
                  <a:pt x="40091" y="147589"/>
                  <a:pt x="39895" y="147421"/>
                  <a:pt x="39698" y="147421"/>
                </a:cubicBezTo>
                <a:close/>
                <a:moveTo>
                  <a:pt x="41663" y="147421"/>
                </a:moveTo>
                <a:cubicBezTo>
                  <a:pt x="41439" y="147421"/>
                  <a:pt x="41270" y="147589"/>
                  <a:pt x="41270" y="147786"/>
                </a:cubicBezTo>
                <a:cubicBezTo>
                  <a:pt x="41270" y="148010"/>
                  <a:pt x="41439" y="148179"/>
                  <a:pt x="41663" y="148179"/>
                </a:cubicBezTo>
                <a:cubicBezTo>
                  <a:pt x="41860" y="148179"/>
                  <a:pt x="42056" y="148010"/>
                  <a:pt x="42056" y="147786"/>
                </a:cubicBezTo>
                <a:cubicBezTo>
                  <a:pt x="42056" y="147589"/>
                  <a:pt x="41860" y="147421"/>
                  <a:pt x="41663" y="147421"/>
                </a:cubicBezTo>
                <a:close/>
                <a:moveTo>
                  <a:pt x="29872" y="149386"/>
                </a:moveTo>
                <a:cubicBezTo>
                  <a:pt x="29647" y="149386"/>
                  <a:pt x="29479" y="149554"/>
                  <a:pt x="29479" y="149751"/>
                </a:cubicBezTo>
                <a:cubicBezTo>
                  <a:pt x="29479" y="149976"/>
                  <a:pt x="29647" y="150144"/>
                  <a:pt x="29872" y="150144"/>
                </a:cubicBezTo>
                <a:cubicBezTo>
                  <a:pt x="30069" y="150144"/>
                  <a:pt x="30265" y="149976"/>
                  <a:pt x="30265" y="149751"/>
                </a:cubicBezTo>
                <a:cubicBezTo>
                  <a:pt x="30265" y="149554"/>
                  <a:pt x="30069" y="149386"/>
                  <a:pt x="29872" y="149386"/>
                </a:cubicBezTo>
                <a:close/>
                <a:moveTo>
                  <a:pt x="31837" y="149386"/>
                </a:moveTo>
                <a:cubicBezTo>
                  <a:pt x="31613" y="149386"/>
                  <a:pt x="31444" y="149554"/>
                  <a:pt x="31444" y="149751"/>
                </a:cubicBezTo>
                <a:cubicBezTo>
                  <a:pt x="31444" y="149976"/>
                  <a:pt x="31613" y="150144"/>
                  <a:pt x="31837" y="150144"/>
                </a:cubicBezTo>
                <a:cubicBezTo>
                  <a:pt x="32034" y="150144"/>
                  <a:pt x="32230" y="149976"/>
                  <a:pt x="32230" y="149751"/>
                </a:cubicBezTo>
                <a:cubicBezTo>
                  <a:pt x="32230" y="149554"/>
                  <a:pt x="32034" y="149386"/>
                  <a:pt x="31837" y="149386"/>
                </a:cubicBezTo>
                <a:close/>
                <a:moveTo>
                  <a:pt x="33802" y="149386"/>
                </a:moveTo>
                <a:cubicBezTo>
                  <a:pt x="33578" y="149386"/>
                  <a:pt x="33409" y="149554"/>
                  <a:pt x="33409" y="149751"/>
                </a:cubicBezTo>
                <a:cubicBezTo>
                  <a:pt x="33409" y="149976"/>
                  <a:pt x="33578" y="150144"/>
                  <a:pt x="33802" y="150144"/>
                </a:cubicBezTo>
                <a:cubicBezTo>
                  <a:pt x="33999" y="150144"/>
                  <a:pt x="34195" y="149976"/>
                  <a:pt x="34195" y="149751"/>
                </a:cubicBezTo>
                <a:cubicBezTo>
                  <a:pt x="34195" y="149554"/>
                  <a:pt x="33999" y="149386"/>
                  <a:pt x="33802" y="149386"/>
                </a:cubicBezTo>
                <a:close/>
                <a:moveTo>
                  <a:pt x="35768" y="149386"/>
                </a:moveTo>
                <a:cubicBezTo>
                  <a:pt x="35543" y="149386"/>
                  <a:pt x="35375" y="149554"/>
                  <a:pt x="35375" y="149751"/>
                </a:cubicBezTo>
                <a:cubicBezTo>
                  <a:pt x="35375" y="149976"/>
                  <a:pt x="35543" y="150144"/>
                  <a:pt x="35768" y="150144"/>
                </a:cubicBezTo>
                <a:cubicBezTo>
                  <a:pt x="35964" y="150144"/>
                  <a:pt x="36161" y="149976"/>
                  <a:pt x="36161" y="149751"/>
                </a:cubicBezTo>
                <a:cubicBezTo>
                  <a:pt x="36161" y="149554"/>
                  <a:pt x="35964" y="149386"/>
                  <a:pt x="35768" y="149386"/>
                </a:cubicBezTo>
                <a:close/>
                <a:moveTo>
                  <a:pt x="37733" y="149386"/>
                </a:moveTo>
                <a:cubicBezTo>
                  <a:pt x="37508" y="149386"/>
                  <a:pt x="37340" y="149554"/>
                  <a:pt x="37340" y="149751"/>
                </a:cubicBezTo>
                <a:cubicBezTo>
                  <a:pt x="37340" y="149976"/>
                  <a:pt x="37508" y="150144"/>
                  <a:pt x="37733" y="150144"/>
                </a:cubicBezTo>
                <a:cubicBezTo>
                  <a:pt x="37929" y="150144"/>
                  <a:pt x="38126" y="149976"/>
                  <a:pt x="38126" y="149751"/>
                </a:cubicBezTo>
                <a:cubicBezTo>
                  <a:pt x="38126" y="149554"/>
                  <a:pt x="37929" y="149386"/>
                  <a:pt x="37733" y="149386"/>
                </a:cubicBezTo>
                <a:close/>
                <a:moveTo>
                  <a:pt x="39698" y="149386"/>
                </a:moveTo>
                <a:cubicBezTo>
                  <a:pt x="39474" y="149386"/>
                  <a:pt x="39305" y="149554"/>
                  <a:pt x="39305" y="149751"/>
                </a:cubicBezTo>
                <a:cubicBezTo>
                  <a:pt x="39305" y="149976"/>
                  <a:pt x="39474" y="150144"/>
                  <a:pt x="39698" y="150144"/>
                </a:cubicBezTo>
                <a:cubicBezTo>
                  <a:pt x="39895" y="150144"/>
                  <a:pt x="40091" y="149976"/>
                  <a:pt x="40091" y="149751"/>
                </a:cubicBezTo>
                <a:cubicBezTo>
                  <a:pt x="40091" y="149554"/>
                  <a:pt x="39895" y="149386"/>
                  <a:pt x="39698" y="149386"/>
                </a:cubicBezTo>
                <a:close/>
                <a:moveTo>
                  <a:pt x="41663" y="149386"/>
                </a:moveTo>
                <a:cubicBezTo>
                  <a:pt x="41439" y="149386"/>
                  <a:pt x="41270" y="149554"/>
                  <a:pt x="41270" y="149751"/>
                </a:cubicBezTo>
                <a:cubicBezTo>
                  <a:pt x="41270" y="149976"/>
                  <a:pt x="41439" y="150144"/>
                  <a:pt x="41663" y="150144"/>
                </a:cubicBezTo>
                <a:cubicBezTo>
                  <a:pt x="41860" y="150144"/>
                  <a:pt x="42056" y="149976"/>
                  <a:pt x="42056" y="149751"/>
                </a:cubicBezTo>
                <a:cubicBezTo>
                  <a:pt x="42056" y="149554"/>
                  <a:pt x="41860" y="149386"/>
                  <a:pt x="41663" y="149386"/>
                </a:cubicBezTo>
                <a:close/>
                <a:moveTo>
                  <a:pt x="29872" y="151351"/>
                </a:moveTo>
                <a:cubicBezTo>
                  <a:pt x="29647" y="151351"/>
                  <a:pt x="29479" y="151520"/>
                  <a:pt x="29479" y="151716"/>
                </a:cubicBezTo>
                <a:cubicBezTo>
                  <a:pt x="29479" y="151941"/>
                  <a:pt x="29647" y="152109"/>
                  <a:pt x="29872" y="152109"/>
                </a:cubicBezTo>
                <a:cubicBezTo>
                  <a:pt x="30069" y="152109"/>
                  <a:pt x="30265" y="151941"/>
                  <a:pt x="30265" y="151716"/>
                </a:cubicBezTo>
                <a:cubicBezTo>
                  <a:pt x="30265" y="151520"/>
                  <a:pt x="30069" y="151351"/>
                  <a:pt x="29872" y="151351"/>
                </a:cubicBezTo>
                <a:close/>
                <a:moveTo>
                  <a:pt x="31837" y="151351"/>
                </a:moveTo>
                <a:cubicBezTo>
                  <a:pt x="31613" y="151351"/>
                  <a:pt x="31444" y="151520"/>
                  <a:pt x="31444" y="151716"/>
                </a:cubicBezTo>
                <a:cubicBezTo>
                  <a:pt x="31444" y="151941"/>
                  <a:pt x="31613" y="152109"/>
                  <a:pt x="31837" y="152109"/>
                </a:cubicBezTo>
                <a:cubicBezTo>
                  <a:pt x="32034" y="152109"/>
                  <a:pt x="32230" y="151941"/>
                  <a:pt x="32230" y="151716"/>
                </a:cubicBezTo>
                <a:cubicBezTo>
                  <a:pt x="32230" y="151520"/>
                  <a:pt x="32034" y="151351"/>
                  <a:pt x="31837" y="151351"/>
                </a:cubicBezTo>
                <a:close/>
                <a:moveTo>
                  <a:pt x="33802" y="151351"/>
                </a:moveTo>
                <a:cubicBezTo>
                  <a:pt x="33578" y="151351"/>
                  <a:pt x="33409" y="151520"/>
                  <a:pt x="33409" y="151716"/>
                </a:cubicBezTo>
                <a:cubicBezTo>
                  <a:pt x="33409" y="151941"/>
                  <a:pt x="33578" y="152109"/>
                  <a:pt x="33802" y="152109"/>
                </a:cubicBezTo>
                <a:cubicBezTo>
                  <a:pt x="33999" y="152109"/>
                  <a:pt x="34195" y="151941"/>
                  <a:pt x="34195" y="151716"/>
                </a:cubicBezTo>
                <a:cubicBezTo>
                  <a:pt x="34195" y="151520"/>
                  <a:pt x="33999" y="151351"/>
                  <a:pt x="33802" y="151351"/>
                </a:cubicBezTo>
                <a:close/>
                <a:moveTo>
                  <a:pt x="35768" y="151351"/>
                </a:moveTo>
                <a:cubicBezTo>
                  <a:pt x="35543" y="151351"/>
                  <a:pt x="35375" y="151520"/>
                  <a:pt x="35375" y="151716"/>
                </a:cubicBezTo>
                <a:cubicBezTo>
                  <a:pt x="35375" y="151941"/>
                  <a:pt x="35543" y="152109"/>
                  <a:pt x="35768" y="152109"/>
                </a:cubicBezTo>
                <a:cubicBezTo>
                  <a:pt x="35964" y="152109"/>
                  <a:pt x="36161" y="151941"/>
                  <a:pt x="36161" y="151716"/>
                </a:cubicBezTo>
                <a:cubicBezTo>
                  <a:pt x="36161" y="151520"/>
                  <a:pt x="35964" y="151351"/>
                  <a:pt x="35768" y="151351"/>
                </a:cubicBezTo>
                <a:close/>
                <a:moveTo>
                  <a:pt x="37733" y="151351"/>
                </a:moveTo>
                <a:cubicBezTo>
                  <a:pt x="37508" y="151351"/>
                  <a:pt x="37340" y="151520"/>
                  <a:pt x="37340" y="151716"/>
                </a:cubicBezTo>
                <a:cubicBezTo>
                  <a:pt x="37340" y="151941"/>
                  <a:pt x="37508" y="152109"/>
                  <a:pt x="37733" y="152109"/>
                </a:cubicBezTo>
                <a:cubicBezTo>
                  <a:pt x="37929" y="152109"/>
                  <a:pt x="38126" y="151941"/>
                  <a:pt x="38126" y="151716"/>
                </a:cubicBezTo>
                <a:cubicBezTo>
                  <a:pt x="38126" y="151520"/>
                  <a:pt x="37929" y="151351"/>
                  <a:pt x="37733" y="151351"/>
                </a:cubicBezTo>
                <a:close/>
                <a:moveTo>
                  <a:pt x="39698" y="151351"/>
                </a:moveTo>
                <a:cubicBezTo>
                  <a:pt x="39474" y="151351"/>
                  <a:pt x="39305" y="151520"/>
                  <a:pt x="39305" y="151716"/>
                </a:cubicBezTo>
                <a:cubicBezTo>
                  <a:pt x="39305" y="151941"/>
                  <a:pt x="39474" y="152109"/>
                  <a:pt x="39698" y="152109"/>
                </a:cubicBezTo>
                <a:cubicBezTo>
                  <a:pt x="39895" y="152109"/>
                  <a:pt x="40091" y="151941"/>
                  <a:pt x="40091" y="151716"/>
                </a:cubicBezTo>
                <a:cubicBezTo>
                  <a:pt x="40091" y="151520"/>
                  <a:pt x="39895" y="151351"/>
                  <a:pt x="39698" y="151351"/>
                </a:cubicBezTo>
                <a:close/>
                <a:moveTo>
                  <a:pt x="41663" y="151351"/>
                </a:moveTo>
                <a:cubicBezTo>
                  <a:pt x="41439" y="151351"/>
                  <a:pt x="41270" y="151520"/>
                  <a:pt x="41270" y="151716"/>
                </a:cubicBezTo>
                <a:cubicBezTo>
                  <a:pt x="41270" y="151941"/>
                  <a:pt x="41439" y="152109"/>
                  <a:pt x="41663" y="152109"/>
                </a:cubicBezTo>
                <a:cubicBezTo>
                  <a:pt x="41860" y="152109"/>
                  <a:pt x="42056" y="151941"/>
                  <a:pt x="42056" y="151716"/>
                </a:cubicBezTo>
                <a:cubicBezTo>
                  <a:pt x="42056" y="151520"/>
                  <a:pt x="41860" y="151351"/>
                  <a:pt x="41663" y="151351"/>
                </a:cubicBezTo>
                <a:close/>
                <a:moveTo>
                  <a:pt x="29872" y="153288"/>
                </a:moveTo>
                <a:cubicBezTo>
                  <a:pt x="29647" y="153316"/>
                  <a:pt x="29479" y="153485"/>
                  <a:pt x="29479" y="153681"/>
                </a:cubicBezTo>
                <a:cubicBezTo>
                  <a:pt x="29479" y="153906"/>
                  <a:pt x="29647" y="154074"/>
                  <a:pt x="29872" y="154074"/>
                </a:cubicBezTo>
                <a:cubicBezTo>
                  <a:pt x="30069" y="154074"/>
                  <a:pt x="30265" y="153906"/>
                  <a:pt x="30265" y="153681"/>
                </a:cubicBezTo>
                <a:cubicBezTo>
                  <a:pt x="30265" y="153485"/>
                  <a:pt x="30069" y="153288"/>
                  <a:pt x="29872" y="153288"/>
                </a:cubicBezTo>
                <a:close/>
                <a:moveTo>
                  <a:pt x="31837" y="153288"/>
                </a:moveTo>
                <a:cubicBezTo>
                  <a:pt x="31613" y="153316"/>
                  <a:pt x="31444" y="153485"/>
                  <a:pt x="31444" y="153681"/>
                </a:cubicBezTo>
                <a:cubicBezTo>
                  <a:pt x="31444" y="153906"/>
                  <a:pt x="31613" y="154074"/>
                  <a:pt x="31837" y="154074"/>
                </a:cubicBezTo>
                <a:cubicBezTo>
                  <a:pt x="32034" y="154074"/>
                  <a:pt x="32230" y="153906"/>
                  <a:pt x="32230" y="153681"/>
                </a:cubicBezTo>
                <a:cubicBezTo>
                  <a:pt x="32230" y="153485"/>
                  <a:pt x="32034" y="153288"/>
                  <a:pt x="31837" y="153288"/>
                </a:cubicBezTo>
                <a:close/>
                <a:moveTo>
                  <a:pt x="33802" y="153288"/>
                </a:moveTo>
                <a:cubicBezTo>
                  <a:pt x="33578" y="153316"/>
                  <a:pt x="33409" y="153485"/>
                  <a:pt x="33409" y="153681"/>
                </a:cubicBezTo>
                <a:cubicBezTo>
                  <a:pt x="33409" y="153906"/>
                  <a:pt x="33578" y="154074"/>
                  <a:pt x="33802" y="154074"/>
                </a:cubicBezTo>
                <a:cubicBezTo>
                  <a:pt x="33999" y="154074"/>
                  <a:pt x="34195" y="153906"/>
                  <a:pt x="34195" y="153681"/>
                </a:cubicBezTo>
                <a:cubicBezTo>
                  <a:pt x="34195" y="153485"/>
                  <a:pt x="33999" y="153288"/>
                  <a:pt x="33802" y="153288"/>
                </a:cubicBezTo>
                <a:close/>
                <a:moveTo>
                  <a:pt x="35768" y="153288"/>
                </a:moveTo>
                <a:cubicBezTo>
                  <a:pt x="35543" y="153316"/>
                  <a:pt x="35375" y="153485"/>
                  <a:pt x="35375" y="153681"/>
                </a:cubicBezTo>
                <a:cubicBezTo>
                  <a:pt x="35375" y="153906"/>
                  <a:pt x="35543" y="154074"/>
                  <a:pt x="35768" y="154074"/>
                </a:cubicBezTo>
                <a:cubicBezTo>
                  <a:pt x="35964" y="154074"/>
                  <a:pt x="36161" y="153906"/>
                  <a:pt x="36161" y="153681"/>
                </a:cubicBezTo>
                <a:cubicBezTo>
                  <a:pt x="36161" y="153485"/>
                  <a:pt x="35964" y="153288"/>
                  <a:pt x="35768" y="153288"/>
                </a:cubicBezTo>
                <a:close/>
                <a:moveTo>
                  <a:pt x="37733" y="153288"/>
                </a:moveTo>
                <a:cubicBezTo>
                  <a:pt x="37508" y="153316"/>
                  <a:pt x="37340" y="153485"/>
                  <a:pt x="37340" y="153681"/>
                </a:cubicBezTo>
                <a:cubicBezTo>
                  <a:pt x="37340" y="153906"/>
                  <a:pt x="37508" y="154074"/>
                  <a:pt x="37733" y="154074"/>
                </a:cubicBezTo>
                <a:cubicBezTo>
                  <a:pt x="37929" y="154074"/>
                  <a:pt x="38126" y="153906"/>
                  <a:pt x="38126" y="153681"/>
                </a:cubicBezTo>
                <a:cubicBezTo>
                  <a:pt x="38126" y="153485"/>
                  <a:pt x="37929" y="153288"/>
                  <a:pt x="37733" y="153288"/>
                </a:cubicBezTo>
                <a:close/>
                <a:moveTo>
                  <a:pt x="39698" y="153288"/>
                </a:moveTo>
                <a:cubicBezTo>
                  <a:pt x="39474" y="153316"/>
                  <a:pt x="39305" y="153485"/>
                  <a:pt x="39305" y="153681"/>
                </a:cubicBezTo>
                <a:cubicBezTo>
                  <a:pt x="39305" y="153906"/>
                  <a:pt x="39474" y="154074"/>
                  <a:pt x="39698" y="154074"/>
                </a:cubicBezTo>
                <a:cubicBezTo>
                  <a:pt x="39895" y="154074"/>
                  <a:pt x="40091" y="153906"/>
                  <a:pt x="40091" y="153681"/>
                </a:cubicBezTo>
                <a:cubicBezTo>
                  <a:pt x="40091" y="153485"/>
                  <a:pt x="39895" y="153288"/>
                  <a:pt x="39698" y="153288"/>
                </a:cubicBezTo>
                <a:close/>
                <a:moveTo>
                  <a:pt x="41663" y="153288"/>
                </a:moveTo>
                <a:cubicBezTo>
                  <a:pt x="41439" y="153316"/>
                  <a:pt x="41270" y="153485"/>
                  <a:pt x="41270" y="153681"/>
                </a:cubicBezTo>
                <a:cubicBezTo>
                  <a:pt x="41270" y="153906"/>
                  <a:pt x="41439" y="154074"/>
                  <a:pt x="41663" y="154074"/>
                </a:cubicBezTo>
                <a:cubicBezTo>
                  <a:pt x="41860" y="154074"/>
                  <a:pt x="42056" y="153906"/>
                  <a:pt x="42056" y="153681"/>
                </a:cubicBezTo>
                <a:cubicBezTo>
                  <a:pt x="42056" y="153485"/>
                  <a:pt x="41860" y="153288"/>
                  <a:pt x="41663" y="153288"/>
                </a:cubicBezTo>
                <a:close/>
                <a:moveTo>
                  <a:pt x="29872" y="155282"/>
                </a:moveTo>
                <a:cubicBezTo>
                  <a:pt x="29647" y="155282"/>
                  <a:pt x="29479" y="155450"/>
                  <a:pt x="29479" y="155647"/>
                </a:cubicBezTo>
                <a:cubicBezTo>
                  <a:pt x="29479" y="155871"/>
                  <a:pt x="29647" y="156040"/>
                  <a:pt x="29872" y="156040"/>
                </a:cubicBezTo>
                <a:cubicBezTo>
                  <a:pt x="30069" y="156040"/>
                  <a:pt x="30265" y="155871"/>
                  <a:pt x="30265" y="155647"/>
                </a:cubicBezTo>
                <a:cubicBezTo>
                  <a:pt x="30265" y="155450"/>
                  <a:pt x="30069" y="155282"/>
                  <a:pt x="29872" y="155282"/>
                </a:cubicBezTo>
                <a:close/>
                <a:moveTo>
                  <a:pt x="31837" y="155282"/>
                </a:moveTo>
                <a:cubicBezTo>
                  <a:pt x="31613" y="155282"/>
                  <a:pt x="31444" y="155450"/>
                  <a:pt x="31444" y="155647"/>
                </a:cubicBezTo>
                <a:cubicBezTo>
                  <a:pt x="31444" y="155871"/>
                  <a:pt x="31613" y="156040"/>
                  <a:pt x="31837" y="156040"/>
                </a:cubicBezTo>
                <a:cubicBezTo>
                  <a:pt x="32034" y="156040"/>
                  <a:pt x="32230" y="155871"/>
                  <a:pt x="32230" y="155647"/>
                </a:cubicBezTo>
                <a:cubicBezTo>
                  <a:pt x="32230" y="155450"/>
                  <a:pt x="32034" y="155282"/>
                  <a:pt x="31837" y="155282"/>
                </a:cubicBezTo>
                <a:close/>
                <a:moveTo>
                  <a:pt x="33802" y="155282"/>
                </a:moveTo>
                <a:cubicBezTo>
                  <a:pt x="33578" y="155282"/>
                  <a:pt x="33409" y="155450"/>
                  <a:pt x="33409" y="155647"/>
                </a:cubicBezTo>
                <a:cubicBezTo>
                  <a:pt x="33409" y="155871"/>
                  <a:pt x="33578" y="156040"/>
                  <a:pt x="33802" y="156040"/>
                </a:cubicBezTo>
                <a:cubicBezTo>
                  <a:pt x="33999" y="156040"/>
                  <a:pt x="34195" y="155871"/>
                  <a:pt x="34195" y="155647"/>
                </a:cubicBezTo>
                <a:cubicBezTo>
                  <a:pt x="34195" y="155450"/>
                  <a:pt x="33999" y="155282"/>
                  <a:pt x="33802" y="155282"/>
                </a:cubicBezTo>
                <a:close/>
                <a:moveTo>
                  <a:pt x="35768" y="155282"/>
                </a:moveTo>
                <a:cubicBezTo>
                  <a:pt x="35543" y="155282"/>
                  <a:pt x="35375" y="155450"/>
                  <a:pt x="35375" y="155647"/>
                </a:cubicBezTo>
                <a:cubicBezTo>
                  <a:pt x="35375" y="155871"/>
                  <a:pt x="35543" y="156040"/>
                  <a:pt x="35768" y="156040"/>
                </a:cubicBezTo>
                <a:cubicBezTo>
                  <a:pt x="35964" y="156040"/>
                  <a:pt x="36161" y="155871"/>
                  <a:pt x="36161" y="155647"/>
                </a:cubicBezTo>
                <a:cubicBezTo>
                  <a:pt x="36161" y="155450"/>
                  <a:pt x="35964" y="155282"/>
                  <a:pt x="35768" y="155282"/>
                </a:cubicBezTo>
                <a:close/>
                <a:moveTo>
                  <a:pt x="37733" y="155282"/>
                </a:moveTo>
                <a:cubicBezTo>
                  <a:pt x="37508" y="155282"/>
                  <a:pt x="37340" y="155450"/>
                  <a:pt x="37340" y="155647"/>
                </a:cubicBezTo>
                <a:cubicBezTo>
                  <a:pt x="37340" y="155871"/>
                  <a:pt x="37508" y="156040"/>
                  <a:pt x="37733" y="156040"/>
                </a:cubicBezTo>
                <a:cubicBezTo>
                  <a:pt x="37929" y="156040"/>
                  <a:pt x="38126" y="155871"/>
                  <a:pt x="38126" y="155647"/>
                </a:cubicBezTo>
                <a:cubicBezTo>
                  <a:pt x="38126" y="155450"/>
                  <a:pt x="37929" y="155282"/>
                  <a:pt x="37733" y="155282"/>
                </a:cubicBezTo>
                <a:close/>
                <a:moveTo>
                  <a:pt x="39698" y="155282"/>
                </a:moveTo>
                <a:cubicBezTo>
                  <a:pt x="39474" y="155282"/>
                  <a:pt x="39305" y="155450"/>
                  <a:pt x="39305" y="155647"/>
                </a:cubicBezTo>
                <a:cubicBezTo>
                  <a:pt x="39305" y="155871"/>
                  <a:pt x="39474" y="156040"/>
                  <a:pt x="39698" y="156040"/>
                </a:cubicBezTo>
                <a:cubicBezTo>
                  <a:pt x="39895" y="156040"/>
                  <a:pt x="40091" y="155871"/>
                  <a:pt x="40091" y="155647"/>
                </a:cubicBezTo>
                <a:cubicBezTo>
                  <a:pt x="40091" y="155450"/>
                  <a:pt x="39895" y="155282"/>
                  <a:pt x="39698" y="155282"/>
                </a:cubicBezTo>
                <a:close/>
                <a:moveTo>
                  <a:pt x="41663" y="155282"/>
                </a:moveTo>
                <a:cubicBezTo>
                  <a:pt x="41439" y="155282"/>
                  <a:pt x="41270" y="155450"/>
                  <a:pt x="41270" y="155647"/>
                </a:cubicBezTo>
                <a:cubicBezTo>
                  <a:pt x="41270" y="155871"/>
                  <a:pt x="41439" y="156040"/>
                  <a:pt x="41663" y="156040"/>
                </a:cubicBezTo>
                <a:cubicBezTo>
                  <a:pt x="41860" y="156040"/>
                  <a:pt x="42056" y="155871"/>
                  <a:pt x="42056" y="155647"/>
                </a:cubicBezTo>
                <a:cubicBezTo>
                  <a:pt x="42056" y="155450"/>
                  <a:pt x="41860" y="155282"/>
                  <a:pt x="41663" y="155282"/>
                </a:cubicBezTo>
                <a:close/>
                <a:moveTo>
                  <a:pt x="29872" y="157247"/>
                </a:moveTo>
                <a:cubicBezTo>
                  <a:pt x="29647" y="157247"/>
                  <a:pt x="29479" y="157415"/>
                  <a:pt x="29479" y="157612"/>
                </a:cubicBezTo>
                <a:cubicBezTo>
                  <a:pt x="29479" y="157837"/>
                  <a:pt x="29647" y="158005"/>
                  <a:pt x="29872" y="158005"/>
                </a:cubicBezTo>
                <a:cubicBezTo>
                  <a:pt x="30069" y="158005"/>
                  <a:pt x="30265" y="157837"/>
                  <a:pt x="30265" y="157612"/>
                </a:cubicBezTo>
                <a:cubicBezTo>
                  <a:pt x="30265" y="157415"/>
                  <a:pt x="30069" y="157247"/>
                  <a:pt x="29872" y="157247"/>
                </a:cubicBezTo>
                <a:close/>
                <a:moveTo>
                  <a:pt x="31837" y="157247"/>
                </a:moveTo>
                <a:cubicBezTo>
                  <a:pt x="31613" y="157247"/>
                  <a:pt x="31444" y="157415"/>
                  <a:pt x="31444" y="157612"/>
                </a:cubicBezTo>
                <a:cubicBezTo>
                  <a:pt x="31444" y="157837"/>
                  <a:pt x="31613" y="158005"/>
                  <a:pt x="31837" y="158005"/>
                </a:cubicBezTo>
                <a:cubicBezTo>
                  <a:pt x="32034" y="158005"/>
                  <a:pt x="32230" y="157837"/>
                  <a:pt x="32230" y="157612"/>
                </a:cubicBezTo>
                <a:cubicBezTo>
                  <a:pt x="32230" y="157415"/>
                  <a:pt x="32034" y="157247"/>
                  <a:pt x="31837" y="157247"/>
                </a:cubicBezTo>
                <a:close/>
                <a:moveTo>
                  <a:pt x="33802" y="157247"/>
                </a:moveTo>
                <a:cubicBezTo>
                  <a:pt x="33578" y="157247"/>
                  <a:pt x="33409" y="157415"/>
                  <a:pt x="33409" y="157612"/>
                </a:cubicBezTo>
                <a:cubicBezTo>
                  <a:pt x="33409" y="157837"/>
                  <a:pt x="33578" y="158005"/>
                  <a:pt x="33802" y="158005"/>
                </a:cubicBezTo>
                <a:cubicBezTo>
                  <a:pt x="33999" y="158005"/>
                  <a:pt x="34195" y="157837"/>
                  <a:pt x="34195" y="157612"/>
                </a:cubicBezTo>
                <a:cubicBezTo>
                  <a:pt x="34195" y="157415"/>
                  <a:pt x="33999" y="157247"/>
                  <a:pt x="33802" y="157247"/>
                </a:cubicBezTo>
                <a:close/>
                <a:moveTo>
                  <a:pt x="35768" y="157247"/>
                </a:moveTo>
                <a:cubicBezTo>
                  <a:pt x="35543" y="157247"/>
                  <a:pt x="35375" y="157415"/>
                  <a:pt x="35375" y="157612"/>
                </a:cubicBezTo>
                <a:cubicBezTo>
                  <a:pt x="35375" y="157837"/>
                  <a:pt x="35543" y="158005"/>
                  <a:pt x="35768" y="158005"/>
                </a:cubicBezTo>
                <a:cubicBezTo>
                  <a:pt x="35964" y="158005"/>
                  <a:pt x="36161" y="157837"/>
                  <a:pt x="36161" y="157612"/>
                </a:cubicBezTo>
                <a:cubicBezTo>
                  <a:pt x="36161" y="157415"/>
                  <a:pt x="35964" y="157247"/>
                  <a:pt x="35768" y="157247"/>
                </a:cubicBezTo>
                <a:close/>
                <a:moveTo>
                  <a:pt x="37733" y="157247"/>
                </a:moveTo>
                <a:cubicBezTo>
                  <a:pt x="37508" y="157247"/>
                  <a:pt x="37340" y="157415"/>
                  <a:pt x="37340" y="157612"/>
                </a:cubicBezTo>
                <a:cubicBezTo>
                  <a:pt x="37340" y="157837"/>
                  <a:pt x="37508" y="158005"/>
                  <a:pt x="37733" y="158005"/>
                </a:cubicBezTo>
                <a:cubicBezTo>
                  <a:pt x="37929" y="158005"/>
                  <a:pt x="38126" y="157837"/>
                  <a:pt x="38126" y="157612"/>
                </a:cubicBezTo>
                <a:cubicBezTo>
                  <a:pt x="38126" y="157415"/>
                  <a:pt x="37929" y="157247"/>
                  <a:pt x="37733" y="157247"/>
                </a:cubicBezTo>
                <a:close/>
                <a:moveTo>
                  <a:pt x="39698" y="157247"/>
                </a:moveTo>
                <a:cubicBezTo>
                  <a:pt x="39474" y="157247"/>
                  <a:pt x="39305" y="157415"/>
                  <a:pt x="39305" y="157612"/>
                </a:cubicBezTo>
                <a:cubicBezTo>
                  <a:pt x="39305" y="157837"/>
                  <a:pt x="39474" y="158005"/>
                  <a:pt x="39698" y="158005"/>
                </a:cubicBezTo>
                <a:cubicBezTo>
                  <a:pt x="39895" y="158005"/>
                  <a:pt x="40091" y="157837"/>
                  <a:pt x="40091" y="157612"/>
                </a:cubicBezTo>
                <a:cubicBezTo>
                  <a:pt x="40091" y="157415"/>
                  <a:pt x="39895" y="157247"/>
                  <a:pt x="39698" y="157247"/>
                </a:cubicBezTo>
                <a:close/>
                <a:moveTo>
                  <a:pt x="41663" y="157247"/>
                </a:moveTo>
                <a:cubicBezTo>
                  <a:pt x="41439" y="157247"/>
                  <a:pt x="41270" y="157415"/>
                  <a:pt x="41270" y="157612"/>
                </a:cubicBezTo>
                <a:cubicBezTo>
                  <a:pt x="41270" y="157837"/>
                  <a:pt x="41439" y="158005"/>
                  <a:pt x="41663" y="158005"/>
                </a:cubicBezTo>
                <a:cubicBezTo>
                  <a:pt x="41860" y="158005"/>
                  <a:pt x="42056" y="157837"/>
                  <a:pt x="42056" y="157612"/>
                </a:cubicBezTo>
                <a:cubicBezTo>
                  <a:pt x="42056" y="157415"/>
                  <a:pt x="41860" y="157247"/>
                  <a:pt x="41663" y="157247"/>
                </a:cubicBezTo>
                <a:close/>
                <a:moveTo>
                  <a:pt x="29872" y="159212"/>
                </a:moveTo>
                <a:cubicBezTo>
                  <a:pt x="29647" y="159212"/>
                  <a:pt x="29479" y="159381"/>
                  <a:pt x="29479" y="159577"/>
                </a:cubicBezTo>
                <a:cubicBezTo>
                  <a:pt x="29479" y="159802"/>
                  <a:pt x="29647" y="159970"/>
                  <a:pt x="29872" y="159970"/>
                </a:cubicBezTo>
                <a:cubicBezTo>
                  <a:pt x="30069" y="159970"/>
                  <a:pt x="30265" y="159802"/>
                  <a:pt x="30265" y="159577"/>
                </a:cubicBezTo>
                <a:cubicBezTo>
                  <a:pt x="30265" y="159381"/>
                  <a:pt x="30069" y="159212"/>
                  <a:pt x="29872" y="159212"/>
                </a:cubicBezTo>
                <a:close/>
                <a:moveTo>
                  <a:pt x="31837" y="159212"/>
                </a:moveTo>
                <a:cubicBezTo>
                  <a:pt x="31613" y="159212"/>
                  <a:pt x="31444" y="159381"/>
                  <a:pt x="31444" y="159577"/>
                </a:cubicBezTo>
                <a:cubicBezTo>
                  <a:pt x="31444" y="159802"/>
                  <a:pt x="31613" y="159970"/>
                  <a:pt x="31837" y="159970"/>
                </a:cubicBezTo>
                <a:cubicBezTo>
                  <a:pt x="32034" y="159970"/>
                  <a:pt x="32230" y="159802"/>
                  <a:pt x="32230" y="159577"/>
                </a:cubicBezTo>
                <a:cubicBezTo>
                  <a:pt x="32230" y="159381"/>
                  <a:pt x="32034" y="159212"/>
                  <a:pt x="31837" y="159212"/>
                </a:cubicBezTo>
                <a:close/>
                <a:moveTo>
                  <a:pt x="33802" y="159212"/>
                </a:moveTo>
                <a:cubicBezTo>
                  <a:pt x="33578" y="159212"/>
                  <a:pt x="33409" y="159381"/>
                  <a:pt x="33409" y="159577"/>
                </a:cubicBezTo>
                <a:cubicBezTo>
                  <a:pt x="33409" y="159802"/>
                  <a:pt x="33578" y="159970"/>
                  <a:pt x="33802" y="159970"/>
                </a:cubicBezTo>
                <a:cubicBezTo>
                  <a:pt x="33999" y="159970"/>
                  <a:pt x="34195" y="159802"/>
                  <a:pt x="34195" y="159577"/>
                </a:cubicBezTo>
                <a:cubicBezTo>
                  <a:pt x="34195" y="159381"/>
                  <a:pt x="33999" y="159212"/>
                  <a:pt x="33802" y="159212"/>
                </a:cubicBezTo>
                <a:close/>
                <a:moveTo>
                  <a:pt x="35768" y="159212"/>
                </a:moveTo>
                <a:cubicBezTo>
                  <a:pt x="35543" y="159212"/>
                  <a:pt x="35375" y="159381"/>
                  <a:pt x="35375" y="159577"/>
                </a:cubicBezTo>
                <a:cubicBezTo>
                  <a:pt x="35375" y="159802"/>
                  <a:pt x="35543" y="159970"/>
                  <a:pt x="35768" y="159970"/>
                </a:cubicBezTo>
                <a:cubicBezTo>
                  <a:pt x="35964" y="159970"/>
                  <a:pt x="36161" y="159802"/>
                  <a:pt x="36161" y="159577"/>
                </a:cubicBezTo>
                <a:cubicBezTo>
                  <a:pt x="36161" y="159381"/>
                  <a:pt x="35964" y="159212"/>
                  <a:pt x="35768" y="159212"/>
                </a:cubicBezTo>
                <a:close/>
                <a:moveTo>
                  <a:pt x="37733" y="159212"/>
                </a:moveTo>
                <a:cubicBezTo>
                  <a:pt x="37508" y="159212"/>
                  <a:pt x="37340" y="159381"/>
                  <a:pt x="37340" y="159577"/>
                </a:cubicBezTo>
                <a:cubicBezTo>
                  <a:pt x="37340" y="159802"/>
                  <a:pt x="37508" y="159970"/>
                  <a:pt x="37733" y="159970"/>
                </a:cubicBezTo>
                <a:cubicBezTo>
                  <a:pt x="37929" y="159970"/>
                  <a:pt x="38126" y="159802"/>
                  <a:pt x="38126" y="159577"/>
                </a:cubicBezTo>
                <a:cubicBezTo>
                  <a:pt x="38126" y="159381"/>
                  <a:pt x="37929" y="159212"/>
                  <a:pt x="37733" y="159212"/>
                </a:cubicBezTo>
                <a:close/>
                <a:moveTo>
                  <a:pt x="39698" y="159212"/>
                </a:moveTo>
                <a:cubicBezTo>
                  <a:pt x="39474" y="159212"/>
                  <a:pt x="39305" y="159381"/>
                  <a:pt x="39305" y="159577"/>
                </a:cubicBezTo>
                <a:cubicBezTo>
                  <a:pt x="39305" y="159802"/>
                  <a:pt x="39474" y="159970"/>
                  <a:pt x="39698" y="159970"/>
                </a:cubicBezTo>
                <a:cubicBezTo>
                  <a:pt x="39895" y="159970"/>
                  <a:pt x="40091" y="159802"/>
                  <a:pt x="40091" y="159577"/>
                </a:cubicBezTo>
                <a:cubicBezTo>
                  <a:pt x="40091" y="159381"/>
                  <a:pt x="39895" y="159212"/>
                  <a:pt x="39698" y="159212"/>
                </a:cubicBezTo>
                <a:close/>
                <a:moveTo>
                  <a:pt x="41663" y="159212"/>
                </a:moveTo>
                <a:cubicBezTo>
                  <a:pt x="41439" y="159212"/>
                  <a:pt x="41270" y="159381"/>
                  <a:pt x="41270" y="159577"/>
                </a:cubicBezTo>
                <a:cubicBezTo>
                  <a:pt x="41270" y="159802"/>
                  <a:pt x="41439" y="159970"/>
                  <a:pt x="41663" y="159970"/>
                </a:cubicBezTo>
                <a:cubicBezTo>
                  <a:pt x="41860" y="159970"/>
                  <a:pt x="42056" y="159802"/>
                  <a:pt x="42056" y="159577"/>
                </a:cubicBezTo>
                <a:cubicBezTo>
                  <a:pt x="42056" y="159381"/>
                  <a:pt x="41860" y="159212"/>
                  <a:pt x="41663" y="159212"/>
                </a:cubicBezTo>
                <a:close/>
                <a:moveTo>
                  <a:pt x="31837" y="161177"/>
                </a:moveTo>
                <a:cubicBezTo>
                  <a:pt x="31613" y="161177"/>
                  <a:pt x="31444" y="161346"/>
                  <a:pt x="31444" y="161542"/>
                </a:cubicBezTo>
                <a:cubicBezTo>
                  <a:pt x="31444" y="161767"/>
                  <a:pt x="31613" y="161935"/>
                  <a:pt x="31837" y="161935"/>
                </a:cubicBezTo>
                <a:cubicBezTo>
                  <a:pt x="32034" y="161935"/>
                  <a:pt x="32230" y="161767"/>
                  <a:pt x="32230" y="161542"/>
                </a:cubicBezTo>
                <a:cubicBezTo>
                  <a:pt x="32230" y="161346"/>
                  <a:pt x="32034" y="161177"/>
                  <a:pt x="31837" y="161177"/>
                </a:cubicBezTo>
                <a:close/>
                <a:moveTo>
                  <a:pt x="33802" y="161177"/>
                </a:moveTo>
                <a:cubicBezTo>
                  <a:pt x="33578" y="161177"/>
                  <a:pt x="33409" y="161346"/>
                  <a:pt x="33409" y="161542"/>
                </a:cubicBezTo>
                <a:cubicBezTo>
                  <a:pt x="33409" y="161767"/>
                  <a:pt x="33578" y="161935"/>
                  <a:pt x="33802" y="161935"/>
                </a:cubicBezTo>
                <a:cubicBezTo>
                  <a:pt x="33999" y="161935"/>
                  <a:pt x="34195" y="161767"/>
                  <a:pt x="34195" y="161542"/>
                </a:cubicBezTo>
                <a:cubicBezTo>
                  <a:pt x="34195" y="161346"/>
                  <a:pt x="33999" y="161177"/>
                  <a:pt x="33802" y="161177"/>
                </a:cubicBezTo>
                <a:close/>
                <a:moveTo>
                  <a:pt x="35768" y="161177"/>
                </a:moveTo>
                <a:cubicBezTo>
                  <a:pt x="35543" y="161177"/>
                  <a:pt x="35375" y="161346"/>
                  <a:pt x="35375" y="161542"/>
                </a:cubicBezTo>
                <a:cubicBezTo>
                  <a:pt x="35375" y="161767"/>
                  <a:pt x="35543" y="161935"/>
                  <a:pt x="35768" y="161935"/>
                </a:cubicBezTo>
                <a:cubicBezTo>
                  <a:pt x="35964" y="161935"/>
                  <a:pt x="36161" y="161767"/>
                  <a:pt x="36161" y="161542"/>
                </a:cubicBezTo>
                <a:cubicBezTo>
                  <a:pt x="36161" y="161346"/>
                  <a:pt x="35964" y="161177"/>
                  <a:pt x="35768" y="161177"/>
                </a:cubicBezTo>
                <a:close/>
                <a:moveTo>
                  <a:pt x="37733" y="161177"/>
                </a:moveTo>
                <a:cubicBezTo>
                  <a:pt x="37508" y="161177"/>
                  <a:pt x="37340" y="161346"/>
                  <a:pt x="37340" y="161542"/>
                </a:cubicBezTo>
                <a:cubicBezTo>
                  <a:pt x="37340" y="161767"/>
                  <a:pt x="37508" y="161935"/>
                  <a:pt x="37733" y="161935"/>
                </a:cubicBezTo>
                <a:cubicBezTo>
                  <a:pt x="37929" y="161935"/>
                  <a:pt x="38126" y="161767"/>
                  <a:pt x="38126" y="161542"/>
                </a:cubicBezTo>
                <a:cubicBezTo>
                  <a:pt x="38126" y="161346"/>
                  <a:pt x="37929" y="161177"/>
                  <a:pt x="37733" y="161177"/>
                </a:cubicBezTo>
                <a:close/>
                <a:moveTo>
                  <a:pt x="39698" y="161177"/>
                </a:moveTo>
                <a:cubicBezTo>
                  <a:pt x="39474" y="161177"/>
                  <a:pt x="39305" y="161346"/>
                  <a:pt x="39305" y="161542"/>
                </a:cubicBezTo>
                <a:cubicBezTo>
                  <a:pt x="39305" y="161767"/>
                  <a:pt x="39474" y="161935"/>
                  <a:pt x="39698" y="161935"/>
                </a:cubicBezTo>
                <a:cubicBezTo>
                  <a:pt x="39895" y="161935"/>
                  <a:pt x="40091" y="161767"/>
                  <a:pt x="40091" y="161542"/>
                </a:cubicBezTo>
                <a:cubicBezTo>
                  <a:pt x="40091" y="161346"/>
                  <a:pt x="39895" y="161177"/>
                  <a:pt x="39698" y="161177"/>
                </a:cubicBezTo>
                <a:close/>
                <a:moveTo>
                  <a:pt x="41663" y="161177"/>
                </a:moveTo>
                <a:cubicBezTo>
                  <a:pt x="41439" y="161177"/>
                  <a:pt x="41270" y="161346"/>
                  <a:pt x="41270" y="161542"/>
                </a:cubicBezTo>
                <a:cubicBezTo>
                  <a:pt x="41270" y="161767"/>
                  <a:pt x="41439" y="161935"/>
                  <a:pt x="41663" y="161935"/>
                </a:cubicBezTo>
                <a:cubicBezTo>
                  <a:pt x="41860" y="161935"/>
                  <a:pt x="42056" y="161767"/>
                  <a:pt x="42056" y="161542"/>
                </a:cubicBezTo>
                <a:cubicBezTo>
                  <a:pt x="42056" y="161346"/>
                  <a:pt x="41860" y="161177"/>
                  <a:pt x="41663" y="161177"/>
                </a:cubicBezTo>
                <a:close/>
                <a:moveTo>
                  <a:pt x="31837" y="163115"/>
                </a:moveTo>
                <a:cubicBezTo>
                  <a:pt x="31613" y="163143"/>
                  <a:pt x="31444" y="163311"/>
                  <a:pt x="31444" y="163508"/>
                </a:cubicBezTo>
                <a:cubicBezTo>
                  <a:pt x="31444" y="163732"/>
                  <a:pt x="31613" y="163901"/>
                  <a:pt x="31837" y="163901"/>
                </a:cubicBezTo>
                <a:cubicBezTo>
                  <a:pt x="32034" y="163901"/>
                  <a:pt x="32230" y="163732"/>
                  <a:pt x="32230" y="163508"/>
                </a:cubicBezTo>
                <a:cubicBezTo>
                  <a:pt x="32230" y="163311"/>
                  <a:pt x="32034" y="163115"/>
                  <a:pt x="31837" y="163115"/>
                </a:cubicBezTo>
                <a:close/>
                <a:moveTo>
                  <a:pt x="33802" y="163115"/>
                </a:moveTo>
                <a:cubicBezTo>
                  <a:pt x="33578" y="163143"/>
                  <a:pt x="33409" y="163311"/>
                  <a:pt x="33409" y="163508"/>
                </a:cubicBezTo>
                <a:cubicBezTo>
                  <a:pt x="33409" y="163732"/>
                  <a:pt x="33578" y="163901"/>
                  <a:pt x="33802" y="163901"/>
                </a:cubicBezTo>
                <a:cubicBezTo>
                  <a:pt x="33999" y="163901"/>
                  <a:pt x="34195" y="163732"/>
                  <a:pt x="34195" y="163508"/>
                </a:cubicBezTo>
                <a:cubicBezTo>
                  <a:pt x="34195" y="163311"/>
                  <a:pt x="33999" y="163115"/>
                  <a:pt x="33802" y="163115"/>
                </a:cubicBezTo>
                <a:close/>
                <a:moveTo>
                  <a:pt x="35768" y="163115"/>
                </a:moveTo>
                <a:cubicBezTo>
                  <a:pt x="35543" y="163143"/>
                  <a:pt x="35375" y="163311"/>
                  <a:pt x="35375" y="163508"/>
                </a:cubicBezTo>
                <a:cubicBezTo>
                  <a:pt x="35375" y="163732"/>
                  <a:pt x="35543" y="163901"/>
                  <a:pt x="35768" y="163901"/>
                </a:cubicBezTo>
                <a:cubicBezTo>
                  <a:pt x="35964" y="163901"/>
                  <a:pt x="36161" y="163732"/>
                  <a:pt x="36161" y="163508"/>
                </a:cubicBezTo>
                <a:cubicBezTo>
                  <a:pt x="36161" y="163311"/>
                  <a:pt x="35964" y="163115"/>
                  <a:pt x="35768" y="163115"/>
                </a:cubicBezTo>
                <a:close/>
                <a:moveTo>
                  <a:pt x="37733" y="163115"/>
                </a:moveTo>
                <a:cubicBezTo>
                  <a:pt x="37508" y="163143"/>
                  <a:pt x="37340" y="163311"/>
                  <a:pt x="37340" y="163508"/>
                </a:cubicBezTo>
                <a:cubicBezTo>
                  <a:pt x="37340" y="163732"/>
                  <a:pt x="37508" y="163901"/>
                  <a:pt x="37733" y="163901"/>
                </a:cubicBezTo>
                <a:cubicBezTo>
                  <a:pt x="37929" y="163901"/>
                  <a:pt x="38126" y="163732"/>
                  <a:pt x="38126" y="163508"/>
                </a:cubicBezTo>
                <a:cubicBezTo>
                  <a:pt x="38126" y="163311"/>
                  <a:pt x="37929" y="163115"/>
                  <a:pt x="37733" y="163115"/>
                </a:cubicBezTo>
                <a:close/>
                <a:moveTo>
                  <a:pt x="39698" y="163115"/>
                </a:moveTo>
                <a:cubicBezTo>
                  <a:pt x="39474" y="163143"/>
                  <a:pt x="39305" y="163311"/>
                  <a:pt x="39305" y="163508"/>
                </a:cubicBezTo>
                <a:cubicBezTo>
                  <a:pt x="39305" y="163732"/>
                  <a:pt x="39474" y="163901"/>
                  <a:pt x="39698" y="163901"/>
                </a:cubicBezTo>
                <a:cubicBezTo>
                  <a:pt x="39895" y="163901"/>
                  <a:pt x="40091" y="163732"/>
                  <a:pt x="40091" y="163508"/>
                </a:cubicBezTo>
                <a:cubicBezTo>
                  <a:pt x="40091" y="163311"/>
                  <a:pt x="39895" y="163115"/>
                  <a:pt x="39698" y="163115"/>
                </a:cubicBezTo>
                <a:close/>
                <a:moveTo>
                  <a:pt x="41663" y="163115"/>
                </a:moveTo>
                <a:cubicBezTo>
                  <a:pt x="41439" y="163143"/>
                  <a:pt x="41270" y="163311"/>
                  <a:pt x="41270" y="163508"/>
                </a:cubicBezTo>
                <a:cubicBezTo>
                  <a:pt x="41270" y="163732"/>
                  <a:pt x="41439" y="163901"/>
                  <a:pt x="41663" y="163901"/>
                </a:cubicBezTo>
                <a:cubicBezTo>
                  <a:pt x="41860" y="163901"/>
                  <a:pt x="42056" y="163732"/>
                  <a:pt x="42056" y="163508"/>
                </a:cubicBezTo>
                <a:cubicBezTo>
                  <a:pt x="42056" y="163311"/>
                  <a:pt x="41860" y="163115"/>
                  <a:pt x="41663" y="163115"/>
                </a:cubicBezTo>
                <a:close/>
                <a:moveTo>
                  <a:pt x="31837" y="165108"/>
                </a:moveTo>
                <a:cubicBezTo>
                  <a:pt x="31613" y="165108"/>
                  <a:pt x="31444" y="165276"/>
                  <a:pt x="31444" y="165473"/>
                </a:cubicBezTo>
                <a:cubicBezTo>
                  <a:pt x="31444" y="165697"/>
                  <a:pt x="31613" y="165866"/>
                  <a:pt x="31837" y="165866"/>
                </a:cubicBezTo>
                <a:cubicBezTo>
                  <a:pt x="32034" y="165866"/>
                  <a:pt x="32230" y="165697"/>
                  <a:pt x="32230" y="165473"/>
                </a:cubicBezTo>
                <a:cubicBezTo>
                  <a:pt x="32230" y="165276"/>
                  <a:pt x="32034" y="165108"/>
                  <a:pt x="31837" y="165108"/>
                </a:cubicBezTo>
                <a:close/>
                <a:moveTo>
                  <a:pt x="33802" y="165108"/>
                </a:moveTo>
                <a:cubicBezTo>
                  <a:pt x="33578" y="165108"/>
                  <a:pt x="33409" y="165276"/>
                  <a:pt x="33409" y="165473"/>
                </a:cubicBezTo>
                <a:cubicBezTo>
                  <a:pt x="33409" y="165697"/>
                  <a:pt x="33578" y="165866"/>
                  <a:pt x="33802" y="165866"/>
                </a:cubicBezTo>
                <a:cubicBezTo>
                  <a:pt x="33999" y="165866"/>
                  <a:pt x="34195" y="165697"/>
                  <a:pt x="34195" y="165473"/>
                </a:cubicBezTo>
                <a:cubicBezTo>
                  <a:pt x="34195" y="165276"/>
                  <a:pt x="33999" y="165108"/>
                  <a:pt x="33802" y="165108"/>
                </a:cubicBezTo>
                <a:close/>
                <a:moveTo>
                  <a:pt x="35768" y="165108"/>
                </a:moveTo>
                <a:cubicBezTo>
                  <a:pt x="35543" y="165108"/>
                  <a:pt x="35375" y="165276"/>
                  <a:pt x="35375" y="165473"/>
                </a:cubicBezTo>
                <a:cubicBezTo>
                  <a:pt x="35375" y="165697"/>
                  <a:pt x="35543" y="165866"/>
                  <a:pt x="35768" y="165866"/>
                </a:cubicBezTo>
                <a:cubicBezTo>
                  <a:pt x="35964" y="165866"/>
                  <a:pt x="36161" y="165697"/>
                  <a:pt x="36161" y="165473"/>
                </a:cubicBezTo>
                <a:cubicBezTo>
                  <a:pt x="36161" y="165276"/>
                  <a:pt x="35964" y="165108"/>
                  <a:pt x="35768" y="165108"/>
                </a:cubicBezTo>
                <a:close/>
                <a:moveTo>
                  <a:pt x="37733" y="165108"/>
                </a:moveTo>
                <a:cubicBezTo>
                  <a:pt x="37508" y="165108"/>
                  <a:pt x="37340" y="165276"/>
                  <a:pt x="37340" y="165473"/>
                </a:cubicBezTo>
                <a:cubicBezTo>
                  <a:pt x="37340" y="165697"/>
                  <a:pt x="37508" y="165866"/>
                  <a:pt x="37733" y="165866"/>
                </a:cubicBezTo>
                <a:cubicBezTo>
                  <a:pt x="37929" y="165866"/>
                  <a:pt x="38126" y="165697"/>
                  <a:pt x="38126" y="165473"/>
                </a:cubicBezTo>
                <a:cubicBezTo>
                  <a:pt x="38126" y="165276"/>
                  <a:pt x="37929" y="165108"/>
                  <a:pt x="37733" y="165108"/>
                </a:cubicBezTo>
                <a:close/>
                <a:moveTo>
                  <a:pt x="39698" y="165108"/>
                </a:moveTo>
                <a:cubicBezTo>
                  <a:pt x="39474" y="165108"/>
                  <a:pt x="39305" y="165276"/>
                  <a:pt x="39305" y="165473"/>
                </a:cubicBezTo>
                <a:cubicBezTo>
                  <a:pt x="39305" y="165697"/>
                  <a:pt x="39474" y="165866"/>
                  <a:pt x="39698" y="165866"/>
                </a:cubicBezTo>
                <a:cubicBezTo>
                  <a:pt x="39895" y="165866"/>
                  <a:pt x="40091" y="165697"/>
                  <a:pt x="40091" y="165473"/>
                </a:cubicBezTo>
                <a:cubicBezTo>
                  <a:pt x="40091" y="165276"/>
                  <a:pt x="39895" y="165108"/>
                  <a:pt x="39698" y="165108"/>
                </a:cubicBezTo>
                <a:close/>
                <a:moveTo>
                  <a:pt x="41663" y="165108"/>
                </a:moveTo>
                <a:cubicBezTo>
                  <a:pt x="41439" y="165108"/>
                  <a:pt x="41270" y="165276"/>
                  <a:pt x="41270" y="165473"/>
                </a:cubicBezTo>
                <a:cubicBezTo>
                  <a:pt x="41270" y="165697"/>
                  <a:pt x="41439" y="165866"/>
                  <a:pt x="41663" y="165866"/>
                </a:cubicBezTo>
                <a:cubicBezTo>
                  <a:pt x="41860" y="165866"/>
                  <a:pt x="42056" y="165697"/>
                  <a:pt x="42056" y="165473"/>
                </a:cubicBezTo>
                <a:cubicBezTo>
                  <a:pt x="42056" y="165276"/>
                  <a:pt x="41860" y="165108"/>
                  <a:pt x="41663" y="165108"/>
                </a:cubicBezTo>
                <a:close/>
                <a:moveTo>
                  <a:pt x="31837" y="167073"/>
                </a:moveTo>
                <a:cubicBezTo>
                  <a:pt x="31613" y="167073"/>
                  <a:pt x="31444" y="167242"/>
                  <a:pt x="31444" y="167438"/>
                </a:cubicBezTo>
                <a:cubicBezTo>
                  <a:pt x="31444" y="167663"/>
                  <a:pt x="31613" y="167831"/>
                  <a:pt x="31837" y="167831"/>
                </a:cubicBezTo>
                <a:cubicBezTo>
                  <a:pt x="32034" y="167831"/>
                  <a:pt x="32230" y="167663"/>
                  <a:pt x="32230" y="167438"/>
                </a:cubicBezTo>
                <a:cubicBezTo>
                  <a:pt x="32230" y="167242"/>
                  <a:pt x="32034" y="167073"/>
                  <a:pt x="31837" y="167073"/>
                </a:cubicBezTo>
                <a:close/>
                <a:moveTo>
                  <a:pt x="33802" y="167073"/>
                </a:moveTo>
                <a:cubicBezTo>
                  <a:pt x="33578" y="167073"/>
                  <a:pt x="33409" y="167242"/>
                  <a:pt x="33409" y="167438"/>
                </a:cubicBezTo>
                <a:cubicBezTo>
                  <a:pt x="33409" y="167663"/>
                  <a:pt x="33578" y="167831"/>
                  <a:pt x="33802" y="167831"/>
                </a:cubicBezTo>
                <a:cubicBezTo>
                  <a:pt x="33999" y="167831"/>
                  <a:pt x="34195" y="167663"/>
                  <a:pt x="34195" y="167438"/>
                </a:cubicBezTo>
                <a:cubicBezTo>
                  <a:pt x="34195" y="167242"/>
                  <a:pt x="33999" y="167073"/>
                  <a:pt x="33802" y="167073"/>
                </a:cubicBezTo>
                <a:close/>
                <a:moveTo>
                  <a:pt x="35768" y="167073"/>
                </a:moveTo>
                <a:cubicBezTo>
                  <a:pt x="35543" y="167073"/>
                  <a:pt x="35375" y="167242"/>
                  <a:pt x="35375" y="167438"/>
                </a:cubicBezTo>
                <a:cubicBezTo>
                  <a:pt x="35375" y="167663"/>
                  <a:pt x="35543" y="167831"/>
                  <a:pt x="35768" y="167831"/>
                </a:cubicBezTo>
                <a:cubicBezTo>
                  <a:pt x="35964" y="167831"/>
                  <a:pt x="36161" y="167663"/>
                  <a:pt x="36161" y="167438"/>
                </a:cubicBezTo>
                <a:cubicBezTo>
                  <a:pt x="36161" y="167242"/>
                  <a:pt x="35964" y="167073"/>
                  <a:pt x="35768" y="167073"/>
                </a:cubicBezTo>
                <a:close/>
                <a:moveTo>
                  <a:pt x="37733" y="167073"/>
                </a:moveTo>
                <a:cubicBezTo>
                  <a:pt x="37508" y="167073"/>
                  <a:pt x="37340" y="167242"/>
                  <a:pt x="37340" y="167438"/>
                </a:cubicBezTo>
                <a:cubicBezTo>
                  <a:pt x="37340" y="167663"/>
                  <a:pt x="37508" y="167831"/>
                  <a:pt x="37733" y="167831"/>
                </a:cubicBezTo>
                <a:cubicBezTo>
                  <a:pt x="37929" y="167831"/>
                  <a:pt x="38126" y="167663"/>
                  <a:pt x="38126" y="167438"/>
                </a:cubicBezTo>
                <a:cubicBezTo>
                  <a:pt x="38126" y="167242"/>
                  <a:pt x="37929" y="167073"/>
                  <a:pt x="37733" y="167073"/>
                </a:cubicBezTo>
                <a:close/>
                <a:moveTo>
                  <a:pt x="39698" y="167073"/>
                </a:moveTo>
                <a:cubicBezTo>
                  <a:pt x="39474" y="167073"/>
                  <a:pt x="39305" y="167242"/>
                  <a:pt x="39305" y="167438"/>
                </a:cubicBezTo>
                <a:cubicBezTo>
                  <a:pt x="39305" y="167663"/>
                  <a:pt x="39474" y="167831"/>
                  <a:pt x="39698" y="167831"/>
                </a:cubicBezTo>
                <a:cubicBezTo>
                  <a:pt x="39895" y="167831"/>
                  <a:pt x="40091" y="167663"/>
                  <a:pt x="40091" y="167438"/>
                </a:cubicBezTo>
                <a:cubicBezTo>
                  <a:pt x="40091" y="167242"/>
                  <a:pt x="39895" y="167073"/>
                  <a:pt x="39698" y="167073"/>
                </a:cubicBezTo>
                <a:close/>
                <a:moveTo>
                  <a:pt x="41663" y="167073"/>
                </a:moveTo>
                <a:cubicBezTo>
                  <a:pt x="41439" y="167073"/>
                  <a:pt x="41270" y="167242"/>
                  <a:pt x="41270" y="167438"/>
                </a:cubicBezTo>
                <a:cubicBezTo>
                  <a:pt x="41270" y="167663"/>
                  <a:pt x="41439" y="167831"/>
                  <a:pt x="41663" y="167831"/>
                </a:cubicBezTo>
                <a:cubicBezTo>
                  <a:pt x="41860" y="167831"/>
                  <a:pt x="42056" y="167663"/>
                  <a:pt x="42056" y="167438"/>
                </a:cubicBezTo>
                <a:cubicBezTo>
                  <a:pt x="42056" y="167242"/>
                  <a:pt x="41860" y="167073"/>
                  <a:pt x="41663" y="167073"/>
                </a:cubicBezTo>
                <a:close/>
                <a:moveTo>
                  <a:pt x="31837" y="169038"/>
                </a:moveTo>
                <a:cubicBezTo>
                  <a:pt x="31613" y="169038"/>
                  <a:pt x="31444" y="169207"/>
                  <a:pt x="31444" y="169403"/>
                </a:cubicBezTo>
                <a:cubicBezTo>
                  <a:pt x="31444" y="169628"/>
                  <a:pt x="31613" y="169796"/>
                  <a:pt x="31837" y="169796"/>
                </a:cubicBezTo>
                <a:cubicBezTo>
                  <a:pt x="32034" y="169796"/>
                  <a:pt x="32230" y="169628"/>
                  <a:pt x="32230" y="169403"/>
                </a:cubicBezTo>
                <a:cubicBezTo>
                  <a:pt x="32230" y="169207"/>
                  <a:pt x="32034" y="169038"/>
                  <a:pt x="31837" y="169038"/>
                </a:cubicBezTo>
                <a:close/>
                <a:moveTo>
                  <a:pt x="33802" y="169038"/>
                </a:moveTo>
                <a:cubicBezTo>
                  <a:pt x="33578" y="169038"/>
                  <a:pt x="33409" y="169207"/>
                  <a:pt x="33409" y="169403"/>
                </a:cubicBezTo>
                <a:cubicBezTo>
                  <a:pt x="33409" y="169628"/>
                  <a:pt x="33578" y="169796"/>
                  <a:pt x="33802" y="169796"/>
                </a:cubicBezTo>
                <a:cubicBezTo>
                  <a:pt x="33999" y="169796"/>
                  <a:pt x="34195" y="169628"/>
                  <a:pt x="34195" y="169403"/>
                </a:cubicBezTo>
                <a:cubicBezTo>
                  <a:pt x="34195" y="169207"/>
                  <a:pt x="33999" y="169038"/>
                  <a:pt x="33802" y="169038"/>
                </a:cubicBezTo>
                <a:close/>
                <a:moveTo>
                  <a:pt x="35768" y="169038"/>
                </a:moveTo>
                <a:cubicBezTo>
                  <a:pt x="35543" y="169038"/>
                  <a:pt x="35375" y="169207"/>
                  <a:pt x="35375" y="169403"/>
                </a:cubicBezTo>
                <a:cubicBezTo>
                  <a:pt x="35375" y="169628"/>
                  <a:pt x="35543" y="169796"/>
                  <a:pt x="35768" y="169796"/>
                </a:cubicBezTo>
                <a:cubicBezTo>
                  <a:pt x="35964" y="169796"/>
                  <a:pt x="36161" y="169628"/>
                  <a:pt x="36161" y="169403"/>
                </a:cubicBezTo>
                <a:cubicBezTo>
                  <a:pt x="36161" y="169207"/>
                  <a:pt x="35964" y="169038"/>
                  <a:pt x="35768" y="169038"/>
                </a:cubicBezTo>
                <a:close/>
                <a:moveTo>
                  <a:pt x="37733" y="169038"/>
                </a:moveTo>
                <a:cubicBezTo>
                  <a:pt x="37508" y="169038"/>
                  <a:pt x="37340" y="169207"/>
                  <a:pt x="37340" y="169403"/>
                </a:cubicBezTo>
                <a:cubicBezTo>
                  <a:pt x="37340" y="169628"/>
                  <a:pt x="37508" y="169796"/>
                  <a:pt x="37733" y="169796"/>
                </a:cubicBezTo>
                <a:cubicBezTo>
                  <a:pt x="37929" y="169796"/>
                  <a:pt x="38126" y="169628"/>
                  <a:pt x="38126" y="169403"/>
                </a:cubicBezTo>
                <a:cubicBezTo>
                  <a:pt x="38126" y="169207"/>
                  <a:pt x="37929" y="169038"/>
                  <a:pt x="37733" y="169038"/>
                </a:cubicBezTo>
                <a:close/>
                <a:moveTo>
                  <a:pt x="39698" y="169038"/>
                </a:moveTo>
                <a:cubicBezTo>
                  <a:pt x="39474" y="169038"/>
                  <a:pt x="39305" y="169207"/>
                  <a:pt x="39305" y="169403"/>
                </a:cubicBezTo>
                <a:cubicBezTo>
                  <a:pt x="39305" y="169628"/>
                  <a:pt x="39474" y="169796"/>
                  <a:pt x="39698" y="169796"/>
                </a:cubicBezTo>
                <a:cubicBezTo>
                  <a:pt x="39895" y="169796"/>
                  <a:pt x="40091" y="169628"/>
                  <a:pt x="40091" y="169403"/>
                </a:cubicBezTo>
                <a:cubicBezTo>
                  <a:pt x="40091" y="169207"/>
                  <a:pt x="39895" y="169038"/>
                  <a:pt x="39698" y="169038"/>
                </a:cubicBezTo>
                <a:close/>
                <a:moveTo>
                  <a:pt x="41663" y="169038"/>
                </a:moveTo>
                <a:cubicBezTo>
                  <a:pt x="41439" y="169038"/>
                  <a:pt x="41270" y="169207"/>
                  <a:pt x="41270" y="169403"/>
                </a:cubicBezTo>
                <a:cubicBezTo>
                  <a:pt x="41270" y="169628"/>
                  <a:pt x="41439" y="169796"/>
                  <a:pt x="41663" y="169796"/>
                </a:cubicBezTo>
                <a:cubicBezTo>
                  <a:pt x="41860" y="169796"/>
                  <a:pt x="42056" y="169628"/>
                  <a:pt x="42056" y="169403"/>
                </a:cubicBezTo>
                <a:cubicBezTo>
                  <a:pt x="42056" y="169207"/>
                  <a:pt x="41860" y="169038"/>
                  <a:pt x="41663" y="169038"/>
                </a:cubicBezTo>
                <a:close/>
                <a:moveTo>
                  <a:pt x="31837" y="171004"/>
                </a:moveTo>
                <a:cubicBezTo>
                  <a:pt x="31613" y="171004"/>
                  <a:pt x="31444" y="171172"/>
                  <a:pt x="31444" y="171369"/>
                </a:cubicBezTo>
                <a:cubicBezTo>
                  <a:pt x="31444" y="171593"/>
                  <a:pt x="31613" y="171762"/>
                  <a:pt x="31837" y="171762"/>
                </a:cubicBezTo>
                <a:cubicBezTo>
                  <a:pt x="32034" y="171762"/>
                  <a:pt x="32230" y="171593"/>
                  <a:pt x="32230" y="171369"/>
                </a:cubicBezTo>
                <a:cubicBezTo>
                  <a:pt x="32230" y="171172"/>
                  <a:pt x="32034" y="171004"/>
                  <a:pt x="31837" y="171004"/>
                </a:cubicBezTo>
                <a:close/>
                <a:moveTo>
                  <a:pt x="33802" y="171004"/>
                </a:moveTo>
                <a:cubicBezTo>
                  <a:pt x="33578" y="171004"/>
                  <a:pt x="33409" y="171172"/>
                  <a:pt x="33409" y="171369"/>
                </a:cubicBezTo>
                <a:cubicBezTo>
                  <a:pt x="33409" y="171593"/>
                  <a:pt x="33578" y="171762"/>
                  <a:pt x="33802" y="171762"/>
                </a:cubicBezTo>
                <a:cubicBezTo>
                  <a:pt x="33999" y="171762"/>
                  <a:pt x="34195" y="171593"/>
                  <a:pt x="34195" y="171369"/>
                </a:cubicBezTo>
                <a:cubicBezTo>
                  <a:pt x="34195" y="171172"/>
                  <a:pt x="33999" y="171004"/>
                  <a:pt x="33802" y="171004"/>
                </a:cubicBezTo>
                <a:close/>
                <a:moveTo>
                  <a:pt x="35768" y="171004"/>
                </a:moveTo>
                <a:cubicBezTo>
                  <a:pt x="35543" y="171004"/>
                  <a:pt x="35375" y="171172"/>
                  <a:pt x="35375" y="171369"/>
                </a:cubicBezTo>
                <a:cubicBezTo>
                  <a:pt x="35375" y="171593"/>
                  <a:pt x="35543" y="171762"/>
                  <a:pt x="35768" y="171762"/>
                </a:cubicBezTo>
                <a:cubicBezTo>
                  <a:pt x="35964" y="171762"/>
                  <a:pt x="36161" y="171593"/>
                  <a:pt x="36161" y="171369"/>
                </a:cubicBezTo>
                <a:cubicBezTo>
                  <a:pt x="36161" y="171172"/>
                  <a:pt x="35964" y="171004"/>
                  <a:pt x="35768" y="171004"/>
                </a:cubicBezTo>
                <a:close/>
                <a:moveTo>
                  <a:pt x="37733" y="171004"/>
                </a:moveTo>
                <a:cubicBezTo>
                  <a:pt x="37508" y="171004"/>
                  <a:pt x="37340" y="171172"/>
                  <a:pt x="37340" y="171369"/>
                </a:cubicBezTo>
                <a:cubicBezTo>
                  <a:pt x="37340" y="171593"/>
                  <a:pt x="37508" y="171762"/>
                  <a:pt x="37733" y="171762"/>
                </a:cubicBezTo>
                <a:cubicBezTo>
                  <a:pt x="37929" y="171762"/>
                  <a:pt x="38126" y="171593"/>
                  <a:pt x="38126" y="171369"/>
                </a:cubicBezTo>
                <a:cubicBezTo>
                  <a:pt x="38126" y="171172"/>
                  <a:pt x="37929" y="171004"/>
                  <a:pt x="37733" y="171004"/>
                </a:cubicBezTo>
                <a:close/>
                <a:moveTo>
                  <a:pt x="39698" y="171004"/>
                </a:moveTo>
                <a:cubicBezTo>
                  <a:pt x="39474" y="171004"/>
                  <a:pt x="39305" y="171172"/>
                  <a:pt x="39305" y="171369"/>
                </a:cubicBezTo>
                <a:cubicBezTo>
                  <a:pt x="39305" y="171593"/>
                  <a:pt x="39474" y="171762"/>
                  <a:pt x="39698" y="171762"/>
                </a:cubicBezTo>
                <a:cubicBezTo>
                  <a:pt x="39895" y="171762"/>
                  <a:pt x="40091" y="171593"/>
                  <a:pt x="40091" y="171369"/>
                </a:cubicBezTo>
                <a:cubicBezTo>
                  <a:pt x="40091" y="171172"/>
                  <a:pt x="39895" y="171004"/>
                  <a:pt x="39698" y="171004"/>
                </a:cubicBezTo>
                <a:close/>
                <a:moveTo>
                  <a:pt x="41663" y="171004"/>
                </a:moveTo>
                <a:cubicBezTo>
                  <a:pt x="41439" y="171004"/>
                  <a:pt x="41270" y="171172"/>
                  <a:pt x="41270" y="171369"/>
                </a:cubicBezTo>
                <a:cubicBezTo>
                  <a:pt x="41270" y="171593"/>
                  <a:pt x="41439" y="171762"/>
                  <a:pt x="41663" y="171762"/>
                </a:cubicBezTo>
                <a:cubicBezTo>
                  <a:pt x="41860" y="171762"/>
                  <a:pt x="42056" y="171593"/>
                  <a:pt x="42056" y="171369"/>
                </a:cubicBezTo>
                <a:cubicBezTo>
                  <a:pt x="42056" y="171172"/>
                  <a:pt x="41860" y="171004"/>
                  <a:pt x="41663" y="171004"/>
                </a:cubicBezTo>
                <a:close/>
                <a:moveTo>
                  <a:pt x="31837" y="172941"/>
                </a:moveTo>
                <a:cubicBezTo>
                  <a:pt x="31613" y="172969"/>
                  <a:pt x="31444" y="173137"/>
                  <a:pt x="31444" y="173334"/>
                </a:cubicBezTo>
                <a:cubicBezTo>
                  <a:pt x="31444" y="173558"/>
                  <a:pt x="31613" y="173727"/>
                  <a:pt x="31837" y="173727"/>
                </a:cubicBezTo>
                <a:cubicBezTo>
                  <a:pt x="32034" y="173727"/>
                  <a:pt x="32230" y="173558"/>
                  <a:pt x="32230" y="173334"/>
                </a:cubicBezTo>
                <a:cubicBezTo>
                  <a:pt x="32230" y="173137"/>
                  <a:pt x="32034" y="172941"/>
                  <a:pt x="31837" y="172941"/>
                </a:cubicBezTo>
                <a:close/>
                <a:moveTo>
                  <a:pt x="33802" y="172941"/>
                </a:moveTo>
                <a:cubicBezTo>
                  <a:pt x="33578" y="172969"/>
                  <a:pt x="33409" y="173137"/>
                  <a:pt x="33409" y="173334"/>
                </a:cubicBezTo>
                <a:cubicBezTo>
                  <a:pt x="33409" y="173558"/>
                  <a:pt x="33578" y="173727"/>
                  <a:pt x="33802" y="173727"/>
                </a:cubicBezTo>
                <a:cubicBezTo>
                  <a:pt x="33999" y="173727"/>
                  <a:pt x="34195" y="173558"/>
                  <a:pt x="34195" y="173334"/>
                </a:cubicBezTo>
                <a:cubicBezTo>
                  <a:pt x="34195" y="173137"/>
                  <a:pt x="33999" y="172941"/>
                  <a:pt x="33802" y="172941"/>
                </a:cubicBezTo>
                <a:close/>
                <a:moveTo>
                  <a:pt x="35768" y="172941"/>
                </a:moveTo>
                <a:cubicBezTo>
                  <a:pt x="35543" y="172969"/>
                  <a:pt x="35375" y="173137"/>
                  <a:pt x="35375" y="173334"/>
                </a:cubicBezTo>
                <a:cubicBezTo>
                  <a:pt x="35375" y="173558"/>
                  <a:pt x="35543" y="173727"/>
                  <a:pt x="35768" y="173727"/>
                </a:cubicBezTo>
                <a:cubicBezTo>
                  <a:pt x="35964" y="173727"/>
                  <a:pt x="36161" y="173558"/>
                  <a:pt x="36161" y="173334"/>
                </a:cubicBezTo>
                <a:cubicBezTo>
                  <a:pt x="36161" y="173137"/>
                  <a:pt x="35964" y="172941"/>
                  <a:pt x="35768" y="172941"/>
                </a:cubicBezTo>
                <a:close/>
                <a:moveTo>
                  <a:pt x="37733" y="172941"/>
                </a:moveTo>
                <a:cubicBezTo>
                  <a:pt x="37508" y="172969"/>
                  <a:pt x="37340" y="173137"/>
                  <a:pt x="37340" y="173334"/>
                </a:cubicBezTo>
                <a:cubicBezTo>
                  <a:pt x="37340" y="173558"/>
                  <a:pt x="37508" y="173727"/>
                  <a:pt x="37733" y="173727"/>
                </a:cubicBezTo>
                <a:cubicBezTo>
                  <a:pt x="37929" y="173727"/>
                  <a:pt x="38126" y="173558"/>
                  <a:pt x="38126" y="173334"/>
                </a:cubicBezTo>
                <a:cubicBezTo>
                  <a:pt x="38126" y="173137"/>
                  <a:pt x="37929" y="172941"/>
                  <a:pt x="37733" y="172941"/>
                </a:cubicBezTo>
                <a:close/>
                <a:moveTo>
                  <a:pt x="39698" y="172941"/>
                </a:moveTo>
                <a:cubicBezTo>
                  <a:pt x="39474" y="172969"/>
                  <a:pt x="39305" y="173137"/>
                  <a:pt x="39305" y="173334"/>
                </a:cubicBezTo>
                <a:cubicBezTo>
                  <a:pt x="39305" y="173558"/>
                  <a:pt x="39474" y="173727"/>
                  <a:pt x="39698" y="173727"/>
                </a:cubicBezTo>
                <a:cubicBezTo>
                  <a:pt x="39895" y="173727"/>
                  <a:pt x="40091" y="173558"/>
                  <a:pt x="40091" y="173334"/>
                </a:cubicBezTo>
                <a:cubicBezTo>
                  <a:pt x="40091" y="173137"/>
                  <a:pt x="39895" y="172941"/>
                  <a:pt x="39698" y="172941"/>
                </a:cubicBezTo>
                <a:close/>
                <a:moveTo>
                  <a:pt x="41663" y="172941"/>
                </a:moveTo>
                <a:cubicBezTo>
                  <a:pt x="41439" y="172969"/>
                  <a:pt x="41270" y="173137"/>
                  <a:pt x="41270" y="173334"/>
                </a:cubicBezTo>
                <a:cubicBezTo>
                  <a:pt x="41270" y="173558"/>
                  <a:pt x="41439" y="173727"/>
                  <a:pt x="41663" y="173727"/>
                </a:cubicBezTo>
                <a:cubicBezTo>
                  <a:pt x="41860" y="173727"/>
                  <a:pt x="42056" y="173558"/>
                  <a:pt x="42056" y="173334"/>
                </a:cubicBezTo>
                <a:cubicBezTo>
                  <a:pt x="42056" y="173137"/>
                  <a:pt x="41860" y="172941"/>
                  <a:pt x="41663" y="172941"/>
                </a:cubicBezTo>
                <a:close/>
                <a:moveTo>
                  <a:pt x="29872" y="174934"/>
                </a:moveTo>
                <a:cubicBezTo>
                  <a:pt x="29647" y="174934"/>
                  <a:pt x="29479" y="175102"/>
                  <a:pt x="29479" y="175299"/>
                </a:cubicBezTo>
                <a:cubicBezTo>
                  <a:pt x="29479" y="175524"/>
                  <a:pt x="29647" y="175692"/>
                  <a:pt x="29872" y="175692"/>
                </a:cubicBezTo>
                <a:cubicBezTo>
                  <a:pt x="30069" y="175692"/>
                  <a:pt x="30265" y="175524"/>
                  <a:pt x="30265" y="175299"/>
                </a:cubicBezTo>
                <a:cubicBezTo>
                  <a:pt x="30265" y="175102"/>
                  <a:pt x="30069" y="174934"/>
                  <a:pt x="29872" y="174934"/>
                </a:cubicBezTo>
                <a:close/>
                <a:moveTo>
                  <a:pt x="31837" y="174934"/>
                </a:moveTo>
                <a:cubicBezTo>
                  <a:pt x="31613" y="174934"/>
                  <a:pt x="31444" y="175102"/>
                  <a:pt x="31444" y="175299"/>
                </a:cubicBezTo>
                <a:cubicBezTo>
                  <a:pt x="31444" y="175524"/>
                  <a:pt x="31613" y="175692"/>
                  <a:pt x="31837" y="175692"/>
                </a:cubicBezTo>
                <a:cubicBezTo>
                  <a:pt x="32034" y="175692"/>
                  <a:pt x="32230" y="175524"/>
                  <a:pt x="32230" y="175299"/>
                </a:cubicBezTo>
                <a:cubicBezTo>
                  <a:pt x="32230" y="175102"/>
                  <a:pt x="32034" y="174934"/>
                  <a:pt x="31837" y="174934"/>
                </a:cubicBezTo>
                <a:close/>
                <a:moveTo>
                  <a:pt x="33802" y="174934"/>
                </a:moveTo>
                <a:cubicBezTo>
                  <a:pt x="33578" y="174934"/>
                  <a:pt x="33409" y="175102"/>
                  <a:pt x="33409" y="175299"/>
                </a:cubicBezTo>
                <a:cubicBezTo>
                  <a:pt x="33409" y="175524"/>
                  <a:pt x="33578" y="175692"/>
                  <a:pt x="33802" y="175692"/>
                </a:cubicBezTo>
                <a:cubicBezTo>
                  <a:pt x="33999" y="175692"/>
                  <a:pt x="34195" y="175524"/>
                  <a:pt x="34195" y="175299"/>
                </a:cubicBezTo>
                <a:cubicBezTo>
                  <a:pt x="34195" y="175102"/>
                  <a:pt x="33999" y="174934"/>
                  <a:pt x="33802" y="174934"/>
                </a:cubicBezTo>
                <a:close/>
                <a:moveTo>
                  <a:pt x="35768" y="174934"/>
                </a:moveTo>
                <a:cubicBezTo>
                  <a:pt x="35543" y="174934"/>
                  <a:pt x="35375" y="175102"/>
                  <a:pt x="35375" y="175299"/>
                </a:cubicBezTo>
                <a:cubicBezTo>
                  <a:pt x="35375" y="175524"/>
                  <a:pt x="35543" y="175692"/>
                  <a:pt x="35768" y="175692"/>
                </a:cubicBezTo>
                <a:cubicBezTo>
                  <a:pt x="35964" y="175692"/>
                  <a:pt x="36161" y="175524"/>
                  <a:pt x="36161" y="175299"/>
                </a:cubicBezTo>
                <a:cubicBezTo>
                  <a:pt x="36161" y="175102"/>
                  <a:pt x="35964" y="174934"/>
                  <a:pt x="35768" y="174934"/>
                </a:cubicBezTo>
                <a:close/>
                <a:moveTo>
                  <a:pt x="37733" y="174934"/>
                </a:moveTo>
                <a:cubicBezTo>
                  <a:pt x="37508" y="174934"/>
                  <a:pt x="37340" y="175102"/>
                  <a:pt x="37340" y="175299"/>
                </a:cubicBezTo>
                <a:cubicBezTo>
                  <a:pt x="37340" y="175524"/>
                  <a:pt x="37508" y="175692"/>
                  <a:pt x="37733" y="175692"/>
                </a:cubicBezTo>
                <a:cubicBezTo>
                  <a:pt x="37929" y="175692"/>
                  <a:pt x="38126" y="175524"/>
                  <a:pt x="38126" y="175299"/>
                </a:cubicBezTo>
                <a:cubicBezTo>
                  <a:pt x="38126" y="175102"/>
                  <a:pt x="37929" y="174934"/>
                  <a:pt x="37733" y="174934"/>
                </a:cubicBezTo>
                <a:close/>
                <a:moveTo>
                  <a:pt x="39698" y="174934"/>
                </a:moveTo>
                <a:cubicBezTo>
                  <a:pt x="39474" y="174934"/>
                  <a:pt x="39305" y="175102"/>
                  <a:pt x="39305" y="175299"/>
                </a:cubicBezTo>
                <a:cubicBezTo>
                  <a:pt x="39305" y="175524"/>
                  <a:pt x="39474" y="175692"/>
                  <a:pt x="39698" y="175692"/>
                </a:cubicBezTo>
                <a:cubicBezTo>
                  <a:pt x="39895" y="175692"/>
                  <a:pt x="40091" y="175524"/>
                  <a:pt x="40091" y="175299"/>
                </a:cubicBezTo>
                <a:cubicBezTo>
                  <a:pt x="40091" y="175102"/>
                  <a:pt x="39895" y="174934"/>
                  <a:pt x="39698" y="174934"/>
                </a:cubicBezTo>
                <a:close/>
                <a:moveTo>
                  <a:pt x="41663" y="174934"/>
                </a:moveTo>
                <a:cubicBezTo>
                  <a:pt x="41439" y="174934"/>
                  <a:pt x="41270" y="175102"/>
                  <a:pt x="41270" y="175299"/>
                </a:cubicBezTo>
                <a:cubicBezTo>
                  <a:pt x="41270" y="175524"/>
                  <a:pt x="41439" y="175692"/>
                  <a:pt x="41663" y="175692"/>
                </a:cubicBezTo>
                <a:cubicBezTo>
                  <a:pt x="41860" y="175692"/>
                  <a:pt x="42056" y="175524"/>
                  <a:pt x="42056" y="175299"/>
                </a:cubicBezTo>
                <a:cubicBezTo>
                  <a:pt x="42056" y="175102"/>
                  <a:pt x="41860" y="174934"/>
                  <a:pt x="41663" y="174934"/>
                </a:cubicBezTo>
                <a:close/>
                <a:moveTo>
                  <a:pt x="29872" y="176899"/>
                </a:moveTo>
                <a:cubicBezTo>
                  <a:pt x="29647" y="176899"/>
                  <a:pt x="29479" y="177068"/>
                  <a:pt x="29479" y="177264"/>
                </a:cubicBezTo>
                <a:cubicBezTo>
                  <a:pt x="29479" y="177489"/>
                  <a:pt x="29647" y="177657"/>
                  <a:pt x="29872" y="177657"/>
                </a:cubicBezTo>
                <a:cubicBezTo>
                  <a:pt x="30069" y="177657"/>
                  <a:pt x="30265" y="177489"/>
                  <a:pt x="30265" y="177264"/>
                </a:cubicBezTo>
                <a:cubicBezTo>
                  <a:pt x="30265" y="177068"/>
                  <a:pt x="30069" y="176899"/>
                  <a:pt x="29872" y="176899"/>
                </a:cubicBezTo>
                <a:close/>
                <a:moveTo>
                  <a:pt x="31837" y="176899"/>
                </a:moveTo>
                <a:cubicBezTo>
                  <a:pt x="31613" y="176899"/>
                  <a:pt x="31444" y="177068"/>
                  <a:pt x="31444" y="177264"/>
                </a:cubicBezTo>
                <a:cubicBezTo>
                  <a:pt x="31444" y="177489"/>
                  <a:pt x="31613" y="177657"/>
                  <a:pt x="31837" y="177657"/>
                </a:cubicBezTo>
                <a:cubicBezTo>
                  <a:pt x="32034" y="177657"/>
                  <a:pt x="32230" y="177489"/>
                  <a:pt x="32230" y="177264"/>
                </a:cubicBezTo>
                <a:cubicBezTo>
                  <a:pt x="32230" y="177068"/>
                  <a:pt x="32034" y="176899"/>
                  <a:pt x="31837" y="176899"/>
                </a:cubicBezTo>
                <a:close/>
                <a:moveTo>
                  <a:pt x="33802" y="176899"/>
                </a:moveTo>
                <a:cubicBezTo>
                  <a:pt x="33578" y="176899"/>
                  <a:pt x="33409" y="177068"/>
                  <a:pt x="33409" y="177264"/>
                </a:cubicBezTo>
                <a:cubicBezTo>
                  <a:pt x="33409" y="177489"/>
                  <a:pt x="33578" y="177657"/>
                  <a:pt x="33802" y="177657"/>
                </a:cubicBezTo>
                <a:cubicBezTo>
                  <a:pt x="33999" y="177657"/>
                  <a:pt x="34195" y="177489"/>
                  <a:pt x="34195" y="177264"/>
                </a:cubicBezTo>
                <a:cubicBezTo>
                  <a:pt x="34195" y="177068"/>
                  <a:pt x="33999" y="176899"/>
                  <a:pt x="33802" y="176899"/>
                </a:cubicBezTo>
                <a:close/>
                <a:moveTo>
                  <a:pt x="35768" y="176899"/>
                </a:moveTo>
                <a:cubicBezTo>
                  <a:pt x="35543" y="176899"/>
                  <a:pt x="35375" y="177068"/>
                  <a:pt x="35375" y="177264"/>
                </a:cubicBezTo>
                <a:cubicBezTo>
                  <a:pt x="35375" y="177489"/>
                  <a:pt x="35543" y="177657"/>
                  <a:pt x="35768" y="177657"/>
                </a:cubicBezTo>
                <a:cubicBezTo>
                  <a:pt x="35964" y="177657"/>
                  <a:pt x="36161" y="177489"/>
                  <a:pt x="36161" y="177264"/>
                </a:cubicBezTo>
                <a:cubicBezTo>
                  <a:pt x="36161" y="177068"/>
                  <a:pt x="35964" y="176899"/>
                  <a:pt x="35768" y="176899"/>
                </a:cubicBezTo>
                <a:close/>
                <a:moveTo>
                  <a:pt x="37733" y="176899"/>
                </a:moveTo>
                <a:cubicBezTo>
                  <a:pt x="37508" y="176899"/>
                  <a:pt x="37340" y="177068"/>
                  <a:pt x="37340" y="177264"/>
                </a:cubicBezTo>
                <a:cubicBezTo>
                  <a:pt x="37340" y="177489"/>
                  <a:pt x="37508" y="177657"/>
                  <a:pt x="37733" y="177657"/>
                </a:cubicBezTo>
                <a:cubicBezTo>
                  <a:pt x="37929" y="177657"/>
                  <a:pt x="38126" y="177489"/>
                  <a:pt x="38126" y="177264"/>
                </a:cubicBezTo>
                <a:cubicBezTo>
                  <a:pt x="38126" y="177068"/>
                  <a:pt x="37929" y="176899"/>
                  <a:pt x="37733" y="176899"/>
                </a:cubicBezTo>
                <a:close/>
                <a:moveTo>
                  <a:pt x="39698" y="176899"/>
                </a:moveTo>
                <a:cubicBezTo>
                  <a:pt x="39474" y="176899"/>
                  <a:pt x="39305" y="177068"/>
                  <a:pt x="39305" y="177264"/>
                </a:cubicBezTo>
                <a:cubicBezTo>
                  <a:pt x="39305" y="177489"/>
                  <a:pt x="39474" y="177657"/>
                  <a:pt x="39698" y="177657"/>
                </a:cubicBezTo>
                <a:cubicBezTo>
                  <a:pt x="39895" y="177657"/>
                  <a:pt x="40091" y="177489"/>
                  <a:pt x="40091" y="177264"/>
                </a:cubicBezTo>
                <a:cubicBezTo>
                  <a:pt x="40091" y="177068"/>
                  <a:pt x="39895" y="176899"/>
                  <a:pt x="39698" y="176899"/>
                </a:cubicBezTo>
                <a:close/>
                <a:moveTo>
                  <a:pt x="29872" y="178865"/>
                </a:moveTo>
                <a:cubicBezTo>
                  <a:pt x="29647" y="178865"/>
                  <a:pt x="29479" y="179033"/>
                  <a:pt x="29479" y="179229"/>
                </a:cubicBezTo>
                <a:cubicBezTo>
                  <a:pt x="29479" y="179454"/>
                  <a:pt x="29647" y="179623"/>
                  <a:pt x="29872" y="179623"/>
                </a:cubicBezTo>
                <a:cubicBezTo>
                  <a:pt x="30069" y="179623"/>
                  <a:pt x="30265" y="179454"/>
                  <a:pt x="30265" y="179229"/>
                </a:cubicBezTo>
                <a:cubicBezTo>
                  <a:pt x="30265" y="179033"/>
                  <a:pt x="30069" y="178865"/>
                  <a:pt x="29872" y="178865"/>
                </a:cubicBezTo>
                <a:close/>
                <a:moveTo>
                  <a:pt x="31837" y="178865"/>
                </a:moveTo>
                <a:cubicBezTo>
                  <a:pt x="31613" y="178865"/>
                  <a:pt x="31444" y="179033"/>
                  <a:pt x="31444" y="179229"/>
                </a:cubicBezTo>
                <a:cubicBezTo>
                  <a:pt x="31444" y="179454"/>
                  <a:pt x="31613" y="179623"/>
                  <a:pt x="31837" y="179623"/>
                </a:cubicBezTo>
                <a:cubicBezTo>
                  <a:pt x="32034" y="179623"/>
                  <a:pt x="32230" y="179454"/>
                  <a:pt x="32230" y="179229"/>
                </a:cubicBezTo>
                <a:cubicBezTo>
                  <a:pt x="32230" y="179033"/>
                  <a:pt x="32034" y="178865"/>
                  <a:pt x="31837" y="178865"/>
                </a:cubicBezTo>
                <a:close/>
                <a:moveTo>
                  <a:pt x="33802" y="178865"/>
                </a:moveTo>
                <a:cubicBezTo>
                  <a:pt x="33578" y="178865"/>
                  <a:pt x="33409" y="179033"/>
                  <a:pt x="33409" y="179229"/>
                </a:cubicBezTo>
                <a:cubicBezTo>
                  <a:pt x="33409" y="179454"/>
                  <a:pt x="33578" y="179623"/>
                  <a:pt x="33802" y="179623"/>
                </a:cubicBezTo>
                <a:cubicBezTo>
                  <a:pt x="33999" y="179623"/>
                  <a:pt x="34195" y="179454"/>
                  <a:pt x="34195" y="179229"/>
                </a:cubicBezTo>
                <a:cubicBezTo>
                  <a:pt x="34195" y="179033"/>
                  <a:pt x="33999" y="178865"/>
                  <a:pt x="33802" y="178865"/>
                </a:cubicBezTo>
                <a:close/>
                <a:moveTo>
                  <a:pt x="35768" y="178865"/>
                </a:moveTo>
                <a:cubicBezTo>
                  <a:pt x="35543" y="178865"/>
                  <a:pt x="35375" y="179033"/>
                  <a:pt x="35375" y="179229"/>
                </a:cubicBezTo>
                <a:cubicBezTo>
                  <a:pt x="35375" y="179454"/>
                  <a:pt x="35543" y="179623"/>
                  <a:pt x="35768" y="179623"/>
                </a:cubicBezTo>
                <a:cubicBezTo>
                  <a:pt x="35964" y="179623"/>
                  <a:pt x="36161" y="179454"/>
                  <a:pt x="36161" y="179229"/>
                </a:cubicBezTo>
                <a:cubicBezTo>
                  <a:pt x="36161" y="179033"/>
                  <a:pt x="35964" y="178865"/>
                  <a:pt x="35768" y="178865"/>
                </a:cubicBezTo>
                <a:close/>
                <a:moveTo>
                  <a:pt x="37733" y="178865"/>
                </a:moveTo>
                <a:cubicBezTo>
                  <a:pt x="37508" y="178865"/>
                  <a:pt x="37340" y="179033"/>
                  <a:pt x="37340" y="179229"/>
                </a:cubicBezTo>
                <a:cubicBezTo>
                  <a:pt x="37340" y="179454"/>
                  <a:pt x="37508" y="179623"/>
                  <a:pt x="37733" y="179623"/>
                </a:cubicBezTo>
                <a:cubicBezTo>
                  <a:pt x="37929" y="179623"/>
                  <a:pt x="38126" y="179454"/>
                  <a:pt x="38126" y="179229"/>
                </a:cubicBezTo>
                <a:cubicBezTo>
                  <a:pt x="38126" y="179033"/>
                  <a:pt x="37929" y="178865"/>
                  <a:pt x="37733" y="178865"/>
                </a:cubicBezTo>
                <a:close/>
                <a:moveTo>
                  <a:pt x="39698" y="178865"/>
                </a:moveTo>
                <a:cubicBezTo>
                  <a:pt x="39474" y="178865"/>
                  <a:pt x="39305" y="179033"/>
                  <a:pt x="39305" y="179229"/>
                </a:cubicBezTo>
                <a:cubicBezTo>
                  <a:pt x="39305" y="179454"/>
                  <a:pt x="39474" y="179623"/>
                  <a:pt x="39698" y="179623"/>
                </a:cubicBezTo>
                <a:cubicBezTo>
                  <a:pt x="39895" y="179623"/>
                  <a:pt x="40091" y="179454"/>
                  <a:pt x="40091" y="179229"/>
                </a:cubicBezTo>
                <a:cubicBezTo>
                  <a:pt x="40091" y="179033"/>
                  <a:pt x="39895" y="178865"/>
                  <a:pt x="39698" y="178865"/>
                </a:cubicBezTo>
                <a:close/>
                <a:moveTo>
                  <a:pt x="29872" y="180830"/>
                </a:moveTo>
                <a:cubicBezTo>
                  <a:pt x="29647" y="180830"/>
                  <a:pt x="29479" y="180998"/>
                  <a:pt x="29479" y="181195"/>
                </a:cubicBezTo>
                <a:cubicBezTo>
                  <a:pt x="29479" y="181419"/>
                  <a:pt x="29647" y="181588"/>
                  <a:pt x="29872" y="181588"/>
                </a:cubicBezTo>
                <a:cubicBezTo>
                  <a:pt x="30069" y="181588"/>
                  <a:pt x="30265" y="181419"/>
                  <a:pt x="30265" y="181195"/>
                </a:cubicBezTo>
                <a:cubicBezTo>
                  <a:pt x="30265" y="180998"/>
                  <a:pt x="30069" y="180830"/>
                  <a:pt x="29872" y="180830"/>
                </a:cubicBezTo>
                <a:close/>
                <a:moveTo>
                  <a:pt x="31837" y="180830"/>
                </a:moveTo>
                <a:cubicBezTo>
                  <a:pt x="31613" y="180830"/>
                  <a:pt x="31444" y="180998"/>
                  <a:pt x="31444" y="181195"/>
                </a:cubicBezTo>
                <a:cubicBezTo>
                  <a:pt x="31444" y="181419"/>
                  <a:pt x="31613" y="181588"/>
                  <a:pt x="31837" y="181588"/>
                </a:cubicBezTo>
                <a:cubicBezTo>
                  <a:pt x="32034" y="181588"/>
                  <a:pt x="32230" y="181419"/>
                  <a:pt x="32230" y="181195"/>
                </a:cubicBezTo>
                <a:cubicBezTo>
                  <a:pt x="32230" y="180998"/>
                  <a:pt x="32034" y="180830"/>
                  <a:pt x="31837" y="180830"/>
                </a:cubicBezTo>
                <a:close/>
                <a:moveTo>
                  <a:pt x="33802" y="180830"/>
                </a:moveTo>
                <a:cubicBezTo>
                  <a:pt x="33578" y="180830"/>
                  <a:pt x="33409" y="180998"/>
                  <a:pt x="33409" y="181195"/>
                </a:cubicBezTo>
                <a:cubicBezTo>
                  <a:pt x="33409" y="181419"/>
                  <a:pt x="33578" y="181588"/>
                  <a:pt x="33802" y="181588"/>
                </a:cubicBezTo>
                <a:cubicBezTo>
                  <a:pt x="33999" y="181588"/>
                  <a:pt x="34195" y="181419"/>
                  <a:pt x="34195" y="181195"/>
                </a:cubicBezTo>
                <a:cubicBezTo>
                  <a:pt x="34195" y="180998"/>
                  <a:pt x="33999" y="180830"/>
                  <a:pt x="33802" y="180830"/>
                </a:cubicBezTo>
                <a:close/>
                <a:moveTo>
                  <a:pt x="35768" y="180830"/>
                </a:moveTo>
                <a:cubicBezTo>
                  <a:pt x="35543" y="180830"/>
                  <a:pt x="35375" y="180998"/>
                  <a:pt x="35375" y="181195"/>
                </a:cubicBezTo>
                <a:cubicBezTo>
                  <a:pt x="35375" y="181419"/>
                  <a:pt x="35543" y="181588"/>
                  <a:pt x="35768" y="181588"/>
                </a:cubicBezTo>
                <a:cubicBezTo>
                  <a:pt x="35964" y="181588"/>
                  <a:pt x="36161" y="181419"/>
                  <a:pt x="36161" y="181195"/>
                </a:cubicBezTo>
                <a:cubicBezTo>
                  <a:pt x="36161" y="180998"/>
                  <a:pt x="35964" y="180830"/>
                  <a:pt x="35768" y="180830"/>
                </a:cubicBezTo>
                <a:close/>
                <a:moveTo>
                  <a:pt x="37733" y="180830"/>
                </a:moveTo>
                <a:cubicBezTo>
                  <a:pt x="37508" y="180830"/>
                  <a:pt x="37340" y="180998"/>
                  <a:pt x="37340" y="181195"/>
                </a:cubicBezTo>
                <a:cubicBezTo>
                  <a:pt x="37340" y="181419"/>
                  <a:pt x="37508" y="181588"/>
                  <a:pt x="37733" y="181588"/>
                </a:cubicBezTo>
                <a:cubicBezTo>
                  <a:pt x="37929" y="181588"/>
                  <a:pt x="38126" y="181419"/>
                  <a:pt x="38126" y="181195"/>
                </a:cubicBezTo>
                <a:cubicBezTo>
                  <a:pt x="38126" y="180998"/>
                  <a:pt x="37929" y="180830"/>
                  <a:pt x="37733" y="180830"/>
                </a:cubicBezTo>
                <a:close/>
                <a:moveTo>
                  <a:pt x="39698" y="180830"/>
                </a:moveTo>
                <a:cubicBezTo>
                  <a:pt x="39474" y="180830"/>
                  <a:pt x="39305" y="180998"/>
                  <a:pt x="39305" y="181195"/>
                </a:cubicBezTo>
                <a:cubicBezTo>
                  <a:pt x="39305" y="181419"/>
                  <a:pt x="39474" y="181588"/>
                  <a:pt x="39698" y="181588"/>
                </a:cubicBezTo>
                <a:cubicBezTo>
                  <a:pt x="39895" y="181588"/>
                  <a:pt x="40091" y="181419"/>
                  <a:pt x="40091" y="181195"/>
                </a:cubicBezTo>
                <a:cubicBezTo>
                  <a:pt x="40091" y="180998"/>
                  <a:pt x="39895" y="180830"/>
                  <a:pt x="39698" y="180830"/>
                </a:cubicBezTo>
                <a:close/>
                <a:moveTo>
                  <a:pt x="27907" y="182767"/>
                </a:moveTo>
                <a:cubicBezTo>
                  <a:pt x="27682" y="182795"/>
                  <a:pt x="27514" y="182963"/>
                  <a:pt x="27514" y="183160"/>
                </a:cubicBezTo>
                <a:cubicBezTo>
                  <a:pt x="27514" y="183385"/>
                  <a:pt x="27682" y="183553"/>
                  <a:pt x="27907" y="183553"/>
                </a:cubicBezTo>
                <a:cubicBezTo>
                  <a:pt x="28103" y="183553"/>
                  <a:pt x="28300" y="183385"/>
                  <a:pt x="28300" y="183160"/>
                </a:cubicBezTo>
                <a:cubicBezTo>
                  <a:pt x="28300" y="182963"/>
                  <a:pt x="28103" y="182767"/>
                  <a:pt x="27907" y="182767"/>
                </a:cubicBezTo>
                <a:close/>
                <a:moveTo>
                  <a:pt x="29872" y="182767"/>
                </a:moveTo>
                <a:cubicBezTo>
                  <a:pt x="29647" y="182795"/>
                  <a:pt x="29479" y="182963"/>
                  <a:pt x="29479" y="183160"/>
                </a:cubicBezTo>
                <a:cubicBezTo>
                  <a:pt x="29479" y="183385"/>
                  <a:pt x="29647" y="183553"/>
                  <a:pt x="29872" y="183553"/>
                </a:cubicBezTo>
                <a:cubicBezTo>
                  <a:pt x="30069" y="183553"/>
                  <a:pt x="30265" y="183385"/>
                  <a:pt x="30265" y="183160"/>
                </a:cubicBezTo>
                <a:cubicBezTo>
                  <a:pt x="30265" y="182963"/>
                  <a:pt x="30069" y="182767"/>
                  <a:pt x="29872" y="182767"/>
                </a:cubicBezTo>
                <a:close/>
                <a:moveTo>
                  <a:pt x="31837" y="182767"/>
                </a:moveTo>
                <a:cubicBezTo>
                  <a:pt x="31613" y="182795"/>
                  <a:pt x="31444" y="182963"/>
                  <a:pt x="31444" y="183160"/>
                </a:cubicBezTo>
                <a:cubicBezTo>
                  <a:pt x="31444" y="183385"/>
                  <a:pt x="31613" y="183553"/>
                  <a:pt x="31837" y="183553"/>
                </a:cubicBezTo>
                <a:cubicBezTo>
                  <a:pt x="32034" y="183553"/>
                  <a:pt x="32230" y="183385"/>
                  <a:pt x="32230" y="183160"/>
                </a:cubicBezTo>
                <a:cubicBezTo>
                  <a:pt x="32230" y="182963"/>
                  <a:pt x="32034" y="182767"/>
                  <a:pt x="31837" y="182767"/>
                </a:cubicBezTo>
                <a:close/>
                <a:moveTo>
                  <a:pt x="33802" y="182767"/>
                </a:moveTo>
                <a:cubicBezTo>
                  <a:pt x="33578" y="182795"/>
                  <a:pt x="33409" y="182963"/>
                  <a:pt x="33409" y="183160"/>
                </a:cubicBezTo>
                <a:cubicBezTo>
                  <a:pt x="33409" y="183385"/>
                  <a:pt x="33578" y="183553"/>
                  <a:pt x="33802" y="183553"/>
                </a:cubicBezTo>
                <a:cubicBezTo>
                  <a:pt x="33999" y="183553"/>
                  <a:pt x="34195" y="183385"/>
                  <a:pt x="34195" y="183160"/>
                </a:cubicBezTo>
                <a:cubicBezTo>
                  <a:pt x="34195" y="182963"/>
                  <a:pt x="33999" y="182767"/>
                  <a:pt x="33802" y="182767"/>
                </a:cubicBezTo>
                <a:close/>
                <a:moveTo>
                  <a:pt x="35768" y="182767"/>
                </a:moveTo>
                <a:cubicBezTo>
                  <a:pt x="35543" y="182795"/>
                  <a:pt x="35375" y="182963"/>
                  <a:pt x="35375" y="183160"/>
                </a:cubicBezTo>
                <a:cubicBezTo>
                  <a:pt x="35375" y="183385"/>
                  <a:pt x="35543" y="183553"/>
                  <a:pt x="35768" y="183553"/>
                </a:cubicBezTo>
                <a:cubicBezTo>
                  <a:pt x="35964" y="183553"/>
                  <a:pt x="36161" y="183385"/>
                  <a:pt x="36161" y="183160"/>
                </a:cubicBezTo>
                <a:cubicBezTo>
                  <a:pt x="36161" y="182963"/>
                  <a:pt x="35964" y="182767"/>
                  <a:pt x="35768" y="182767"/>
                </a:cubicBezTo>
                <a:close/>
                <a:moveTo>
                  <a:pt x="37733" y="182767"/>
                </a:moveTo>
                <a:cubicBezTo>
                  <a:pt x="37508" y="182795"/>
                  <a:pt x="37340" y="182963"/>
                  <a:pt x="37340" y="183160"/>
                </a:cubicBezTo>
                <a:cubicBezTo>
                  <a:pt x="37340" y="183385"/>
                  <a:pt x="37508" y="183553"/>
                  <a:pt x="37733" y="183553"/>
                </a:cubicBezTo>
                <a:cubicBezTo>
                  <a:pt x="37929" y="183553"/>
                  <a:pt x="38126" y="183385"/>
                  <a:pt x="38126" y="183160"/>
                </a:cubicBezTo>
                <a:cubicBezTo>
                  <a:pt x="38126" y="182963"/>
                  <a:pt x="37929" y="182767"/>
                  <a:pt x="37733" y="182767"/>
                </a:cubicBezTo>
                <a:close/>
                <a:moveTo>
                  <a:pt x="27907" y="184760"/>
                </a:moveTo>
                <a:cubicBezTo>
                  <a:pt x="27682" y="184760"/>
                  <a:pt x="27514" y="184929"/>
                  <a:pt x="27514" y="185125"/>
                </a:cubicBezTo>
                <a:cubicBezTo>
                  <a:pt x="27514" y="185350"/>
                  <a:pt x="27682" y="185518"/>
                  <a:pt x="27907" y="185518"/>
                </a:cubicBezTo>
                <a:cubicBezTo>
                  <a:pt x="28103" y="185518"/>
                  <a:pt x="28300" y="185350"/>
                  <a:pt x="28300" y="185125"/>
                </a:cubicBezTo>
                <a:cubicBezTo>
                  <a:pt x="28300" y="184929"/>
                  <a:pt x="28103" y="184760"/>
                  <a:pt x="27907" y="184760"/>
                </a:cubicBezTo>
                <a:close/>
                <a:moveTo>
                  <a:pt x="29872" y="184760"/>
                </a:moveTo>
                <a:cubicBezTo>
                  <a:pt x="29647" y="184760"/>
                  <a:pt x="29479" y="184929"/>
                  <a:pt x="29479" y="185125"/>
                </a:cubicBezTo>
                <a:cubicBezTo>
                  <a:pt x="29479" y="185350"/>
                  <a:pt x="29647" y="185518"/>
                  <a:pt x="29872" y="185518"/>
                </a:cubicBezTo>
                <a:cubicBezTo>
                  <a:pt x="30069" y="185518"/>
                  <a:pt x="30265" y="185350"/>
                  <a:pt x="30265" y="185125"/>
                </a:cubicBezTo>
                <a:cubicBezTo>
                  <a:pt x="30265" y="184929"/>
                  <a:pt x="30069" y="184760"/>
                  <a:pt x="29872" y="184760"/>
                </a:cubicBezTo>
                <a:close/>
                <a:moveTo>
                  <a:pt x="31837" y="184760"/>
                </a:moveTo>
                <a:cubicBezTo>
                  <a:pt x="31613" y="184760"/>
                  <a:pt x="31444" y="184929"/>
                  <a:pt x="31444" y="185125"/>
                </a:cubicBezTo>
                <a:cubicBezTo>
                  <a:pt x="31444" y="185350"/>
                  <a:pt x="31613" y="185518"/>
                  <a:pt x="31837" y="185518"/>
                </a:cubicBezTo>
                <a:cubicBezTo>
                  <a:pt x="32034" y="185518"/>
                  <a:pt x="32230" y="185350"/>
                  <a:pt x="32230" y="185125"/>
                </a:cubicBezTo>
                <a:cubicBezTo>
                  <a:pt x="32230" y="184929"/>
                  <a:pt x="32034" y="184760"/>
                  <a:pt x="31837" y="184760"/>
                </a:cubicBezTo>
                <a:close/>
                <a:moveTo>
                  <a:pt x="33802" y="184760"/>
                </a:moveTo>
                <a:cubicBezTo>
                  <a:pt x="33578" y="184760"/>
                  <a:pt x="33409" y="184929"/>
                  <a:pt x="33409" y="185125"/>
                </a:cubicBezTo>
                <a:cubicBezTo>
                  <a:pt x="33409" y="185350"/>
                  <a:pt x="33578" y="185518"/>
                  <a:pt x="33802" y="185518"/>
                </a:cubicBezTo>
                <a:cubicBezTo>
                  <a:pt x="33999" y="185518"/>
                  <a:pt x="34195" y="185350"/>
                  <a:pt x="34195" y="185125"/>
                </a:cubicBezTo>
                <a:cubicBezTo>
                  <a:pt x="34195" y="184929"/>
                  <a:pt x="33999" y="184760"/>
                  <a:pt x="33802" y="184760"/>
                </a:cubicBezTo>
                <a:close/>
                <a:moveTo>
                  <a:pt x="35768" y="184760"/>
                </a:moveTo>
                <a:cubicBezTo>
                  <a:pt x="35543" y="184760"/>
                  <a:pt x="35375" y="184929"/>
                  <a:pt x="35375" y="185125"/>
                </a:cubicBezTo>
                <a:cubicBezTo>
                  <a:pt x="35375" y="185350"/>
                  <a:pt x="35543" y="185518"/>
                  <a:pt x="35768" y="185518"/>
                </a:cubicBezTo>
                <a:cubicBezTo>
                  <a:pt x="35964" y="185518"/>
                  <a:pt x="36161" y="185350"/>
                  <a:pt x="36161" y="185125"/>
                </a:cubicBezTo>
                <a:cubicBezTo>
                  <a:pt x="36161" y="184929"/>
                  <a:pt x="35964" y="184760"/>
                  <a:pt x="35768" y="184760"/>
                </a:cubicBezTo>
                <a:close/>
                <a:moveTo>
                  <a:pt x="37733" y="184760"/>
                </a:moveTo>
                <a:cubicBezTo>
                  <a:pt x="37508" y="184760"/>
                  <a:pt x="37340" y="184929"/>
                  <a:pt x="37340" y="185125"/>
                </a:cubicBezTo>
                <a:cubicBezTo>
                  <a:pt x="37340" y="185350"/>
                  <a:pt x="37508" y="185518"/>
                  <a:pt x="37733" y="185518"/>
                </a:cubicBezTo>
                <a:cubicBezTo>
                  <a:pt x="37929" y="185518"/>
                  <a:pt x="38126" y="185350"/>
                  <a:pt x="38126" y="185125"/>
                </a:cubicBezTo>
                <a:cubicBezTo>
                  <a:pt x="38126" y="184929"/>
                  <a:pt x="37929" y="184760"/>
                  <a:pt x="37733" y="184760"/>
                </a:cubicBezTo>
                <a:close/>
                <a:moveTo>
                  <a:pt x="25942" y="186725"/>
                </a:moveTo>
                <a:cubicBezTo>
                  <a:pt x="25717" y="186725"/>
                  <a:pt x="25549" y="186894"/>
                  <a:pt x="25549" y="187090"/>
                </a:cubicBezTo>
                <a:cubicBezTo>
                  <a:pt x="25549" y="187315"/>
                  <a:pt x="25717" y="187483"/>
                  <a:pt x="25942" y="187483"/>
                </a:cubicBezTo>
                <a:cubicBezTo>
                  <a:pt x="26138" y="187483"/>
                  <a:pt x="26335" y="187315"/>
                  <a:pt x="26335" y="187090"/>
                </a:cubicBezTo>
                <a:cubicBezTo>
                  <a:pt x="26335" y="186894"/>
                  <a:pt x="26138" y="186725"/>
                  <a:pt x="25942" y="186725"/>
                </a:cubicBezTo>
                <a:close/>
                <a:moveTo>
                  <a:pt x="27907" y="186725"/>
                </a:moveTo>
                <a:cubicBezTo>
                  <a:pt x="27682" y="186725"/>
                  <a:pt x="27514" y="186894"/>
                  <a:pt x="27514" y="187090"/>
                </a:cubicBezTo>
                <a:cubicBezTo>
                  <a:pt x="27514" y="187315"/>
                  <a:pt x="27682" y="187483"/>
                  <a:pt x="27907" y="187483"/>
                </a:cubicBezTo>
                <a:cubicBezTo>
                  <a:pt x="28103" y="187483"/>
                  <a:pt x="28300" y="187315"/>
                  <a:pt x="28300" y="187090"/>
                </a:cubicBezTo>
                <a:cubicBezTo>
                  <a:pt x="28300" y="186894"/>
                  <a:pt x="28103" y="186725"/>
                  <a:pt x="27907" y="186725"/>
                </a:cubicBezTo>
                <a:close/>
                <a:moveTo>
                  <a:pt x="29872" y="186725"/>
                </a:moveTo>
                <a:cubicBezTo>
                  <a:pt x="29647" y="186725"/>
                  <a:pt x="29479" y="186894"/>
                  <a:pt x="29479" y="187090"/>
                </a:cubicBezTo>
                <a:cubicBezTo>
                  <a:pt x="29479" y="187315"/>
                  <a:pt x="29647" y="187483"/>
                  <a:pt x="29872" y="187483"/>
                </a:cubicBezTo>
                <a:cubicBezTo>
                  <a:pt x="30069" y="187483"/>
                  <a:pt x="30265" y="187315"/>
                  <a:pt x="30265" y="187090"/>
                </a:cubicBezTo>
                <a:cubicBezTo>
                  <a:pt x="30265" y="186894"/>
                  <a:pt x="30069" y="186725"/>
                  <a:pt x="29872" y="186725"/>
                </a:cubicBezTo>
                <a:close/>
                <a:moveTo>
                  <a:pt x="31837" y="186725"/>
                </a:moveTo>
                <a:cubicBezTo>
                  <a:pt x="31613" y="186725"/>
                  <a:pt x="31444" y="186894"/>
                  <a:pt x="31444" y="187090"/>
                </a:cubicBezTo>
                <a:cubicBezTo>
                  <a:pt x="31444" y="187315"/>
                  <a:pt x="31613" y="187483"/>
                  <a:pt x="31837" y="187483"/>
                </a:cubicBezTo>
                <a:cubicBezTo>
                  <a:pt x="32034" y="187483"/>
                  <a:pt x="32230" y="187315"/>
                  <a:pt x="32230" y="187090"/>
                </a:cubicBezTo>
                <a:cubicBezTo>
                  <a:pt x="32230" y="186894"/>
                  <a:pt x="32034" y="186725"/>
                  <a:pt x="31837" y="186725"/>
                </a:cubicBezTo>
                <a:close/>
                <a:moveTo>
                  <a:pt x="33802" y="186725"/>
                </a:moveTo>
                <a:cubicBezTo>
                  <a:pt x="33578" y="186725"/>
                  <a:pt x="33409" y="186894"/>
                  <a:pt x="33409" y="187090"/>
                </a:cubicBezTo>
                <a:cubicBezTo>
                  <a:pt x="33409" y="187315"/>
                  <a:pt x="33578" y="187483"/>
                  <a:pt x="33802" y="187483"/>
                </a:cubicBezTo>
                <a:cubicBezTo>
                  <a:pt x="33999" y="187483"/>
                  <a:pt x="34195" y="187315"/>
                  <a:pt x="34195" y="187090"/>
                </a:cubicBezTo>
                <a:cubicBezTo>
                  <a:pt x="34195" y="186894"/>
                  <a:pt x="33999" y="186725"/>
                  <a:pt x="33802" y="186725"/>
                </a:cubicBezTo>
                <a:close/>
                <a:moveTo>
                  <a:pt x="35768" y="186725"/>
                </a:moveTo>
                <a:cubicBezTo>
                  <a:pt x="35543" y="186725"/>
                  <a:pt x="35375" y="186894"/>
                  <a:pt x="35375" y="187090"/>
                </a:cubicBezTo>
                <a:cubicBezTo>
                  <a:pt x="35375" y="187315"/>
                  <a:pt x="35543" y="187483"/>
                  <a:pt x="35768" y="187483"/>
                </a:cubicBezTo>
                <a:cubicBezTo>
                  <a:pt x="35964" y="187483"/>
                  <a:pt x="36161" y="187315"/>
                  <a:pt x="36161" y="187090"/>
                </a:cubicBezTo>
                <a:cubicBezTo>
                  <a:pt x="36161" y="186894"/>
                  <a:pt x="35964" y="186725"/>
                  <a:pt x="35768" y="186725"/>
                </a:cubicBezTo>
                <a:close/>
                <a:moveTo>
                  <a:pt x="25942" y="188691"/>
                </a:moveTo>
                <a:cubicBezTo>
                  <a:pt x="25717" y="188691"/>
                  <a:pt x="25549" y="188859"/>
                  <a:pt x="25549" y="189056"/>
                </a:cubicBezTo>
                <a:cubicBezTo>
                  <a:pt x="25549" y="189280"/>
                  <a:pt x="25717" y="189449"/>
                  <a:pt x="25942" y="189449"/>
                </a:cubicBezTo>
                <a:cubicBezTo>
                  <a:pt x="26138" y="189449"/>
                  <a:pt x="26335" y="189280"/>
                  <a:pt x="26335" y="189056"/>
                </a:cubicBezTo>
                <a:cubicBezTo>
                  <a:pt x="26335" y="188859"/>
                  <a:pt x="26138" y="188691"/>
                  <a:pt x="25942" y="188691"/>
                </a:cubicBezTo>
                <a:close/>
                <a:moveTo>
                  <a:pt x="27907" y="188691"/>
                </a:moveTo>
                <a:cubicBezTo>
                  <a:pt x="27682" y="188691"/>
                  <a:pt x="27514" y="188859"/>
                  <a:pt x="27514" y="189056"/>
                </a:cubicBezTo>
                <a:cubicBezTo>
                  <a:pt x="27514" y="189280"/>
                  <a:pt x="27682" y="189449"/>
                  <a:pt x="27907" y="189449"/>
                </a:cubicBezTo>
                <a:cubicBezTo>
                  <a:pt x="28103" y="189449"/>
                  <a:pt x="28300" y="189280"/>
                  <a:pt x="28300" y="189056"/>
                </a:cubicBezTo>
                <a:cubicBezTo>
                  <a:pt x="28300" y="188859"/>
                  <a:pt x="28103" y="188691"/>
                  <a:pt x="27907" y="188691"/>
                </a:cubicBezTo>
                <a:close/>
                <a:moveTo>
                  <a:pt x="29872" y="188691"/>
                </a:moveTo>
                <a:cubicBezTo>
                  <a:pt x="29647" y="188691"/>
                  <a:pt x="29479" y="188859"/>
                  <a:pt x="29479" y="189056"/>
                </a:cubicBezTo>
                <a:cubicBezTo>
                  <a:pt x="29479" y="189280"/>
                  <a:pt x="29647" y="189449"/>
                  <a:pt x="29872" y="189449"/>
                </a:cubicBezTo>
                <a:cubicBezTo>
                  <a:pt x="30069" y="189449"/>
                  <a:pt x="30265" y="189280"/>
                  <a:pt x="30265" y="189056"/>
                </a:cubicBezTo>
                <a:cubicBezTo>
                  <a:pt x="30265" y="188859"/>
                  <a:pt x="30069" y="188691"/>
                  <a:pt x="29872" y="188691"/>
                </a:cubicBezTo>
                <a:close/>
                <a:moveTo>
                  <a:pt x="31837" y="188691"/>
                </a:moveTo>
                <a:cubicBezTo>
                  <a:pt x="31613" y="188691"/>
                  <a:pt x="31444" y="188859"/>
                  <a:pt x="31444" y="189056"/>
                </a:cubicBezTo>
                <a:cubicBezTo>
                  <a:pt x="31444" y="189280"/>
                  <a:pt x="31613" y="189449"/>
                  <a:pt x="31837" y="189449"/>
                </a:cubicBezTo>
                <a:cubicBezTo>
                  <a:pt x="32034" y="189449"/>
                  <a:pt x="32230" y="189280"/>
                  <a:pt x="32230" y="189056"/>
                </a:cubicBezTo>
                <a:cubicBezTo>
                  <a:pt x="32230" y="188859"/>
                  <a:pt x="32034" y="188691"/>
                  <a:pt x="31837" y="188691"/>
                </a:cubicBezTo>
                <a:close/>
                <a:moveTo>
                  <a:pt x="33802" y="188691"/>
                </a:moveTo>
                <a:cubicBezTo>
                  <a:pt x="33578" y="188691"/>
                  <a:pt x="33409" y="188859"/>
                  <a:pt x="33409" y="189056"/>
                </a:cubicBezTo>
                <a:cubicBezTo>
                  <a:pt x="33409" y="189280"/>
                  <a:pt x="33578" y="189449"/>
                  <a:pt x="33802" y="189449"/>
                </a:cubicBezTo>
                <a:cubicBezTo>
                  <a:pt x="33999" y="189449"/>
                  <a:pt x="34195" y="189280"/>
                  <a:pt x="34195" y="189056"/>
                </a:cubicBezTo>
                <a:cubicBezTo>
                  <a:pt x="34195" y="188859"/>
                  <a:pt x="33999" y="188691"/>
                  <a:pt x="33802" y="188691"/>
                </a:cubicBezTo>
                <a:close/>
                <a:moveTo>
                  <a:pt x="35768" y="188691"/>
                </a:moveTo>
                <a:cubicBezTo>
                  <a:pt x="35543" y="188691"/>
                  <a:pt x="35375" y="188859"/>
                  <a:pt x="35375" y="189056"/>
                </a:cubicBezTo>
                <a:cubicBezTo>
                  <a:pt x="35375" y="189280"/>
                  <a:pt x="35543" y="189449"/>
                  <a:pt x="35768" y="189449"/>
                </a:cubicBezTo>
                <a:cubicBezTo>
                  <a:pt x="35964" y="189449"/>
                  <a:pt x="36161" y="189280"/>
                  <a:pt x="36161" y="189056"/>
                </a:cubicBezTo>
                <a:cubicBezTo>
                  <a:pt x="36161" y="188859"/>
                  <a:pt x="35964" y="188691"/>
                  <a:pt x="35768" y="188691"/>
                </a:cubicBezTo>
                <a:close/>
                <a:moveTo>
                  <a:pt x="23976" y="190628"/>
                </a:moveTo>
                <a:cubicBezTo>
                  <a:pt x="23752" y="190656"/>
                  <a:pt x="23583" y="190824"/>
                  <a:pt x="23583" y="191021"/>
                </a:cubicBezTo>
                <a:cubicBezTo>
                  <a:pt x="23583" y="191245"/>
                  <a:pt x="23752" y="191414"/>
                  <a:pt x="23976" y="191414"/>
                </a:cubicBezTo>
                <a:cubicBezTo>
                  <a:pt x="24173" y="191414"/>
                  <a:pt x="24369" y="191245"/>
                  <a:pt x="24369" y="191021"/>
                </a:cubicBezTo>
                <a:cubicBezTo>
                  <a:pt x="24369" y="190824"/>
                  <a:pt x="24173" y="190628"/>
                  <a:pt x="23976" y="190628"/>
                </a:cubicBezTo>
                <a:close/>
                <a:moveTo>
                  <a:pt x="25942" y="190628"/>
                </a:moveTo>
                <a:cubicBezTo>
                  <a:pt x="25717" y="190656"/>
                  <a:pt x="25549" y="190824"/>
                  <a:pt x="25549" y="191021"/>
                </a:cubicBezTo>
                <a:cubicBezTo>
                  <a:pt x="25549" y="191245"/>
                  <a:pt x="25717" y="191414"/>
                  <a:pt x="25942" y="191414"/>
                </a:cubicBezTo>
                <a:cubicBezTo>
                  <a:pt x="26138" y="191414"/>
                  <a:pt x="26335" y="191245"/>
                  <a:pt x="26335" y="191021"/>
                </a:cubicBezTo>
                <a:cubicBezTo>
                  <a:pt x="26335" y="190824"/>
                  <a:pt x="26138" y="190628"/>
                  <a:pt x="25942" y="190628"/>
                </a:cubicBezTo>
                <a:close/>
                <a:moveTo>
                  <a:pt x="27907" y="190628"/>
                </a:moveTo>
                <a:cubicBezTo>
                  <a:pt x="27682" y="190656"/>
                  <a:pt x="27514" y="190824"/>
                  <a:pt x="27514" y="191021"/>
                </a:cubicBezTo>
                <a:cubicBezTo>
                  <a:pt x="27514" y="191245"/>
                  <a:pt x="27682" y="191414"/>
                  <a:pt x="27907" y="191414"/>
                </a:cubicBezTo>
                <a:cubicBezTo>
                  <a:pt x="28103" y="191414"/>
                  <a:pt x="28300" y="191245"/>
                  <a:pt x="28300" y="191021"/>
                </a:cubicBezTo>
                <a:cubicBezTo>
                  <a:pt x="28300" y="190824"/>
                  <a:pt x="28103" y="190628"/>
                  <a:pt x="27907" y="190628"/>
                </a:cubicBezTo>
                <a:close/>
                <a:moveTo>
                  <a:pt x="29872" y="190628"/>
                </a:moveTo>
                <a:cubicBezTo>
                  <a:pt x="29647" y="190656"/>
                  <a:pt x="29479" y="190824"/>
                  <a:pt x="29479" y="191021"/>
                </a:cubicBezTo>
                <a:cubicBezTo>
                  <a:pt x="29479" y="191245"/>
                  <a:pt x="29647" y="191414"/>
                  <a:pt x="29872" y="191414"/>
                </a:cubicBezTo>
                <a:cubicBezTo>
                  <a:pt x="30069" y="191414"/>
                  <a:pt x="30265" y="191245"/>
                  <a:pt x="30265" y="191021"/>
                </a:cubicBezTo>
                <a:cubicBezTo>
                  <a:pt x="30265" y="190824"/>
                  <a:pt x="30069" y="190628"/>
                  <a:pt x="29872" y="190628"/>
                </a:cubicBezTo>
                <a:close/>
                <a:moveTo>
                  <a:pt x="31837" y="190628"/>
                </a:moveTo>
                <a:cubicBezTo>
                  <a:pt x="31613" y="190656"/>
                  <a:pt x="31444" y="190824"/>
                  <a:pt x="31444" y="191021"/>
                </a:cubicBezTo>
                <a:cubicBezTo>
                  <a:pt x="31444" y="191245"/>
                  <a:pt x="31613" y="191414"/>
                  <a:pt x="31837" y="191414"/>
                </a:cubicBezTo>
                <a:cubicBezTo>
                  <a:pt x="32034" y="191414"/>
                  <a:pt x="32230" y="191245"/>
                  <a:pt x="32230" y="191021"/>
                </a:cubicBezTo>
                <a:cubicBezTo>
                  <a:pt x="32230" y="190824"/>
                  <a:pt x="32034" y="190628"/>
                  <a:pt x="31837" y="190628"/>
                </a:cubicBezTo>
                <a:close/>
                <a:moveTo>
                  <a:pt x="33802" y="190628"/>
                </a:moveTo>
                <a:cubicBezTo>
                  <a:pt x="33578" y="190656"/>
                  <a:pt x="33409" y="190824"/>
                  <a:pt x="33409" y="191021"/>
                </a:cubicBezTo>
                <a:cubicBezTo>
                  <a:pt x="33409" y="191245"/>
                  <a:pt x="33578" y="191414"/>
                  <a:pt x="33802" y="191414"/>
                </a:cubicBezTo>
                <a:cubicBezTo>
                  <a:pt x="33999" y="191414"/>
                  <a:pt x="34195" y="191245"/>
                  <a:pt x="34195" y="191021"/>
                </a:cubicBezTo>
                <a:cubicBezTo>
                  <a:pt x="34195" y="190824"/>
                  <a:pt x="33999" y="190628"/>
                  <a:pt x="33802" y="190628"/>
                </a:cubicBezTo>
                <a:close/>
                <a:moveTo>
                  <a:pt x="23976" y="192593"/>
                </a:moveTo>
                <a:cubicBezTo>
                  <a:pt x="23752" y="192593"/>
                  <a:pt x="23583" y="192790"/>
                  <a:pt x="23583" y="192986"/>
                </a:cubicBezTo>
                <a:cubicBezTo>
                  <a:pt x="23583" y="193211"/>
                  <a:pt x="23752" y="193379"/>
                  <a:pt x="23976" y="193379"/>
                </a:cubicBezTo>
                <a:cubicBezTo>
                  <a:pt x="24173" y="193379"/>
                  <a:pt x="24369" y="193211"/>
                  <a:pt x="24369" y="192986"/>
                </a:cubicBezTo>
                <a:cubicBezTo>
                  <a:pt x="24369" y="192790"/>
                  <a:pt x="24173" y="192593"/>
                  <a:pt x="23976" y="192593"/>
                </a:cubicBezTo>
                <a:close/>
                <a:moveTo>
                  <a:pt x="25942" y="192593"/>
                </a:moveTo>
                <a:cubicBezTo>
                  <a:pt x="25717" y="192593"/>
                  <a:pt x="25549" y="192790"/>
                  <a:pt x="25549" y="192986"/>
                </a:cubicBezTo>
                <a:cubicBezTo>
                  <a:pt x="25549" y="193211"/>
                  <a:pt x="25717" y="193379"/>
                  <a:pt x="25942" y="193379"/>
                </a:cubicBezTo>
                <a:cubicBezTo>
                  <a:pt x="26138" y="193379"/>
                  <a:pt x="26335" y="193211"/>
                  <a:pt x="26335" y="192986"/>
                </a:cubicBezTo>
                <a:cubicBezTo>
                  <a:pt x="26335" y="192790"/>
                  <a:pt x="26138" y="192593"/>
                  <a:pt x="25942" y="192593"/>
                </a:cubicBezTo>
                <a:close/>
                <a:moveTo>
                  <a:pt x="27907" y="192593"/>
                </a:moveTo>
                <a:cubicBezTo>
                  <a:pt x="27682" y="192593"/>
                  <a:pt x="27514" y="192790"/>
                  <a:pt x="27514" y="192986"/>
                </a:cubicBezTo>
                <a:cubicBezTo>
                  <a:pt x="27514" y="193211"/>
                  <a:pt x="27682" y="193379"/>
                  <a:pt x="27907" y="193379"/>
                </a:cubicBezTo>
                <a:cubicBezTo>
                  <a:pt x="28103" y="193379"/>
                  <a:pt x="28300" y="193211"/>
                  <a:pt x="28300" y="192986"/>
                </a:cubicBezTo>
                <a:cubicBezTo>
                  <a:pt x="28300" y="192790"/>
                  <a:pt x="28103" y="192593"/>
                  <a:pt x="27907" y="192593"/>
                </a:cubicBezTo>
                <a:close/>
                <a:moveTo>
                  <a:pt x="29872" y="192593"/>
                </a:moveTo>
                <a:cubicBezTo>
                  <a:pt x="29647" y="192593"/>
                  <a:pt x="29479" y="192790"/>
                  <a:pt x="29479" y="192986"/>
                </a:cubicBezTo>
                <a:cubicBezTo>
                  <a:pt x="29479" y="193211"/>
                  <a:pt x="29647" y="193379"/>
                  <a:pt x="29872" y="193379"/>
                </a:cubicBezTo>
                <a:cubicBezTo>
                  <a:pt x="30069" y="193379"/>
                  <a:pt x="30265" y="193211"/>
                  <a:pt x="30265" y="192986"/>
                </a:cubicBezTo>
                <a:cubicBezTo>
                  <a:pt x="30265" y="192790"/>
                  <a:pt x="30069" y="192593"/>
                  <a:pt x="29872" y="192593"/>
                </a:cubicBezTo>
                <a:close/>
                <a:moveTo>
                  <a:pt x="31837" y="192593"/>
                </a:moveTo>
                <a:cubicBezTo>
                  <a:pt x="31613" y="192593"/>
                  <a:pt x="31444" y="192790"/>
                  <a:pt x="31444" y="192986"/>
                </a:cubicBezTo>
                <a:cubicBezTo>
                  <a:pt x="31444" y="193211"/>
                  <a:pt x="31613" y="193379"/>
                  <a:pt x="31837" y="193379"/>
                </a:cubicBezTo>
                <a:cubicBezTo>
                  <a:pt x="32034" y="193379"/>
                  <a:pt x="32230" y="193211"/>
                  <a:pt x="32230" y="192986"/>
                </a:cubicBezTo>
                <a:cubicBezTo>
                  <a:pt x="32230" y="192790"/>
                  <a:pt x="32034" y="192593"/>
                  <a:pt x="31837" y="192593"/>
                </a:cubicBezTo>
                <a:close/>
                <a:moveTo>
                  <a:pt x="33802" y="192593"/>
                </a:moveTo>
                <a:cubicBezTo>
                  <a:pt x="33578" y="192593"/>
                  <a:pt x="33409" y="192790"/>
                  <a:pt x="33409" y="192986"/>
                </a:cubicBezTo>
                <a:cubicBezTo>
                  <a:pt x="33409" y="193211"/>
                  <a:pt x="33578" y="193379"/>
                  <a:pt x="33802" y="193379"/>
                </a:cubicBezTo>
                <a:cubicBezTo>
                  <a:pt x="33999" y="193379"/>
                  <a:pt x="34195" y="193211"/>
                  <a:pt x="34195" y="192986"/>
                </a:cubicBezTo>
                <a:cubicBezTo>
                  <a:pt x="34195" y="192790"/>
                  <a:pt x="33999" y="192593"/>
                  <a:pt x="33802" y="192593"/>
                </a:cubicBezTo>
                <a:close/>
                <a:moveTo>
                  <a:pt x="22011" y="194586"/>
                </a:moveTo>
                <a:cubicBezTo>
                  <a:pt x="21787" y="194586"/>
                  <a:pt x="21618" y="194755"/>
                  <a:pt x="21618" y="194951"/>
                </a:cubicBezTo>
                <a:cubicBezTo>
                  <a:pt x="21618" y="195176"/>
                  <a:pt x="21787" y="195344"/>
                  <a:pt x="22011" y="195344"/>
                </a:cubicBezTo>
                <a:cubicBezTo>
                  <a:pt x="22208" y="195344"/>
                  <a:pt x="22404" y="195176"/>
                  <a:pt x="22404" y="194951"/>
                </a:cubicBezTo>
                <a:cubicBezTo>
                  <a:pt x="22404" y="194755"/>
                  <a:pt x="22208" y="194586"/>
                  <a:pt x="22011" y="194586"/>
                </a:cubicBezTo>
                <a:close/>
                <a:moveTo>
                  <a:pt x="23976" y="194586"/>
                </a:moveTo>
                <a:cubicBezTo>
                  <a:pt x="23752" y="194586"/>
                  <a:pt x="23583" y="194755"/>
                  <a:pt x="23583" y="194951"/>
                </a:cubicBezTo>
                <a:cubicBezTo>
                  <a:pt x="23583" y="195176"/>
                  <a:pt x="23752" y="195344"/>
                  <a:pt x="23976" y="195344"/>
                </a:cubicBezTo>
                <a:cubicBezTo>
                  <a:pt x="24173" y="195344"/>
                  <a:pt x="24369" y="195176"/>
                  <a:pt x="24369" y="194951"/>
                </a:cubicBezTo>
                <a:cubicBezTo>
                  <a:pt x="24369" y="194755"/>
                  <a:pt x="24173" y="194586"/>
                  <a:pt x="23976" y="194586"/>
                </a:cubicBezTo>
                <a:close/>
                <a:moveTo>
                  <a:pt x="25942" y="194586"/>
                </a:moveTo>
                <a:cubicBezTo>
                  <a:pt x="25717" y="194586"/>
                  <a:pt x="25549" y="194755"/>
                  <a:pt x="25549" y="194951"/>
                </a:cubicBezTo>
                <a:cubicBezTo>
                  <a:pt x="25549" y="195176"/>
                  <a:pt x="25717" y="195344"/>
                  <a:pt x="25942" y="195344"/>
                </a:cubicBezTo>
                <a:cubicBezTo>
                  <a:pt x="26138" y="195344"/>
                  <a:pt x="26335" y="195176"/>
                  <a:pt x="26335" y="194951"/>
                </a:cubicBezTo>
                <a:cubicBezTo>
                  <a:pt x="26335" y="194755"/>
                  <a:pt x="26138" y="194586"/>
                  <a:pt x="25942" y="194586"/>
                </a:cubicBezTo>
                <a:close/>
                <a:moveTo>
                  <a:pt x="27907" y="194586"/>
                </a:moveTo>
                <a:cubicBezTo>
                  <a:pt x="27682" y="194586"/>
                  <a:pt x="27514" y="194755"/>
                  <a:pt x="27514" y="194951"/>
                </a:cubicBezTo>
                <a:cubicBezTo>
                  <a:pt x="27514" y="195176"/>
                  <a:pt x="27682" y="195344"/>
                  <a:pt x="27907" y="195344"/>
                </a:cubicBezTo>
                <a:cubicBezTo>
                  <a:pt x="28103" y="195344"/>
                  <a:pt x="28300" y="195176"/>
                  <a:pt x="28300" y="194951"/>
                </a:cubicBezTo>
                <a:cubicBezTo>
                  <a:pt x="28300" y="194755"/>
                  <a:pt x="28103" y="194586"/>
                  <a:pt x="27907" y="194586"/>
                </a:cubicBezTo>
                <a:close/>
                <a:moveTo>
                  <a:pt x="29872" y="194586"/>
                </a:moveTo>
                <a:cubicBezTo>
                  <a:pt x="29647" y="194586"/>
                  <a:pt x="29479" y="194755"/>
                  <a:pt x="29479" y="194951"/>
                </a:cubicBezTo>
                <a:cubicBezTo>
                  <a:pt x="29479" y="195176"/>
                  <a:pt x="29647" y="195344"/>
                  <a:pt x="29872" y="195344"/>
                </a:cubicBezTo>
                <a:cubicBezTo>
                  <a:pt x="30069" y="195344"/>
                  <a:pt x="30265" y="195176"/>
                  <a:pt x="30265" y="194951"/>
                </a:cubicBezTo>
                <a:cubicBezTo>
                  <a:pt x="30265" y="194755"/>
                  <a:pt x="30069" y="194586"/>
                  <a:pt x="29872" y="194586"/>
                </a:cubicBezTo>
                <a:close/>
                <a:moveTo>
                  <a:pt x="31837" y="194586"/>
                </a:moveTo>
                <a:cubicBezTo>
                  <a:pt x="31613" y="194586"/>
                  <a:pt x="31444" y="194755"/>
                  <a:pt x="31444" y="194951"/>
                </a:cubicBezTo>
                <a:cubicBezTo>
                  <a:pt x="31444" y="195176"/>
                  <a:pt x="31613" y="195344"/>
                  <a:pt x="31837" y="195344"/>
                </a:cubicBezTo>
                <a:cubicBezTo>
                  <a:pt x="32034" y="195344"/>
                  <a:pt x="32230" y="195176"/>
                  <a:pt x="32230" y="194951"/>
                </a:cubicBezTo>
                <a:cubicBezTo>
                  <a:pt x="32230" y="194755"/>
                  <a:pt x="32034" y="194586"/>
                  <a:pt x="31837" y="194586"/>
                </a:cubicBezTo>
                <a:close/>
                <a:moveTo>
                  <a:pt x="20046" y="196552"/>
                </a:moveTo>
                <a:cubicBezTo>
                  <a:pt x="19821" y="196552"/>
                  <a:pt x="19653" y="196720"/>
                  <a:pt x="19653" y="196917"/>
                </a:cubicBezTo>
                <a:cubicBezTo>
                  <a:pt x="19653" y="197141"/>
                  <a:pt x="19821" y="197310"/>
                  <a:pt x="20046" y="197310"/>
                </a:cubicBezTo>
                <a:cubicBezTo>
                  <a:pt x="20242" y="197310"/>
                  <a:pt x="20411" y="197141"/>
                  <a:pt x="20411" y="196917"/>
                </a:cubicBezTo>
                <a:cubicBezTo>
                  <a:pt x="20411" y="196720"/>
                  <a:pt x="20242" y="196552"/>
                  <a:pt x="20046" y="196552"/>
                </a:cubicBezTo>
                <a:close/>
                <a:moveTo>
                  <a:pt x="22011" y="196552"/>
                </a:moveTo>
                <a:cubicBezTo>
                  <a:pt x="21787" y="196552"/>
                  <a:pt x="21618" y="196720"/>
                  <a:pt x="21618" y="196917"/>
                </a:cubicBezTo>
                <a:cubicBezTo>
                  <a:pt x="21618" y="197141"/>
                  <a:pt x="21787" y="197310"/>
                  <a:pt x="22011" y="197310"/>
                </a:cubicBezTo>
                <a:cubicBezTo>
                  <a:pt x="22208" y="197310"/>
                  <a:pt x="22404" y="197141"/>
                  <a:pt x="22404" y="196917"/>
                </a:cubicBezTo>
                <a:cubicBezTo>
                  <a:pt x="22404" y="196720"/>
                  <a:pt x="22208" y="196552"/>
                  <a:pt x="22011" y="196552"/>
                </a:cubicBezTo>
                <a:close/>
                <a:moveTo>
                  <a:pt x="23976" y="196552"/>
                </a:moveTo>
                <a:cubicBezTo>
                  <a:pt x="23752" y="196552"/>
                  <a:pt x="23583" y="196720"/>
                  <a:pt x="23583" y="196917"/>
                </a:cubicBezTo>
                <a:cubicBezTo>
                  <a:pt x="23583" y="197141"/>
                  <a:pt x="23752" y="197310"/>
                  <a:pt x="23976" y="197310"/>
                </a:cubicBezTo>
                <a:cubicBezTo>
                  <a:pt x="24173" y="197310"/>
                  <a:pt x="24369" y="197141"/>
                  <a:pt x="24369" y="196917"/>
                </a:cubicBezTo>
                <a:cubicBezTo>
                  <a:pt x="24369" y="196720"/>
                  <a:pt x="24173" y="196552"/>
                  <a:pt x="23976" y="196552"/>
                </a:cubicBezTo>
                <a:close/>
                <a:moveTo>
                  <a:pt x="25942" y="196552"/>
                </a:moveTo>
                <a:cubicBezTo>
                  <a:pt x="25717" y="196552"/>
                  <a:pt x="25549" y="196720"/>
                  <a:pt x="25549" y="196917"/>
                </a:cubicBezTo>
                <a:cubicBezTo>
                  <a:pt x="25549" y="197141"/>
                  <a:pt x="25717" y="197310"/>
                  <a:pt x="25942" y="197310"/>
                </a:cubicBezTo>
                <a:cubicBezTo>
                  <a:pt x="26138" y="197310"/>
                  <a:pt x="26335" y="197141"/>
                  <a:pt x="26335" y="196917"/>
                </a:cubicBezTo>
                <a:cubicBezTo>
                  <a:pt x="26335" y="196720"/>
                  <a:pt x="26138" y="196552"/>
                  <a:pt x="25942" y="196552"/>
                </a:cubicBezTo>
                <a:close/>
                <a:moveTo>
                  <a:pt x="27907" y="196552"/>
                </a:moveTo>
                <a:cubicBezTo>
                  <a:pt x="27682" y="196552"/>
                  <a:pt x="27514" y="196720"/>
                  <a:pt x="27514" y="196917"/>
                </a:cubicBezTo>
                <a:cubicBezTo>
                  <a:pt x="27514" y="197141"/>
                  <a:pt x="27682" y="197310"/>
                  <a:pt x="27907" y="197310"/>
                </a:cubicBezTo>
                <a:cubicBezTo>
                  <a:pt x="28103" y="197310"/>
                  <a:pt x="28300" y="197141"/>
                  <a:pt x="28300" y="196917"/>
                </a:cubicBezTo>
                <a:cubicBezTo>
                  <a:pt x="28300" y="196720"/>
                  <a:pt x="28103" y="196552"/>
                  <a:pt x="27907" y="196552"/>
                </a:cubicBezTo>
                <a:close/>
                <a:moveTo>
                  <a:pt x="29872" y="196552"/>
                </a:moveTo>
                <a:cubicBezTo>
                  <a:pt x="29647" y="196552"/>
                  <a:pt x="29479" y="196720"/>
                  <a:pt x="29479" y="196917"/>
                </a:cubicBezTo>
                <a:cubicBezTo>
                  <a:pt x="29479" y="197141"/>
                  <a:pt x="29647" y="197310"/>
                  <a:pt x="29872" y="197310"/>
                </a:cubicBezTo>
                <a:cubicBezTo>
                  <a:pt x="30069" y="197310"/>
                  <a:pt x="30265" y="197141"/>
                  <a:pt x="30265" y="196917"/>
                </a:cubicBezTo>
                <a:cubicBezTo>
                  <a:pt x="30265" y="196720"/>
                  <a:pt x="30069" y="196552"/>
                  <a:pt x="29872" y="196552"/>
                </a:cubicBezTo>
                <a:close/>
                <a:moveTo>
                  <a:pt x="18081" y="198517"/>
                </a:moveTo>
                <a:cubicBezTo>
                  <a:pt x="17856" y="198517"/>
                  <a:pt x="17688" y="198685"/>
                  <a:pt x="17688" y="198882"/>
                </a:cubicBezTo>
                <a:cubicBezTo>
                  <a:pt x="17688" y="199106"/>
                  <a:pt x="17856" y="199275"/>
                  <a:pt x="18081" y="199275"/>
                </a:cubicBezTo>
                <a:cubicBezTo>
                  <a:pt x="18277" y="199275"/>
                  <a:pt x="18474" y="199106"/>
                  <a:pt x="18474" y="198882"/>
                </a:cubicBezTo>
                <a:cubicBezTo>
                  <a:pt x="18474" y="198685"/>
                  <a:pt x="18277" y="198517"/>
                  <a:pt x="18081" y="198517"/>
                </a:cubicBezTo>
                <a:close/>
                <a:moveTo>
                  <a:pt x="20046" y="198517"/>
                </a:moveTo>
                <a:cubicBezTo>
                  <a:pt x="19821" y="198517"/>
                  <a:pt x="19653" y="198685"/>
                  <a:pt x="19653" y="198882"/>
                </a:cubicBezTo>
                <a:cubicBezTo>
                  <a:pt x="19653" y="199106"/>
                  <a:pt x="19821" y="199275"/>
                  <a:pt x="20046" y="199275"/>
                </a:cubicBezTo>
                <a:cubicBezTo>
                  <a:pt x="20242" y="199275"/>
                  <a:pt x="20411" y="199106"/>
                  <a:pt x="20411" y="198882"/>
                </a:cubicBezTo>
                <a:cubicBezTo>
                  <a:pt x="20411" y="198685"/>
                  <a:pt x="20242" y="198517"/>
                  <a:pt x="20046" y="198517"/>
                </a:cubicBezTo>
                <a:close/>
                <a:moveTo>
                  <a:pt x="22011" y="198517"/>
                </a:moveTo>
                <a:cubicBezTo>
                  <a:pt x="21787" y="198517"/>
                  <a:pt x="21618" y="198685"/>
                  <a:pt x="21618" y="198882"/>
                </a:cubicBezTo>
                <a:cubicBezTo>
                  <a:pt x="21618" y="199106"/>
                  <a:pt x="21787" y="199275"/>
                  <a:pt x="22011" y="199275"/>
                </a:cubicBezTo>
                <a:cubicBezTo>
                  <a:pt x="22208" y="199275"/>
                  <a:pt x="22404" y="199106"/>
                  <a:pt x="22404" y="198882"/>
                </a:cubicBezTo>
                <a:cubicBezTo>
                  <a:pt x="22404" y="198685"/>
                  <a:pt x="22208" y="198517"/>
                  <a:pt x="22011" y="198517"/>
                </a:cubicBezTo>
                <a:close/>
                <a:moveTo>
                  <a:pt x="23976" y="198517"/>
                </a:moveTo>
                <a:cubicBezTo>
                  <a:pt x="23752" y="198517"/>
                  <a:pt x="23583" y="198685"/>
                  <a:pt x="23583" y="198882"/>
                </a:cubicBezTo>
                <a:cubicBezTo>
                  <a:pt x="23583" y="199106"/>
                  <a:pt x="23752" y="199275"/>
                  <a:pt x="23976" y="199275"/>
                </a:cubicBezTo>
                <a:cubicBezTo>
                  <a:pt x="24173" y="199275"/>
                  <a:pt x="24369" y="199106"/>
                  <a:pt x="24369" y="198882"/>
                </a:cubicBezTo>
                <a:cubicBezTo>
                  <a:pt x="24369" y="198685"/>
                  <a:pt x="24173" y="198517"/>
                  <a:pt x="23976" y="198517"/>
                </a:cubicBezTo>
                <a:close/>
                <a:moveTo>
                  <a:pt x="25942" y="198517"/>
                </a:moveTo>
                <a:cubicBezTo>
                  <a:pt x="25717" y="198517"/>
                  <a:pt x="25549" y="198685"/>
                  <a:pt x="25549" y="198882"/>
                </a:cubicBezTo>
                <a:cubicBezTo>
                  <a:pt x="25549" y="199106"/>
                  <a:pt x="25717" y="199275"/>
                  <a:pt x="25942" y="199275"/>
                </a:cubicBezTo>
                <a:cubicBezTo>
                  <a:pt x="26138" y="199275"/>
                  <a:pt x="26335" y="199106"/>
                  <a:pt x="26335" y="198882"/>
                </a:cubicBezTo>
                <a:cubicBezTo>
                  <a:pt x="26335" y="198685"/>
                  <a:pt x="26138" y="198517"/>
                  <a:pt x="25942" y="198517"/>
                </a:cubicBezTo>
                <a:close/>
                <a:moveTo>
                  <a:pt x="27907" y="198517"/>
                </a:moveTo>
                <a:cubicBezTo>
                  <a:pt x="27682" y="198517"/>
                  <a:pt x="27514" y="198685"/>
                  <a:pt x="27514" y="198882"/>
                </a:cubicBezTo>
                <a:cubicBezTo>
                  <a:pt x="27514" y="199106"/>
                  <a:pt x="27682" y="199275"/>
                  <a:pt x="27907" y="199275"/>
                </a:cubicBezTo>
                <a:cubicBezTo>
                  <a:pt x="28103" y="199275"/>
                  <a:pt x="28300" y="199106"/>
                  <a:pt x="28300" y="198882"/>
                </a:cubicBezTo>
                <a:cubicBezTo>
                  <a:pt x="28300" y="198685"/>
                  <a:pt x="28103" y="198517"/>
                  <a:pt x="27907" y="198517"/>
                </a:cubicBezTo>
                <a:close/>
                <a:moveTo>
                  <a:pt x="29872" y="198517"/>
                </a:moveTo>
                <a:cubicBezTo>
                  <a:pt x="29647" y="198517"/>
                  <a:pt x="29479" y="198685"/>
                  <a:pt x="29479" y="198882"/>
                </a:cubicBezTo>
                <a:cubicBezTo>
                  <a:pt x="29479" y="199106"/>
                  <a:pt x="29647" y="199275"/>
                  <a:pt x="29872" y="199275"/>
                </a:cubicBezTo>
                <a:cubicBezTo>
                  <a:pt x="30069" y="199275"/>
                  <a:pt x="30265" y="199106"/>
                  <a:pt x="30265" y="198882"/>
                </a:cubicBezTo>
                <a:cubicBezTo>
                  <a:pt x="30265" y="198685"/>
                  <a:pt x="30069" y="198517"/>
                  <a:pt x="29872" y="198517"/>
                </a:cubicBezTo>
                <a:close/>
                <a:moveTo>
                  <a:pt x="16115" y="200454"/>
                </a:moveTo>
                <a:cubicBezTo>
                  <a:pt x="15891" y="200454"/>
                  <a:pt x="15722" y="200651"/>
                  <a:pt x="15722" y="200847"/>
                </a:cubicBezTo>
                <a:cubicBezTo>
                  <a:pt x="15722" y="201072"/>
                  <a:pt x="15891" y="201240"/>
                  <a:pt x="16115" y="201240"/>
                </a:cubicBezTo>
                <a:cubicBezTo>
                  <a:pt x="16312" y="201240"/>
                  <a:pt x="16509" y="201072"/>
                  <a:pt x="16509" y="200847"/>
                </a:cubicBezTo>
                <a:cubicBezTo>
                  <a:pt x="16509" y="200651"/>
                  <a:pt x="16312" y="200454"/>
                  <a:pt x="16115" y="200454"/>
                </a:cubicBezTo>
                <a:close/>
                <a:moveTo>
                  <a:pt x="18081" y="200454"/>
                </a:moveTo>
                <a:cubicBezTo>
                  <a:pt x="17856" y="200454"/>
                  <a:pt x="17688" y="200651"/>
                  <a:pt x="17688" y="200847"/>
                </a:cubicBezTo>
                <a:cubicBezTo>
                  <a:pt x="17688" y="201072"/>
                  <a:pt x="17856" y="201240"/>
                  <a:pt x="18081" y="201240"/>
                </a:cubicBezTo>
                <a:cubicBezTo>
                  <a:pt x="18277" y="201240"/>
                  <a:pt x="18474" y="201072"/>
                  <a:pt x="18474" y="200847"/>
                </a:cubicBezTo>
                <a:cubicBezTo>
                  <a:pt x="18474" y="200651"/>
                  <a:pt x="18277" y="200454"/>
                  <a:pt x="18081" y="200454"/>
                </a:cubicBezTo>
                <a:close/>
                <a:moveTo>
                  <a:pt x="20046" y="200454"/>
                </a:moveTo>
                <a:cubicBezTo>
                  <a:pt x="19821" y="200454"/>
                  <a:pt x="19653" y="200651"/>
                  <a:pt x="19653" y="200847"/>
                </a:cubicBezTo>
                <a:cubicBezTo>
                  <a:pt x="19653" y="201072"/>
                  <a:pt x="19821" y="201240"/>
                  <a:pt x="20046" y="201240"/>
                </a:cubicBezTo>
                <a:cubicBezTo>
                  <a:pt x="20242" y="201240"/>
                  <a:pt x="20411" y="201072"/>
                  <a:pt x="20411" y="200847"/>
                </a:cubicBezTo>
                <a:cubicBezTo>
                  <a:pt x="20411" y="200651"/>
                  <a:pt x="20242" y="200454"/>
                  <a:pt x="20046" y="200454"/>
                </a:cubicBezTo>
                <a:close/>
                <a:moveTo>
                  <a:pt x="22011" y="200454"/>
                </a:moveTo>
                <a:cubicBezTo>
                  <a:pt x="21787" y="200482"/>
                  <a:pt x="21618" y="200651"/>
                  <a:pt x="21618" y="200847"/>
                </a:cubicBezTo>
                <a:cubicBezTo>
                  <a:pt x="21618" y="201072"/>
                  <a:pt x="21787" y="201240"/>
                  <a:pt x="22011" y="201240"/>
                </a:cubicBezTo>
                <a:cubicBezTo>
                  <a:pt x="22208" y="201240"/>
                  <a:pt x="22404" y="201072"/>
                  <a:pt x="22404" y="200847"/>
                </a:cubicBezTo>
                <a:cubicBezTo>
                  <a:pt x="22404" y="200651"/>
                  <a:pt x="22208" y="200454"/>
                  <a:pt x="22011" y="200454"/>
                </a:cubicBezTo>
                <a:close/>
                <a:moveTo>
                  <a:pt x="23976" y="200454"/>
                </a:moveTo>
                <a:cubicBezTo>
                  <a:pt x="23752" y="200482"/>
                  <a:pt x="23583" y="200651"/>
                  <a:pt x="23583" y="200847"/>
                </a:cubicBezTo>
                <a:cubicBezTo>
                  <a:pt x="23583" y="201072"/>
                  <a:pt x="23752" y="201240"/>
                  <a:pt x="23976" y="201240"/>
                </a:cubicBezTo>
                <a:cubicBezTo>
                  <a:pt x="24173" y="201240"/>
                  <a:pt x="24369" y="201072"/>
                  <a:pt x="24369" y="200847"/>
                </a:cubicBezTo>
                <a:cubicBezTo>
                  <a:pt x="24369" y="200651"/>
                  <a:pt x="24173" y="200454"/>
                  <a:pt x="23976" y="200454"/>
                </a:cubicBezTo>
                <a:close/>
                <a:moveTo>
                  <a:pt x="25942" y="200454"/>
                </a:moveTo>
                <a:cubicBezTo>
                  <a:pt x="25717" y="200482"/>
                  <a:pt x="25549" y="200651"/>
                  <a:pt x="25549" y="200847"/>
                </a:cubicBezTo>
                <a:cubicBezTo>
                  <a:pt x="25549" y="201072"/>
                  <a:pt x="25717" y="201240"/>
                  <a:pt x="25942" y="201240"/>
                </a:cubicBezTo>
                <a:cubicBezTo>
                  <a:pt x="26138" y="201240"/>
                  <a:pt x="26335" y="201072"/>
                  <a:pt x="26335" y="200847"/>
                </a:cubicBezTo>
                <a:cubicBezTo>
                  <a:pt x="26335" y="200651"/>
                  <a:pt x="26138" y="200454"/>
                  <a:pt x="25942" y="200454"/>
                </a:cubicBezTo>
                <a:close/>
                <a:moveTo>
                  <a:pt x="27907" y="200454"/>
                </a:moveTo>
                <a:cubicBezTo>
                  <a:pt x="27682" y="200482"/>
                  <a:pt x="27514" y="200651"/>
                  <a:pt x="27514" y="200847"/>
                </a:cubicBezTo>
                <a:cubicBezTo>
                  <a:pt x="27514" y="201072"/>
                  <a:pt x="27682" y="201240"/>
                  <a:pt x="27907" y="201240"/>
                </a:cubicBezTo>
                <a:cubicBezTo>
                  <a:pt x="28103" y="201240"/>
                  <a:pt x="28300" y="201072"/>
                  <a:pt x="28300" y="200847"/>
                </a:cubicBezTo>
                <a:cubicBezTo>
                  <a:pt x="28300" y="200651"/>
                  <a:pt x="28103" y="200454"/>
                  <a:pt x="27907" y="200454"/>
                </a:cubicBezTo>
                <a:close/>
                <a:moveTo>
                  <a:pt x="16115" y="202419"/>
                </a:moveTo>
                <a:cubicBezTo>
                  <a:pt x="15891" y="202419"/>
                  <a:pt x="15722" y="202616"/>
                  <a:pt x="15722" y="202812"/>
                </a:cubicBezTo>
                <a:cubicBezTo>
                  <a:pt x="15722" y="203037"/>
                  <a:pt x="15891" y="203205"/>
                  <a:pt x="16115" y="203205"/>
                </a:cubicBezTo>
                <a:cubicBezTo>
                  <a:pt x="16312" y="203205"/>
                  <a:pt x="16509" y="203037"/>
                  <a:pt x="16509" y="202812"/>
                </a:cubicBezTo>
                <a:cubicBezTo>
                  <a:pt x="16509" y="202616"/>
                  <a:pt x="16312" y="202419"/>
                  <a:pt x="16115" y="202419"/>
                </a:cubicBezTo>
                <a:close/>
                <a:moveTo>
                  <a:pt x="18081" y="202419"/>
                </a:moveTo>
                <a:cubicBezTo>
                  <a:pt x="17856" y="202419"/>
                  <a:pt x="17688" y="202616"/>
                  <a:pt x="17688" y="202812"/>
                </a:cubicBezTo>
                <a:cubicBezTo>
                  <a:pt x="17688" y="203037"/>
                  <a:pt x="17856" y="203205"/>
                  <a:pt x="18081" y="203205"/>
                </a:cubicBezTo>
                <a:cubicBezTo>
                  <a:pt x="18277" y="203205"/>
                  <a:pt x="18474" y="203037"/>
                  <a:pt x="18474" y="202812"/>
                </a:cubicBezTo>
                <a:cubicBezTo>
                  <a:pt x="18474" y="202616"/>
                  <a:pt x="18277" y="202419"/>
                  <a:pt x="18081" y="202419"/>
                </a:cubicBezTo>
                <a:close/>
                <a:moveTo>
                  <a:pt x="20046" y="202419"/>
                </a:moveTo>
                <a:cubicBezTo>
                  <a:pt x="19821" y="202419"/>
                  <a:pt x="19653" y="202616"/>
                  <a:pt x="19653" y="202812"/>
                </a:cubicBezTo>
                <a:cubicBezTo>
                  <a:pt x="19653" y="203037"/>
                  <a:pt x="19821" y="203205"/>
                  <a:pt x="20046" y="203205"/>
                </a:cubicBezTo>
                <a:cubicBezTo>
                  <a:pt x="20242" y="203205"/>
                  <a:pt x="20411" y="203037"/>
                  <a:pt x="20411" y="202812"/>
                </a:cubicBezTo>
                <a:cubicBezTo>
                  <a:pt x="20411" y="202616"/>
                  <a:pt x="20242" y="202419"/>
                  <a:pt x="20046" y="202419"/>
                </a:cubicBezTo>
                <a:close/>
                <a:moveTo>
                  <a:pt x="22011" y="202419"/>
                </a:moveTo>
                <a:cubicBezTo>
                  <a:pt x="21787" y="202419"/>
                  <a:pt x="21618" y="202616"/>
                  <a:pt x="21618" y="202812"/>
                </a:cubicBezTo>
                <a:cubicBezTo>
                  <a:pt x="21618" y="203037"/>
                  <a:pt x="21787" y="203205"/>
                  <a:pt x="22011" y="203205"/>
                </a:cubicBezTo>
                <a:cubicBezTo>
                  <a:pt x="22208" y="203205"/>
                  <a:pt x="22404" y="203037"/>
                  <a:pt x="22404" y="202812"/>
                </a:cubicBezTo>
                <a:cubicBezTo>
                  <a:pt x="22404" y="202616"/>
                  <a:pt x="22208" y="202419"/>
                  <a:pt x="22011" y="202419"/>
                </a:cubicBezTo>
                <a:close/>
                <a:moveTo>
                  <a:pt x="23976" y="202419"/>
                </a:moveTo>
                <a:cubicBezTo>
                  <a:pt x="23752" y="202419"/>
                  <a:pt x="23583" y="202616"/>
                  <a:pt x="23583" y="202812"/>
                </a:cubicBezTo>
                <a:cubicBezTo>
                  <a:pt x="23583" y="203037"/>
                  <a:pt x="23752" y="203205"/>
                  <a:pt x="23976" y="203205"/>
                </a:cubicBezTo>
                <a:cubicBezTo>
                  <a:pt x="24173" y="203205"/>
                  <a:pt x="24369" y="203037"/>
                  <a:pt x="24369" y="202812"/>
                </a:cubicBezTo>
                <a:cubicBezTo>
                  <a:pt x="24369" y="202616"/>
                  <a:pt x="24173" y="202419"/>
                  <a:pt x="23976" y="202419"/>
                </a:cubicBezTo>
                <a:close/>
                <a:moveTo>
                  <a:pt x="25942" y="202419"/>
                </a:moveTo>
                <a:cubicBezTo>
                  <a:pt x="25717" y="202419"/>
                  <a:pt x="25549" y="202616"/>
                  <a:pt x="25549" y="202812"/>
                </a:cubicBezTo>
                <a:cubicBezTo>
                  <a:pt x="25549" y="203037"/>
                  <a:pt x="25717" y="203205"/>
                  <a:pt x="25942" y="203205"/>
                </a:cubicBezTo>
                <a:cubicBezTo>
                  <a:pt x="26138" y="203205"/>
                  <a:pt x="26335" y="203037"/>
                  <a:pt x="26335" y="202812"/>
                </a:cubicBezTo>
                <a:cubicBezTo>
                  <a:pt x="26335" y="202616"/>
                  <a:pt x="26138" y="202419"/>
                  <a:pt x="25942" y="202419"/>
                </a:cubicBezTo>
                <a:close/>
                <a:moveTo>
                  <a:pt x="12185" y="204413"/>
                </a:moveTo>
                <a:cubicBezTo>
                  <a:pt x="11960" y="204413"/>
                  <a:pt x="11792" y="204581"/>
                  <a:pt x="11792" y="204778"/>
                </a:cubicBezTo>
                <a:cubicBezTo>
                  <a:pt x="11792" y="205002"/>
                  <a:pt x="11960" y="205171"/>
                  <a:pt x="12185" y="205171"/>
                </a:cubicBezTo>
                <a:cubicBezTo>
                  <a:pt x="12382" y="205171"/>
                  <a:pt x="12578" y="205002"/>
                  <a:pt x="12578" y="204778"/>
                </a:cubicBezTo>
                <a:cubicBezTo>
                  <a:pt x="12578" y="204581"/>
                  <a:pt x="12382" y="204413"/>
                  <a:pt x="12185" y="204413"/>
                </a:cubicBezTo>
                <a:close/>
                <a:moveTo>
                  <a:pt x="14150" y="204413"/>
                </a:moveTo>
                <a:cubicBezTo>
                  <a:pt x="13926" y="204413"/>
                  <a:pt x="13757" y="204581"/>
                  <a:pt x="13757" y="204778"/>
                </a:cubicBezTo>
                <a:cubicBezTo>
                  <a:pt x="13757" y="205002"/>
                  <a:pt x="13926" y="205171"/>
                  <a:pt x="14150" y="205171"/>
                </a:cubicBezTo>
                <a:cubicBezTo>
                  <a:pt x="14347" y="205171"/>
                  <a:pt x="14543" y="205002"/>
                  <a:pt x="14543" y="204778"/>
                </a:cubicBezTo>
                <a:cubicBezTo>
                  <a:pt x="14543" y="204581"/>
                  <a:pt x="14347" y="204413"/>
                  <a:pt x="14150" y="204413"/>
                </a:cubicBezTo>
                <a:close/>
                <a:moveTo>
                  <a:pt x="16115" y="204413"/>
                </a:moveTo>
                <a:cubicBezTo>
                  <a:pt x="15891" y="204413"/>
                  <a:pt x="15722" y="204581"/>
                  <a:pt x="15722" y="204778"/>
                </a:cubicBezTo>
                <a:cubicBezTo>
                  <a:pt x="15722" y="205002"/>
                  <a:pt x="15891" y="205171"/>
                  <a:pt x="16115" y="205171"/>
                </a:cubicBezTo>
                <a:cubicBezTo>
                  <a:pt x="16312" y="205171"/>
                  <a:pt x="16509" y="205002"/>
                  <a:pt x="16509" y="204778"/>
                </a:cubicBezTo>
                <a:cubicBezTo>
                  <a:pt x="16509" y="204581"/>
                  <a:pt x="16312" y="204413"/>
                  <a:pt x="16115" y="204413"/>
                </a:cubicBezTo>
                <a:close/>
                <a:moveTo>
                  <a:pt x="18081" y="204413"/>
                </a:moveTo>
                <a:cubicBezTo>
                  <a:pt x="17856" y="204413"/>
                  <a:pt x="17688" y="204581"/>
                  <a:pt x="17688" y="204778"/>
                </a:cubicBezTo>
                <a:cubicBezTo>
                  <a:pt x="17688" y="205002"/>
                  <a:pt x="17856" y="205171"/>
                  <a:pt x="18081" y="205171"/>
                </a:cubicBezTo>
                <a:cubicBezTo>
                  <a:pt x="18277" y="205171"/>
                  <a:pt x="18474" y="205002"/>
                  <a:pt x="18474" y="204778"/>
                </a:cubicBezTo>
                <a:cubicBezTo>
                  <a:pt x="18474" y="204581"/>
                  <a:pt x="18277" y="204413"/>
                  <a:pt x="18081" y="204413"/>
                </a:cubicBezTo>
                <a:close/>
                <a:moveTo>
                  <a:pt x="20046" y="204413"/>
                </a:moveTo>
                <a:cubicBezTo>
                  <a:pt x="19821" y="204413"/>
                  <a:pt x="19653" y="204581"/>
                  <a:pt x="19653" y="204778"/>
                </a:cubicBezTo>
                <a:cubicBezTo>
                  <a:pt x="19653" y="205002"/>
                  <a:pt x="19821" y="205171"/>
                  <a:pt x="20046" y="205171"/>
                </a:cubicBezTo>
                <a:cubicBezTo>
                  <a:pt x="20242" y="205171"/>
                  <a:pt x="20411" y="205002"/>
                  <a:pt x="20411" y="204778"/>
                </a:cubicBezTo>
                <a:cubicBezTo>
                  <a:pt x="20411" y="204581"/>
                  <a:pt x="20242" y="204413"/>
                  <a:pt x="20046" y="204413"/>
                </a:cubicBezTo>
                <a:close/>
                <a:moveTo>
                  <a:pt x="22011" y="204413"/>
                </a:moveTo>
                <a:cubicBezTo>
                  <a:pt x="21787" y="204413"/>
                  <a:pt x="21618" y="204581"/>
                  <a:pt x="21618" y="204778"/>
                </a:cubicBezTo>
                <a:cubicBezTo>
                  <a:pt x="21618" y="205002"/>
                  <a:pt x="21787" y="205171"/>
                  <a:pt x="22011" y="205171"/>
                </a:cubicBezTo>
                <a:cubicBezTo>
                  <a:pt x="22208" y="205171"/>
                  <a:pt x="22404" y="205002"/>
                  <a:pt x="22404" y="204778"/>
                </a:cubicBezTo>
                <a:cubicBezTo>
                  <a:pt x="22404" y="204581"/>
                  <a:pt x="22208" y="204413"/>
                  <a:pt x="22011" y="204413"/>
                </a:cubicBezTo>
                <a:close/>
                <a:moveTo>
                  <a:pt x="23976" y="204413"/>
                </a:moveTo>
                <a:cubicBezTo>
                  <a:pt x="23752" y="204413"/>
                  <a:pt x="23583" y="204581"/>
                  <a:pt x="23583" y="204778"/>
                </a:cubicBezTo>
                <a:cubicBezTo>
                  <a:pt x="23583" y="205002"/>
                  <a:pt x="23752" y="205171"/>
                  <a:pt x="23976" y="205171"/>
                </a:cubicBezTo>
                <a:cubicBezTo>
                  <a:pt x="24173" y="205171"/>
                  <a:pt x="24369" y="205002"/>
                  <a:pt x="24369" y="204778"/>
                </a:cubicBezTo>
                <a:cubicBezTo>
                  <a:pt x="24369" y="204581"/>
                  <a:pt x="24173" y="204413"/>
                  <a:pt x="23976" y="204413"/>
                </a:cubicBezTo>
                <a:close/>
                <a:moveTo>
                  <a:pt x="10220" y="206378"/>
                </a:moveTo>
                <a:cubicBezTo>
                  <a:pt x="9995" y="206378"/>
                  <a:pt x="9827" y="206546"/>
                  <a:pt x="9827" y="206743"/>
                </a:cubicBezTo>
                <a:cubicBezTo>
                  <a:pt x="9827" y="206967"/>
                  <a:pt x="9995" y="207136"/>
                  <a:pt x="10220" y="207136"/>
                </a:cubicBezTo>
                <a:cubicBezTo>
                  <a:pt x="10416" y="207136"/>
                  <a:pt x="10585" y="206967"/>
                  <a:pt x="10585" y="206743"/>
                </a:cubicBezTo>
                <a:cubicBezTo>
                  <a:pt x="10585" y="206546"/>
                  <a:pt x="10416" y="206378"/>
                  <a:pt x="10220" y="206378"/>
                </a:cubicBezTo>
                <a:close/>
                <a:moveTo>
                  <a:pt x="12185" y="206378"/>
                </a:moveTo>
                <a:cubicBezTo>
                  <a:pt x="11960" y="206378"/>
                  <a:pt x="11792" y="206546"/>
                  <a:pt x="11792" y="206743"/>
                </a:cubicBezTo>
                <a:cubicBezTo>
                  <a:pt x="11792" y="206967"/>
                  <a:pt x="11960" y="207136"/>
                  <a:pt x="12185" y="207136"/>
                </a:cubicBezTo>
                <a:cubicBezTo>
                  <a:pt x="12382" y="207136"/>
                  <a:pt x="12578" y="206967"/>
                  <a:pt x="12578" y="206743"/>
                </a:cubicBezTo>
                <a:cubicBezTo>
                  <a:pt x="12578" y="206546"/>
                  <a:pt x="12382" y="206378"/>
                  <a:pt x="12185" y="206378"/>
                </a:cubicBezTo>
                <a:close/>
                <a:moveTo>
                  <a:pt x="14150" y="206378"/>
                </a:moveTo>
                <a:cubicBezTo>
                  <a:pt x="13926" y="206378"/>
                  <a:pt x="13757" y="206546"/>
                  <a:pt x="13757" y="206743"/>
                </a:cubicBezTo>
                <a:cubicBezTo>
                  <a:pt x="13757" y="206967"/>
                  <a:pt x="13926" y="207136"/>
                  <a:pt x="14150" y="207136"/>
                </a:cubicBezTo>
                <a:cubicBezTo>
                  <a:pt x="14347" y="207136"/>
                  <a:pt x="14543" y="206967"/>
                  <a:pt x="14543" y="206743"/>
                </a:cubicBezTo>
                <a:cubicBezTo>
                  <a:pt x="14543" y="206546"/>
                  <a:pt x="14347" y="206378"/>
                  <a:pt x="14150" y="206378"/>
                </a:cubicBezTo>
                <a:close/>
                <a:moveTo>
                  <a:pt x="16115" y="206378"/>
                </a:moveTo>
                <a:cubicBezTo>
                  <a:pt x="15891" y="206378"/>
                  <a:pt x="15722" y="206546"/>
                  <a:pt x="15722" y="206743"/>
                </a:cubicBezTo>
                <a:cubicBezTo>
                  <a:pt x="15722" y="206967"/>
                  <a:pt x="15891" y="207136"/>
                  <a:pt x="16115" y="207136"/>
                </a:cubicBezTo>
                <a:cubicBezTo>
                  <a:pt x="16312" y="207136"/>
                  <a:pt x="16509" y="206967"/>
                  <a:pt x="16509" y="206743"/>
                </a:cubicBezTo>
                <a:cubicBezTo>
                  <a:pt x="16509" y="206546"/>
                  <a:pt x="16312" y="206378"/>
                  <a:pt x="16115" y="206378"/>
                </a:cubicBezTo>
                <a:close/>
                <a:moveTo>
                  <a:pt x="18081" y="206378"/>
                </a:moveTo>
                <a:cubicBezTo>
                  <a:pt x="17856" y="206378"/>
                  <a:pt x="17688" y="206546"/>
                  <a:pt x="17688" y="206743"/>
                </a:cubicBezTo>
                <a:cubicBezTo>
                  <a:pt x="17688" y="206967"/>
                  <a:pt x="17856" y="207136"/>
                  <a:pt x="18081" y="207136"/>
                </a:cubicBezTo>
                <a:cubicBezTo>
                  <a:pt x="18277" y="207136"/>
                  <a:pt x="18474" y="206967"/>
                  <a:pt x="18474" y="206743"/>
                </a:cubicBezTo>
                <a:cubicBezTo>
                  <a:pt x="18474" y="206546"/>
                  <a:pt x="18277" y="206378"/>
                  <a:pt x="18081" y="206378"/>
                </a:cubicBezTo>
                <a:close/>
                <a:moveTo>
                  <a:pt x="20046" y="206378"/>
                </a:moveTo>
                <a:cubicBezTo>
                  <a:pt x="19821" y="206378"/>
                  <a:pt x="19653" y="206546"/>
                  <a:pt x="19653" y="206743"/>
                </a:cubicBezTo>
                <a:cubicBezTo>
                  <a:pt x="19653" y="206967"/>
                  <a:pt x="19821" y="207136"/>
                  <a:pt x="20046" y="207136"/>
                </a:cubicBezTo>
                <a:cubicBezTo>
                  <a:pt x="20242" y="207136"/>
                  <a:pt x="20411" y="206967"/>
                  <a:pt x="20411" y="206743"/>
                </a:cubicBezTo>
                <a:cubicBezTo>
                  <a:pt x="20411" y="206546"/>
                  <a:pt x="20242" y="206378"/>
                  <a:pt x="20046" y="206378"/>
                </a:cubicBezTo>
                <a:close/>
                <a:moveTo>
                  <a:pt x="22011" y="206378"/>
                </a:moveTo>
                <a:cubicBezTo>
                  <a:pt x="21787" y="206378"/>
                  <a:pt x="21618" y="206546"/>
                  <a:pt x="21618" y="206743"/>
                </a:cubicBezTo>
                <a:cubicBezTo>
                  <a:pt x="21618" y="206967"/>
                  <a:pt x="21787" y="207136"/>
                  <a:pt x="22011" y="207136"/>
                </a:cubicBezTo>
                <a:cubicBezTo>
                  <a:pt x="22208" y="207136"/>
                  <a:pt x="22404" y="206967"/>
                  <a:pt x="22404" y="206743"/>
                </a:cubicBezTo>
                <a:cubicBezTo>
                  <a:pt x="22404" y="206546"/>
                  <a:pt x="22208" y="206378"/>
                  <a:pt x="22011" y="206378"/>
                </a:cubicBezTo>
                <a:close/>
                <a:moveTo>
                  <a:pt x="8255" y="208343"/>
                </a:moveTo>
                <a:cubicBezTo>
                  <a:pt x="8030" y="208343"/>
                  <a:pt x="7862" y="208511"/>
                  <a:pt x="7862" y="208708"/>
                </a:cubicBezTo>
                <a:cubicBezTo>
                  <a:pt x="7862" y="208933"/>
                  <a:pt x="8030" y="209101"/>
                  <a:pt x="8255" y="209101"/>
                </a:cubicBezTo>
                <a:cubicBezTo>
                  <a:pt x="8451" y="209101"/>
                  <a:pt x="8648" y="208933"/>
                  <a:pt x="8648" y="208708"/>
                </a:cubicBezTo>
                <a:cubicBezTo>
                  <a:pt x="8648" y="208511"/>
                  <a:pt x="8451" y="208343"/>
                  <a:pt x="8255" y="208343"/>
                </a:cubicBezTo>
                <a:close/>
                <a:moveTo>
                  <a:pt x="10220" y="208343"/>
                </a:moveTo>
                <a:cubicBezTo>
                  <a:pt x="9995" y="208343"/>
                  <a:pt x="9827" y="208511"/>
                  <a:pt x="9827" y="208708"/>
                </a:cubicBezTo>
                <a:cubicBezTo>
                  <a:pt x="9827" y="208933"/>
                  <a:pt x="9995" y="209101"/>
                  <a:pt x="10220" y="209101"/>
                </a:cubicBezTo>
                <a:cubicBezTo>
                  <a:pt x="10416" y="209101"/>
                  <a:pt x="10585" y="208933"/>
                  <a:pt x="10585" y="208708"/>
                </a:cubicBezTo>
                <a:cubicBezTo>
                  <a:pt x="10585" y="208511"/>
                  <a:pt x="10416" y="208343"/>
                  <a:pt x="10220" y="208343"/>
                </a:cubicBezTo>
                <a:close/>
                <a:moveTo>
                  <a:pt x="12185" y="208343"/>
                </a:moveTo>
                <a:cubicBezTo>
                  <a:pt x="11960" y="208343"/>
                  <a:pt x="11792" y="208511"/>
                  <a:pt x="11792" y="208708"/>
                </a:cubicBezTo>
                <a:cubicBezTo>
                  <a:pt x="11792" y="208933"/>
                  <a:pt x="11960" y="209101"/>
                  <a:pt x="12185" y="209101"/>
                </a:cubicBezTo>
                <a:cubicBezTo>
                  <a:pt x="12382" y="209101"/>
                  <a:pt x="12578" y="208933"/>
                  <a:pt x="12578" y="208708"/>
                </a:cubicBezTo>
                <a:cubicBezTo>
                  <a:pt x="12578" y="208511"/>
                  <a:pt x="12382" y="208343"/>
                  <a:pt x="12185" y="208343"/>
                </a:cubicBezTo>
                <a:close/>
                <a:moveTo>
                  <a:pt x="14150" y="208343"/>
                </a:moveTo>
                <a:cubicBezTo>
                  <a:pt x="13926" y="208343"/>
                  <a:pt x="13757" y="208511"/>
                  <a:pt x="13757" y="208708"/>
                </a:cubicBezTo>
                <a:cubicBezTo>
                  <a:pt x="13757" y="208933"/>
                  <a:pt x="13926" y="209101"/>
                  <a:pt x="14150" y="209101"/>
                </a:cubicBezTo>
                <a:cubicBezTo>
                  <a:pt x="14347" y="209101"/>
                  <a:pt x="14543" y="208933"/>
                  <a:pt x="14543" y="208708"/>
                </a:cubicBezTo>
                <a:cubicBezTo>
                  <a:pt x="14543" y="208511"/>
                  <a:pt x="14347" y="208343"/>
                  <a:pt x="14150" y="208343"/>
                </a:cubicBezTo>
                <a:close/>
                <a:moveTo>
                  <a:pt x="16115" y="208343"/>
                </a:moveTo>
                <a:cubicBezTo>
                  <a:pt x="15891" y="208343"/>
                  <a:pt x="15722" y="208511"/>
                  <a:pt x="15722" y="208708"/>
                </a:cubicBezTo>
                <a:cubicBezTo>
                  <a:pt x="15722" y="208933"/>
                  <a:pt x="15891" y="209101"/>
                  <a:pt x="16115" y="209101"/>
                </a:cubicBezTo>
                <a:cubicBezTo>
                  <a:pt x="16312" y="209101"/>
                  <a:pt x="16509" y="208933"/>
                  <a:pt x="16509" y="208708"/>
                </a:cubicBezTo>
                <a:cubicBezTo>
                  <a:pt x="16509" y="208511"/>
                  <a:pt x="16312" y="208343"/>
                  <a:pt x="16115" y="208343"/>
                </a:cubicBezTo>
                <a:close/>
                <a:moveTo>
                  <a:pt x="18081" y="208343"/>
                </a:moveTo>
                <a:cubicBezTo>
                  <a:pt x="17856" y="208343"/>
                  <a:pt x="17688" y="208511"/>
                  <a:pt x="17688" y="208708"/>
                </a:cubicBezTo>
                <a:cubicBezTo>
                  <a:pt x="17688" y="208933"/>
                  <a:pt x="17856" y="209101"/>
                  <a:pt x="18081" y="209101"/>
                </a:cubicBezTo>
                <a:cubicBezTo>
                  <a:pt x="18277" y="209101"/>
                  <a:pt x="18474" y="208933"/>
                  <a:pt x="18474" y="208708"/>
                </a:cubicBezTo>
                <a:cubicBezTo>
                  <a:pt x="18474" y="208511"/>
                  <a:pt x="18277" y="208343"/>
                  <a:pt x="18081" y="208343"/>
                </a:cubicBezTo>
                <a:close/>
                <a:moveTo>
                  <a:pt x="20046" y="208343"/>
                </a:moveTo>
                <a:cubicBezTo>
                  <a:pt x="19821" y="208343"/>
                  <a:pt x="19653" y="208511"/>
                  <a:pt x="19653" y="208708"/>
                </a:cubicBezTo>
                <a:cubicBezTo>
                  <a:pt x="19653" y="208933"/>
                  <a:pt x="19821" y="209101"/>
                  <a:pt x="20046" y="209101"/>
                </a:cubicBezTo>
                <a:cubicBezTo>
                  <a:pt x="20242" y="209101"/>
                  <a:pt x="20411" y="208933"/>
                  <a:pt x="20411" y="208708"/>
                </a:cubicBezTo>
                <a:cubicBezTo>
                  <a:pt x="20411" y="208511"/>
                  <a:pt x="20242" y="208343"/>
                  <a:pt x="20046" y="208343"/>
                </a:cubicBezTo>
                <a:close/>
                <a:moveTo>
                  <a:pt x="6289" y="210280"/>
                </a:moveTo>
                <a:cubicBezTo>
                  <a:pt x="6065" y="210308"/>
                  <a:pt x="5896" y="210477"/>
                  <a:pt x="5896" y="210673"/>
                </a:cubicBezTo>
                <a:cubicBezTo>
                  <a:pt x="5896" y="210898"/>
                  <a:pt x="6065" y="211066"/>
                  <a:pt x="6289" y="211066"/>
                </a:cubicBezTo>
                <a:cubicBezTo>
                  <a:pt x="6486" y="211066"/>
                  <a:pt x="6682" y="210898"/>
                  <a:pt x="6682" y="210673"/>
                </a:cubicBezTo>
                <a:cubicBezTo>
                  <a:pt x="6682" y="210477"/>
                  <a:pt x="6486" y="210280"/>
                  <a:pt x="6289" y="210280"/>
                </a:cubicBezTo>
                <a:close/>
                <a:moveTo>
                  <a:pt x="8255" y="210280"/>
                </a:moveTo>
                <a:cubicBezTo>
                  <a:pt x="8030" y="210308"/>
                  <a:pt x="7862" y="210477"/>
                  <a:pt x="7862" y="210673"/>
                </a:cubicBezTo>
                <a:cubicBezTo>
                  <a:pt x="7862" y="210898"/>
                  <a:pt x="8030" y="211066"/>
                  <a:pt x="8255" y="211066"/>
                </a:cubicBezTo>
                <a:cubicBezTo>
                  <a:pt x="8451" y="211066"/>
                  <a:pt x="8648" y="210898"/>
                  <a:pt x="8648" y="210673"/>
                </a:cubicBezTo>
                <a:cubicBezTo>
                  <a:pt x="8648" y="210477"/>
                  <a:pt x="8451" y="210280"/>
                  <a:pt x="8255" y="210280"/>
                </a:cubicBezTo>
                <a:close/>
                <a:moveTo>
                  <a:pt x="10220" y="210280"/>
                </a:moveTo>
                <a:cubicBezTo>
                  <a:pt x="9995" y="210308"/>
                  <a:pt x="9827" y="210477"/>
                  <a:pt x="9827" y="210673"/>
                </a:cubicBezTo>
                <a:cubicBezTo>
                  <a:pt x="9827" y="210898"/>
                  <a:pt x="9995" y="211066"/>
                  <a:pt x="10220" y="211066"/>
                </a:cubicBezTo>
                <a:cubicBezTo>
                  <a:pt x="10416" y="211066"/>
                  <a:pt x="10585" y="210898"/>
                  <a:pt x="10585" y="210673"/>
                </a:cubicBezTo>
                <a:cubicBezTo>
                  <a:pt x="10585" y="210477"/>
                  <a:pt x="10416" y="210280"/>
                  <a:pt x="10220" y="210280"/>
                </a:cubicBezTo>
                <a:close/>
                <a:moveTo>
                  <a:pt x="12185" y="210280"/>
                </a:moveTo>
                <a:cubicBezTo>
                  <a:pt x="11960" y="210280"/>
                  <a:pt x="11792" y="210477"/>
                  <a:pt x="11792" y="210673"/>
                </a:cubicBezTo>
                <a:cubicBezTo>
                  <a:pt x="11792" y="210898"/>
                  <a:pt x="11960" y="211066"/>
                  <a:pt x="12185" y="211066"/>
                </a:cubicBezTo>
                <a:cubicBezTo>
                  <a:pt x="12382" y="211066"/>
                  <a:pt x="12578" y="210898"/>
                  <a:pt x="12578" y="210673"/>
                </a:cubicBezTo>
                <a:cubicBezTo>
                  <a:pt x="12578" y="210477"/>
                  <a:pt x="12382" y="210280"/>
                  <a:pt x="12185" y="210280"/>
                </a:cubicBezTo>
                <a:close/>
                <a:moveTo>
                  <a:pt x="14150" y="210280"/>
                </a:moveTo>
                <a:cubicBezTo>
                  <a:pt x="13926" y="210308"/>
                  <a:pt x="13757" y="210477"/>
                  <a:pt x="13757" y="210673"/>
                </a:cubicBezTo>
                <a:cubicBezTo>
                  <a:pt x="13757" y="210898"/>
                  <a:pt x="13926" y="211066"/>
                  <a:pt x="14150" y="211066"/>
                </a:cubicBezTo>
                <a:cubicBezTo>
                  <a:pt x="14347" y="211066"/>
                  <a:pt x="14543" y="210898"/>
                  <a:pt x="14543" y="210673"/>
                </a:cubicBezTo>
                <a:cubicBezTo>
                  <a:pt x="14543" y="210477"/>
                  <a:pt x="14347" y="210280"/>
                  <a:pt x="14150" y="210280"/>
                </a:cubicBezTo>
                <a:close/>
                <a:moveTo>
                  <a:pt x="16115" y="210280"/>
                </a:moveTo>
                <a:cubicBezTo>
                  <a:pt x="15891" y="210280"/>
                  <a:pt x="15722" y="210477"/>
                  <a:pt x="15722" y="210673"/>
                </a:cubicBezTo>
                <a:cubicBezTo>
                  <a:pt x="15722" y="210898"/>
                  <a:pt x="15891" y="211066"/>
                  <a:pt x="16115" y="211066"/>
                </a:cubicBezTo>
                <a:cubicBezTo>
                  <a:pt x="16312" y="211066"/>
                  <a:pt x="16509" y="210898"/>
                  <a:pt x="16509" y="210673"/>
                </a:cubicBezTo>
                <a:cubicBezTo>
                  <a:pt x="16509" y="210477"/>
                  <a:pt x="16312" y="210280"/>
                  <a:pt x="16115" y="210280"/>
                </a:cubicBezTo>
                <a:close/>
                <a:moveTo>
                  <a:pt x="18081" y="210280"/>
                </a:moveTo>
                <a:cubicBezTo>
                  <a:pt x="17856" y="210280"/>
                  <a:pt x="17688" y="210477"/>
                  <a:pt x="17688" y="210673"/>
                </a:cubicBezTo>
                <a:cubicBezTo>
                  <a:pt x="17688" y="210898"/>
                  <a:pt x="17856" y="211066"/>
                  <a:pt x="18081" y="211066"/>
                </a:cubicBezTo>
                <a:cubicBezTo>
                  <a:pt x="18277" y="211066"/>
                  <a:pt x="18474" y="210898"/>
                  <a:pt x="18474" y="210673"/>
                </a:cubicBezTo>
                <a:cubicBezTo>
                  <a:pt x="18474" y="210477"/>
                  <a:pt x="18277" y="210280"/>
                  <a:pt x="18081" y="210280"/>
                </a:cubicBezTo>
                <a:close/>
                <a:moveTo>
                  <a:pt x="2359" y="212245"/>
                </a:moveTo>
                <a:cubicBezTo>
                  <a:pt x="2134" y="212245"/>
                  <a:pt x="1966" y="212442"/>
                  <a:pt x="1966" y="212638"/>
                </a:cubicBezTo>
                <a:cubicBezTo>
                  <a:pt x="1966" y="212863"/>
                  <a:pt x="2134" y="213031"/>
                  <a:pt x="2359" y="213031"/>
                </a:cubicBezTo>
                <a:cubicBezTo>
                  <a:pt x="2555" y="213031"/>
                  <a:pt x="2752" y="212863"/>
                  <a:pt x="2752" y="212638"/>
                </a:cubicBezTo>
                <a:cubicBezTo>
                  <a:pt x="2752" y="212442"/>
                  <a:pt x="2555" y="212245"/>
                  <a:pt x="2359" y="212245"/>
                </a:cubicBezTo>
                <a:close/>
                <a:moveTo>
                  <a:pt x="4324" y="212245"/>
                </a:moveTo>
                <a:cubicBezTo>
                  <a:pt x="4100" y="212245"/>
                  <a:pt x="3931" y="212442"/>
                  <a:pt x="3931" y="212638"/>
                </a:cubicBezTo>
                <a:cubicBezTo>
                  <a:pt x="3931" y="212863"/>
                  <a:pt x="4100" y="213031"/>
                  <a:pt x="4324" y="213031"/>
                </a:cubicBezTo>
                <a:cubicBezTo>
                  <a:pt x="4521" y="213031"/>
                  <a:pt x="4717" y="212863"/>
                  <a:pt x="4717" y="212638"/>
                </a:cubicBezTo>
                <a:cubicBezTo>
                  <a:pt x="4717" y="212442"/>
                  <a:pt x="4521" y="212245"/>
                  <a:pt x="4324" y="212245"/>
                </a:cubicBezTo>
                <a:close/>
                <a:moveTo>
                  <a:pt x="6289" y="212245"/>
                </a:moveTo>
                <a:cubicBezTo>
                  <a:pt x="6065" y="212245"/>
                  <a:pt x="5896" y="212442"/>
                  <a:pt x="5896" y="212638"/>
                </a:cubicBezTo>
                <a:cubicBezTo>
                  <a:pt x="5896" y="212863"/>
                  <a:pt x="6065" y="213031"/>
                  <a:pt x="6289" y="213031"/>
                </a:cubicBezTo>
                <a:cubicBezTo>
                  <a:pt x="6486" y="213031"/>
                  <a:pt x="6682" y="212863"/>
                  <a:pt x="6682" y="212638"/>
                </a:cubicBezTo>
                <a:cubicBezTo>
                  <a:pt x="6682" y="212442"/>
                  <a:pt x="6486" y="212245"/>
                  <a:pt x="6289" y="212245"/>
                </a:cubicBezTo>
                <a:close/>
                <a:moveTo>
                  <a:pt x="8255" y="212245"/>
                </a:moveTo>
                <a:cubicBezTo>
                  <a:pt x="8030" y="212245"/>
                  <a:pt x="7862" y="212442"/>
                  <a:pt x="7862" y="212638"/>
                </a:cubicBezTo>
                <a:cubicBezTo>
                  <a:pt x="7862" y="212863"/>
                  <a:pt x="8030" y="213031"/>
                  <a:pt x="8255" y="213031"/>
                </a:cubicBezTo>
                <a:cubicBezTo>
                  <a:pt x="8451" y="213031"/>
                  <a:pt x="8648" y="212863"/>
                  <a:pt x="8648" y="212638"/>
                </a:cubicBezTo>
                <a:cubicBezTo>
                  <a:pt x="8648" y="212442"/>
                  <a:pt x="8451" y="212245"/>
                  <a:pt x="8255" y="212245"/>
                </a:cubicBezTo>
                <a:close/>
                <a:moveTo>
                  <a:pt x="10220" y="212245"/>
                </a:moveTo>
                <a:cubicBezTo>
                  <a:pt x="9995" y="212245"/>
                  <a:pt x="9827" y="212442"/>
                  <a:pt x="9827" y="212638"/>
                </a:cubicBezTo>
                <a:cubicBezTo>
                  <a:pt x="9827" y="212863"/>
                  <a:pt x="9995" y="213031"/>
                  <a:pt x="10220" y="213031"/>
                </a:cubicBezTo>
                <a:cubicBezTo>
                  <a:pt x="10416" y="213031"/>
                  <a:pt x="10585" y="212863"/>
                  <a:pt x="10585" y="212638"/>
                </a:cubicBezTo>
                <a:cubicBezTo>
                  <a:pt x="10585" y="212442"/>
                  <a:pt x="10416" y="212245"/>
                  <a:pt x="10220" y="212245"/>
                </a:cubicBezTo>
                <a:close/>
                <a:moveTo>
                  <a:pt x="12185" y="212245"/>
                </a:moveTo>
                <a:cubicBezTo>
                  <a:pt x="11960" y="212245"/>
                  <a:pt x="11792" y="212442"/>
                  <a:pt x="11792" y="212638"/>
                </a:cubicBezTo>
                <a:cubicBezTo>
                  <a:pt x="11792" y="212863"/>
                  <a:pt x="11960" y="213031"/>
                  <a:pt x="12185" y="213031"/>
                </a:cubicBezTo>
                <a:cubicBezTo>
                  <a:pt x="12382" y="213031"/>
                  <a:pt x="12578" y="212863"/>
                  <a:pt x="12578" y="212638"/>
                </a:cubicBezTo>
                <a:cubicBezTo>
                  <a:pt x="12578" y="212442"/>
                  <a:pt x="12382" y="212245"/>
                  <a:pt x="12185" y="212245"/>
                </a:cubicBezTo>
                <a:close/>
                <a:moveTo>
                  <a:pt x="14150" y="212245"/>
                </a:moveTo>
                <a:cubicBezTo>
                  <a:pt x="13926" y="212245"/>
                  <a:pt x="13757" y="212442"/>
                  <a:pt x="13757" y="212638"/>
                </a:cubicBezTo>
                <a:cubicBezTo>
                  <a:pt x="13757" y="212863"/>
                  <a:pt x="13926" y="213031"/>
                  <a:pt x="14150" y="213031"/>
                </a:cubicBezTo>
                <a:cubicBezTo>
                  <a:pt x="14347" y="213031"/>
                  <a:pt x="14543" y="212863"/>
                  <a:pt x="14543" y="212638"/>
                </a:cubicBezTo>
                <a:cubicBezTo>
                  <a:pt x="14543" y="212442"/>
                  <a:pt x="14347" y="212245"/>
                  <a:pt x="14150" y="212245"/>
                </a:cubicBezTo>
                <a:close/>
                <a:moveTo>
                  <a:pt x="394" y="214239"/>
                </a:moveTo>
                <a:cubicBezTo>
                  <a:pt x="169" y="214239"/>
                  <a:pt x="1" y="214407"/>
                  <a:pt x="1" y="214604"/>
                </a:cubicBezTo>
                <a:cubicBezTo>
                  <a:pt x="1" y="214828"/>
                  <a:pt x="169" y="214997"/>
                  <a:pt x="394" y="214997"/>
                </a:cubicBezTo>
                <a:cubicBezTo>
                  <a:pt x="590" y="214997"/>
                  <a:pt x="759" y="214828"/>
                  <a:pt x="759" y="214604"/>
                </a:cubicBezTo>
                <a:cubicBezTo>
                  <a:pt x="759" y="214407"/>
                  <a:pt x="590" y="214239"/>
                  <a:pt x="394" y="214239"/>
                </a:cubicBezTo>
                <a:close/>
                <a:moveTo>
                  <a:pt x="2359" y="214239"/>
                </a:moveTo>
                <a:cubicBezTo>
                  <a:pt x="2134" y="214239"/>
                  <a:pt x="1966" y="214407"/>
                  <a:pt x="1966" y="214604"/>
                </a:cubicBezTo>
                <a:cubicBezTo>
                  <a:pt x="1966" y="214828"/>
                  <a:pt x="2134" y="214997"/>
                  <a:pt x="2359" y="214997"/>
                </a:cubicBezTo>
                <a:cubicBezTo>
                  <a:pt x="2555" y="214997"/>
                  <a:pt x="2752" y="214828"/>
                  <a:pt x="2752" y="214604"/>
                </a:cubicBezTo>
                <a:cubicBezTo>
                  <a:pt x="2752" y="214407"/>
                  <a:pt x="2555" y="214239"/>
                  <a:pt x="2359" y="214239"/>
                </a:cubicBezTo>
                <a:close/>
                <a:moveTo>
                  <a:pt x="4324" y="214239"/>
                </a:moveTo>
                <a:cubicBezTo>
                  <a:pt x="4100" y="214239"/>
                  <a:pt x="3931" y="214407"/>
                  <a:pt x="3931" y="214604"/>
                </a:cubicBezTo>
                <a:cubicBezTo>
                  <a:pt x="3931" y="214828"/>
                  <a:pt x="4100" y="214997"/>
                  <a:pt x="4324" y="214997"/>
                </a:cubicBezTo>
                <a:cubicBezTo>
                  <a:pt x="4521" y="214997"/>
                  <a:pt x="4717" y="214828"/>
                  <a:pt x="4717" y="214604"/>
                </a:cubicBezTo>
                <a:cubicBezTo>
                  <a:pt x="4717" y="214407"/>
                  <a:pt x="4521" y="214239"/>
                  <a:pt x="4324" y="214239"/>
                </a:cubicBezTo>
                <a:close/>
                <a:moveTo>
                  <a:pt x="6289" y="214239"/>
                </a:moveTo>
                <a:cubicBezTo>
                  <a:pt x="6065" y="214239"/>
                  <a:pt x="5896" y="214407"/>
                  <a:pt x="5896" y="214604"/>
                </a:cubicBezTo>
                <a:cubicBezTo>
                  <a:pt x="5896" y="214828"/>
                  <a:pt x="6065" y="214997"/>
                  <a:pt x="6289" y="214997"/>
                </a:cubicBezTo>
                <a:cubicBezTo>
                  <a:pt x="6486" y="214997"/>
                  <a:pt x="6682" y="214828"/>
                  <a:pt x="6682" y="214604"/>
                </a:cubicBezTo>
                <a:cubicBezTo>
                  <a:pt x="6682" y="214407"/>
                  <a:pt x="6486" y="214239"/>
                  <a:pt x="6289" y="214239"/>
                </a:cubicBezTo>
                <a:close/>
                <a:moveTo>
                  <a:pt x="8255" y="214239"/>
                </a:moveTo>
                <a:cubicBezTo>
                  <a:pt x="8030" y="214239"/>
                  <a:pt x="7862" y="214407"/>
                  <a:pt x="7862" y="214604"/>
                </a:cubicBezTo>
                <a:cubicBezTo>
                  <a:pt x="7862" y="214828"/>
                  <a:pt x="8030" y="214997"/>
                  <a:pt x="8255" y="214997"/>
                </a:cubicBezTo>
                <a:cubicBezTo>
                  <a:pt x="8451" y="214997"/>
                  <a:pt x="8648" y="214828"/>
                  <a:pt x="8648" y="214604"/>
                </a:cubicBezTo>
                <a:cubicBezTo>
                  <a:pt x="8648" y="214407"/>
                  <a:pt x="8451" y="214239"/>
                  <a:pt x="8255" y="214239"/>
                </a:cubicBezTo>
                <a:close/>
                <a:moveTo>
                  <a:pt x="10220" y="214239"/>
                </a:moveTo>
                <a:cubicBezTo>
                  <a:pt x="9995" y="214239"/>
                  <a:pt x="9827" y="214407"/>
                  <a:pt x="9827" y="214604"/>
                </a:cubicBezTo>
                <a:cubicBezTo>
                  <a:pt x="9827" y="214828"/>
                  <a:pt x="9995" y="214997"/>
                  <a:pt x="10220" y="214997"/>
                </a:cubicBezTo>
                <a:cubicBezTo>
                  <a:pt x="10416" y="214997"/>
                  <a:pt x="10585" y="214828"/>
                  <a:pt x="10585" y="214604"/>
                </a:cubicBezTo>
                <a:cubicBezTo>
                  <a:pt x="10585" y="214407"/>
                  <a:pt x="10416" y="214239"/>
                  <a:pt x="10220" y="214239"/>
                </a:cubicBezTo>
                <a:close/>
                <a:moveTo>
                  <a:pt x="12185" y="214239"/>
                </a:moveTo>
                <a:cubicBezTo>
                  <a:pt x="11960" y="214239"/>
                  <a:pt x="11792" y="214407"/>
                  <a:pt x="11792" y="214604"/>
                </a:cubicBezTo>
                <a:cubicBezTo>
                  <a:pt x="11792" y="214828"/>
                  <a:pt x="11960" y="214997"/>
                  <a:pt x="12185" y="214997"/>
                </a:cubicBezTo>
                <a:cubicBezTo>
                  <a:pt x="12382" y="214997"/>
                  <a:pt x="12578" y="214828"/>
                  <a:pt x="12578" y="214604"/>
                </a:cubicBezTo>
                <a:cubicBezTo>
                  <a:pt x="12578" y="214407"/>
                  <a:pt x="12382" y="214239"/>
                  <a:pt x="12185" y="214239"/>
                </a:cubicBezTo>
                <a:close/>
                <a:moveTo>
                  <a:pt x="394" y="216204"/>
                </a:moveTo>
                <a:cubicBezTo>
                  <a:pt x="169" y="216204"/>
                  <a:pt x="1" y="216372"/>
                  <a:pt x="1" y="216569"/>
                </a:cubicBezTo>
                <a:cubicBezTo>
                  <a:pt x="1" y="216794"/>
                  <a:pt x="169" y="216962"/>
                  <a:pt x="394" y="216962"/>
                </a:cubicBezTo>
                <a:cubicBezTo>
                  <a:pt x="590" y="216962"/>
                  <a:pt x="759" y="216794"/>
                  <a:pt x="759" y="216569"/>
                </a:cubicBezTo>
                <a:cubicBezTo>
                  <a:pt x="759" y="216372"/>
                  <a:pt x="590" y="216204"/>
                  <a:pt x="394" y="216204"/>
                </a:cubicBezTo>
                <a:close/>
                <a:moveTo>
                  <a:pt x="2359" y="216204"/>
                </a:moveTo>
                <a:cubicBezTo>
                  <a:pt x="2134" y="216204"/>
                  <a:pt x="1966" y="216372"/>
                  <a:pt x="1966" y="216569"/>
                </a:cubicBezTo>
                <a:cubicBezTo>
                  <a:pt x="1966" y="216794"/>
                  <a:pt x="2134" y="216962"/>
                  <a:pt x="2359" y="216962"/>
                </a:cubicBezTo>
                <a:cubicBezTo>
                  <a:pt x="2555" y="216962"/>
                  <a:pt x="2752" y="216794"/>
                  <a:pt x="2752" y="216569"/>
                </a:cubicBezTo>
                <a:cubicBezTo>
                  <a:pt x="2752" y="216372"/>
                  <a:pt x="2555" y="216204"/>
                  <a:pt x="2359" y="216204"/>
                </a:cubicBezTo>
                <a:close/>
                <a:moveTo>
                  <a:pt x="4324" y="216204"/>
                </a:moveTo>
                <a:cubicBezTo>
                  <a:pt x="4100" y="216204"/>
                  <a:pt x="3931" y="216372"/>
                  <a:pt x="3931" y="216569"/>
                </a:cubicBezTo>
                <a:cubicBezTo>
                  <a:pt x="3931" y="216794"/>
                  <a:pt x="4100" y="216962"/>
                  <a:pt x="4324" y="216962"/>
                </a:cubicBezTo>
                <a:cubicBezTo>
                  <a:pt x="4521" y="216962"/>
                  <a:pt x="4717" y="216794"/>
                  <a:pt x="4717" y="216569"/>
                </a:cubicBezTo>
                <a:cubicBezTo>
                  <a:pt x="4717" y="216372"/>
                  <a:pt x="4521" y="216204"/>
                  <a:pt x="4324" y="216204"/>
                </a:cubicBezTo>
                <a:close/>
                <a:moveTo>
                  <a:pt x="6289" y="216204"/>
                </a:moveTo>
                <a:cubicBezTo>
                  <a:pt x="6065" y="216204"/>
                  <a:pt x="5896" y="216372"/>
                  <a:pt x="5896" y="216569"/>
                </a:cubicBezTo>
                <a:cubicBezTo>
                  <a:pt x="5896" y="216794"/>
                  <a:pt x="6065" y="216962"/>
                  <a:pt x="6289" y="216962"/>
                </a:cubicBezTo>
                <a:cubicBezTo>
                  <a:pt x="6486" y="216962"/>
                  <a:pt x="6682" y="216794"/>
                  <a:pt x="6682" y="216569"/>
                </a:cubicBezTo>
                <a:cubicBezTo>
                  <a:pt x="6682" y="216372"/>
                  <a:pt x="6486" y="216204"/>
                  <a:pt x="6289" y="216204"/>
                </a:cubicBezTo>
                <a:close/>
                <a:moveTo>
                  <a:pt x="8255" y="216204"/>
                </a:moveTo>
                <a:cubicBezTo>
                  <a:pt x="8030" y="216204"/>
                  <a:pt x="7862" y="216372"/>
                  <a:pt x="7862" y="216569"/>
                </a:cubicBezTo>
                <a:cubicBezTo>
                  <a:pt x="7862" y="216794"/>
                  <a:pt x="8030" y="216962"/>
                  <a:pt x="8255" y="216962"/>
                </a:cubicBezTo>
                <a:cubicBezTo>
                  <a:pt x="8451" y="216962"/>
                  <a:pt x="8648" y="216794"/>
                  <a:pt x="8648" y="216569"/>
                </a:cubicBezTo>
                <a:cubicBezTo>
                  <a:pt x="8648" y="216372"/>
                  <a:pt x="8451" y="216204"/>
                  <a:pt x="8255" y="216204"/>
                </a:cubicBezTo>
                <a:close/>
                <a:moveTo>
                  <a:pt x="10220" y="216204"/>
                </a:moveTo>
                <a:cubicBezTo>
                  <a:pt x="9995" y="216204"/>
                  <a:pt x="9827" y="216372"/>
                  <a:pt x="9827" y="216569"/>
                </a:cubicBezTo>
                <a:cubicBezTo>
                  <a:pt x="9827" y="216794"/>
                  <a:pt x="9995" y="216962"/>
                  <a:pt x="10220" y="216962"/>
                </a:cubicBezTo>
                <a:cubicBezTo>
                  <a:pt x="10416" y="216962"/>
                  <a:pt x="10585" y="216794"/>
                  <a:pt x="10585" y="216569"/>
                </a:cubicBezTo>
                <a:cubicBezTo>
                  <a:pt x="10585" y="216372"/>
                  <a:pt x="10416" y="216204"/>
                  <a:pt x="10220" y="216204"/>
                </a:cubicBezTo>
                <a:close/>
                <a:moveTo>
                  <a:pt x="394" y="218169"/>
                </a:moveTo>
                <a:cubicBezTo>
                  <a:pt x="169" y="218169"/>
                  <a:pt x="1" y="218338"/>
                  <a:pt x="1" y="218534"/>
                </a:cubicBezTo>
                <a:cubicBezTo>
                  <a:pt x="1" y="218759"/>
                  <a:pt x="169" y="218927"/>
                  <a:pt x="394" y="218927"/>
                </a:cubicBezTo>
                <a:cubicBezTo>
                  <a:pt x="590" y="218927"/>
                  <a:pt x="759" y="218759"/>
                  <a:pt x="759" y="218534"/>
                </a:cubicBezTo>
                <a:cubicBezTo>
                  <a:pt x="759" y="218338"/>
                  <a:pt x="590" y="218169"/>
                  <a:pt x="394" y="218169"/>
                </a:cubicBezTo>
                <a:close/>
                <a:moveTo>
                  <a:pt x="2359" y="218169"/>
                </a:moveTo>
                <a:cubicBezTo>
                  <a:pt x="2134" y="218169"/>
                  <a:pt x="1966" y="218338"/>
                  <a:pt x="1966" y="218534"/>
                </a:cubicBezTo>
                <a:cubicBezTo>
                  <a:pt x="1966" y="218759"/>
                  <a:pt x="2134" y="218927"/>
                  <a:pt x="2359" y="218927"/>
                </a:cubicBezTo>
                <a:cubicBezTo>
                  <a:pt x="2555" y="218927"/>
                  <a:pt x="2752" y="218759"/>
                  <a:pt x="2752" y="218534"/>
                </a:cubicBezTo>
                <a:cubicBezTo>
                  <a:pt x="2752" y="218338"/>
                  <a:pt x="2555" y="218169"/>
                  <a:pt x="2359" y="218169"/>
                </a:cubicBezTo>
                <a:close/>
                <a:moveTo>
                  <a:pt x="4324" y="218169"/>
                </a:moveTo>
                <a:cubicBezTo>
                  <a:pt x="4100" y="218169"/>
                  <a:pt x="3931" y="218338"/>
                  <a:pt x="3931" y="218534"/>
                </a:cubicBezTo>
                <a:cubicBezTo>
                  <a:pt x="3931" y="218759"/>
                  <a:pt x="4100" y="218927"/>
                  <a:pt x="4324" y="218927"/>
                </a:cubicBezTo>
                <a:cubicBezTo>
                  <a:pt x="4521" y="218927"/>
                  <a:pt x="4717" y="218759"/>
                  <a:pt x="4717" y="218534"/>
                </a:cubicBezTo>
                <a:cubicBezTo>
                  <a:pt x="4717" y="218338"/>
                  <a:pt x="4521" y="218169"/>
                  <a:pt x="4324" y="218169"/>
                </a:cubicBezTo>
                <a:close/>
                <a:moveTo>
                  <a:pt x="6289" y="218169"/>
                </a:moveTo>
                <a:cubicBezTo>
                  <a:pt x="6065" y="218169"/>
                  <a:pt x="5896" y="218338"/>
                  <a:pt x="5896" y="218534"/>
                </a:cubicBezTo>
                <a:cubicBezTo>
                  <a:pt x="5896" y="218759"/>
                  <a:pt x="6065" y="218927"/>
                  <a:pt x="6289" y="218927"/>
                </a:cubicBezTo>
                <a:cubicBezTo>
                  <a:pt x="6486" y="218927"/>
                  <a:pt x="6682" y="218759"/>
                  <a:pt x="6682" y="218534"/>
                </a:cubicBezTo>
                <a:cubicBezTo>
                  <a:pt x="6682" y="218338"/>
                  <a:pt x="6486" y="218169"/>
                  <a:pt x="6289" y="218169"/>
                </a:cubicBezTo>
                <a:close/>
                <a:moveTo>
                  <a:pt x="394" y="220106"/>
                </a:moveTo>
                <a:cubicBezTo>
                  <a:pt x="169" y="220134"/>
                  <a:pt x="1" y="220303"/>
                  <a:pt x="1" y="220499"/>
                </a:cubicBezTo>
                <a:cubicBezTo>
                  <a:pt x="1" y="220724"/>
                  <a:pt x="169" y="220892"/>
                  <a:pt x="394" y="220892"/>
                </a:cubicBezTo>
                <a:cubicBezTo>
                  <a:pt x="590" y="220892"/>
                  <a:pt x="759" y="220724"/>
                  <a:pt x="759" y="220499"/>
                </a:cubicBezTo>
                <a:cubicBezTo>
                  <a:pt x="759" y="220303"/>
                  <a:pt x="590" y="220106"/>
                  <a:pt x="394" y="220106"/>
                </a:cubicBezTo>
                <a:close/>
                <a:moveTo>
                  <a:pt x="2359" y="220106"/>
                </a:moveTo>
                <a:cubicBezTo>
                  <a:pt x="2134" y="220134"/>
                  <a:pt x="1966" y="220303"/>
                  <a:pt x="1966" y="220499"/>
                </a:cubicBezTo>
                <a:cubicBezTo>
                  <a:pt x="1966" y="220724"/>
                  <a:pt x="2134" y="220892"/>
                  <a:pt x="2359" y="220892"/>
                </a:cubicBezTo>
                <a:cubicBezTo>
                  <a:pt x="2555" y="220892"/>
                  <a:pt x="2752" y="220724"/>
                  <a:pt x="2752" y="220499"/>
                </a:cubicBezTo>
                <a:cubicBezTo>
                  <a:pt x="2752" y="220303"/>
                  <a:pt x="2555" y="220106"/>
                  <a:pt x="2359" y="220106"/>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p:nvPr/>
        </p:nvSpPr>
        <p:spPr>
          <a:xfrm rot="-4158496" flipH="1">
            <a:off x="367796" y="-4365095"/>
            <a:ext cx="3488075" cy="8638171"/>
          </a:xfrm>
          <a:custGeom>
            <a:avLst/>
            <a:gdLst/>
            <a:ahLst/>
            <a:cxnLst/>
            <a:rect l="l" t="t" r="r" b="b"/>
            <a:pathLst>
              <a:path w="92563" h="229231" extrusionOk="0">
                <a:moveTo>
                  <a:pt x="1" y="228725"/>
                </a:moveTo>
                <a:cubicBezTo>
                  <a:pt x="226" y="228585"/>
                  <a:pt x="24763" y="214632"/>
                  <a:pt x="34617" y="195344"/>
                </a:cubicBezTo>
                <a:cubicBezTo>
                  <a:pt x="43966" y="177068"/>
                  <a:pt x="44443" y="163058"/>
                  <a:pt x="44948" y="148235"/>
                </a:cubicBezTo>
                <a:cubicBezTo>
                  <a:pt x="45566" y="129565"/>
                  <a:pt x="46240" y="110278"/>
                  <a:pt x="65836" y="81754"/>
                </a:cubicBezTo>
                <a:cubicBezTo>
                  <a:pt x="91833" y="43881"/>
                  <a:pt x="60558" y="13532"/>
                  <a:pt x="50311" y="3566"/>
                </a:cubicBezTo>
                <a:cubicBezTo>
                  <a:pt x="47980" y="1320"/>
                  <a:pt x="47222" y="506"/>
                  <a:pt x="47166" y="56"/>
                </a:cubicBezTo>
                <a:lnTo>
                  <a:pt x="47756" y="28"/>
                </a:lnTo>
                <a:lnTo>
                  <a:pt x="47447" y="28"/>
                </a:lnTo>
                <a:lnTo>
                  <a:pt x="47728" y="0"/>
                </a:lnTo>
                <a:cubicBezTo>
                  <a:pt x="47784" y="309"/>
                  <a:pt x="49188" y="1713"/>
                  <a:pt x="50704" y="3145"/>
                </a:cubicBezTo>
                <a:cubicBezTo>
                  <a:pt x="61063" y="13223"/>
                  <a:pt x="92563" y="43825"/>
                  <a:pt x="66285" y="82063"/>
                </a:cubicBezTo>
                <a:cubicBezTo>
                  <a:pt x="46801" y="110418"/>
                  <a:pt x="46128" y="129649"/>
                  <a:pt x="45510" y="148235"/>
                </a:cubicBezTo>
                <a:cubicBezTo>
                  <a:pt x="45005" y="163143"/>
                  <a:pt x="44527" y="177208"/>
                  <a:pt x="35122" y="195597"/>
                </a:cubicBezTo>
                <a:cubicBezTo>
                  <a:pt x="25184" y="214997"/>
                  <a:pt x="506" y="229090"/>
                  <a:pt x="254" y="229231"/>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4745111" flipH="1">
            <a:off x="5539057" y="242116"/>
            <a:ext cx="3487928" cy="8637807"/>
          </a:xfrm>
          <a:custGeom>
            <a:avLst/>
            <a:gdLst/>
            <a:ahLst/>
            <a:cxnLst/>
            <a:rect l="l" t="t" r="r" b="b"/>
            <a:pathLst>
              <a:path w="92563" h="229231" extrusionOk="0">
                <a:moveTo>
                  <a:pt x="1" y="228725"/>
                </a:moveTo>
                <a:cubicBezTo>
                  <a:pt x="226" y="228585"/>
                  <a:pt x="24763" y="214632"/>
                  <a:pt x="34617" y="195344"/>
                </a:cubicBezTo>
                <a:cubicBezTo>
                  <a:pt x="43966" y="177068"/>
                  <a:pt x="44443" y="163058"/>
                  <a:pt x="44948" y="148235"/>
                </a:cubicBezTo>
                <a:cubicBezTo>
                  <a:pt x="45566" y="129565"/>
                  <a:pt x="46240" y="110278"/>
                  <a:pt x="65836" y="81754"/>
                </a:cubicBezTo>
                <a:cubicBezTo>
                  <a:pt x="91833" y="43881"/>
                  <a:pt x="60558" y="13532"/>
                  <a:pt x="50311" y="3566"/>
                </a:cubicBezTo>
                <a:cubicBezTo>
                  <a:pt x="47980" y="1320"/>
                  <a:pt x="47222" y="506"/>
                  <a:pt x="47166" y="56"/>
                </a:cubicBezTo>
                <a:lnTo>
                  <a:pt x="47756" y="28"/>
                </a:lnTo>
                <a:lnTo>
                  <a:pt x="47447" y="28"/>
                </a:lnTo>
                <a:lnTo>
                  <a:pt x="47728" y="0"/>
                </a:lnTo>
                <a:cubicBezTo>
                  <a:pt x="47784" y="309"/>
                  <a:pt x="49188" y="1713"/>
                  <a:pt x="50704" y="3145"/>
                </a:cubicBezTo>
                <a:cubicBezTo>
                  <a:pt x="61063" y="13223"/>
                  <a:pt x="92563" y="43825"/>
                  <a:pt x="66285" y="82063"/>
                </a:cubicBezTo>
                <a:cubicBezTo>
                  <a:pt x="46801" y="110418"/>
                  <a:pt x="46128" y="129649"/>
                  <a:pt x="45510" y="148235"/>
                </a:cubicBezTo>
                <a:cubicBezTo>
                  <a:pt x="45005" y="163143"/>
                  <a:pt x="44527" y="177208"/>
                  <a:pt x="35122" y="195597"/>
                </a:cubicBezTo>
                <a:cubicBezTo>
                  <a:pt x="25184" y="214997"/>
                  <a:pt x="506" y="229090"/>
                  <a:pt x="254" y="229231"/>
                </a:cubicBezTo>
                <a:close/>
              </a:path>
            </a:pathLst>
          </a:cu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p:nvPr/>
        </p:nvSpPr>
        <p:spPr>
          <a:xfrm rot="3984875" flipH="1">
            <a:off x="6216434" y="446559"/>
            <a:ext cx="2473465" cy="8323878"/>
          </a:xfrm>
          <a:custGeom>
            <a:avLst/>
            <a:gdLst/>
            <a:ahLst/>
            <a:cxnLst/>
            <a:rect l="l" t="t" r="r" b="b"/>
            <a:pathLst>
              <a:path w="65639" h="220893" extrusionOk="0">
                <a:moveTo>
                  <a:pt x="25942" y="0"/>
                </a:moveTo>
                <a:cubicBezTo>
                  <a:pt x="25717" y="0"/>
                  <a:pt x="25549" y="197"/>
                  <a:pt x="25549" y="393"/>
                </a:cubicBezTo>
                <a:cubicBezTo>
                  <a:pt x="25549" y="618"/>
                  <a:pt x="25717" y="786"/>
                  <a:pt x="25942" y="786"/>
                </a:cubicBezTo>
                <a:cubicBezTo>
                  <a:pt x="26138" y="786"/>
                  <a:pt x="26335" y="618"/>
                  <a:pt x="26335" y="393"/>
                </a:cubicBezTo>
                <a:cubicBezTo>
                  <a:pt x="26335" y="197"/>
                  <a:pt x="26138" y="0"/>
                  <a:pt x="25942" y="0"/>
                </a:cubicBezTo>
                <a:close/>
                <a:moveTo>
                  <a:pt x="27907" y="0"/>
                </a:moveTo>
                <a:cubicBezTo>
                  <a:pt x="27682" y="0"/>
                  <a:pt x="27514" y="197"/>
                  <a:pt x="27514" y="393"/>
                </a:cubicBezTo>
                <a:cubicBezTo>
                  <a:pt x="27514" y="618"/>
                  <a:pt x="27682" y="786"/>
                  <a:pt x="27907" y="786"/>
                </a:cubicBezTo>
                <a:cubicBezTo>
                  <a:pt x="28103" y="786"/>
                  <a:pt x="28300" y="618"/>
                  <a:pt x="28300" y="393"/>
                </a:cubicBezTo>
                <a:cubicBezTo>
                  <a:pt x="28300" y="197"/>
                  <a:pt x="28103" y="0"/>
                  <a:pt x="27907" y="0"/>
                </a:cubicBezTo>
                <a:close/>
                <a:moveTo>
                  <a:pt x="29872" y="0"/>
                </a:moveTo>
                <a:cubicBezTo>
                  <a:pt x="29647" y="0"/>
                  <a:pt x="29479" y="197"/>
                  <a:pt x="29479" y="393"/>
                </a:cubicBezTo>
                <a:cubicBezTo>
                  <a:pt x="29479" y="618"/>
                  <a:pt x="29647" y="786"/>
                  <a:pt x="29872" y="786"/>
                </a:cubicBezTo>
                <a:cubicBezTo>
                  <a:pt x="30069" y="786"/>
                  <a:pt x="30265" y="618"/>
                  <a:pt x="30265" y="393"/>
                </a:cubicBezTo>
                <a:cubicBezTo>
                  <a:pt x="30265" y="197"/>
                  <a:pt x="30069" y="0"/>
                  <a:pt x="29872" y="0"/>
                </a:cubicBezTo>
                <a:close/>
                <a:moveTo>
                  <a:pt x="31837" y="0"/>
                </a:moveTo>
                <a:cubicBezTo>
                  <a:pt x="31613" y="0"/>
                  <a:pt x="31444" y="197"/>
                  <a:pt x="31444" y="393"/>
                </a:cubicBezTo>
                <a:cubicBezTo>
                  <a:pt x="31444" y="618"/>
                  <a:pt x="31613" y="786"/>
                  <a:pt x="31837" y="786"/>
                </a:cubicBezTo>
                <a:cubicBezTo>
                  <a:pt x="32034" y="786"/>
                  <a:pt x="32230" y="618"/>
                  <a:pt x="32230" y="393"/>
                </a:cubicBezTo>
                <a:cubicBezTo>
                  <a:pt x="32230" y="197"/>
                  <a:pt x="32034" y="0"/>
                  <a:pt x="31837" y="0"/>
                </a:cubicBezTo>
                <a:close/>
                <a:moveTo>
                  <a:pt x="33802" y="0"/>
                </a:moveTo>
                <a:cubicBezTo>
                  <a:pt x="33578" y="0"/>
                  <a:pt x="33409" y="197"/>
                  <a:pt x="33409" y="393"/>
                </a:cubicBezTo>
                <a:cubicBezTo>
                  <a:pt x="33409" y="618"/>
                  <a:pt x="33578" y="786"/>
                  <a:pt x="33802" y="786"/>
                </a:cubicBezTo>
                <a:cubicBezTo>
                  <a:pt x="33999" y="786"/>
                  <a:pt x="34195" y="618"/>
                  <a:pt x="34195" y="393"/>
                </a:cubicBezTo>
                <a:cubicBezTo>
                  <a:pt x="34195" y="197"/>
                  <a:pt x="33999" y="0"/>
                  <a:pt x="33802" y="0"/>
                </a:cubicBezTo>
                <a:close/>
                <a:moveTo>
                  <a:pt x="35768" y="0"/>
                </a:moveTo>
                <a:cubicBezTo>
                  <a:pt x="35543" y="0"/>
                  <a:pt x="35375" y="197"/>
                  <a:pt x="35375" y="393"/>
                </a:cubicBezTo>
                <a:cubicBezTo>
                  <a:pt x="35375" y="618"/>
                  <a:pt x="35543" y="786"/>
                  <a:pt x="35768" y="786"/>
                </a:cubicBezTo>
                <a:cubicBezTo>
                  <a:pt x="35964" y="786"/>
                  <a:pt x="36161" y="618"/>
                  <a:pt x="36161" y="393"/>
                </a:cubicBezTo>
                <a:cubicBezTo>
                  <a:pt x="36161" y="197"/>
                  <a:pt x="35964" y="0"/>
                  <a:pt x="35768" y="0"/>
                </a:cubicBezTo>
                <a:close/>
                <a:moveTo>
                  <a:pt x="37733" y="0"/>
                </a:moveTo>
                <a:cubicBezTo>
                  <a:pt x="37508" y="0"/>
                  <a:pt x="37340" y="197"/>
                  <a:pt x="37340" y="393"/>
                </a:cubicBezTo>
                <a:cubicBezTo>
                  <a:pt x="37340" y="618"/>
                  <a:pt x="37508" y="786"/>
                  <a:pt x="37733" y="786"/>
                </a:cubicBezTo>
                <a:cubicBezTo>
                  <a:pt x="37929" y="786"/>
                  <a:pt x="38126" y="618"/>
                  <a:pt x="38126" y="393"/>
                </a:cubicBezTo>
                <a:cubicBezTo>
                  <a:pt x="38126" y="197"/>
                  <a:pt x="37929" y="0"/>
                  <a:pt x="37733" y="0"/>
                </a:cubicBezTo>
                <a:close/>
                <a:moveTo>
                  <a:pt x="39698" y="0"/>
                </a:moveTo>
                <a:cubicBezTo>
                  <a:pt x="39474" y="0"/>
                  <a:pt x="39305" y="197"/>
                  <a:pt x="39305" y="393"/>
                </a:cubicBezTo>
                <a:cubicBezTo>
                  <a:pt x="39305" y="618"/>
                  <a:pt x="39474" y="786"/>
                  <a:pt x="39698" y="786"/>
                </a:cubicBezTo>
                <a:cubicBezTo>
                  <a:pt x="39895" y="786"/>
                  <a:pt x="40091" y="618"/>
                  <a:pt x="40091" y="393"/>
                </a:cubicBezTo>
                <a:cubicBezTo>
                  <a:pt x="40091" y="197"/>
                  <a:pt x="39895" y="0"/>
                  <a:pt x="39698" y="0"/>
                </a:cubicBezTo>
                <a:close/>
                <a:moveTo>
                  <a:pt x="41663" y="0"/>
                </a:moveTo>
                <a:cubicBezTo>
                  <a:pt x="41439" y="0"/>
                  <a:pt x="41270" y="197"/>
                  <a:pt x="41270" y="393"/>
                </a:cubicBezTo>
                <a:cubicBezTo>
                  <a:pt x="41270" y="618"/>
                  <a:pt x="41439" y="786"/>
                  <a:pt x="41663" y="786"/>
                </a:cubicBezTo>
                <a:cubicBezTo>
                  <a:pt x="41860" y="786"/>
                  <a:pt x="42056" y="618"/>
                  <a:pt x="42056" y="393"/>
                </a:cubicBezTo>
                <a:cubicBezTo>
                  <a:pt x="42056" y="197"/>
                  <a:pt x="41860" y="0"/>
                  <a:pt x="41663" y="0"/>
                </a:cubicBezTo>
                <a:close/>
                <a:moveTo>
                  <a:pt x="43629" y="0"/>
                </a:moveTo>
                <a:cubicBezTo>
                  <a:pt x="43404" y="0"/>
                  <a:pt x="43235" y="197"/>
                  <a:pt x="43235" y="393"/>
                </a:cubicBezTo>
                <a:cubicBezTo>
                  <a:pt x="43235" y="618"/>
                  <a:pt x="43404" y="786"/>
                  <a:pt x="43629" y="786"/>
                </a:cubicBezTo>
                <a:cubicBezTo>
                  <a:pt x="43825" y="786"/>
                  <a:pt x="44022" y="618"/>
                  <a:pt x="44022" y="393"/>
                </a:cubicBezTo>
                <a:cubicBezTo>
                  <a:pt x="44022" y="197"/>
                  <a:pt x="43825" y="0"/>
                  <a:pt x="43629" y="0"/>
                </a:cubicBezTo>
                <a:close/>
                <a:moveTo>
                  <a:pt x="25942" y="1965"/>
                </a:moveTo>
                <a:cubicBezTo>
                  <a:pt x="25717" y="1965"/>
                  <a:pt x="25549" y="2162"/>
                  <a:pt x="25549" y="2358"/>
                </a:cubicBezTo>
                <a:cubicBezTo>
                  <a:pt x="25549" y="2583"/>
                  <a:pt x="25717" y="2752"/>
                  <a:pt x="25942" y="2752"/>
                </a:cubicBezTo>
                <a:cubicBezTo>
                  <a:pt x="26138" y="2752"/>
                  <a:pt x="26335" y="2583"/>
                  <a:pt x="26335" y="2358"/>
                </a:cubicBezTo>
                <a:cubicBezTo>
                  <a:pt x="26335" y="2162"/>
                  <a:pt x="26138" y="1965"/>
                  <a:pt x="25942" y="1965"/>
                </a:cubicBezTo>
                <a:close/>
                <a:moveTo>
                  <a:pt x="27907" y="1965"/>
                </a:moveTo>
                <a:cubicBezTo>
                  <a:pt x="27682" y="1965"/>
                  <a:pt x="27514" y="2162"/>
                  <a:pt x="27514" y="2358"/>
                </a:cubicBezTo>
                <a:cubicBezTo>
                  <a:pt x="27514" y="2583"/>
                  <a:pt x="27682" y="2752"/>
                  <a:pt x="27907" y="2752"/>
                </a:cubicBezTo>
                <a:cubicBezTo>
                  <a:pt x="28103" y="2752"/>
                  <a:pt x="28300" y="2583"/>
                  <a:pt x="28300" y="2358"/>
                </a:cubicBezTo>
                <a:cubicBezTo>
                  <a:pt x="28300" y="2162"/>
                  <a:pt x="28103" y="1965"/>
                  <a:pt x="27907" y="1965"/>
                </a:cubicBezTo>
                <a:close/>
                <a:moveTo>
                  <a:pt x="29872" y="1965"/>
                </a:moveTo>
                <a:cubicBezTo>
                  <a:pt x="29647" y="1965"/>
                  <a:pt x="29479" y="2162"/>
                  <a:pt x="29479" y="2358"/>
                </a:cubicBezTo>
                <a:cubicBezTo>
                  <a:pt x="29479" y="2583"/>
                  <a:pt x="29647" y="2752"/>
                  <a:pt x="29872" y="2752"/>
                </a:cubicBezTo>
                <a:cubicBezTo>
                  <a:pt x="30069" y="2752"/>
                  <a:pt x="30265" y="2583"/>
                  <a:pt x="30265" y="2358"/>
                </a:cubicBezTo>
                <a:cubicBezTo>
                  <a:pt x="30265" y="2162"/>
                  <a:pt x="30069" y="1965"/>
                  <a:pt x="29872" y="1965"/>
                </a:cubicBezTo>
                <a:close/>
                <a:moveTo>
                  <a:pt x="31837" y="1965"/>
                </a:moveTo>
                <a:cubicBezTo>
                  <a:pt x="31613" y="1965"/>
                  <a:pt x="31444" y="2162"/>
                  <a:pt x="31444" y="2358"/>
                </a:cubicBezTo>
                <a:cubicBezTo>
                  <a:pt x="31444" y="2583"/>
                  <a:pt x="31613" y="2752"/>
                  <a:pt x="31837" y="2752"/>
                </a:cubicBezTo>
                <a:cubicBezTo>
                  <a:pt x="32034" y="2752"/>
                  <a:pt x="32230" y="2583"/>
                  <a:pt x="32230" y="2358"/>
                </a:cubicBezTo>
                <a:cubicBezTo>
                  <a:pt x="32230" y="2162"/>
                  <a:pt x="32034" y="1965"/>
                  <a:pt x="31837" y="1965"/>
                </a:cubicBezTo>
                <a:close/>
                <a:moveTo>
                  <a:pt x="33802" y="1965"/>
                </a:moveTo>
                <a:cubicBezTo>
                  <a:pt x="33578" y="1965"/>
                  <a:pt x="33409" y="2162"/>
                  <a:pt x="33409" y="2358"/>
                </a:cubicBezTo>
                <a:cubicBezTo>
                  <a:pt x="33409" y="2583"/>
                  <a:pt x="33578" y="2752"/>
                  <a:pt x="33802" y="2752"/>
                </a:cubicBezTo>
                <a:cubicBezTo>
                  <a:pt x="33999" y="2752"/>
                  <a:pt x="34195" y="2583"/>
                  <a:pt x="34195" y="2358"/>
                </a:cubicBezTo>
                <a:cubicBezTo>
                  <a:pt x="34195" y="2162"/>
                  <a:pt x="33999" y="1965"/>
                  <a:pt x="33802" y="1965"/>
                </a:cubicBezTo>
                <a:close/>
                <a:moveTo>
                  <a:pt x="35768" y="1965"/>
                </a:moveTo>
                <a:cubicBezTo>
                  <a:pt x="35543" y="1965"/>
                  <a:pt x="35375" y="2162"/>
                  <a:pt x="35375" y="2358"/>
                </a:cubicBezTo>
                <a:cubicBezTo>
                  <a:pt x="35375" y="2583"/>
                  <a:pt x="35543" y="2752"/>
                  <a:pt x="35768" y="2752"/>
                </a:cubicBezTo>
                <a:cubicBezTo>
                  <a:pt x="35964" y="2752"/>
                  <a:pt x="36161" y="2583"/>
                  <a:pt x="36161" y="2358"/>
                </a:cubicBezTo>
                <a:cubicBezTo>
                  <a:pt x="36161" y="2162"/>
                  <a:pt x="35964" y="1965"/>
                  <a:pt x="35768" y="1965"/>
                </a:cubicBezTo>
                <a:close/>
                <a:moveTo>
                  <a:pt x="37733" y="1965"/>
                </a:moveTo>
                <a:cubicBezTo>
                  <a:pt x="37508" y="1965"/>
                  <a:pt x="37340" y="2162"/>
                  <a:pt x="37340" y="2358"/>
                </a:cubicBezTo>
                <a:cubicBezTo>
                  <a:pt x="37340" y="2583"/>
                  <a:pt x="37508" y="2752"/>
                  <a:pt x="37733" y="2752"/>
                </a:cubicBezTo>
                <a:cubicBezTo>
                  <a:pt x="37929" y="2752"/>
                  <a:pt x="38126" y="2583"/>
                  <a:pt x="38126" y="2358"/>
                </a:cubicBezTo>
                <a:cubicBezTo>
                  <a:pt x="38126" y="2162"/>
                  <a:pt x="37929" y="1965"/>
                  <a:pt x="37733" y="1965"/>
                </a:cubicBezTo>
                <a:close/>
                <a:moveTo>
                  <a:pt x="39698" y="1965"/>
                </a:moveTo>
                <a:cubicBezTo>
                  <a:pt x="39474" y="1965"/>
                  <a:pt x="39305" y="2162"/>
                  <a:pt x="39305" y="2358"/>
                </a:cubicBezTo>
                <a:cubicBezTo>
                  <a:pt x="39305" y="2583"/>
                  <a:pt x="39474" y="2752"/>
                  <a:pt x="39698" y="2752"/>
                </a:cubicBezTo>
                <a:cubicBezTo>
                  <a:pt x="39895" y="2752"/>
                  <a:pt x="40091" y="2583"/>
                  <a:pt x="40091" y="2358"/>
                </a:cubicBezTo>
                <a:cubicBezTo>
                  <a:pt x="40091" y="2162"/>
                  <a:pt x="39895" y="1965"/>
                  <a:pt x="39698" y="1965"/>
                </a:cubicBezTo>
                <a:close/>
                <a:moveTo>
                  <a:pt x="41663" y="1965"/>
                </a:moveTo>
                <a:cubicBezTo>
                  <a:pt x="41439" y="1965"/>
                  <a:pt x="41270" y="2162"/>
                  <a:pt x="41270" y="2358"/>
                </a:cubicBezTo>
                <a:cubicBezTo>
                  <a:pt x="41270" y="2583"/>
                  <a:pt x="41439" y="2752"/>
                  <a:pt x="41663" y="2752"/>
                </a:cubicBezTo>
                <a:cubicBezTo>
                  <a:pt x="41860" y="2752"/>
                  <a:pt x="42056" y="2583"/>
                  <a:pt x="42056" y="2358"/>
                </a:cubicBezTo>
                <a:cubicBezTo>
                  <a:pt x="42056" y="2162"/>
                  <a:pt x="41860" y="1965"/>
                  <a:pt x="41663" y="1965"/>
                </a:cubicBezTo>
                <a:close/>
                <a:moveTo>
                  <a:pt x="43629" y="1965"/>
                </a:moveTo>
                <a:cubicBezTo>
                  <a:pt x="43404" y="1965"/>
                  <a:pt x="43235" y="2162"/>
                  <a:pt x="43235" y="2358"/>
                </a:cubicBezTo>
                <a:cubicBezTo>
                  <a:pt x="43235" y="2583"/>
                  <a:pt x="43404" y="2752"/>
                  <a:pt x="43629" y="2752"/>
                </a:cubicBezTo>
                <a:cubicBezTo>
                  <a:pt x="43825" y="2752"/>
                  <a:pt x="44022" y="2583"/>
                  <a:pt x="44022" y="2358"/>
                </a:cubicBezTo>
                <a:cubicBezTo>
                  <a:pt x="44022" y="2162"/>
                  <a:pt x="43825" y="1965"/>
                  <a:pt x="43629" y="1965"/>
                </a:cubicBezTo>
                <a:close/>
                <a:moveTo>
                  <a:pt x="27864" y="3956"/>
                </a:moveTo>
                <a:cubicBezTo>
                  <a:pt x="27661" y="3956"/>
                  <a:pt x="27514" y="4140"/>
                  <a:pt x="27514" y="4324"/>
                </a:cubicBezTo>
                <a:cubicBezTo>
                  <a:pt x="27514" y="4548"/>
                  <a:pt x="27682" y="4717"/>
                  <a:pt x="27907" y="4717"/>
                </a:cubicBezTo>
                <a:cubicBezTo>
                  <a:pt x="28103" y="4717"/>
                  <a:pt x="28300" y="4548"/>
                  <a:pt x="28300" y="4324"/>
                </a:cubicBezTo>
                <a:cubicBezTo>
                  <a:pt x="28300" y="4127"/>
                  <a:pt x="28103" y="3959"/>
                  <a:pt x="27907" y="3959"/>
                </a:cubicBezTo>
                <a:cubicBezTo>
                  <a:pt x="27892" y="3957"/>
                  <a:pt x="27878" y="3956"/>
                  <a:pt x="27864" y="3956"/>
                </a:cubicBezTo>
                <a:close/>
                <a:moveTo>
                  <a:pt x="29829" y="3956"/>
                </a:moveTo>
                <a:cubicBezTo>
                  <a:pt x="29626" y="3956"/>
                  <a:pt x="29479" y="4140"/>
                  <a:pt x="29479" y="4324"/>
                </a:cubicBezTo>
                <a:cubicBezTo>
                  <a:pt x="29479" y="4548"/>
                  <a:pt x="29647" y="4717"/>
                  <a:pt x="29872" y="4717"/>
                </a:cubicBezTo>
                <a:cubicBezTo>
                  <a:pt x="30069" y="4717"/>
                  <a:pt x="30265" y="4548"/>
                  <a:pt x="30265" y="4324"/>
                </a:cubicBezTo>
                <a:cubicBezTo>
                  <a:pt x="30265" y="4127"/>
                  <a:pt x="30069" y="3959"/>
                  <a:pt x="29872" y="3959"/>
                </a:cubicBezTo>
                <a:cubicBezTo>
                  <a:pt x="29857" y="3957"/>
                  <a:pt x="29843" y="3956"/>
                  <a:pt x="29829" y="3956"/>
                </a:cubicBezTo>
                <a:close/>
                <a:moveTo>
                  <a:pt x="31794" y="3956"/>
                </a:moveTo>
                <a:cubicBezTo>
                  <a:pt x="31592" y="3956"/>
                  <a:pt x="31444" y="4140"/>
                  <a:pt x="31444" y="4324"/>
                </a:cubicBezTo>
                <a:cubicBezTo>
                  <a:pt x="31444" y="4548"/>
                  <a:pt x="31613" y="4717"/>
                  <a:pt x="31837" y="4717"/>
                </a:cubicBezTo>
                <a:cubicBezTo>
                  <a:pt x="32034" y="4717"/>
                  <a:pt x="32230" y="4548"/>
                  <a:pt x="32230" y="4324"/>
                </a:cubicBezTo>
                <a:cubicBezTo>
                  <a:pt x="32230" y="4127"/>
                  <a:pt x="32034" y="3959"/>
                  <a:pt x="31837" y="3959"/>
                </a:cubicBezTo>
                <a:cubicBezTo>
                  <a:pt x="31823" y="3957"/>
                  <a:pt x="31808" y="3956"/>
                  <a:pt x="31794" y="3956"/>
                </a:cubicBezTo>
                <a:close/>
                <a:moveTo>
                  <a:pt x="33760" y="3956"/>
                </a:moveTo>
                <a:cubicBezTo>
                  <a:pt x="33557" y="3956"/>
                  <a:pt x="33409" y="4140"/>
                  <a:pt x="33409" y="4324"/>
                </a:cubicBezTo>
                <a:cubicBezTo>
                  <a:pt x="33409" y="4548"/>
                  <a:pt x="33578" y="4717"/>
                  <a:pt x="33802" y="4717"/>
                </a:cubicBezTo>
                <a:cubicBezTo>
                  <a:pt x="33999" y="4717"/>
                  <a:pt x="34195" y="4548"/>
                  <a:pt x="34195" y="4324"/>
                </a:cubicBezTo>
                <a:cubicBezTo>
                  <a:pt x="34195" y="4127"/>
                  <a:pt x="33999" y="3959"/>
                  <a:pt x="33802" y="3959"/>
                </a:cubicBezTo>
                <a:cubicBezTo>
                  <a:pt x="33788" y="3957"/>
                  <a:pt x="33774" y="3956"/>
                  <a:pt x="33760" y="3956"/>
                </a:cubicBezTo>
                <a:close/>
                <a:moveTo>
                  <a:pt x="35725" y="3956"/>
                </a:moveTo>
                <a:cubicBezTo>
                  <a:pt x="35522" y="3956"/>
                  <a:pt x="35375" y="4140"/>
                  <a:pt x="35375" y="4324"/>
                </a:cubicBezTo>
                <a:cubicBezTo>
                  <a:pt x="35375" y="4548"/>
                  <a:pt x="35543" y="4717"/>
                  <a:pt x="35768" y="4717"/>
                </a:cubicBezTo>
                <a:cubicBezTo>
                  <a:pt x="35964" y="4717"/>
                  <a:pt x="36161" y="4548"/>
                  <a:pt x="36161" y="4324"/>
                </a:cubicBezTo>
                <a:cubicBezTo>
                  <a:pt x="36161" y="4127"/>
                  <a:pt x="35964" y="3959"/>
                  <a:pt x="35768" y="3959"/>
                </a:cubicBezTo>
                <a:cubicBezTo>
                  <a:pt x="35753" y="3957"/>
                  <a:pt x="35739" y="3956"/>
                  <a:pt x="35725" y="3956"/>
                </a:cubicBezTo>
                <a:close/>
                <a:moveTo>
                  <a:pt x="37690" y="3956"/>
                </a:moveTo>
                <a:cubicBezTo>
                  <a:pt x="37487" y="3956"/>
                  <a:pt x="37340" y="4140"/>
                  <a:pt x="37340" y="4324"/>
                </a:cubicBezTo>
                <a:cubicBezTo>
                  <a:pt x="37340" y="4548"/>
                  <a:pt x="37508" y="4717"/>
                  <a:pt x="37733" y="4717"/>
                </a:cubicBezTo>
                <a:cubicBezTo>
                  <a:pt x="37929" y="4717"/>
                  <a:pt x="38126" y="4548"/>
                  <a:pt x="38126" y="4324"/>
                </a:cubicBezTo>
                <a:cubicBezTo>
                  <a:pt x="38126" y="4127"/>
                  <a:pt x="37929" y="3959"/>
                  <a:pt x="37733" y="3959"/>
                </a:cubicBezTo>
                <a:cubicBezTo>
                  <a:pt x="37718" y="3957"/>
                  <a:pt x="37704" y="3956"/>
                  <a:pt x="37690" y="3956"/>
                </a:cubicBezTo>
                <a:close/>
                <a:moveTo>
                  <a:pt x="39655" y="3956"/>
                </a:moveTo>
                <a:cubicBezTo>
                  <a:pt x="39452" y="3956"/>
                  <a:pt x="39305" y="4140"/>
                  <a:pt x="39305" y="4324"/>
                </a:cubicBezTo>
                <a:cubicBezTo>
                  <a:pt x="39305" y="4548"/>
                  <a:pt x="39474" y="4717"/>
                  <a:pt x="39698" y="4717"/>
                </a:cubicBezTo>
                <a:cubicBezTo>
                  <a:pt x="39895" y="4717"/>
                  <a:pt x="40091" y="4548"/>
                  <a:pt x="40091" y="4324"/>
                </a:cubicBezTo>
                <a:cubicBezTo>
                  <a:pt x="40091" y="4127"/>
                  <a:pt x="39895" y="3959"/>
                  <a:pt x="39698" y="3959"/>
                </a:cubicBezTo>
                <a:cubicBezTo>
                  <a:pt x="39684" y="3957"/>
                  <a:pt x="39669" y="3956"/>
                  <a:pt x="39655" y="3956"/>
                </a:cubicBezTo>
                <a:close/>
                <a:moveTo>
                  <a:pt x="41621" y="3956"/>
                </a:moveTo>
                <a:cubicBezTo>
                  <a:pt x="41418" y="3956"/>
                  <a:pt x="41270" y="4140"/>
                  <a:pt x="41270" y="4324"/>
                </a:cubicBezTo>
                <a:cubicBezTo>
                  <a:pt x="41270" y="4548"/>
                  <a:pt x="41439" y="4717"/>
                  <a:pt x="41663" y="4717"/>
                </a:cubicBezTo>
                <a:cubicBezTo>
                  <a:pt x="41860" y="4717"/>
                  <a:pt x="42056" y="4548"/>
                  <a:pt x="42056" y="4324"/>
                </a:cubicBezTo>
                <a:cubicBezTo>
                  <a:pt x="42056" y="4127"/>
                  <a:pt x="41860" y="3959"/>
                  <a:pt x="41663" y="3959"/>
                </a:cubicBezTo>
                <a:cubicBezTo>
                  <a:pt x="41649" y="3957"/>
                  <a:pt x="41635" y="3956"/>
                  <a:pt x="41621" y="3956"/>
                </a:cubicBezTo>
                <a:close/>
                <a:moveTo>
                  <a:pt x="43586" y="3956"/>
                </a:moveTo>
                <a:cubicBezTo>
                  <a:pt x="43383" y="3956"/>
                  <a:pt x="43235" y="4140"/>
                  <a:pt x="43235" y="4324"/>
                </a:cubicBezTo>
                <a:cubicBezTo>
                  <a:pt x="43235" y="4548"/>
                  <a:pt x="43404" y="4717"/>
                  <a:pt x="43629" y="4717"/>
                </a:cubicBezTo>
                <a:cubicBezTo>
                  <a:pt x="43825" y="4717"/>
                  <a:pt x="44022" y="4548"/>
                  <a:pt x="44022" y="4324"/>
                </a:cubicBezTo>
                <a:cubicBezTo>
                  <a:pt x="44022" y="4127"/>
                  <a:pt x="43825" y="3959"/>
                  <a:pt x="43629" y="3959"/>
                </a:cubicBezTo>
                <a:cubicBezTo>
                  <a:pt x="43614" y="3957"/>
                  <a:pt x="43600" y="3956"/>
                  <a:pt x="43586" y="3956"/>
                </a:cubicBezTo>
                <a:close/>
                <a:moveTo>
                  <a:pt x="45551" y="3956"/>
                </a:moveTo>
                <a:cubicBezTo>
                  <a:pt x="45348" y="3956"/>
                  <a:pt x="45201" y="4140"/>
                  <a:pt x="45201" y="4324"/>
                </a:cubicBezTo>
                <a:cubicBezTo>
                  <a:pt x="45201" y="4548"/>
                  <a:pt x="45369" y="4717"/>
                  <a:pt x="45594" y="4717"/>
                </a:cubicBezTo>
                <a:cubicBezTo>
                  <a:pt x="45790" y="4717"/>
                  <a:pt x="45987" y="4548"/>
                  <a:pt x="45987" y="4324"/>
                </a:cubicBezTo>
                <a:cubicBezTo>
                  <a:pt x="45987" y="4127"/>
                  <a:pt x="45790" y="3959"/>
                  <a:pt x="45594" y="3959"/>
                </a:cubicBezTo>
                <a:cubicBezTo>
                  <a:pt x="45579" y="3957"/>
                  <a:pt x="45565" y="3956"/>
                  <a:pt x="45551" y="3956"/>
                </a:cubicBezTo>
                <a:close/>
                <a:moveTo>
                  <a:pt x="29872" y="5896"/>
                </a:moveTo>
                <a:cubicBezTo>
                  <a:pt x="29647" y="5896"/>
                  <a:pt x="29479" y="6092"/>
                  <a:pt x="29479" y="6289"/>
                </a:cubicBezTo>
                <a:cubicBezTo>
                  <a:pt x="29479" y="6514"/>
                  <a:pt x="29647" y="6682"/>
                  <a:pt x="29872" y="6682"/>
                </a:cubicBezTo>
                <a:cubicBezTo>
                  <a:pt x="30069" y="6682"/>
                  <a:pt x="30265" y="6514"/>
                  <a:pt x="30265" y="6289"/>
                </a:cubicBezTo>
                <a:cubicBezTo>
                  <a:pt x="30265" y="6092"/>
                  <a:pt x="30069" y="5896"/>
                  <a:pt x="29872" y="5896"/>
                </a:cubicBezTo>
                <a:close/>
                <a:moveTo>
                  <a:pt x="31837" y="5896"/>
                </a:moveTo>
                <a:cubicBezTo>
                  <a:pt x="31613" y="5896"/>
                  <a:pt x="31444" y="6092"/>
                  <a:pt x="31444" y="6289"/>
                </a:cubicBezTo>
                <a:cubicBezTo>
                  <a:pt x="31444" y="6514"/>
                  <a:pt x="31613" y="6682"/>
                  <a:pt x="31837" y="6682"/>
                </a:cubicBezTo>
                <a:cubicBezTo>
                  <a:pt x="32034" y="6682"/>
                  <a:pt x="32230" y="6514"/>
                  <a:pt x="32230" y="6289"/>
                </a:cubicBezTo>
                <a:cubicBezTo>
                  <a:pt x="32230" y="6092"/>
                  <a:pt x="32034" y="5896"/>
                  <a:pt x="31837" y="5896"/>
                </a:cubicBezTo>
                <a:close/>
                <a:moveTo>
                  <a:pt x="33802" y="5896"/>
                </a:moveTo>
                <a:cubicBezTo>
                  <a:pt x="33578" y="5896"/>
                  <a:pt x="33409" y="6092"/>
                  <a:pt x="33409" y="6289"/>
                </a:cubicBezTo>
                <a:cubicBezTo>
                  <a:pt x="33409" y="6514"/>
                  <a:pt x="33578" y="6682"/>
                  <a:pt x="33802" y="6682"/>
                </a:cubicBezTo>
                <a:cubicBezTo>
                  <a:pt x="33999" y="6682"/>
                  <a:pt x="34195" y="6514"/>
                  <a:pt x="34195" y="6289"/>
                </a:cubicBezTo>
                <a:cubicBezTo>
                  <a:pt x="34195" y="6092"/>
                  <a:pt x="33999" y="5896"/>
                  <a:pt x="33802" y="5896"/>
                </a:cubicBezTo>
                <a:close/>
                <a:moveTo>
                  <a:pt x="35768" y="5896"/>
                </a:moveTo>
                <a:cubicBezTo>
                  <a:pt x="35543" y="5896"/>
                  <a:pt x="35375" y="6092"/>
                  <a:pt x="35375" y="6289"/>
                </a:cubicBezTo>
                <a:cubicBezTo>
                  <a:pt x="35375" y="6514"/>
                  <a:pt x="35543" y="6682"/>
                  <a:pt x="35768" y="6682"/>
                </a:cubicBezTo>
                <a:cubicBezTo>
                  <a:pt x="35964" y="6682"/>
                  <a:pt x="36161" y="6514"/>
                  <a:pt x="36161" y="6289"/>
                </a:cubicBezTo>
                <a:cubicBezTo>
                  <a:pt x="36161" y="6092"/>
                  <a:pt x="35964" y="5896"/>
                  <a:pt x="35768" y="5896"/>
                </a:cubicBezTo>
                <a:close/>
                <a:moveTo>
                  <a:pt x="37733" y="5896"/>
                </a:moveTo>
                <a:cubicBezTo>
                  <a:pt x="37508" y="5896"/>
                  <a:pt x="37340" y="6092"/>
                  <a:pt x="37340" y="6289"/>
                </a:cubicBezTo>
                <a:cubicBezTo>
                  <a:pt x="37340" y="6514"/>
                  <a:pt x="37508" y="6682"/>
                  <a:pt x="37733" y="6682"/>
                </a:cubicBezTo>
                <a:cubicBezTo>
                  <a:pt x="37929" y="6682"/>
                  <a:pt x="38126" y="6514"/>
                  <a:pt x="38126" y="6289"/>
                </a:cubicBezTo>
                <a:cubicBezTo>
                  <a:pt x="38126" y="6092"/>
                  <a:pt x="37929" y="5896"/>
                  <a:pt x="37733" y="5896"/>
                </a:cubicBezTo>
                <a:close/>
                <a:moveTo>
                  <a:pt x="39698" y="5896"/>
                </a:moveTo>
                <a:cubicBezTo>
                  <a:pt x="39474" y="5896"/>
                  <a:pt x="39305" y="6092"/>
                  <a:pt x="39305" y="6289"/>
                </a:cubicBezTo>
                <a:cubicBezTo>
                  <a:pt x="39305" y="6514"/>
                  <a:pt x="39474" y="6682"/>
                  <a:pt x="39698" y="6682"/>
                </a:cubicBezTo>
                <a:cubicBezTo>
                  <a:pt x="39895" y="6682"/>
                  <a:pt x="40091" y="6514"/>
                  <a:pt x="40091" y="6289"/>
                </a:cubicBezTo>
                <a:cubicBezTo>
                  <a:pt x="40091" y="6092"/>
                  <a:pt x="39895" y="5896"/>
                  <a:pt x="39698" y="5896"/>
                </a:cubicBezTo>
                <a:close/>
                <a:moveTo>
                  <a:pt x="41663" y="5896"/>
                </a:moveTo>
                <a:cubicBezTo>
                  <a:pt x="41439" y="5896"/>
                  <a:pt x="41270" y="6092"/>
                  <a:pt x="41270" y="6289"/>
                </a:cubicBezTo>
                <a:cubicBezTo>
                  <a:pt x="41270" y="6514"/>
                  <a:pt x="41439" y="6682"/>
                  <a:pt x="41663" y="6682"/>
                </a:cubicBezTo>
                <a:cubicBezTo>
                  <a:pt x="41860" y="6682"/>
                  <a:pt x="42056" y="6514"/>
                  <a:pt x="42056" y="6289"/>
                </a:cubicBezTo>
                <a:cubicBezTo>
                  <a:pt x="42056" y="6092"/>
                  <a:pt x="41860" y="5896"/>
                  <a:pt x="41663" y="5896"/>
                </a:cubicBezTo>
                <a:close/>
                <a:moveTo>
                  <a:pt x="43629" y="5896"/>
                </a:moveTo>
                <a:cubicBezTo>
                  <a:pt x="43404" y="5896"/>
                  <a:pt x="43235" y="6092"/>
                  <a:pt x="43235" y="6289"/>
                </a:cubicBezTo>
                <a:cubicBezTo>
                  <a:pt x="43235" y="6514"/>
                  <a:pt x="43404" y="6682"/>
                  <a:pt x="43629" y="6682"/>
                </a:cubicBezTo>
                <a:cubicBezTo>
                  <a:pt x="43825" y="6682"/>
                  <a:pt x="44022" y="6514"/>
                  <a:pt x="44022" y="6289"/>
                </a:cubicBezTo>
                <a:cubicBezTo>
                  <a:pt x="44022" y="6092"/>
                  <a:pt x="43825" y="5896"/>
                  <a:pt x="43629" y="5896"/>
                </a:cubicBezTo>
                <a:close/>
                <a:moveTo>
                  <a:pt x="45594" y="5896"/>
                </a:moveTo>
                <a:cubicBezTo>
                  <a:pt x="45369" y="5896"/>
                  <a:pt x="45201" y="6092"/>
                  <a:pt x="45201" y="6289"/>
                </a:cubicBezTo>
                <a:cubicBezTo>
                  <a:pt x="45201" y="6514"/>
                  <a:pt x="45369" y="6682"/>
                  <a:pt x="45594" y="6682"/>
                </a:cubicBezTo>
                <a:cubicBezTo>
                  <a:pt x="45790" y="6682"/>
                  <a:pt x="45987" y="6514"/>
                  <a:pt x="45987" y="6289"/>
                </a:cubicBezTo>
                <a:cubicBezTo>
                  <a:pt x="45987" y="6092"/>
                  <a:pt x="45790" y="5896"/>
                  <a:pt x="45594" y="5896"/>
                </a:cubicBezTo>
                <a:close/>
                <a:moveTo>
                  <a:pt x="31837" y="7889"/>
                </a:moveTo>
                <a:cubicBezTo>
                  <a:pt x="31613" y="7889"/>
                  <a:pt x="31444" y="8058"/>
                  <a:pt x="31444" y="8254"/>
                </a:cubicBezTo>
                <a:cubicBezTo>
                  <a:pt x="31444" y="8479"/>
                  <a:pt x="31613" y="8647"/>
                  <a:pt x="31837" y="8647"/>
                </a:cubicBezTo>
                <a:cubicBezTo>
                  <a:pt x="32034" y="8647"/>
                  <a:pt x="32230" y="8479"/>
                  <a:pt x="32230" y="8254"/>
                </a:cubicBezTo>
                <a:cubicBezTo>
                  <a:pt x="32230" y="8058"/>
                  <a:pt x="32034" y="7889"/>
                  <a:pt x="31837" y="7889"/>
                </a:cubicBezTo>
                <a:close/>
                <a:moveTo>
                  <a:pt x="33802" y="7889"/>
                </a:moveTo>
                <a:cubicBezTo>
                  <a:pt x="33578" y="7889"/>
                  <a:pt x="33409" y="8058"/>
                  <a:pt x="33409" y="8254"/>
                </a:cubicBezTo>
                <a:cubicBezTo>
                  <a:pt x="33409" y="8479"/>
                  <a:pt x="33578" y="8647"/>
                  <a:pt x="33802" y="8647"/>
                </a:cubicBezTo>
                <a:cubicBezTo>
                  <a:pt x="33999" y="8647"/>
                  <a:pt x="34195" y="8479"/>
                  <a:pt x="34195" y="8254"/>
                </a:cubicBezTo>
                <a:cubicBezTo>
                  <a:pt x="34195" y="8058"/>
                  <a:pt x="33999" y="7889"/>
                  <a:pt x="33802" y="7889"/>
                </a:cubicBezTo>
                <a:close/>
                <a:moveTo>
                  <a:pt x="35768" y="7889"/>
                </a:moveTo>
                <a:cubicBezTo>
                  <a:pt x="35543" y="7889"/>
                  <a:pt x="35375" y="8058"/>
                  <a:pt x="35375" y="8254"/>
                </a:cubicBezTo>
                <a:cubicBezTo>
                  <a:pt x="35375" y="8479"/>
                  <a:pt x="35543" y="8647"/>
                  <a:pt x="35768" y="8647"/>
                </a:cubicBezTo>
                <a:cubicBezTo>
                  <a:pt x="35964" y="8647"/>
                  <a:pt x="36161" y="8479"/>
                  <a:pt x="36161" y="8254"/>
                </a:cubicBezTo>
                <a:cubicBezTo>
                  <a:pt x="36161" y="8058"/>
                  <a:pt x="35964" y="7889"/>
                  <a:pt x="35768" y="7889"/>
                </a:cubicBezTo>
                <a:close/>
                <a:moveTo>
                  <a:pt x="37733" y="7889"/>
                </a:moveTo>
                <a:cubicBezTo>
                  <a:pt x="37508" y="7889"/>
                  <a:pt x="37340" y="8058"/>
                  <a:pt x="37340" y="8254"/>
                </a:cubicBezTo>
                <a:cubicBezTo>
                  <a:pt x="37340" y="8479"/>
                  <a:pt x="37508" y="8647"/>
                  <a:pt x="37733" y="8647"/>
                </a:cubicBezTo>
                <a:cubicBezTo>
                  <a:pt x="37929" y="8647"/>
                  <a:pt x="38126" y="8479"/>
                  <a:pt x="38126" y="8254"/>
                </a:cubicBezTo>
                <a:cubicBezTo>
                  <a:pt x="38126" y="8058"/>
                  <a:pt x="37929" y="7889"/>
                  <a:pt x="37733" y="7889"/>
                </a:cubicBezTo>
                <a:close/>
                <a:moveTo>
                  <a:pt x="39698" y="7889"/>
                </a:moveTo>
                <a:cubicBezTo>
                  <a:pt x="39474" y="7889"/>
                  <a:pt x="39305" y="8058"/>
                  <a:pt x="39305" y="8254"/>
                </a:cubicBezTo>
                <a:cubicBezTo>
                  <a:pt x="39305" y="8479"/>
                  <a:pt x="39474" y="8647"/>
                  <a:pt x="39698" y="8647"/>
                </a:cubicBezTo>
                <a:cubicBezTo>
                  <a:pt x="39895" y="8647"/>
                  <a:pt x="40091" y="8479"/>
                  <a:pt x="40091" y="8254"/>
                </a:cubicBezTo>
                <a:cubicBezTo>
                  <a:pt x="40091" y="8058"/>
                  <a:pt x="39895" y="7889"/>
                  <a:pt x="39698" y="7889"/>
                </a:cubicBezTo>
                <a:close/>
                <a:moveTo>
                  <a:pt x="41663" y="7889"/>
                </a:moveTo>
                <a:cubicBezTo>
                  <a:pt x="41439" y="7889"/>
                  <a:pt x="41270" y="8058"/>
                  <a:pt x="41270" y="8254"/>
                </a:cubicBezTo>
                <a:cubicBezTo>
                  <a:pt x="41270" y="8479"/>
                  <a:pt x="41439" y="8647"/>
                  <a:pt x="41663" y="8647"/>
                </a:cubicBezTo>
                <a:cubicBezTo>
                  <a:pt x="41860" y="8647"/>
                  <a:pt x="42056" y="8479"/>
                  <a:pt x="42056" y="8254"/>
                </a:cubicBezTo>
                <a:cubicBezTo>
                  <a:pt x="42056" y="8058"/>
                  <a:pt x="41860" y="7889"/>
                  <a:pt x="41663" y="7889"/>
                </a:cubicBezTo>
                <a:close/>
                <a:moveTo>
                  <a:pt x="43629" y="7889"/>
                </a:moveTo>
                <a:cubicBezTo>
                  <a:pt x="43404" y="7889"/>
                  <a:pt x="43235" y="8058"/>
                  <a:pt x="43235" y="8254"/>
                </a:cubicBezTo>
                <a:cubicBezTo>
                  <a:pt x="43235" y="8479"/>
                  <a:pt x="43404" y="8647"/>
                  <a:pt x="43629" y="8647"/>
                </a:cubicBezTo>
                <a:cubicBezTo>
                  <a:pt x="43825" y="8647"/>
                  <a:pt x="44022" y="8479"/>
                  <a:pt x="44022" y="8254"/>
                </a:cubicBezTo>
                <a:cubicBezTo>
                  <a:pt x="44022" y="8058"/>
                  <a:pt x="43825" y="7889"/>
                  <a:pt x="43629" y="7889"/>
                </a:cubicBezTo>
                <a:close/>
                <a:moveTo>
                  <a:pt x="45594" y="7889"/>
                </a:moveTo>
                <a:cubicBezTo>
                  <a:pt x="45369" y="7889"/>
                  <a:pt x="45201" y="8058"/>
                  <a:pt x="45201" y="8254"/>
                </a:cubicBezTo>
                <a:cubicBezTo>
                  <a:pt x="45201" y="8479"/>
                  <a:pt x="45369" y="8647"/>
                  <a:pt x="45594" y="8647"/>
                </a:cubicBezTo>
                <a:cubicBezTo>
                  <a:pt x="45790" y="8647"/>
                  <a:pt x="45987" y="8479"/>
                  <a:pt x="45987" y="8254"/>
                </a:cubicBezTo>
                <a:cubicBezTo>
                  <a:pt x="45987" y="8058"/>
                  <a:pt x="45790" y="7889"/>
                  <a:pt x="45594" y="7889"/>
                </a:cubicBezTo>
                <a:close/>
                <a:moveTo>
                  <a:pt x="47559" y="7889"/>
                </a:moveTo>
                <a:cubicBezTo>
                  <a:pt x="47334" y="7889"/>
                  <a:pt x="47166" y="8058"/>
                  <a:pt x="47166" y="8254"/>
                </a:cubicBezTo>
                <a:cubicBezTo>
                  <a:pt x="47166" y="8479"/>
                  <a:pt x="47334" y="8647"/>
                  <a:pt x="47559" y="8647"/>
                </a:cubicBezTo>
                <a:cubicBezTo>
                  <a:pt x="47756" y="8647"/>
                  <a:pt x="47952" y="8479"/>
                  <a:pt x="47952" y="8254"/>
                </a:cubicBezTo>
                <a:cubicBezTo>
                  <a:pt x="47952" y="8058"/>
                  <a:pt x="47756" y="7889"/>
                  <a:pt x="47559" y="7889"/>
                </a:cubicBezTo>
                <a:close/>
                <a:moveTo>
                  <a:pt x="31837" y="9854"/>
                </a:moveTo>
                <a:cubicBezTo>
                  <a:pt x="31613" y="9854"/>
                  <a:pt x="31444" y="10023"/>
                  <a:pt x="31444" y="10219"/>
                </a:cubicBezTo>
                <a:cubicBezTo>
                  <a:pt x="31444" y="10444"/>
                  <a:pt x="31613" y="10612"/>
                  <a:pt x="31837" y="10612"/>
                </a:cubicBezTo>
                <a:cubicBezTo>
                  <a:pt x="32034" y="10612"/>
                  <a:pt x="32230" y="10444"/>
                  <a:pt x="32230" y="10219"/>
                </a:cubicBezTo>
                <a:cubicBezTo>
                  <a:pt x="32230" y="10023"/>
                  <a:pt x="32034" y="9854"/>
                  <a:pt x="31837" y="9854"/>
                </a:cubicBezTo>
                <a:close/>
                <a:moveTo>
                  <a:pt x="33802" y="9854"/>
                </a:moveTo>
                <a:cubicBezTo>
                  <a:pt x="33578" y="9854"/>
                  <a:pt x="33409" y="10023"/>
                  <a:pt x="33409" y="10219"/>
                </a:cubicBezTo>
                <a:cubicBezTo>
                  <a:pt x="33409" y="10444"/>
                  <a:pt x="33578" y="10612"/>
                  <a:pt x="33802" y="10612"/>
                </a:cubicBezTo>
                <a:cubicBezTo>
                  <a:pt x="33999" y="10612"/>
                  <a:pt x="34195" y="10444"/>
                  <a:pt x="34195" y="10219"/>
                </a:cubicBezTo>
                <a:cubicBezTo>
                  <a:pt x="34195" y="10023"/>
                  <a:pt x="33999" y="9854"/>
                  <a:pt x="33802" y="9854"/>
                </a:cubicBezTo>
                <a:close/>
                <a:moveTo>
                  <a:pt x="35768" y="9854"/>
                </a:moveTo>
                <a:cubicBezTo>
                  <a:pt x="35543" y="9854"/>
                  <a:pt x="35375" y="10023"/>
                  <a:pt x="35375" y="10219"/>
                </a:cubicBezTo>
                <a:cubicBezTo>
                  <a:pt x="35375" y="10444"/>
                  <a:pt x="35543" y="10612"/>
                  <a:pt x="35768" y="10612"/>
                </a:cubicBezTo>
                <a:cubicBezTo>
                  <a:pt x="35964" y="10612"/>
                  <a:pt x="36161" y="10444"/>
                  <a:pt x="36161" y="10219"/>
                </a:cubicBezTo>
                <a:cubicBezTo>
                  <a:pt x="36161" y="10023"/>
                  <a:pt x="35964" y="9854"/>
                  <a:pt x="35768" y="9854"/>
                </a:cubicBezTo>
                <a:close/>
                <a:moveTo>
                  <a:pt x="37733" y="9854"/>
                </a:moveTo>
                <a:cubicBezTo>
                  <a:pt x="37508" y="9854"/>
                  <a:pt x="37340" y="10023"/>
                  <a:pt x="37340" y="10219"/>
                </a:cubicBezTo>
                <a:cubicBezTo>
                  <a:pt x="37340" y="10444"/>
                  <a:pt x="37508" y="10612"/>
                  <a:pt x="37733" y="10612"/>
                </a:cubicBezTo>
                <a:cubicBezTo>
                  <a:pt x="37929" y="10612"/>
                  <a:pt x="38126" y="10444"/>
                  <a:pt x="38126" y="10219"/>
                </a:cubicBezTo>
                <a:cubicBezTo>
                  <a:pt x="38126" y="10023"/>
                  <a:pt x="37929" y="9854"/>
                  <a:pt x="37733" y="9854"/>
                </a:cubicBezTo>
                <a:close/>
                <a:moveTo>
                  <a:pt x="39698" y="9854"/>
                </a:moveTo>
                <a:cubicBezTo>
                  <a:pt x="39474" y="9854"/>
                  <a:pt x="39305" y="10023"/>
                  <a:pt x="39305" y="10219"/>
                </a:cubicBezTo>
                <a:cubicBezTo>
                  <a:pt x="39305" y="10444"/>
                  <a:pt x="39474" y="10612"/>
                  <a:pt x="39698" y="10612"/>
                </a:cubicBezTo>
                <a:cubicBezTo>
                  <a:pt x="39895" y="10612"/>
                  <a:pt x="40091" y="10444"/>
                  <a:pt x="40091" y="10219"/>
                </a:cubicBezTo>
                <a:cubicBezTo>
                  <a:pt x="40091" y="10023"/>
                  <a:pt x="39895" y="9854"/>
                  <a:pt x="39698" y="9854"/>
                </a:cubicBezTo>
                <a:close/>
                <a:moveTo>
                  <a:pt x="41663" y="9854"/>
                </a:moveTo>
                <a:cubicBezTo>
                  <a:pt x="41439" y="9854"/>
                  <a:pt x="41270" y="10023"/>
                  <a:pt x="41270" y="10219"/>
                </a:cubicBezTo>
                <a:cubicBezTo>
                  <a:pt x="41270" y="10444"/>
                  <a:pt x="41439" y="10612"/>
                  <a:pt x="41663" y="10612"/>
                </a:cubicBezTo>
                <a:cubicBezTo>
                  <a:pt x="41860" y="10612"/>
                  <a:pt x="42056" y="10444"/>
                  <a:pt x="42056" y="10219"/>
                </a:cubicBezTo>
                <a:cubicBezTo>
                  <a:pt x="42056" y="10023"/>
                  <a:pt x="41860" y="9854"/>
                  <a:pt x="41663" y="9854"/>
                </a:cubicBezTo>
                <a:close/>
                <a:moveTo>
                  <a:pt x="43629" y="9854"/>
                </a:moveTo>
                <a:cubicBezTo>
                  <a:pt x="43404" y="9854"/>
                  <a:pt x="43235" y="10023"/>
                  <a:pt x="43235" y="10219"/>
                </a:cubicBezTo>
                <a:cubicBezTo>
                  <a:pt x="43235" y="10444"/>
                  <a:pt x="43404" y="10612"/>
                  <a:pt x="43629" y="10612"/>
                </a:cubicBezTo>
                <a:cubicBezTo>
                  <a:pt x="43825" y="10612"/>
                  <a:pt x="44022" y="10444"/>
                  <a:pt x="44022" y="10219"/>
                </a:cubicBezTo>
                <a:cubicBezTo>
                  <a:pt x="44022" y="10023"/>
                  <a:pt x="43825" y="9854"/>
                  <a:pt x="43629" y="9854"/>
                </a:cubicBezTo>
                <a:close/>
                <a:moveTo>
                  <a:pt x="45594" y="9854"/>
                </a:moveTo>
                <a:cubicBezTo>
                  <a:pt x="45369" y="9854"/>
                  <a:pt x="45201" y="10023"/>
                  <a:pt x="45201" y="10219"/>
                </a:cubicBezTo>
                <a:cubicBezTo>
                  <a:pt x="45201" y="10444"/>
                  <a:pt x="45369" y="10612"/>
                  <a:pt x="45594" y="10612"/>
                </a:cubicBezTo>
                <a:cubicBezTo>
                  <a:pt x="45790" y="10612"/>
                  <a:pt x="45987" y="10444"/>
                  <a:pt x="45987" y="10219"/>
                </a:cubicBezTo>
                <a:cubicBezTo>
                  <a:pt x="45987" y="10023"/>
                  <a:pt x="45790" y="9854"/>
                  <a:pt x="45594" y="9854"/>
                </a:cubicBezTo>
                <a:close/>
                <a:moveTo>
                  <a:pt x="47559" y="9854"/>
                </a:moveTo>
                <a:cubicBezTo>
                  <a:pt x="47334" y="9854"/>
                  <a:pt x="47166" y="10023"/>
                  <a:pt x="47166" y="10219"/>
                </a:cubicBezTo>
                <a:cubicBezTo>
                  <a:pt x="47166" y="10444"/>
                  <a:pt x="47334" y="10612"/>
                  <a:pt x="47559" y="10612"/>
                </a:cubicBezTo>
                <a:cubicBezTo>
                  <a:pt x="47756" y="10612"/>
                  <a:pt x="47952" y="10444"/>
                  <a:pt x="47952" y="10219"/>
                </a:cubicBezTo>
                <a:cubicBezTo>
                  <a:pt x="47952" y="10023"/>
                  <a:pt x="47756" y="9854"/>
                  <a:pt x="47559" y="9854"/>
                </a:cubicBezTo>
                <a:close/>
                <a:moveTo>
                  <a:pt x="49524" y="9854"/>
                </a:moveTo>
                <a:cubicBezTo>
                  <a:pt x="49300" y="9854"/>
                  <a:pt x="49131" y="10023"/>
                  <a:pt x="49131" y="10219"/>
                </a:cubicBezTo>
                <a:cubicBezTo>
                  <a:pt x="49131" y="10444"/>
                  <a:pt x="49300" y="10612"/>
                  <a:pt x="49524" y="10612"/>
                </a:cubicBezTo>
                <a:cubicBezTo>
                  <a:pt x="49721" y="10612"/>
                  <a:pt x="49917" y="10444"/>
                  <a:pt x="49917" y="10219"/>
                </a:cubicBezTo>
                <a:cubicBezTo>
                  <a:pt x="49917" y="10023"/>
                  <a:pt x="49721" y="9854"/>
                  <a:pt x="49524" y="9854"/>
                </a:cubicBezTo>
                <a:close/>
                <a:moveTo>
                  <a:pt x="33802" y="11820"/>
                </a:moveTo>
                <a:cubicBezTo>
                  <a:pt x="33578" y="11820"/>
                  <a:pt x="33409" y="11988"/>
                  <a:pt x="33409" y="12185"/>
                </a:cubicBezTo>
                <a:cubicBezTo>
                  <a:pt x="33409" y="12409"/>
                  <a:pt x="33578" y="12578"/>
                  <a:pt x="33802" y="12578"/>
                </a:cubicBezTo>
                <a:cubicBezTo>
                  <a:pt x="33999" y="12578"/>
                  <a:pt x="34195" y="12409"/>
                  <a:pt x="34195" y="12185"/>
                </a:cubicBezTo>
                <a:cubicBezTo>
                  <a:pt x="34195" y="11988"/>
                  <a:pt x="33999" y="11820"/>
                  <a:pt x="33802" y="11820"/>
                </a:cubicBezTo>
                <a:close/>
                <a:moveTo>
                  <a:pt x="35768" y="11820"/>
                </a:moveTo>
                <a:cubicBezTo>
                  <a:pt x="35543" y="11820"/>
                  <a:pt x="35375" y="11988"/>
                  <a:pt x="35375" y="12185"/>
                </a:cubicBezTo>
                <a:cubicBezTo>
                  <a:pt x="35375" y="12409"/>
                  <a:pt x="35543" y="12578"/>
                  <a:pt x="35768" y="12578"/>
                </a:cubicBezTo>
                <a:cubicBezTo>
                  <a:pt x="35964" y="12578"/>
                  <a:pt x="36161" y="12409"/>
                  <a:pt x="36161" y="12185"/>
                </a:cubicBezTo>
                <a:cubicBezTo>
                  <a:pt x="36161" y="11988"/>
                  <a:pt x="35964" y="11820"/>
                  <a:pt x="35768" y="11820"/>
                </a:cubicBezTo>
                <a:close/>
                <a:moveTo>
                  <a:pt x="37733" y="11820"/>
                </a:moveTo>
                <a:cubicBezTo>
                  <a:pt x="37508" y="11820"/>
                  <a:pt x="37340" y="11988"/>
                  <a:pt x="37340" y="12185"/>
                </a:cubicBezTo>
                <a:cubicBezTo>
                  <a:pt x="37340" y="12409"/>
                  <a:pt x="37508" y="12578"/>
                  <a:pt x="37733" y="12578"/>
                </a:cubicBezTo>
                <a:cubicBezTo>
                  <a:pt x="37929" y="12578"/>
                  <a:pt x="38126" y="12409"/>
                  <a:pt x="38126" y="12185"/>
                </a:cubicBezTo>
                <a:cubicBezTo>
                  <a:pt x="38126" y="11988"/>
                  <a:pt x="37929" y="11820"/>
                  <a:pt x="37733" y="11820"/>
                </a:cubicBezTo>
                <a:close/>
                <a:moveTo>
                  <a:pt x="39698" y="11820"/>
                </a:moveTo>
                <a:cubicBezTo>
                  <a:pt x="39474" y="11820"/>
                  <a:pt x="39305" y="11988"/>
                  <a:pt x="39305" y="12185"/>
                </a:cubicBezTo>
                <a:cubicBezTo>
                  <a:pt x="39305" y="12409"/>
                  <a:pt x="39474" y="12578"/>
                  <a:pt x="39698" y="12578"/>
                </a:cubicBezTo>
                <a:cubicBezTo>
                  <a:pt x="39895" y="12578"/>
                  <a:pt x="40091" y="12409"/>
                  <a:pt x="40091" y="12185"/>
                </a:cubicBezTo>
                <a:cubicBezTo>
                  <a:pt x="40091" y="11988"/>
                  <a:pt x="39895" y="11820"/>
                  <a:pt x="39698" y="11820"/>
                </a:cubicBezTo>
                <a:close/>
                <a:moveTo>
                  <a:pt x="41663" y="11820"/>
                </a:moveTo>
                <a:cubicBezTo>
                  <a:pt x="41439" y="11820"/>
                  <a:pt x="41270" y="11988"/>
                  <a:pt x="41270" y="12185"/>
                </a:cubicBezTo>
                <a:cubicBezTo>
                  <a:pt x="41270" y="12409"/>
                  <a:pt x="41439" y="12578"/>
                  <a:pt x="41663" y="12578"/>
                </a:cubicBezTo>
                <a:cubicBezTo>
                  <a:pt x="41860" y="12578"/>
                  <a:pt x="42056" y="12409"/>
                  <a:pt x="42056" y="12185"/>
                </a:cubicBezTo>
                <a:cubicBezTo>
                  <a:pt x="42056" y="11988"/>
                  <a:pt x="41860" y="11820"/>
                  <a:pt x="41663" y="11820"/>
                </a:cubicBezTo>
                <a:close/>
                <a:moveTo>
                  <a:pt x="43629" y="11820"/>
                </a:moveTo>
                <a:cubicBezTo>
                  <a:pt x="43404" y="11820"/>
                  <a:pt x="43235" y="11988"/>
                  <a:pt x="43235" y="12185"/>
                </a:cubicBezTo>
                <a:cubicBezTo>
                  <a:pt x="43235" y="12409"/>
                  <a:pt x="43404" y="12578"/>
                  <a:pt x="43629" y="12578"/>
                </a:cubicBezTo>
                <a:cubicBezTo>
                  <a:pt x="43825" y="12578"/>
                  <a:pt x="44022" y="12409"/>
                  <a:pt x="44022" y="12185"/>
                </a:cubicBezTo>
                <a:cubicBezTo>
                  <a:pt x="44022" y="11988"/>
                  <a:pt x="43825" y="11820"/>
                  <a:pt x="43629" y="11820"/>
                </a:cubicBezTo>
                <a:close/>
                <a:moveTo>
                  <a:pt x="45594" y="11820"/>
                </a:moveTo>
                <a:cubicBezTo>
                  <a:pt x="45369" y="11820"/>
                  <a:pt x="45201" y="11988"/>
                  <a:pt x="45201" y="12185"/>
                </a:cubicBezTo>
                <a:cubicBezTo>
                  <a:pt x="45201" y="12409"/>
                  <a:pt x="45369" y="12578"/>
                  <a:pt x="45594" y="12578"/>
                </a:cubicBezTo>
                <a:cubicBezTo>
                  <a:pt x="45790" y="12578"/>
                  <a:pt x="45987" y="12409"/>
                  <a:pt x="45987" y="12185"/>
                </a:cubicBezTo>
                <a:cubicBezTo>
                  <a:pt x="45987" y="11988"/>
                  <a:pt x="45790" y="11820"/>
                  <a:pt x="45594" y="11820"/>
                </a:cubicBezTo>
                <a:close/>
                <a:moveTo>
                  <a:pt x="47559" y="11820"/>
                </a:moveTo>
                <a:cubicBezTo>
                  <a:pt x="47334" y="11820"/>
                  <a:pt x="47166" y="11988"/>
                  <a:pt x="47166" y="12185"/>
                </a:cubicBezTo>
                <a:cubicBezTo>
                  <a:pt x="47166" y="12409"/>
                  <a:pt x="47334" y="12578"/>
                  <a:pt x="47559" y="12578"/>
                </a:cubicBezTo>
                <a:cubicBezTo>
                  <a:pt x="47756" y="12578"/>
                  <a:pt x="47952" y="12409"/>
                  <a:pt x="47952" y="12185"/>
                </a:cubicBezTo>
                <a:cubicBezTo>
                  <a:pt x="47952" y="11988"/>
                  <a:pt x="47756" y="11820"/>
                  <a:pt x="47559" y="11820"/>
                </a:cubicBezTo>
                <a:close/>
                <a:moveTo>
                  <a:pt x="49524" y="11820"/>
                </a:moveTo>
                <a:cubicBezTo>
                  <a:pt x="49300" y="11820"/>
                  <a:pt x="49131" y="11988"/>
                  <a:pt x="49131" y="12185"/>
                </a:cubicBezTo>
                <a:cubicBezTo>
                  <a:pt x="49131" y="12409"/>
                  <a:pt x="49300" y="12578"/>
                  <a:pt x="49524" y="12578"/>
                </a:cubicBezTo>
                <a:cubicBezTo>
                  <a:pt x="49721" y="12578"/>
                  <a:pt x="49917" y="12409"/>
                  <a:pt x="49917" y="12185"/>
                </a:cubicBezTo>
                <a:cubicBezTo>
                  <a:pt x="49917" y="11988"/>
                  <a:pt x="49721" y="11820"/>
                  <a:pt x="49524" y="11820"/>
                </a:cubicBezTo>
                <a:close/>
                <a:moveTo>
                  <a:pt x="35768" y="13785"/>
                </a:moveTo>
                <a:cubicBezTo>
                  <a:pt x="35543" y="13785"/>
                  <a:pt x="35375" y="13953"/>
                  <a:pt x="35375" y="14150"/>
                </a:cubicBezTo>
                <a:cubicBezTo>
                  <a:pt x="35375" y="14374"/>
                  <a:pt x="35543" y="14543"/>
                  <a:pt x="35768" y="14543"/>
                </a:cubicBezTo>
                <a:cubicBezTo>
                  <a:pt x="35964" y="14543"/>
                  <a:pt x="36161" y="14374"/>
                  <a:pt x="36161" y="14150"/>
                </a:cubicBezTo>
                <a:cubicBezTo>
                  <a:pt x="36161" y="13953"/>
                  <a:pt x="35964" y="13785"/>
                  <a:pt x="35768" y="13785"/>
                </a:cubicBezTo>
                <a:close/>
                <a:moveTo>
                  <a:pt x="37733" y="13785"/>
                </a:moveTo>
                <a:cubicBezTo>
                  <a:pt x="37508" y="13785"/>
                  <a:pt x="37340" y="13953"/>
                  <a:pt x="37340" y="14150"/>
                </a:cubicBezTo>
                <a:cubicBezTo>
                  <a:pt x="37340" y="14374"/>
                  <a:pt x="37508" y="14543"/>
                  <a:pt x="37733" y="14543"/>
                </a:cubicBezTo>
                <a:cubicBezTo>
                  <a:pt x="37929" y="14543"/>
                  <a:pt x="38126" y="14374"/>
                  <a:pt x="38126" y="14150"/>
                </a:cubicBezTo>
                <a:cubicBezTo>
                  <a:pt x="38126" y="13953"/>
                  <a:pt x="37929" y="13785"/>
                  <a:pt x="37733" y="13785"/>
                </a:cubicBezTo>
                <a:close/>
                <a:moveTo>
                  <a:pt x="39698" y="13785"/>
                </a:moveTo>
                <a:cubicBezTo>
                  <a:pt x="39474" y="13785"/>
                  <a:pt x="39305" y="13953"/>
                  <a:pt x="39305" y="14150"/>
                </a:cubicBezTo>
                <a:cubicBezTo>
                  <a:pt x="39305" y="14374"/>
                  <a:pt x="39474" y="14543"/>
                  <a:pt x="39698" y="14543"/>
                </a:cubicBezTo>
                <a:cubicBezTo>
                  <a:pt x="39895" y="14543"/>
                  <a:pt x="40091" y="14374"/>
                  <a:pt x="40091" y="14150"/>
                </a:cubicBezTo>
                <a:cubicBezTo>
                  <a:pt x="40091" y="13953"/>
                  <a:pt x="39895" y="13785"/>
                  <a:pt x="39698" y="13785"/>
                </a:cubicBezTo>
                <a:close/>
                <a:moveTo>
                  <a:pt x="41663" y="13785"/>
                </a:moveTo>
                <a:cubicBezTo>
                  <a:pt x="41439" y="13785"/>
                  <a:pt x="41270" y="13953"/>
                  <a:pt x="41270" y="14150"/>
                </a:cubicBezTo>
                <a:cubicBezTo>
                  <a:pt x="41270" y="14374"/>
                  <a:pt x="41439" y="14543"/>
                  <a:pt x="41663" y="14543"/>
                </a:cubicBezTo>
                <a:cubicBezTo>
                  <a:pt x="41860" y="14543"/>
                  <a:pt x="42056" y="14374"/>
                  <a:pt x="42056" y="14150"/>
                </a:cubicBezTo>
                <a:cubicBezTo>
                  <a:pt x="42056" y="13953"/>
                  <a:pt x="41860" y="13785"/>
                  <a:pt x="41663" y="13785"/>
                </a:cubicBezTo>
                <a:close/>
                <a:moveTo>
                  <a:pt x="43629" y="13785"/>
                </a:moveTo>
                <a:cubicBezTo>
                  <a:pt x="43404" y="13785"/>
                  <a:pt x="43235" y="13953"/>
                  <a:pt x="43235" y="14150"/>
                </a:cubicBezTo>
                <a:cubicBezTo>
                  <a:pt x="43235" y="14374"/>
                  <a:pt x="43404" y="14543"/>
                  <a:pt x="43629" y="14543"/>
                </a:cubicBezTo>
                <a:cubicBezTo>
                  <a:pt x="43825" y="14543"/>
                  <a:pt x="44022" y="14374"/>
                  <a:pt x="44022" y="14150"/>
                </a:cubicBezTo>
                <a:cubicBezTo>
                  <a:pt x="44022" y="13953"/>
                  <a:pt x="43825" y="13785"/>
                  <a:pt x="43629" y="13785"/>
                </a:cubicBezTo>
                <a:close/>
                <a:moveTo>
                  <a:pt x="45594" y="13785"/>
                </a:moveTo>
                <a:cubicBezTo>
                  <a:pt x="45369" y="13785"/>
                  <a:pt x="45201" y="13953"/>
                  <a:pt x="45201" y="14150"/>
                </a:cubicBezTo>
                <a:cubicBezTo>
                  <a:pt x="45201" y="14374"/>
                  <a:pt x="45369" y="14543"/>
                  <a:pt x="45594" y="14543"/>
                </a:cubicBezTo>
                <a:cubicBezTo>
                  <a:pt x="45790" y="14543"/>
                  <a:pt x="45987" y="14374"/>
                  <a:pt x="45987" y="14150"/>
                </a:cubicBezTo>
                <a:cubicBezTo>
                  <a:pt x="45987" y="13953"/>
                  <a:pt x="45790" y="13785"/>
                  <a:pt x="45594" y="13785"/>
                </a:cubicBezTo>
                <a:close/>
                <a:moveTo>
                  <a:pt x="47559" y="13785"/>
                </a:moveTo>
                <a:cubicBezTo>
                  <a:pt x="47334" y="13785"/>
                  <a:pt x="47166" y="13953"/>
                  <a:pt x="47166" y="14150"/>
                </a:cubicBezTo>
                <a:cubicBezTo>
                  <a:pt x="47166" y="14374"/>
                  <a:pt x="47334" y="14543"/>
                  <a:pt x="47559" y="14543"/>
                </a:cubicBezTo>
                <a:cubicBezTo>
                  <a:pt x="47756" y="14543"/>
                  <a:pt x="47952" y="14374"/>
                  <a:pt x="47952" y="14150"/>
                </a:cubicBezTo>
                <a:cubicBezTo>
                  <a:pt x="47952" y="13953"/>
                  <a:pt x="47756" y="13785"/>
                  <a:pt x="47559" y="13785"/>
                </a:cubicBezTo>
                <a:close/>
                <a:moveTo>
                  <a:pt x="49524" y="13785"/>
                </a:moveTo>
                <a:cubicBezTo>
                  <a:pt x="49300" y="13785"/>
                  <a:pt x="49131" y="13953"/>
                  <a:pt x="49131" y="14150"/>
                </a:cubicBezTo>
                <a:cubicBezTo>
                  <a:pt x="49131" y="14374"/>
                  <a:pt x="49300" y="14543"/>
                  <a:pt x="49524" y="14543"/>
                </a:cubicBezTo>
                <a:cubicBezTo>
                  <a:pt x="49721" y="14543"/>
                  <a:pt x="49917" y="14374"/>
                  <a:pt x="49917" y="14150"/>
                </a:cubicBezTo>
                <a:cubicBezTo>
                  <a:pt x="49917" y="13953"/>
                  <a:pt x="49721" y="13785"/>
                  <a:pt x="49524" y="13785"/>
                </a:cubicBezTo>
                <a:close/>
                <a:moveTo>
                  <a:pt x="51489" y="13785"/>
                </a:moveTo>
                <a:cubicBezTo>
                  <a:pt x="51265" y="13785"/>
                  <a:pt x="51096" y="13953"/>
                  <a:pt x="51096" y="14150"/>
                </a:cubicBezTo>
                <a:cubicBezTo>
                  <a:pt x="51096" y="14374"/>
                  <a:pt x="51265" y="14543"/>
                  <a:pt x="51489" y="14543"/>
                </a:cubicBezTo>
                <a:cubicBezTo>
                  <a:pt x="51686" y="14543"/>
                  <a:pt x="51882" y="14374"/>
                  <a:pt x="51882" y="14150"/>
                </a:cubicBezTo>
                <a:cubicBezTo>
                  <a:pt x="51882" y="13953"/>
                  <a:pt x="51686" y="13785"/>
                  <a:pt x="51489" y="13785"/>
                </a:cubicBezTo>
                <a:close/>
                <a:moveTo>
                  <a:pt x="35768" y="15722"/>
                </a:moveTo>
                <a:cubicBezTo>
                  <a:pt x="35543" y="15750"/>
                  <a:pt x="35375" y="15919"/>
                  <a:pt x="35375" y="16115"/>
                </a:cubicBezTo>
                <a:cubicBezTo>
                  <a:pt x="35375" y="16340"/>
                  <a:pt x="35543" y="16508"/>
                  <a:pt x="35768" y="16508"/>
                </a:cubicBezTo>
                <a:cubicBezTo>
                  <a:pt x="35964" y="16508"/>
                  <a:pt x="36161" y="16340"/>
                  <a:pt x="36161" y="16115"/>
                </a:cubicBezTo>
                <a:cubicBezTo>
                  <a:pt x="36161" y="15919"/>
                  <a:pt x="35964" y="15722"/>
                  <a:pt x="35768" y="15722"/>
                </a:cubicBezTo>
                <a:close/>
                <a:moveTo>
                  <a:pt x="37733" y="15722"/>
                </a:moveTo>
                <a:cubicBezTo>
                  <a:pt x="37508" y="15750"/>
                  <a:pt x="37340" y="15919"/>
                  <a:pt x="37340" y="16115"/>
                </a:cubicBezTo>
                <a:cubicBezTo>
                  <a:pt x="37340" y="16340"/>
                  <a:pt x="37508" y="16508"/>
                  <a:pt x="37733" y="16508"/>
                </a:cubicBezTo>
                <a:cubicBezTo>
                  <a:pt x="37929" y="16508"/>
                  <a:pt x="38126" y="16340"/>
                  <a:pt x="38126" y="16115"/>
                </a:cubicBezTo>
                <a:cubicBezTo>
                  <a:pt x="38126" y="15919"/>
                  <a:pt x="37929" y="15722"/>
                  <a:pt x="37733" y="15722"/>
                </a:cubicBezTo>
                <a:close/>
                <a:moveTo>
                  <a:pt x="39698" y="15722"/>
                </a:moveTo>
                <a:cubicBezTo>
                  <a:pt x="39474" y="15750"/>
                  <a:pt x="39305" y="15919"/>
                  <a:pt x="39305" y="16115"/>
                </a:cubicBezTo>
                <a:cubicBezTo>
                  <a:pt x="39305" y="16340"/>
                  <a:pt x="39474" y="16508"/>
                  <a:pt x="39698" y="16508"/>
                </a:cubicBezTo>
                <a:cubicBezTo>
                  <a:pt x="39895" y="16508"/>
                  <a:pt x="40091" y="16340"/>
                  <a:pt x="40091" y="16115"/>
                </a:cubicBezTo>
                <a:cubicBezTo>
                  <a:pt x="40091" y="15919"/>
                  <a:pt x="39895" y="15722"/>
                  <a:pt x="39698" y="15722"/>
                </a:cubicBezTo>
                <a:close/>
                <a:moveTo>
                  <a:pt x="41663" y="15722"/>
                </a:moveTo>
                <a:cubicBezTo>
                  <a:pt x="41439" y="15750"/>
                  <a:pt x="41270" y="15919"/>
                  <a:pt x="41270" y="16115"/>
                </a:cubicBezTo>
                <a:cubicBezTo>
                  <a:pt x="41270" y="16340"/>
                  <a:pt x="41439" y="16508"/>
                  <a:pt x="41663" y="16508"/>
                </a:cubicBezTo>
                <a:cubicBezTo>
                  <a:pt x="41860" y="16508"/>
                  <a:pt x="42056" y="16340"/>
                  <a:pt x="42056" y="16115"/>
                </a:cubicBezTo>
                <a:cubicBezTo>
                  <a:pt x="42056" y="15919"/>
                  <a:pt x="41860" y="15722"/>
                  <a:pt x="41663" y="15722"/>
                </a:cubicBezTo>
                <a:close/>
                <a:moveTo>
                  <a:pt x="43629" y="15722"/>
                </a:moveTo>
                <a:cubicBezTo>
                  <a:pt x="43404" y="15750"/>
                  <a:pt x="43235" y="15919"/>
                  <a:pt x="43235" y="16115"/>
                </a:cubicBezTo>
                <a:cubicBezTo>
                  <a:pt x="43235" y="16340"/>
                  <a:pt x="43404" y="16508"/>
                  <a:pt x="43629" y="16508"/>
                </a:cubicBezTo>
                <a:cubicBezTo>
                  <a:pt x="43825" y="16508"/>
                  <a:pt x="44022" y="16340"/>
                  <a:pt x="44022" y="16115"/>
                </a:cubicBezTo>
                <a:cubicBezTo>
                  <a:pt x="44022" y="15919"/>
                  <a:pt x="43825" y="15722"/>
                  <a:pt x="43629" y="15722"/>
                </a:cubicBezTo>
                <a:close/>
                <a:moveTo>
                  <a:pt x="45594" y="15722"/>
                </a:moveTo>
                <a:cubicBezTo>
                  <a:pt x="45369" y="15750"/>
                  <a:pt x="45201" y="15919"/>
                  <a:pt x="45201" y="16115"/>
                </a:cubicBezTo>
                <a:cubicBezTo>
                  <a:pt x="45201" y="16340"/>
                  <a:pt x="45369" y="16508"/>
                  <a:pt x="45594" y="16508"/>
                </a:cubicBezTo>
                <a:cubicBezTo>
                  <a:pt x="45790" y="16508"/>
                  <a:pt x="45987" y="16340"/>
                  <a:pt x="45987" y="16115"/>
                </a:cubicBezTo>
                <a:cubicBezTo>
                  <a:pt x="45987" y="15919"/>
                  <a:pt x="45790" y="15722"/>
                  <a:pt x="45594" y="15722"/>
                </a:cubicBezTo>
                <a:close/>
                <a:moveTo>
                  <a:pt x="47559" y="15722"/>
                </a:moveTo>
                <a:cubicBezTo>
                  <a:pt x="47334" y="15750"/>
                  <a:pt x="47166" y="15919"/>
                  <a:pt x="47166" y="16115"/>
                </a:cubicBezTo>
                <a:cubicBezTo>
                  <a:pt x="47166" y="16340"/>
                  <a:pt x="47334" y="16508"/>
                  <a:pt x="47559" y="16508"/>
                </a:cubicBezTo>
                <a:cubicBezTo>
                  <a:pt x="47756" y="16508"/>
                  <a:pt x="47952" y="16340"/>
                  <a:pt x="47952" y="16115"/>
                </a:cubicBezTo>
                <a:cubicBezTo>
                  <a:pt x="47952" y="15919"/>
                  <a:pt x="47756" y="15722"/>
                  <a:pt x="47559" y="15722"/>
                </a:cubicBezTo>
                <a:close/>
                <a:moveTo>
                  <a:pt x="49524" y="15722"/>
                </a:moveTo>
                <a:cubicBezTo>
                  <a:pt x="49300" y="15750"/>
                  <a:pt x="49131" y="15919"/>
                  <a:pt x="49131" y="16115"/>
                </a:cubicBezTo>
                <a:cubicBezTo>
                  <a:pt x="49131" y="16340"/>
                  <a:pt x="49300" y="16508"/>
                  <a:pt x="49524" y="16508"/>
                </a:cubicBezTo>
                <a:cubicBezTo>
                  <a:pt x="49721" y="16508"/>
                  <a:pt x="49917" y="16340"/>
                  <a:pt x="49917" y="16115"/>
                </a:cubicBezTo>
                <a:cubicBezTo>
                  <a:pt x="49917" y="15919"/>
                  <a:pt x="49721" y="15722"/>
                  <a:pt x="49524" y="15722"/>
                </a:cubicBezTo>
                <a:close/>
                <a:moveTo>
                  <a:pt x="51489" y="15722"/>
                </a:moveTo>
                <a:cubicBezTo>
                  <a:pt x="51265" y="15750"/>
                  <a:pt x="51096" y="15919"/>
                  <a:pt x="51096" y="16115"/>
                </a:cubicBezTo>
                <a:cubicBezTo>
                  <a:pt x="51096" y="16340"/>
                  <a:pt x="51265" y="16508"/>
                  <a:pt x="51489" y="16508"/>
                </a:cubicBezTo>
                <a:cubicBezTo>
                  <a:pt x="51686" y="16508"/>
                  <a:pt x="51882" y="16340"/>
                  <a:pt x="51882" y="16115"/>
                </a:cubicBezTo>
                <a:cubicBezTo>
                  <a:pt x="51882" y="15919"/>
                  <a:pt x="51686" y="15722"/>
                  <a:pt x="51489" y="15722"/>
                </a:cubicBezTo>
                <a:close/>
                <a:moveTo>
                  <a:pt x="37733" y="17715"/>
                </a:moveTo>
                <a:cubicBezTo>
                  <a:pt x="37508" y="17715"/>
                  <a:pt x="37340" y="17884"/>
                  <a:pt x="37340" y="18080"/>
                </a:cubicBezTo>
                <a:cubicBezTo>
                  <a:pt x="37340" y="18305"/>
                  <a:pt x="37508" y="18473"/>
                  <a:pt x="37733" y="18473"/>
                </a:cubicBezTo>
                <a:cubicBezTo>
                  <a:pt x="37929" y="18473"/>
                  <a:pt x="38126" y="18305"/>
                  <a:pt x="38126" y="18080"/>
                </a:cubicBezTo>
                <a:cubicBezTo>
                  <a:pt x="38126" y="17884"/>
                  <a:pt x="37929" y="17715"/>
                  <a:pt x="37733" y="17715"/>
                </a:cubicBezTo>
                <a:close/>
                <a:moveTo>
                  <a:pt x="39698" y="17715"/>
                </a:moveTo>
                <a:cubicBezTo>
                  <a:pt x="39474" y="17715"/>
                  <a:pt x="39305" y="17884"/>
                  <a:pt x="39305" y="18080"/>
                </a:cubicBezTo>
                <a:cubicBezTo>
                  <a:pt x="39305" y="18305"/>
                  <a:pt x="39474" y="18473"/>
                  <a:pt x="39698" y="18473"/>
                </a:cubicBezTo>
                <a:cubicBezTo>
                  <a:pt x="39895" y="18473"/>
                  <a:pt x="40091" y="18305"/>
                  <a:pt x="40091" y="18080"/>
                </a:cubicBezTo>
                <a:cubicBezTo>
                  <a:pt x="40091" y="17884"/>
                  <a:pt x="39895" y="17715"/>
                  <a:pt x="39698" y="17715"/>
                </a:cubicBezTo>
                <a:close/>
                <a:moveTo>
                  <a:pt x="41663" y="17715"/>
                </a:moveTo>
                <a:cubicBezTo>
                  <a:pt x="41439" y="17715"/>
                  <a:pt x="41270" y="17884"/>
                  <a:pt x="41270" y="18080"/>
                </a:cubicBezTo>
                <a:cubicBezTo>
                  <a:pt x="41270" y="18305"/>
                  <a:pt x="41439" y="18473"/>
                  <a:pt x="41663" y="18473"/>
                </a:cubicBezTo>
                <a:cubicBezTo>
                  <a:pt x="41860" y="18473"/>
                  <a:pt x="42056" y="18305"/>
                  <a:pt x="42056" y="18080"/>
                </a:cubicBezTo>
                <a:cubicBezTo>
                  <a:pt x="42056" y="17884"/>
                  <a:pt x="41860" y="17715"/>
                  <a:pt x="41663" y="17715"/>
                </a:cubicBezTo>
                <a:close/>
                <a:moveTo>
                  <a:pt x="43629" y="17715"/>
                </a:moveTo>
                <a:cubicBezTo>
                  <a:pt x="43404" y="17715"/>
                  <a:pt x="43235" y="17884"/>
                  <a:pt x="43235" y="18080"/>
                </a:cubicBezTo>
                <a:cubicBezTo>
                  <a:pt x="43235" y="18305"/>
                  <a:pt x="43404" y="18473"/>
                  <a:pt x="43629" y="18473"/>
                </a:cubicBezTo>
                <a:cubicBezTo>
                  <a:pt x="43825" y="18473"/>
                  <a:pt x="44022" y="18305"/>
                  <a:pt x="44022" y="18080"/>
                </a:cubicBezTo>
                <a:cubicBezTo>
                  <a:pt x="44022" y="17884"/>
                  <a:pt x="43825" y="17715"/>
                  <a:pt x="43629" y="17715"/>
                </a:cubicBezTo>
                <a:close/>
                <a:moveTo>
                  <a:pt x="45594" y="17715"/>
                </a:moveTo>
                <a:cubicBezTo>
                  <a:pt x="45369" y="17715"/>
                  <a:pt x="45201" y="17884"/>
                  <a:pt x="45201" y="18080"/>
                </a:cubicBezTo>
                <a:cubicBezTo>
                  <a:pt x="45201" y="18305"/>
                  <a:pt x="45369" y="18473"/>
                  <a:pt x="45594" y="18473"/>
                </a:cubicBezTo>
                <a:cubicBezTo>
                  <a:pt x="45790" y="18473"/>
                  <a:pt x="45987" y="18305"/>
                  <a:pt x="45987" y="18080"/>
                </a:cubicBezTo>
                <a:cubicBezTo>
                  <a:pt x="45987" y="17884"/>
                  <a:pt x="45790" y="17715"/>
                  <a:pt x="45594" y="17715"/>
                </a:cubicBezTo>
                <a:close/>
                <a:moveTo>
                  <a:pt x="47559" y="17715"/>
                </a:moveTo>
                <a:cubicBezTo>
                  <a:pt x="47334" y="17715"/>
                  <a:pt x="47166" y="17884"/>
                  <a:pt x="47166" y="18080"/>
                </a:cubicBezTo>
                <a:cubicBezTo>
                  <a:pt x="47166" y="18305"/>
                  <a:pt x="47334" y="18473"/>
                  <a:pt x="47559" y="18473"/>
                </a:cubicBezTo>
                <a:cubicBezTo>
                  <a:pt x="47756" y="18473"/>
                  <a:pt x="47952" y="18305"/>
                  <a:pt x="47952" y="18080"/>
                </a:cubicBezTo>
                <a:cubicBezTo>
                  <a:pt x="47952" y="17884"/>
                  <a:pt x="47756" y="17715"/>
                  <a:pt x="47559" y="17715"/>
                </a:cubicBezTo>
                <a:close/>
                <a:moveTo>
                  <a:pt x="49524" y="17715"/>
                </a:moveTo>
                <a:cubicBezTo>
                  <a:pt x="49300" y="17715"/>
                  <a:pt x="49131" y="17884"/>
                  <a:pt x="49131" y="18080"/>
                </a:cubicBezTo>
                <a:cubicBezTo>
                  <a:pt x="49131" y="18305"/>
                  <a:pt x="49300" y="18473"/>
                  <a:pt x="49524" y="18473"/>
                </a:cubicBezTo>
                <a:cubicBezTo>
                  <a:pt x="49721" y="18473"/>
                  <a:pt x="49917" y="18305"/>
                  <a:pt x="49917" y="18080"/>
                </a:cubicBezTo>
                <a:cubicBezTo>
                  <a:pt x="49917" y="17884"/>
                  <a:pt x="49721" y="17715"/>
                  <a:pt x="49524" y="17715"/>
                </a:cubicBezTo>
                <a:close/>
                <a:moveTo>
                  <a:pt x="51489" y="17715"/>
                </a:moveTo>
                <a:cubicBezTo>
                  <a:pt x="51265" y="17715"/>
                  <a:pt x="51096" y="17884"/>
                  <a:pt x="51096" y="18080"/>
                </a:cubicBezTo>
                <a:cubicBezTo>
                  <a:pt x="51096" y="18305"/>
                  <a:pt x="51265" y="18473"/>
                  <a:pt x="51489" y="18473"/>
                </a:cubicBezTo>
                <a:cubicBezTo>
                  <a:pt x="51686" y="18473"/>
                  <a:pt x="51882" y="18305"/>
                  <a:pt x="51882" y="18080"/>
                </a:cubicBezTo>
                <a:cubicBezTo>
                  <a:pt x="51882" y="17884"/>
                  <a:pt x="51686" y="17715"/>
                  <a:pt x="51489" y="17715"/>
                </a:cubicBezTo>
                <a:close/>
                <a:moveTo>
                  <a:pt x="53455" y="17715"/>
                </a:moveTo>
                <a:cubicBezTo>
                  <a:pt x="53230" y="17715"/>
                  <a:pt x="53062" y="17884"/>
                  <a:pt x="53062" y="18080"/>
                </a:cubicBezTo>
                <a:cubicBezTo>
                  <a:pt x="53062" y="18305"/>
                  <a:pt x="53230" y="18473"/>
                  <a:pt x="53455" y="18473"/>
                </a:cubicBezTo>
                <a:cubicBezTo>
                  <a:pt x="53651" y="18473"/>
                  <a:pt x="53848" y="18305"/>
                  <a:pt x="53848" y="18080"/>
                </a:cubicBezTo>
                <a:cubicBezTo>
                  <a:pt x="53848" y="17884"/>
                  <a:pt x="53651" y="17715"/>
                  <a:pt x="53455" y="17715"/>
                </a:cubicBezTo>
                <a:close/>
                <a:moveTo>
                  <a:pt x="37733" y="19681"/>
                </a:moveTo>
                <a:cubicBezTo>
                  <a:pt x="37508" y="19681"/>
                  <a:pt x="37340" y="19849"/>
                  <a:pt x="37340" y="20046"/>
                </a:cubicBezTo>
                <a:cubicBezTo>
                  <a:pt x="37340" y="20270"/>
                  <a:pt x="37508" y="20439"/>
                  <a:pt x="37733" y="20439"/>
                </a:cubicBezTo>
                <a:cubicBezTo>
                  <a:pt x="37929" y="20439"/>
                  <a:pt x="38126" y="20270"/>
                  <a:pt x="38126" y="20046"/>
                </a:cubicBezTo>
                <a:cubicBezTo>
                  <a:pt x="38126" y="19849"/>
                  <a:pt x="37929" y="19681"/>
                  <a:pt x="37733" y="19681"/>
                </a:cubicBezTo>
                <a:close/>
                <a:moveTo>
                  <a:pt x="39698" y="19681"/>
                </a:moveTo>
                <a:cubicBezTo>
                  <a:pt x="39474" y="19681"/>
                  <a:pt x="39305" y="19849"/>
                  <a:pt x="39305" y="20046"/>
                </a:cubicBezTo>
                <a:cubicBezTo>
                  <a:pt x="39305" y="20270"/>
                  <a:pt x="39474" y="20439"/>
                  <a:pt x="39698" y="20439"/>
                </a:cubicBezTo>
                <a:cubicBezTo>
                  <a:pt x="39895" y="20439"/>
                  <a:pt x="40091" y="20270"/>
                  <a:pt x="40091" y="20046"/>
                </a:cubicBezTo>
                <a:cubicBezTo>
                  <a:pt x="40091" y="19849"/>
                  <a:pt x="39895" y="19681"/>
                  <a:pt x="39698" y="19681"/>
                </a:cubicBezTo>
                <a:close/>
                <a:moveTo>
                  <a:pt x="41663" y="19681"/>
                </a:moveTo>
                <a:cubicBezTo>
                  <a:pt x="41439" y="19681"/>
                  <a:pt x="41270" y="19849"/>
                  <a:pt x="41270" y="20046"/>
                </a:cubicBezTo>
                <a:cubicBezTo>
                  <a:pt x="41270" y="20270"/>
                  <a:pt x="41439" y="20439"/>
                  <a:pt x="41663" y="20439"/>
                </a:cubicBezTo>
                <a:cubicBezTo>
                  <a:pt x="41860" y="20439"/>
                  <a:pt x="42056" y="20270"/>
                  <a:pt x="42056" y="20046"/>
                </a:cubicBezTo>
                <a:cubicBezTo>
                  <a:pt x="42056" y="19849"/>
                  <a:pt x="41860" y="19681"/>
                  <a:pt x="41663" y="19681"/>
                </a:cubicBezTo>
                <a:close/>
                <a:moveTo>
                  <a:pt x="43629" y="19681"/>
                </a:moveTo>
                <a:cubicBezTo>
                  <a:pt x="43404" y="19681"/>
                  <a:pt x="43235" y="19849"/>
                  <a:pt x="43235" y="20046"/>
                </a:cubicBezTo>
                <a:cubicBezTo>
                  <a:pt x="43235" y="20270"/>
                  <a:pt x="43404" y="20439"/>
                  <a:pt x="43629" y="20439"/>
                </a:cubicBezTo>
                <a:cubicBezTo>
                  <a:pt x="43825" y="20439"/>
                  <a:pt x="44022" y="20270"/>
                  <a:pt x="44022" y="20046"/>
                </a:cubicBezTo>
                <a:cubicBezTo>
                  <a:pt x="44022" y="19849"/>
                  <a:pt x="43825" y="19681"/>
                  <a:pt x="43629" y="19681"/>
                </a:cubicBezTo>
                <a:close/>
                <a:moveTo>
                  <a:pt x="45594" y="19681"/>
                </a:moveTo>
                <a:cubicBezTo>
                  <a:pt x="45369" y="19681"/>
                  <a:pt x="45201" y="19849"/>
                  <a:pt x="45201" y="20046"/>
                </a:cubicBezTo>
                <a:cubicBezTo>
                  <a:pt x="45201" y="20270"/>
                  <a:pt x="45369" y="20439"/>
                  <a:pt x="45594" y="20439"/>
                </a:cubicBezTo>
                <a:cubicBezTo>
                  <a:pt x="45790" y="20439"/>
                  <a:pt x="45987" y="20270"/>
                  <a:pt x="45987" y="20046"/>
                </a:cubicBezTo>
                <a:cubicBezTo>
                  <a:pt x="45987" y="19849"/>
                  <a:pt x="45790" y="19681"/>
                  <a:pt x="45594" y="19681"/>
                </a:cubicBezTo>
                <a:close/>
                <a:moveTo>
                  <a:pt x="47559" y="19681"/>
                </a:moveTo>
                <a:cubicBezTo>
                  <a:pt x="47334" y="19681"/>
                  <a:pt x="47166" y="19849"/>
                  <a:pt x="47166" y="20046"/>
                </a:cubicBezTo>
                <a:cubicBezTo>
                  <a:pt x="47166" y="20270"/>
                  <a:pt x="47334" y="20439"/>
                  <a:pt x="47559" y="20439"/>
                </a:cubicBezTo>
                <a:cubicBezTo>
                  <a:pt x="47756" y="20439"/>
                  <a:pt x="47952" y="20270"/>
                  <a:pt x="47952" y="20046"/>
                </a:cubicBezTo>
                <a:cubicBezTo>
                  <a:pt x="47952" y="19849"/>
                  <a:pt x="47756" y="19681"/>
                  <a:pt x="47559" y="19681"/>
                </a:cubicBezTo>
                <a:close/>
                <a:moveTo>
                  <a:pt x="49524" y="19681"/>
                </a:moveTo>
                <a:cubicBezTo>
                  <a:pt x="49300" y="19681"/>
                  <a:pt x="49131" y="19849"/>
                  <a:pt x="49131" y="20046"/>
                </a:cubicBezTo>
                <a:cubicBezTo>
                  <a:pt x="49131" y="20270"/>
                  <a:pt x="49300" y="20439"/>
                  <a:pt x="49524" y="20439"/>
                </a:cubicBezTo>
                <a:cubicBezTo>
                  <a:pt x="49721" y="20439"/>
                  <a:pt x="49917" y="20270"/>
                  <a:pt x="49917" y="20046"/>
                </a:cubicBezTo>
                <a:cubicBezTo>
                  <a:pt x="49917" y="19849"/>
                  <a:pt x="49721" y="19681"/>
                  <a:pt x="49524" y="19681"/>
                </a:cubicBezTo>
                <a:close/>
                <a:moveTo>
                  <a:pt x="51489" y="19681"/>
                </a:moveTo>
                <a:cubicBezTo>
                  <a:pt x="51265" y="19681"/>
                  <a:pt x="51096" y="19849"/>
                  <a:pt x="51096" y="20046"/>
                </a:cubicBezTo>
                <a:cubicBezTo>
                  <a:pt x="51096" y="20270"/>
                  <a:pt x="51265" y="20439"/>
                  <a:pt x="51489" y="20439"/>
                </a:cubicBezTo>
                <a:cubicBezTo>
                  <a:pt x="51686" y="20439"/>
                  <a:pt x="51882" y="20270"/>
                  <a:pt x="51882" y="20046"/>
                </a:cubicBezTo>
                <a:cubicBezTo>
                  <a:pt x="51882" y="19849"/>
                  <a:pt x="51686" y="19681"/>
                  <a:pt x="51489" y="19681"/>
                </a:cubicBezTo>
                <a:close/>
                <a:moveTo>
                  <a:pt x="53455" y="19681"/>
                </a:moveTo>
                <a:cubicBezTo>
                  <a:pt x="53230" y="19681"/>
                  <a:pt x="53062" y="19849"/>
                  <a:pt x="53062" y="20046"/>
                </a:cubicBezTo>
                <a:cubicBezTo>
                  <a:pt x="53062" y="20270"/>
                  <a:pt x="53230" y="20439"/>
                  <a:pt x="53455" y="20439"/>
                </a:cubicBezTo>
                <a:cubicBezTo>
                  <a:pt x="53651" y="20439"/>
                  <a:pt x="53848" y="20270"/>
                  <a:pt x="53848" y="20046"/>
                </a:cubicBezTo>
                <a:cubicBezTo>
                  <a:pt x="53848" y="19849"/>
                  <a:pt x="53651" y="19681"/>
                  <a:pt x="53455" y="19681"/>
                </a:cubicBezTo>
                <a:close/>
                <a:moveTo>
                  <a:pt x="39698" y="21646"/>
                </a:moveTo>
                <a:cubicBezTo>
                  <a:pt x="39474" y="21646"/>
                  <a:pt x="39305" y="21814"/>
                  <a:pt x="39305" y="22011"/>
                </a:cubicBezTo>
                <a:cubicBezTo>
                  <a:pt x="39305" y="22235"/>
                  <a:pt x="39474" y="22404"/>
                  <a:pt x="39698" y="22404"/>
                </a:cubicBezTo>
                <a:cubicBezTo>
                  <a:pt x="39895" y="22404"/>
                  <a:pt x="40091" y="22235"/>
                  <a:pt x="40091" y="22011"/>
                </a:cubicBezTo>
                <a:cubicBezTo>
                  <a:pt x="40091" y="21814"/>
                  <a:pt x="39895" y="21646"/>
                  <a:pt x="39698" y="21646"/>
                </a:cubicBezTo>
                <a:close/>
                <a:moveTo>
                  <a:pt x="41663" y="21646"/>
                </a:moveTo>
                <a:cubicBezTo>
                  <a:pt x="41439" y="21646"/>
                  <a:pt x="41270" y="21814"/>
                  <a:pt x="41270" y="22011"/>
                </a:cubicBezTo>
                <a:cubicBezTo>
                  <a:pt x="41270" y="22235"/>
                  <a:pt x="41439" y="22404"/>
                  <a:pt x="41663" y="22404"/>
                </a:cubicBezTo>
                <a:cubicBezTo>
                  <a:pt x="41860" y="22404"/>
                  <a:pt x="42056" y="22235"/>
                  <a:pt x="42056" y="22011"/>
                </a:cubicBezTo>
                <a:cubicBezTo>
                  <a:pt x="42056" y="21814"/>
                  <a:pt x="41860" y="21646"/>
                  <a:pt x="41663" y="21646"/>
                </a:cubicBezTo>
                <a:close/>
                <a:moveTo>
                  <a:pt x="43629" y="21646"/>
                </a:moveTo>
                <a:cubicBezTo>
                  <a:pt x="43404" y="21646"/>
                  <a:pt x="43235" y="21814"/>
                  <a:pt x="43235" y="22011"/>
                </a:cubicBezTo>
                <a:cubicBezTo>
                  <a:pt x="43235" y="22235"/>
                  <a:pt x="43404" y="22404"/>
                  <a:pt x="43629" y="22404"/>
                </a:cubicBezTo>
                <a:cubicBezTo>
                  <a:pt x="43825" y="22404"/>
                  <a:pt x="44022" y="22235"/>
                  <a:pt x="44022" y="22011"/>
                </a:cubicBezTo>
                <a:cubicBezTo>
                  <a:pt x="44022" y="21814"/>
                  <a:pt x="43825" y="21646"/>
                  <a:pt x="43629" y="21646"/>
                </a:cubicBezTo>
                <a:close/>
                <a:moveTo>
                  <a:pt x="45594" y="21646"/>
                </a:moveTo>
                <a:cubicBezTo>
                  <a:pt x="45369" y="21646"/>
                  <a:pt x="45201" y="21814"/>
                  <a:pt x="45201" y="22011"/>
                </a:cubicBezTo>
                <a:cubicBezTo>
                  <a:pt x="45201" y="22235"/>
                  <a:pt x="45369" y="22404"/>
                  <a:pt x="45594" y="22404"/>
                </a:cubicBezTo>
                <a:cubicBezTo>
                  <a:pt x="45790" y="22404"/>
                  <a:pt x="45987" y="22235"/>
                  <a:pt x="45987" y="22011"/>
                </a:cubicBezTo>
                <a:cubicBezTo>
                  <a:pt x="45987" y="21814"/>
                  <a:pt x="45790" y="21646"/>
                  <a:pt x="45594" y="21646"/>
                </a:cubicBezTo>
                <a:close/>
                <a:moveTo>
                  <a:pt x="47559" y="21646"/>
                </a:moveTo>
                <a:cubicBezTo>
                  <a:pt x="47334" y="21646"/>
                  <a:pt x="47166" y="21814"/>
                  <a:pt x="47166" y="22011"/>
                </a:cubicBezTo>
                <a:cubicBezTo>
                  <a:pt x="47166" y="22235"/>
                  <a:pt x="47334" y="22404"/>
                  <a:pt x="47559" y="22404"/>
                </a:cubicBezTo>
                <a:cubicBezTo>
                  <a:pt x="47756" y="22404"/>
                  <a:pt x="47952" y="22235"/>
                  <a:pt x="47952" y="22011"/>
                </a:cubicBezTo>
                <a:cubicBezTo>
                  <a:pt x="47952" y="21814"/>
                  <a:pt x="47756" y="21646"/>
                  <a:pt x="47559" y="21646"/>
                </a:cubicBezTo>
                <a:close/>
                <a:moveTo>
                  <a:pt x="49524" y="21646"/>
                </a:moveTo>
                <a:cubicBezTo>
                  <a:pt x="49300" y="21646"/>
                  <a:pt x="49131" y="21814"/>
                  <a:pt x="49131" y="22011"/>
                </a:cubicBezTo>
                <a:cubicBezTo>
                  <a:pt x="49131" y="22235"/>
                  <a:pt x="49300" y="22404"/>
                  <a:pt x="49524" y="22404"/>
                </a:cubicBezTo>
                <a:cubicBezTo>
                  <a:pt x="49721" y="22404"/>
                  <a:pt x="49917" y="22235"/>
                  <a:pt x="49917" y="22011"/>
                </a:cubicBezTo>
                <a:cubicBezTo>
                  <a:pt x="49917" y="21814"/>
                  <a:pt x="49721" y="21646"/>
                  <a:pt x="49524" y="21646"/>
                </a:cubicBezTo>
                <a:close/>
                <a:moveTo>
                  <a:pt x="51489" y="21646"/>
                </a:moveTo>
                <a:cubicBezTo>
                  <a:pt x="51265" y="21646"/>
                  <a:pt x="51096" y="21814"/>
                  <a:pt x="51096" y="22011"/>
                </a:cubicBezTo>
                <a:cubicBezTo>
                  <a:pt x="51096" y="22235"/>
                  <a:pt x="51265" y="22404"/>
                  <a:pt x="51489" y="22404"/>
                </a:cubicBezTo>
                <a:cubicBezTo>
                  <a:pt x="51686" y="22404"/>
                  <a:pt x="51882" y="22235"/>
                  <a:pt x="51882" y="22011"/>
                </a:cubicBezTo>
                <a:cubicBezTo>
                  <a:pt x="51882" y="21814"/>
                  <a:pt x="51686" y="21646"/>
                  <a:pt x="51489" y="21646"/>
                </a:cubicBezTo>
                <a:close/>
                <a:moveTo>
                  <a:pt x="53455" y="21646"/>
                </a:moveTo>
                <a:cubicBezTo>
                  <a:pt x="53230" y="21646"/>
                  <a:pt x="53062" y="21814"/>
                  <a:pt x="53062" y="22011"/>
                </a:cubicBezTo>
                <a:cubicBezTo>
                  <a:pt x="53062" y="22235"/>
                  <a:pt x="53230" y="22404"/>
                  <a:pt x="53455" y="22404"/>
                </a:cubicBezTo>
                <a:cubicBezTo>
                  <a:pt x="53651" y="22404"/>
                  <a:pt x="53848" y="22235"/>
                  <a:pt x="53848" y="22011"/>
                </a:cubicBezTo>
                <a:cubicBezTo>
                  <a:pt x="53848" y="21814"/>
                  <a:pt x="53651" y="21646"/>
                  <a:pt x="53455" y="21646"/>
                </a:cubicBezTo>
                <a:close/>
                <a:moveTo>
                  <a:pt x="55420" y="21646"/>
                </a:moveTo>
                <a:cubicBezTo>
                  <a:pt x="55195" y="21646"/>
                  <a:pt x="55027" y="21814"/>
                  <a:pt x="55027" y="22011"/>
                </a:cubicBezTo>
                <a:cubicBezTo>
                  <a:pt x="55027" y="22235"/>
                  <a:pt x="55195" y="22404"/>
                  <a:pt x="55420" y="22404"/>
                </a:cubicBezTo>
                <a:cubicBezTo>
                  <a:pt x="55616" y="22404"/>
                  <a:pt x="55813" y="22235"/>
                  <a:pt x="55813" y="22011"/>
                </a:cubicBezTo>
                <a:cubicBezTo>
                  <a:pt x="55813" y="21814"/>
                  <a:pt x="55616" y="21646"/>
                  <a:pt x="55420" y="21646"/>
                </a:cubicBezTo>
                <a:close/>
                <a:moveTo>
                  <a:pt x="39698" y="23611"/>
                </a:moveTo>
                <a:cubicBezTo>
                  <a:pt x="39474" y="23611"/>
                  <a:pt x="39305" y="23780"/>
                  <a:pt x="39305" y="23976"/>
                </a:cubicBezTo>
                <a:cubicBezTo>
                  <a:pt x="39305" y="24201"/>
                  <a:pt x="39474" y="24369"/>
                  <a:pt x="39698" y="24369"/>
                </a:cubicBezTo>
                <a:cubicBezTo>
                  <a:pt x="39895" y="24369"/>
                  <a:pt x="40091" y="24201"/>
                  <a:pt x="40091" y="23976"/>
                </a:cubicBezTo>
                <a:cubicBezTo>
                  <a:pt x="40091" y="23780"/>
                  <a:pt x="39895" y="23611"/>
                  <a:pt x="39698" y="23611"/>
                </a:cubicBezTo>
                <a:close/>
                <a:moveTo>
                  <a:pt x="41663" y="23611"/>
                </a:moveTo>
                <a:cubicBezTo>
                  <a:pt x="41439" y="23611"/>
                  <a:pt x="41270" y="23780"/>
                  <a:pt x="41270" y="23976"/>
                </a:cubicBezTo>
                <a:cubicBezTo>
                  <a:pt x="41270" y="24201"/>
                  <a:pt x="41439" y="24369"/>
                  <a:pt x="41663" y="24369"/>
                </a:cubicBezTo>
                <a:cubicBezTo>
                  <a:pt x="41860" y="24369"/>
                  <a:pt x="42056" y="24201"/>
                  <a:pt x="42056" y="23976"/>
                </a:cubicBezTo>
                <a:cubicBezTo>
                  <a:pt x="42056" y="23780"/>
                  <a:pt x="41860" y="23611"/>
                  <a:pt x="41663" y="23611"/>
                </a:cubicBezTo>
                <a:close/>
                <a:moveTo>
                  <a:pt x="43629" y="23611"/>
                </a:moveTo>
                <a:cubicBezTo>
                  <a:pt x="43404" y="23611"/>
                  <a:pt x="43235" y="23780"/>
                  <a:pt x="43235" y="23976"/>
                </a:cubicBezTo>
                <a:cubicBezTo>
                  <a:pt x="43235" y="24201"/>
                  <a:pt x="43404" y="24369"/>
                  <a:pt x="43629" y="24369"/>
                </a:cubicBezTo>
                <a:cubicBezTo>
                  <a:pt x="43825" y="24369"/>
                  <a:pt x="44022" y="24201"/>
                  <a:pt x="44022" y="23976"/>
                </a:cubicBezTo>
                <a:cubicBezTo>
                  <a:pt x="44022" y="23780"/>
                  <a:pt x="43825" y="23611"/>
                  <a:pt x="43629" y="23611"/>
                </a:cubicBezTo>
                <a:close/>
                <a:moveTo>
                  <a:pt x="45594" y="23611"/>
                </a:moveTo>
                <a:cubicBezTo>
                  <a:pt x="45369" y="23611"/>
                  <a:pt x="45201" y="23780"/>
                  <a:pt x="45201" y="23976"/>
                </a:cubicBezTo>
                <a:cubicBezTo>
                  <a:pt x="45201" y="24201"/>
                  <a:pt x="45369" y="24369"/>
                  <a:pt x="45594" y="24369"/>
                </a:cubicBezTo>
                <a:cubicBezTo>
                  <a:pt x="45790" y="24369"/>
                  <a:pt x="45987" y="24201"/>
                  <a:pt x="45987" y="23976"/>
                </a:cubicBezTo>
                <a:cubicBezTo>
                  <a:pt x="45987" y="23780"/>
                  <a:pt x="45790" y="23611"/>
                  <a:pt x="45594" y="23611"/>
                </a:cubicBezTo>
                <a:close/>
                <a:moveTo>
                  <a:pt x="47559" y="23611"/>
                </a:moveTo>
                <a:cubicBezTo>
                  <a:pt x="47334" y="23611"/>
                  <a:pt x="47166" y="23780"/>
                  <a:pt x="47166" y="23976"/>
                </a:cubicBezTo>
                <a:cubicBezTo>
                  <a:pt x="47166" y="24201"/>
                  <a:pt x="47334" y="24369"/>
                  <a:pt x="47559" y="24369"/>
                </a:cubicBezTo>
                <a:cubicBezTo>
                  <a:pt x="47756" y="24369"/>
                  <a:pt x="47952" y="24201"/>
                  <a:pt x="47952" y="23976"/>
                </a:cubicBezTo>
                <a:cubicBezTo>
                  <a:pt x="47952" y="23780"/>
                  <a:pt x="47756" y="23611"/>
                  <a:pt x="47559" y="23611"/>
                </a:cubicBezTo>
                <a:close/>
                <a:moveTo>
                  <a:pt x="49524" y="23611"/>
                </a:moveTo>
                <a:cubicBezTo>
                  <a:pt x="49300" y="23611"/>
                  <a:pt x="49131" y="23780"/>
                  <a:pt x="49131" y="23976"/>
                </a:cubicBezTo>
                <a:cubicBezTo>
                  <a:pt x="49131" y="24201"/>
                  <a:pt x="49300" y="24369"/>
                  <a:pt x="49524" y="24369"/>
                </a:cubicBezTo>
                <a:cubicBezTo>
                  <a:pt x="49721" y="24369"/>
                  <a:pt x="49917" y="24201"/>
                  <a:pt x="49917" y="23976"/>
                </a:cubicBezTo>
                <a:cubicBezTo>
                  <a:pt x="49917" y="23780"/>
                  <a:pt x="49721" y="23611"/>
                  <a:pt x="49524" y="23611"/>
                </a:cubicBezTo>
                <a:close/>
                <a:moveTo>
                  <a:pt x="51489" y="23611"/>
                </a:moveTo>
                <a:cubicBezTo>
                  <a:pt x="51265" y="23611"/>
                  <a:pt x="51096" y="23780"/>
                  <a:pt x="51096" y="23976"/>
                </a:cubicBezTo>
                <a:cubicBezTo>
                  <a:pt x="51096" y="24201"/>
                  <a:pt x="51265" y="24369"/>
                  <a:pt x="51489" y="24369"/>
                </a:cubicBezTo>
                <a:cubicBezTo>
                  <a:pt x="51686" y="24369"/>
                  <a:pt x="51882" y="24201"/>
                  <a:pt x="51882" y="23976"/>
                </a:cubicBezTo>
                <a:cubicBezTo>
                  <a:pt x="51882" y="23780"/>
                  <a:pt x="51686" y="23611"/>
                  <a:pt x="51489" y="23611"/>
                </a:cubicBezTo>
                <a:close/>
                <a:moveTo>
                  <a:pt x="53455" y="23611"/>
                </a:moveTo>
                <a:cubicBezTo>
                  <a:pt x="53230" y="23611"/>
                  <a:pt x="53062" y="23780"/>
                  <a:pt x="53062" y="23976"/>
                </a:cubicBezTo>
                <a:cubicBezTo>
                  <a:pt x="53062" y="24201"/>
                  <a:pt x="53230" y="24369"/>
                  <a:pt x="53455" y="24369"/>
                </a:cubicBezTo>
                <a:cubicBezTo>
                  <a:pt x="53651" y="24369"/>
                  <a:pt x="53848" y="24201"/>
                  <a:pt x="53848" y="23976"/>
                </a:cubicBezTo>
                <a:cubicBezTo>
                  <a:pt x="53848" y="23780"/>
                  <a:pt x="53651" y="23611"/>
                  <a:pt x="53455" y="23611"/>
                </a:cubicBezTo>
                <a:close/>
                <a:moveTo>
                  <a:pt x="55420" y="23611"/>
                </a:moveTo>
                <a:cubicBezTo>
                  <a:pt x="55195" y="23611"/>
                  <a:pt x="55027" y="23780"/>
                  <a:pt x="55027" y="23976"/>
                </a:cubicBezTo>
                <a:cubicBezTo>
                  <a:pt x="55027" y="24201"/>
                  <a:pt x="55195" y="24369"/>
                  <a:pt x="55420" y="24369"/>
                </a:cubicBezTo>
                <a:cubicBezTo>
                  <a:pt x="55616" y="24369"/>
                  <a:pt x="55813" y="24201"/>
                  <a:pt x="55813" y="23976"/>
                </a:cubicBezTo>
                <a:cubicBezTo>
                  <a:pt x="55813" y="23780"/>
                  <a:pt x="55616" y="23611"/>
                  <a:pt x="55420" y="23611"/>
                </a:cubicBezTo>
                <a:close/>
                <a:moveTo>
                  <a:pt x="41663" y="25576"/>
                </a:moveTo>
                <a:cubicBezTo>
                  <a:pt x="41439" y="25576"/>
                  <a:pt x="41270" y="25745"/>
                  <a:pt x="41270" y="25941"/>
                </a:cubicBezTo>
                <a:cubicBezTo>
                  <a:pt x="41270" y="26166"/>
                  <a:pt x="41439" y="26334"/>
                  <a:pt x="41663" y="26334"/>
                </a:cubicBezTo>
                <a:cubicBezTo>
                  <a:pt x="41860" y="26334"/>
                  <a:pt x="42056" y="26166"/>
                  <a:pt x="42056" y="25941"/>
                </a:cubicBezTo>
                <a:cubicBezTo>
                  <a:pt x="42056" y="25745"/>
                  <a:pt x="41860" y="25576"/>
                  <a:pt x="41663" y="25576"/>
                </a:cubicBezTo>
                <a:close/>
                <a:moveTo>
                  <a:pt x="43629" y="25576"/>
                </a:moveTo>
                <a:cubicBezTo>
                  <a:pt x="43404" y="25576"/>
                  <a:pt x="43235" y="25745"/>
                  <a:pt x="43235" y="25941"/>
                </a:cubicBezTo>
                <a:cubicBezTo>
                  <a:pt x="43235" y="26166"/>
                  <a:pt x="43404" y="26334"/>
                  <a:pt x="43629" y="26334"/>
                </a:cubicBezTo>
                <a:cubicBezTo>
                  <a:pt x="43825" y="26334"/>
                  <a:pt x="44022" y="26166"/>
                  <a:pt x="44022" y="25941"/>
                </a:cubicBezTo>
                <a:cubicBezTo>
                  <a:pt x="44022" y="25745"/>
                  <a:pt x="43825" y="25576"/>
                  <a:pt x="43629" y="25576"/>
                </a:cubicBezTo>
                <a:close/>
                <a:moveTo>
                  <a:pt x="45594" y="25576"/>
                </a:moveTo>
                <a:cubicBezTo>
                  <a:pt x="45369" y="25576"/>
                  <a:pt x="45201" y="25745"/>
                  <a:pt x="45201" y="25941"/>
                </a:cubicBezTo>
                <a:cubicBezTo>
                  <a:pt x="45201" y="26166"/>
                  <a:pt x="45369" y="26334"/>
                  <a:pt x="45594" y="26334"/>
                </a:cubicBezTo>
                <a:cubicBezTo>
                  <a:pt x="45790" y="26334"/>
                  <a:pt x="45987" y="26166"/>
                  <a:pt x="45987" y="25941"/>
                </a:cubicBezTo>
                <a:cubicBezTo>
                  <a:pt x="45987" y="25745"/>
                  <a:pt x="45790" y="25576"/>
                  <a:pt x="45594" y="25576"/>
                </a:cubicBezTo>
                <a:close/>
                <a:moveTo>
                  <a:pt x="47559" y="25576"/>
                </a:moveTo>
                <a:cubicBezTo>
                  <a:pt x="47334" y="25576"/>
                  <a:pt x="47166" y="25745"/>
                  <a:pt x="47166" y="25941"/>
                </a:cubicBezTo>
                <a:cubicBezTo>
                  <a:pt x="47166" y="26166"/>
                  <a:pt x="47334" y="26334"/>
                  <a:pt x="47559" y="26334"/>
                </a:cubicBezTo>
                <a:cubicBezTo>
                  <a:pt x="47756" y="26334"/>
                  <a:pt x="47952" y="26166"/>
                  <a:pt x="47952" y="25941"/>
                </a:cubicBezTo>
                <a:cubicBezTo>
                  <a:pt x="47952" y="25745"/>
                  <a:pt x="47756" y="25576"/>
                  <a:pt x="47559" y="25576"/>
                </a:cubicBezTo>
                <a:close/>
                <a:moveTo>
                  <a:pt x="49524" y="25576"/>
                </a:moveTo>
                <a:cubicBezTo>
                  <a:pt x="49300" y="25576"/>
                  <a:pt x="49131" y="25745"/>
                  <a:pt x="49131" y="25941"/>
                </a:cubicBezTo>
                <a:cubicBezTo>
                  <a:pt x="49131" y="26166"/>
                  <a:pt x="49300" y="26334"/>
                  <a:pt x="49524" y="26334"/>
                </a:cubicBezTo>
                <a:cubicBezTo>
                  <a:pt x="49721" y="26334"/>
                  <a:pt x="49917" y="26166"/>
                  <a:pt x="49917" y="25941"/>
                </a:cubicBezTo>
                <a:cubicBezTo>
                  <a:pt x="49917" y="25745"/>
                  <a:pt x="49721" y="25576"/>
                  <a:pt x="49524" y="25576"/>
                </a:cubicBezTo>
                <a:close/>
                <a:moveTo>
                  <a:pt x="51489" y="25576"/>
                </a:moveTo>
                <a:cubicBezTo>
                  <a:pt x="51265" y="25576"/>
                  <a:pt x="51096" y="25745"/>
                  <a:pt x="51096" y="25941"/>
                </a:cubicBezTo>
                <a:cubicBezTo>
                  <a:pt x="51096" y="26166"/>
                  <a:pt x="51265" y="26334"/>
                  <a:pt x="51489" y="26334"/>
                </a:cubicBezTo>
                <a:cubicBezTo>
                  <a:pt x="51686" y="26334"/>
                  <a:pt x="51882" y="26166"/>
                  <a:pt x="51882" y="25941"/>
                </a:cubicBezTo>
                <a:cubicBezTo>
                  <a:pt x="51882" y="25745"/>
                  <a:pt x="51686" y="25576"/>
                  <a:pt x="51489" y="25576"/>
                </a:cubicBezTo>
                <a:close/>
                <a:moveTo>
                  <a:pt x="53455" y="25576"/>
                </a:moveTo>
                <a:cubicBezTo>
                  <a:pt x="53230" y="25576"/>
                  <a:pt x="53062" y="25745"/>
                  <a:pt x="53062" y="25941"/>
                </a:cubicBezTo>
                <a:cubicBezTo>
                  <a:pt x="53062" y="26166"/>
                  <a:pt x="53230" y="26334"/>
                  <a:pt x="53455" y="26334"/>
                </a:cubicBezTo>
                <a:cubicBezTo>
                  <a:pt x="53651" y="26334"/>
                  <a:pt x="53848" y="26166"/>
                  <a:pt x="53848" y="25941"/>
                </a:cubicBezTo>
                <a:cubicBezTo>
                  <a:pt x="53848" y="25745"/>
                  <a:pt x="53651" y="25576"/>
                  <a:pt x="53455" y="25576"/>
                </a:cubicBezTo>
                <a:close/>
                <a:moveTo>
                  <a:pt x="55420" y="25576"/>
                </a:moveTo>
                <a:cubicBezTo>
                  <a:pt x="55195" y="25576"/>
                  <a:pt x="55027" y="25745"/>
                  <a:pt x="55027" y="25941"/>
                </a:cubicBezTo>
                <a:cubicBezTo>
                  <a:pt x="55027" y="26166"/>
                  <a:pt x="55195" y="26334"/>
                  <a:pt x="55420" y="26334"/>
                </a:cubicBezTo>
                <a:cubicBezTo>
                  <a:pt x="55616" y="26334"/>
                  <a:pt x="55813" y="26166"/>
                  <a:pt x="55813" y="25941"/>
                </a:cubicBezTo>
                <a:cubicBezTo>
                  <a:pt x="55813" y="25745"/>
                  <a:pt x="55616" y="25576"/>
                  <a:pt x="55420" y="25576"/>
                </a:cubicBezTo>
                <a:close/>
                <a:moveTo>
                  <a:pt x="57385" y="25576"/>
                </a:moveTo>
                <a:cubicBezTo>
                  <a:pt x="57160" y="25576"/>
                  <a:pt x="56992" y="25745"/>
                  <a:pt x="56992" y="25941"/>
                </a:cubicBezTo>
                <a:cubicBezTo>
                  <a:pt x="56992" y="26166"/>
                  <a:pt x="57160" y="26334"/>
                  <a:pt x="57385" y="26334"/>
                </a:cubicBezTo>
                <a:cubicBezTo>
                  <a:pt x="57582" y="26334"/>
                  <a:pt x="57778" y="26166"/>
                  <a:pt x="57778" y="25941"/>
                </a:cubicBezTo>
                <a:cubicBezTo>
                  <a:pt x="57778" y="25745"/>
                  <a:pt x="57582" y="25576"/>
                  <a:pt x="57385" y="25576"/>
                </a:cubicBezTo>
                <a:close/>
                <a:moveTo>
                  <a:pt x="41663" y="27542"/>
                </a:moveTo>
                <a:cubicBezTo>
                  <a:pt x="41439" y="27542"/>
                  <a:pt x="41270" y="27710"/>
                  <a:pt x="41270" y="27907"/>
                </a:cubicBezTo>
                <a:cubicBezTo>
                  <a:pt x="41270" y="28131"/>
                  <a:pt x="41439" y="28300"/>
                  <a:pt x="41663" y="28300"/>
                </a:cubicBezTo>
                <a:cubicBezTo>
                  <a:pt x="41860" y="28300"/>
                  <a:pt x="42056" y="28131"/>
                  <a:pt x="42056" y="27907"/>
                </a:cubicBezTo>
                <a:cubicBezTo>
                  <a:pt x="42056" y="27710"/>
                  <a:pt x="41860" y="27542"/>
                  <a:pt x="41663" y="27542"/>
                </a:cubicBezTo>
                <a:close/>
                <a:moveTo>
                  <a:pt x="43629" y="27542"/>
                </a:moveTo>
                <a:cubicBezTo>
                  <a:pt x="43404" y="27542"/>
                  <a:pt x="43235" y="27710"/>
                  <a:pt x="43235" y="27907"/>
                </a:cubicBezTo>
                <a:cubicBezTo>
                  <a:pt x="43235" y="28131"/>
                  <a:pt x="43404" y="28300"/>
                  <a:pt x="43629" y="28300"/>
                </a:cubicBezTo>
                <a:cubicBezTo>
                  <a:pt x="43825" y="28300"/>
                  <a:pt x="44022" y="28131"/>
                  <a:pt x="44022" y="27907"/>
                </a:cubicBezTo>
                <a:cubicBezTo>
                  <a:pt x="44022" y="27710"/>
                  <a:pt x="43825" y="27542"/>
                  <a:pt x="43629" y="27542"/>
                </a:cubicBezTo>
                <a:close/>
                <a:moveTo>
                  <a:pt x="45594" y="27542"/>
                </a:moveTo>
                <a:cubicBezTo>
                  <a:pt x="45369" y="27542"/>
                  <a:pt x="45201" y="27710"/>
                  <a:pt x="45201" y="27907"/>
                </a:cubicBezTo>
                <a:cubicBezTo>
                  <a:pt x="45201" y="28131"/>
                  <a:pt x="45369" y="28300"/>
                  <a:pt x="45594" y="28300"/>
                </a:cubicBezTo>
                <a:cubicBezTo>
                  <a:pt x="45790" y="28300"/>
                  <a:pt x="45987" y="28131"/>
                  <a:pt x="45987" y="27907"/>
                </a:cubicBezTo>
                <a:cubicBezTo>
                  <a:pt x="45987" y="27710"/>
                  <a:pt x="45790" y="27542"/>
                  <a:pt x="45594" y="27542"/>
                </a:cubicBezTo>
                <a:close/>
                <a:moveTo>
                  <a:pt x="47559" y="27542"/>
                </a:moveTo>
                <a:cubicBezTo>
                  <a:pt x="47334" y="27542"/>
                  <a:pt x="47166" y="27710"/>
                  <a:pt x="47166" y="27907"/>
                </a:cubicBezTo>
                <a:cubicBezTo>
                  <a:pt x="47166" y="28131"/>
                  <a:pt x="47334" y="28300"/>
                  <a:pt x="47559" y="28300"/>
                </a:cubicBezTo>
                <a:cubicBezTo>
                  <a:pt x="47756" y="28300"/>
                  <a:pt x="47952" y="28131"/>
                  <a:pt x="47952" y="27907"/>
                </a:cubicBezTo>
                <a:cubicBezTo>
                  <a:pt x="47952" y="27710"/>
                  <a:pt x="47756" y="27542"/>
                  <a:pt x="47559" y="27542"/>
                </a:cubicBezTo>
                <a:close/>
                <a:moveTo>
                  <a:pt x="49524" y="27542"/>
                </a:moveTo>
                <a:cubicBezTo>
                  <a:pt x="49300" y="27542"/>
                  <a:pt x="49131" y="27710"/>
                  <a:pt x="49131" y="27907"/>
                </a:cubicBezTo>
                <a:cubicBezTo>
                  <a:pt x="49131" y="28131"/>
                  <a:pt x="49300" y="28300"/>
                  <a:pt x="49524" y="28300"/>
                </a:cubicBezTo>
                <a:cubicBezTo>
                  <a:pt x="49721" y="28300"/>
                  <a:pt x="49917" y="28131"/>
                  <a:pt x="49917" y="27907"/>
                </a:cubicBezTo>
                <a:cubicBezTo>
                  <a:pt x="49917" y="27710"/>
                  <a:pt x="49721" y="27542"/>
                  <a:pt x="49524" y="27542"/>
                </a:cubicBezTo>
                <a:close/>
                <a:moveTo>
                  <a:pt x="51489" y="27542"/>
                </a:moveTo>
                <a:cubicBezTo>
                  <a:pt x="51265" y="27542"/>
                  <a:pt x="51096" y="27710"/>
                  <a:pt x="51096" y="27907"/>
                </a:cubicBezTo>
                <a:cubicBezTo>
                  <a:pt x="51096" y="28131"/>
                  <a:pt x="51265" y="28300"/>
                  <a:pt x="51489" y="28300"/>
                </a:cubicBezTo>
                <a:cubicBezTo>
                  <a:pt x="51686" y="28300"/>
                  <a:pt x="51882" y="28131"/>
                  <a:pt x="51882" y="27907"/>
                </a:cubicBezTo>
                <a:cubicBezTo>
                  <a:pt x="51882" y="27710"/>
                  <a:pt x="51686" y="27542"/>
                  <a:pt x="51489" y="27542"/>
                </a:cubicBezTo>
                <a:close/>
                <a:moveTo>
                  <a:pt x="53455" y="27542"/>
                </a:moveTo>
                <a:cubicBezTo>
                  <a:pt x="53230" y="27542"/>
                  <a:pt x="53062" y="27710"/>
                  <a:pt x="53062" y="27907"/>
                </a:cubicBezTo>
                <a:cubicBezTo>
                  <a:pt x="53062" y="28131"/>
                  <a:pt x="53230" y="28300"/>
                  <a:pt x="53455" y="28300"/>
                </a:cubicBezTo>
                <a:cubicBezTo>
                  <a:pt x="53651" y="28300"/>
                  <a:pt x="53848" y="28131"/>
                  <a:pt x="53848" y="27907"/>
                </a:cubicBezTo>
                <a:cubicBezTo>
                  <a:pt x="53848" y="27710"/>
                  <a:pt x="53651" y="27542"/>
                  <a:pt x="53455" y="27542"/>
                </a:cubicBezTo>
                <a:close/>
                <a:moveTo>
                  <a:pt x="55420" y="27542"/>
                </a:moveTo>
                <a:cubicBezTo>
                  <a:pt x="55195" y="27542"/>
                  <a:pt x="55027" y="27710"/>
                  <a:pt x="55027" y="27907"/>
                </a:cubicBezTo>
                <a:cubicBezTo>
                  <a:pt x="55027" y="28131"/>
                  <a:pt x="55195" y="28300"/>
                  <a:pt x="55420" y="28300"/>
                </a:cubicBezTo>
                <a:cubicBezTo>
                  <a:pt x="55616" y="28300"/>
                  <a:pt x="55813" y="28131"/>
                  <a:pt x="55813" y="27907"/>
                </a:cubicBezTo>
                <a:cubicBezTo>
                  <a:pt x="55813" y="27710"/>
                  <a:pt x="55616" y="27542"/>
                  <a:pt x="55420" y="27542"/>
                </a:cubicBezTo>
                <a:close/>
                <a:moveTo>
                  <a:pt x="57385" y="27542"/>
                </a:moveTo>
                <a:cubicBezTo>
                  <a:pt x="57160" y="27542"/>
                  <a:pt x="56992" y="27710"/>
                  <a:pt x="56992" y="27907"/>
                </a:cubicBezTo>
                <a:cubicBezTo>
                  <a:pt x="56992" y="28131"/>
                  <a:pt x="57160" y="28300"/>
                  <a:pt x="57385" y="28300"/>
                </a:cubicBezTo>
                <a:cubicBezTo>
                  <a:pt x="57582" y="28300"/>
                  <a:pt x="57778" y="28131"/>
                  <a:pt x="57778" y="27907"/>
                </a:cubicBezTo>
                <a:cubicBezTo>
                  <a:pt x="57778" y="27710"/>
                  <a:pt x="57582" y="27542"/>
                  <a:pt x="57385" y="27542"/>
                </a:cubicBezTo>
                <a:close/>
                <a:moveTo>
                  <a:pt x="43629" y="29507"/>
                </a:moveTo>
                <a:cubicBezTo>
                  <a:pt x="43404" y="29507"/>
                  <a:pt x="43235" y="29675"/>
                  <a:pt x="43235" y="29872"/>
                </a:cubicBezTo>
                <a:cubicBezTo>
                  <a:pt x="43235" y="30096"/>
                  <a:pt x="43404" y="30265"/>
                  <a:pt x="43629" y="30265"/>
                </a:cubicBezTo>
                <a:cubicBezTo>
                  <a:pt x="43825" y="30265"/>
                  <a:pt x="44022" y="30096"/>
                  <a:pt x="44022" y="29872"/>
                </a:cubicBezTo>
                <a:cubicBezTo>
                  <a:pt x="44022" y="29675"/>
                  <a:pt x="43825" y="29507"/>
                  <a:pt x="43629" y="29507"/>
                </a:cubicBezTo>
                <a:close/>
                <a:moveTo>
                  <a:pt x="45594" y="29507"/>
                </a:moveTo>
                <a:cubicBezTo>
                  <a:pt x="45369" y="29507"/>
                  <a:pt x="45201" y="29675"/>
                  <a:pt x="45201" y="29872"/>
                </a:cubicBezTo>
                <a:cubicBezTo>
                  <a:pt x="45201" y="30096"/>
                  <a:pt x="45369" y="30265"/>
                  <a:pt x="45594" y="30265"/>
                </a:cubicBezTo>
                <a:cubicBezTo>
                  <a:pt x="45790" y="30265"/>
                  <a:pt x="45987" y="30096"/>
                  <a:pt x="45987" y="29872"/>
                </a:cubicBezTo>
                <a:cubicBezTo>
                  <a:pt x="45987" y="29675"/>
                  <a:pt x="45790" y="29507"/>
                  <a:pt x="45594" y="29507"/>
                </a:cubicBezTo>
                <a:close/>
                <a:moveTo>
                  <a:pt x="47559" y="29507"/>
                </a:moveTo>
                <a:cubicBezTo>
                  <a:pt x="47334" y="29507"/>
                  <a:pt x="47166" y="29675"/>
                  <a:pt x="47166" y="29872"/>
                </a:cubicBezTo>
                <a:cubicBezTo>
                  <a:pt x="47166" y="30096"/>
                  <a:pt x="47334" y="30265"/>
                  <a:pt x="47559" y="30265"/>
                </a:cubicBezTo>
                <a:cubicBezTo>
                  <a:pt x="47756" y="30265"/>
                  <a:pt x="47952" y="30096"/>
                  <a:pt x="47952" y="29872"/>
                </a:cubicBezTo>
                <a:cubicBezTo>
                  <a:pt x="47952" y="29675"/>
                  <a:pt x="47756" y="29507"/>
                  <a:pt x="47559" y="29507"/>
                </a:cubicBezTo>
                <a:close/>
                <a:moveTo>
                  <a:pt x="49524" y="29507"/>
                </a:moveTo>
                <a:cubicBezTo>
                  <a:pt x="49300" y="29507"/>
                  <a:pt x="49131" y="29675"/>
                  <a:pt x="49131" y="29872"/>
                </a:cubicBezTo>
                <a:cubicBezTo>
                  <a:pt x="49131" y="30096"/>
                  <a:pt x="49300" y="30265"/>
                  <a:pt x="49524" y="30265"/>
                </a:cubicBezTo>
                <a:cubicBezTo>
                  <a:pt x="49721" y="30265"/>
                  <a:pt x="49917" y="30096"/>
                  <a:pt x="49917" y="29872"/>
                </a:cubicBezTo>
                <a:cubicBezTo>
                  <a:pt x="49917" y="29675"/>
                  <a:pt x="49721" y="29507"/>
                  <a:pt x="49524" y="29507"/>
                </a:cubicBezTo>
                <a:close/>
                <a:moveTo>
                  <a:pt x="51489" y="29507"/>
                </a:moveTo>
                <a:cubicBezTo>
                  <a:pt x="51265" y="29507"/>
                  <a:pt x="51096" y="29675"/>
                  <a:pt x="51096" y="29872"/>
                </a:cubicBezTo>
                <a:cubicBezTo>
                  <a:pt x="51096" y="30096"/>
                  <a:pt x="51265" y="30265"/>
                  <a:pt x="51489" y="30265"/>
                </a:cubicBezTo>
                <a:cubicBezTo>
                  <a:pt x="51686" y="30265"/>
                  <a:pt x="51882" y="30096"/>
                  <a:pt x="51882" y="29872"/>
                </a:cubicBezTo>
                <a:cubicBezTo>
                  <a:pt x="51882" y="29675"/>
                  <a:pt x="51686" y="29507"/>
                  <a:pt x="51489" y="29507"/>
                </a:cubicBezTo>
                <a:close/>
                <a:moveTo>
                  <a:pt x="53455" y="29507"/>
                </a:moveTo>
                <a:cubicBezTo>
                  <a:pt x="53230" y="29507"/>
                  <a:pt x="53062" y="29675"/>
                  <a:pt x="53062" y="29872"/>
                </a:cubicBezTo>
                <a:cubicBezTo>
                  <a:pt x="53062" y="30096"/>
                  <a:pt x="53230" y="30265"/>
                  <a:pt x="53455" y="30265"/>
                </a:cubicBezTo>
                <a:cubicBezTo>
                  <a:pt x="53651" y="30265"/>
                  <a:pt x="53848" y="30096"/>
                  <a:pt x="53848" y="29872"/>
                </a:cubicBezTo>
                <a:cubicBezTo>
                  <a:pt x="53848" y="29675"/>
                  <a:pt x="53651" y="29507"/>
                  <a:pt x="53455" y="29507"/>
                </a:cubicBezTo>
                <a:close/>
                <a:moveTo>
                  <a:pt x="55420" y="29507"/>
                </a:moveTo>
                <a:cubicBezTo>
                  <a:pt x="55195" y="29507"/>
                  <a:pt x="55027" y="29675"/>
                  <a:pt x="55027" y="29872"/>
                </a:cubicBezTo>
                <a:cubicBezTo>
                  <a:pt x="55027" y="30096"/>
                  <a:pt x="55195" y="30265"/>
                  <a:pt x="55420" y="30265"/>
                </a:cubicBezTo>
                <a:cubicBezTo>
                  <a:pt x="55616" y="30265"/>
                  <a:pt x="55813" y="30096"/>
                  <a:pt x="55813" y="29872"/>
                </a:cubicBezTo>
                <a:cubicBezTo>
                  <a:pt x="55813" y="29675"/>
                  <a:pt x="55616" y="29507"/>
                  <a:pt x="55420" y="29507"/>
                </a:cubicBezTo>
                <a:close/>
                <a:moveTo>
                  <a:pt x="57385" y="29507"/>
                </a:moveTo>
                <a:cubicBezTo>
                  <a:pt x="57160" y="29507"/>
                  <a:pt x="56992" y="29675"/>
                  <a:pt x="56992" y="29872"/>
                </a:cubicBezTo>
                <a:cubicBezTo>
                  <a:pt x="56992" y="30096"/>
                  <a:pt x="57160" y="30265"/>
                  <a:pt x="57385" y="30265"/>
                </a:cubicBezTo>
                <a:cubicBezTo>
                  <a:pt x="57582" y="30265"/>
                  <a:pt x="57778" y="30096"/>
                  <a:pt x="57778" y="29872"/>
                </a:cubicBezTo>
                <a:cubicBezTo>
                  <a:pt x="57778" y="29675"/>
                  <a:pt x="57582" y="29507"/>
                  <a:pt x="57385" y="29507"/>
                </a:cubicBezTo>
                <a:close/>
                <a:moveTo>
                  <a:pt x="59350" y="29507"/>
                </a:moveTo>
                <a:cubicBezTo>
                  <a:pt x="59126" y="29507"/>
                  <a:pt x="58957" y="29675"/>
                  <a:pt x="58957" y="29872"/>
                </a:cubicBezTo>
                <a:cubicBezTo>
                  <a:pt x="58957" y="30096"/>
                  <a:pt x="59126" y="30265"/>
                  <a:pt x="59350" y="30265"/>
                </a:cubicBezTo>
                <a:cubicBezTo>
                  <a:pt x="59547" y="30265"/>
                  <a:pt x="59743" y="30096"/>
                  <a:pt x="59743" y="29872"/>
                </a:cubicBezTo>
                <a:cubicBezTo>
                  <a:pt x="59743" y="29675"/>
                  <a:pt x="59547" y="29507"/>
                  <a:pt x="59350" y="29507"/>
                </a:cubicBezTo>
                <a:close/>
                <a:moveTo>
                  <a:pt x="43586" y="31469"/>
                </a:moveTo>
                <a:cubicBezTo>
                  <a:pt x="43383" y="31469"/>
                  <a:pt x="43235" y="31653"/>
                  <a:pt x="43235" y="31837"/>
                </a:cubicBezTo>
                <a:cubicBezTo>
                  <a:pt x="43235" y="32062"/>
                  <a:pt x="43404" y="32230"/>
                  <a:pt x="43629" y="32230"/>
                </a:cubicBezTo>
                <a:cubicBezTo>
                  <a:pt x="43825" y="32230"/>
                  <a:pt x="44022" y="32062"/>
                  <a:pt x="44022" y="31837"/>
                </a:cubicBezTo>
                <a:cubicBezTo>
                  <a:pt x="44022" y="31640"/>
                  <a:pt x="43825" y="31472"/>
                  <a:pt x="43629" y="31472"/>
                </a:cubicBezTo>
                <a:cubicBezTo>
                  <a:pt x="43614" y="31470"/>
                  <a:pt x="43600" y="31469"/>
                  <a:pt x="43586" y="31469"/>
                </a:cubicBezTo>
                <a:close/>
                <a:moveTo>
                  <a:pt x="45551" y="31469"/>
                </a:moveTo>
                <a:cubicBezTo>
                  <a:pt x="45348" y="31469"/>
                  <a:pt x="45201" y="31653"/>
                  <a:pt x="45201" y="31837"/>
                </a:cubicBezTo>
                <a:cubicBezTo>
                  <a:pt x="45201" y="32062"/>
                  <a:pt x="45369" y="32230"/>
                  <a:pt x="45594" y="32230"/>
                </a:cubicBezTo>
                <a:cubicBezTo>
                  <a:pt x="45790" y="32230"/>
                  <a:pt x="45987" y="32062"/>
                  <a:pt x="45987" y="31837"/>
                </a:cubicBezTo>
                <a:cubicBezTo>
                  <a:pt x="45987" y="31640"/>
                  <a:pt x="45790" y="31472"/>
                  <a:pt x="45594" y="31472"/>
                </a:cubicBezTo>
                <a:cubicBezTo>
                  <a:pt x="45579" y="31470"/>
                  <a:pt x="45565" y="31469"/>
                  <a:pt x="45551" y="31469"/>
                </a:cubicBezTo>
                <a:close/>
                <a:moveTo>
                  <a:pt x="47516" y="31469"/>
                </a:moveTo>
                <a:cubicBezTo>
                  <a:pt x="47313" y="31469"/>
                  <a:pt x="47166" y="31653"/>
                  <a:pt x="47166" y="31837"/>
                </a:cubicBezTo>
                <a:cubicBezTo>
                  <a:pt x="47166" y="32062"/>
                  <a:pt x="47334" y="32230"/>
                  <a:pt x="47559" y="32230"/>
                </a:cubicBezTo>
                <a:cubicBezTo>
                  <a:pt x="47756" y="32230"/>
                  <a:pt x="47952" y="32062"/>
                  <a:pt x="47952" y="31837"/>
                </a:cubicBezTo>
                <a:cubicBezTo>
                  <a:pt x="47952" y="31640"/>
                  <a:pt x="47756" y="31472"/>
                  <a:pt x="47559" y="31472"/>
                </a:cubicBezTo>
                <a:cubicBezTo>
                  <a:pt x="47544" y="31470"/>
                  <a:pt x="47530" y="31469"/>
                  <a:pt x="47516" y="31469"/>
                </a:cubicBezTo>
                <a:close/>
                <a:moveTo>
                  <a:pt x="49481" y="31469"/>
                </a:moveTo>
                <a:cubicBezTo>
                  <a:pt x="49279" y="31469"/>
                  <a:pt x="49131" y="31653"/>
                  <a:pt x="49131" y="31837"/>
                </a:cubicBezTo>
                <a:cubicBezTo>
                  <a:pt x="49131" y="32062"/>
                  <a:pt x="49300" y="32230"/>
                  <a:pt x="49524" y="32230"/>
                </a:cubicBezTo>
                <a:cubicBezTo>
                  <a:pt x="49721" y="32230"/>
                  <a:pt x="49917" y="32062"/>
                  <a:pt x="49917" y="31837"/>
                </a:cubicBezTo>
                <a:cubicBezTo>
                  <a:pt x="49917" y="31640"/>
                  <a:pt x="49721" y="31472"/>
                  <a:pt x="49524" y="31472"/>
                </a:cubicBezTo>
                <a:cubicBezTo>
                  <a:pt x="49510" y="31470"/>
                  <a:pt x="49495" y="31469"/>
                  <a:pt x="49481" y="31469"/>
                </a:cubicBezTo>
                <a:close/>
                <a:moveTo>
                  <a:pt x="51447" y="31469"/>
                </a:moveTo>
                <a:cubicBezTo>
                  <a:pt x="51244" y="31469"/>
                  <a:pt x="51096" y="31653"/>
                  <a:pt x="51096" y="31837"/>
                </a:cubicBezTo>
                <a:cubicBezTo>
                  <a:pt x="51096" y="32062"/>
                  <a:pt x="51265" y="32230"/>
                  <a:pt x="51489" y="32230"/>
                </a:cubicBezTo>
                <a:cubicBezTo>
                  <a:pt x="51686" y="32230"/>
                  <a:pt x="51882" y="32062"/>
                  <a:pt x="51882" y="31837"/>
                </a:cubicBezTo>
                <a:cubicBezTo>
                  <a:pt x="51882" y="31640"/>
                  <a:pt x="51686" y="31472"/>
                  <a:pt x="51489" y="31472"/>
                </a:cubicBezTo>
                <a:cubicBezTo>
                  <a:pt x="51475" y="31470"/>
                  <a:pt x="51461" y="31469"/>
                  <a:pt x="51447" y="31469"/>
                </a:cubicBezTo>
                <a:close/>
                <a:moveTo>
                  <a:pt x="53412" y="31469"/>
                </a:moveTo>
                <a:cubicBezTo>
                  <a:pt x="53209" y="31469"/>
                  <a:pt x="53062" y="31653"/>
                  <a:pt x="53062" y="31837"/>
                </a:cubicBezTo>
                <a:cubicBezTo>
                  <a:pt x="53062" y="32062"/>
                  <a:pt x="53230" y="32230"/>
                  <a:pt x="53455" y="32230"/>
                </a:cubicBezTo>
                <a:cubicBezTo>
                  <a:pt x="53651" y="32230"/>
                  <a:pt x="53848" y="32062"/>
                  <a:pt x="53848" y="31837"/>
                </a:cubicBezTo>
                <a:cubicBezTo>
                  <a:pt x="53848" y="31640"/>
                  <a:pt x="53651" y="31472"/>
                  <a:pt x="53455" y="31472"/>
                </a:cubicBezTo>
                <a:cubicBezTo>
                  <a:pt x="53440" y="31470"/>
                  <a:pt x="53426" y="31469"/>
                  <a:pt x="53412" y="31469"/>
                </a:cubicBezTo>
                <a:close/>
                <a:moveTo>
                  <a:pt x="55377" y="31469"/>
                </a:moveTo>
                <a:cubicBezTo>
                  <a:pt x="55174" y="31469"/>
                  <a:pt x="55027" y="31653"/>
                  <a:pt x="55027" y="31837"/>
                </a:cubicBezTo>
                <a:cubicBezTo>
                  <a:pt x="55027" y="32062"/>
                  <a:pt x="55195" y="32230"/>
                  <a:pt x="55420" y="32230"/>
                </a:cubicBezTo>
                <a:cubicBezTo>
                  <a:pt x="55616" y="32230"/>
                  <a:pt x="55813" y="32062"/>
                  <a:pt x="55813" y="31837"/>
                </a:cubicBezTo>
                <a:cubicBezTo>
                  <a:pt x="55813" y="31640"/>
                  <a:pt x="55616" y="31472"/>
                  <a:pt x="55420" y="31472"/>
                </a:cubicBezTo>
                <a:cubicBezTo>
                  <a:pt x="55405" y="31470"/>
                  <a:pt x="55391" y="31469"/>
                  <a:pt x="55377" y="31469"/>
                </a:cubicBezTo>
                <a:close/>
                <a:moveTo>
                  <a:pt x="57342" y="31469"/>
                </a:moveTo>
                <a:cubicBezTo>
                  <a:pt x="57139" y="31469"/>
                  <a:pt x="56992" y="31653"/>
                  <a:pt x="56992" y="31837"/>
                </a:cubicBezTo>
                <a:cubicBezTo>
                  <a:pt x="56992" y="32062"/>
                  <a:pt x="57160" y="32230"/>
                  <a:pt x="57385" y="32230"/>
                </a:cubicBezTo>
                <a:cubicBezTo>
                  <a:pt x="57582" y="32230"/>
                  <a:pt x="57778" y="32062"/>
                  <a:pt x="57778" y="31837"/>
                </a:cubicBezTo>
                <a:cubicBezTo>
                  <a:pt x="57778" y="31640"/>
                  <a:pt x="57582" y="31472"/>
                  <a:pt x="57385" y="31472"/>
                </a:cubicBezTo>
                <a:cubicBezTo>
                  <a:pt x="57371" y="31470"/>
                  <a:pt x="57356" y="31469"/>
                  <a:pt x="57342" y="31469"/>
                </a:cubicBezTo>
                <a:close/>
                <a:moveTo>
                  <a:pt x="59308" y="31469"/>
                </a:moveTo>
                <a:cubicBezTo>
                  <a:pt x="59105" y="31469"/>
                  <a:pt x="58957" y="31653"/>
                  <a:pt x="58957" y="31837"/>
                </a:cubicBezTo>
                <a:cubicBezTo>
                  <a:pt x="58957" y="32062"/>
                  <a:pt x="59126" y="32230"/>
                  <a:pt x="59350" y="32230"/>
                </a:cubicBezTo>
                <a:cubicBezTo>
                  <a:pt x="59547" y="32230"/>
                  <a:pt x="59743" y="32062"/>
                  <a:pt x="59743" y="31837"/>
                </a:cubicBezTo>
                <a:cubicBezTo>
                  <a:pt x="59743" y="31640"/>
                  <a:pt x="59547" y="31472"/>
                  <a:pt x="59350" y="31472"/>
                </a:cubicBezTo>
                <a:cubicBezTo>
                  <a:pt x="59336" y="31470"/>
                  <a:pt x="59322" y="31469"/>
                  <a:pt x="59308" y="31469"/>
                </a:cubicBezTo>
                <a:close/>
                <a:moveTo>
                  <a:pt x="43629" y="33437"/>
                </a:moveTo>
                <a:cubicBezTo>
                  <a:pt x="43404" y="33437"/>
                  <a:pt x="43235" y="33606"/>
                  <a:pt x="43235" y="33802"/>
                </a:cubicBezTo>
                <a:cubicBezTo>
                  <a:pt x="43235" y="34027"/>
                  <a:pt x="43404" y="34195"/>
                  <a:pt x="43629" y="34195"/>
                </a:cubicBezTo>
                <a:cubicBezTo>
                  <a:pt x="43825" y="34195"/>
                  <a:pt x="44022" y="34027"/>
                  <a:pt x="44022" y="33802"/>
                </a:cubicBezTo>
                <a:cubicBezTo>
                  <a:pt x="44022" y="33606"/>
                  <a:pt x="43825" y="33437"/>
                  <a:pt x="43629" y="33437"/>
                </a:cubicBezTo>
                <a:close/>
                <a:moveTo>
                  <a:pt x="45594" y="33437"/>
                </a:moveTo>
                <a:cubicBezTo>
                  <a:pt x="45369" y="33437"/>
                  <a:pt x="45201" y="33606"/>
                  <a:pt x="45201" y="33802"/>
                </a:cubicBezTo>
                <a:cubicBezTo>
                  <a:pt x="45201" y="34027"/>
                  <a:pt x="45369" y="34195"/>
                  <a:pt x="45594" y="34195"/>
                </a:cubicBezTo>
                <a:cubicBezTo>
                  <a:pt x="45790" y="34195"/>
                  <a:pt x="45987" y="34027"/>
                  <a:pt x="45987" y="33802"/>
                </a:cubicBezTo>
                <a:cubicBezTo>
                  <a:pt x="45987" y="33606"/>
                  <a:pt x="45790" y="33437"/>
                  <a:pt x="45594" y="33437"/>
                </a:cubicBezTo>
                <a:close/>
                <a:moveTo>
                  <a:pt x="47559" y="33437"/>
                </a:moveTo>
                <a:cubicBezTo>
                  <a:pt x="47334" y="33437"/>
                  <a:pt x="47166" y="33606"/>
                  <a:pt x="47166" y="33802"/>
                </a:cubicBezTo>
                <a:cubicBezTo>
                  <a:pt x="47166" y="34027"/>
                  <a:pt x="47334" y="34195"/>
                  <a:pt x="47559" y="34195"/>
                </a:cubicBezTo>
                <a:cubicBezTo>
                  <a:pt x="47756" y="34195"/>
                  <a:pt x="47952" y="34027"/>
                  <a:pt x="47952" y="33802"/>
                </a:cubicBezTo>
                <a:cubicBezTo>
                  <a:pt x="47952" y="33606"/>
                  <a:pt x="47756" y="33437"/>
                  <a:pt x="47559" y="33437"/>
                </a:cubicBezTo>
                <a:close/>
                <a:moveTo>
                  <a:pt x="49524" y="33437"/>
                </a:moveTo>
                <a:cubicBezTo>
                  <a:pt x="49300" y="33437"/>
                  <a:pt x="49131" y="33606"/>
                  <a:pt x="49131" y="33802"/>
                </a:cubicBezTo>
                <a:cubicBezTo>
                  <a:pt x="49131" y="34027"/>
                  <a:pt x="49300" y="34195"/>
                  <a:pt x="49524" y="34195"/>
                </a:cubicBezTo>
                <a:cubicBezTo>
                  <a:pt x="49721" y="34195"/>
                  <a:pt x="49917" y="34027"/>
                  <a:pt x="49917" y="33802"/>
                </a:cubicBezTo>
                <a:cubicBezTo>
                  <a:pt x="49917" y="33606"/>
                  <a:pt x="49721" y="33437"/>
                  <a:pt x="49524" y="33437"/>
                </a:cubicBezTo>
                <a:close/>
                <a:moveTo>
                  <a:pt x="51489" y="33437"/>
                </a:moveTo>
                <a:cubicBezTo>
                  <a:pt x="51265" y="33437"/>
                  <a:pt x="51096" y="33606"/>
                  <a:pt x="51096" y="33802"/>
                </a:cubicBezTo>
                <a:cubicBezTo>
                  <a:pt x="51096" y="34027"/>
                  <a:pt x="51265" y="34195"/>
                  <a:pt x="51489" y="34195"/>
                </a:cubicBezTo>
                <a:cubicBezTo>
                  <a:pt x="51686" y="34195"/>
                  <a:pt x="51882" y="34027"/>
                  <a:pt x="51882" y="33802"/>
                </a:cubicBezTo>
                <a:cubicBezTo>
                  <a:pt x="51882" y="33606"/>
                  <a:pt x="51686" y="33437"/>
                  <a:pt x="51489" y="33437"/>
                </a:cubicBezTo>
                <a:close/>
                <a:moveTo>
                  <a:pt x="53455" y="33437"/>
                </a:moveTo>
                <a:cubicBezTo>
                  <a:pt x="53230" y="33437"/>
                  <a:pt x="53062" y="33606"/>
                  <a:pt x="53062" y="33802"/>
                </a:cubicBezTo>
                <a:cubicBezTo>
                  <a:pt x="53062" y="34027"/>
                  <a:pt x="53230" y="34195"/>
                  <a:pt x="53455" y="34195"/>
                </a:cubicBezTo>
                <a:cubicBezTo>
                  <a:pt x="53651" y="34195"/>
                  <a:pt x="53848" y="34027"/>
                  <a:pt x="53848" y="33802"/>
                </a:cubicBezTo>
                <a:cubicBezTo>
                  <a:pt x="53848" y="33606"/>
                  <a:pt x="53651" y="33437"/>
                  <a:pt x="53455" y="33437"/>
                </a:cubicBezTo>
                <a:close/>
                <a:moveTo>
                  <a:pt x="55420" y="33437"/>
                </a:moveTo>
                <a:cubicBezTo>
                  <a:pt x="55195" y="33437"/>
                  <a:pt x="55027" y="33606"/>
                  <a:pt x="55027" y="33802"/>
                </a:cubicBezTo>
                <a:cubicBezTo>
                  <a:pt x="55027" y="34027"/>
                  <a:pt x="55195" y="34195"/>
                  <a:pt x="55420" y="34195"/>
                </a:cubicBezTo>
                <a:cubicBezTo>
                  <a:pt x="55616" y="34195"/>
                  <a:pt x="55813" y="34027"/>
                  <a:pt x="55813" y="33802"/>
                </a:cubicBezTo>
                <a:cubicBezTo>
                  <a:pt x="55813" y="33606"/>
                  <a:pt x="55616" y="33437"/>
                  <a:pt x="55420" y="33437"/>
                </a:cubicBezTo>
                <a:close/>
                <a:moveTo>
                  <a:pt x="57385" y="33437"/>
                </a:moveTo>
                <a:cubicBezTo>
                  <a:pt x="57160" y="33437"/>
                  <a:pt x="56992" y="33606"/>
                  <a:pt x="56992" y="33802"/>
                </a:cubicBezTo>
                <a:cubicBezTo>
                  <a:pt x="56992" y="34027"/>
                  <a:pt x="57160" y="34195"/>
                  <a:pt x="57385" y="34195"/>
                </a:cubicBezTo>
                <a:cubicBezTo>
                  <a:pt x="57582" y="34195"/>
                  <a:pt x="57778" y="34027"/>
                  <a:pt x="57778" y="33802"/>
                </a:cubicBezTo>
                <a:cubicBezTo>
                  <a:pt x="57778" y="33606"/>
                  <a:pt x="57582" y="33437"/>
                  <a:pt x="57385" y="33437"/>
                </a:cubicBezTo>
                <a:close/>
                <a:moveTo>
                  <a:pt x="59350" y="33437"/>
                </a:moveTo>
                <a:cubicBezTo>
                  <a:pt x="59126" y="33437"/>
                  <a:pt x="58957" y="33606"/>
                  <a:pt x="58957" y="33802"/>
                </a:cubicBezTo>
                <a:cubicBezTo>
                  <a:pt x="58957" y="34027"/>
                  <a:pt x="59126" y="34195"/>
                  <a:pt x="59350" y="34195"/>
                </a:cubicBezTo>
                <a:cubicBezTo>
                  <a:pt x="59547" y="34195"/>
                  <a:pt x="59743" y="34027"/>
                  <a:pt x="59743" y="33802"/>
                </a:cubicBezTo>
                <a:cubicBezTo>
                  <a:pt x="59743" y="33606"/>
                  <a:pt x="59547" y="33437"/>
                  <a:pt x="59350" y="33437"/>
                </a:cubicBezTo>
                <a:close/>
                <a:moveTo>
                  <a:pt x="45594" y="35402"/>
                </a:moveTo>
                <a:cubicBezTo>
                  <a:pt x="45369" y="35402"/>
                  <a:pt x="45201" y="35571"/>
                  <a:pt x="45201" y="35767"/>
                </a:cubicBezTo>
                <a:cubicBezTo>
                  <a:pt x="45201" y="35992"/>
                  <a:pt x="45369" y="36160"/>
                  <a:pt x="45594" y="36160"/>
                </a:cubicBezTo>
                <a:cubicBezTo>
                  <a:pt x="45790" y="36160"/>
                  <a:pt x="45987" y="35992"/>
                  <a:pt x="45987" y="35767"/>
                </a:cubicBezTo>
                <a:cubicBezTo>
                  <a:pt x="45987" y="35571"/>
                  <a:pt x="45790" y="35402"/>
                  <a:pt x="45594" y="35402"/>
                </a:cubicBezTo>
                <a:close/>
                <a:moveTo>
                  <a:pt x="47559" y="35402"/>
                </a:moveTo>
                <a:cubicBezTo>
                  <a:pt x="47334" y="35402"/>
                  <a:pt x="47166" y="35571"/>
                  <a:pt x="47166" y="35767"/>
                </a:cubicBezTo>
                <a:cubicBezTo>
                  <a:pt x="47166" y="35992"/>
                  <a:pt x="47334" y="36160"/>
                  <a:pt x="47559" y="36160"/>
                </a:cubicBezTo>
                <a:cubicBezTo>
                  <a:pt x="47756" y="36160"/>
                  <a:pt x="47952" y="35992"/>
                  <a:pt x="47952" y="35767"/>
                </a:cubicBezTo>
                <a:cubicBezTo>
                  <a:pt x="47952" y="35571"/>
                  <a:pt x="47756" y="35402"/>
                  <a:pt x="47559" y="35402"/>
                </a:cubicBezTo>
                <a:close/>
                <a:moveTo>
                  <a:pt x="49524" y="35402"/>
                </a:moveTo>
                <a:cubicBezTo>
                  <a:pt x="49300" y="35402"/>
                  <a:pt x="49131" y="35571"/>
                  <a:pt x="49131" y="35767"/>
                </a:cubicBezTo>
                <a:cubicBezTo>
                  <a:pt x="49131" y="35992"/>
                  <a:pt x="49300" y="36160"/>
                  <a:pt x="49524" y="36160"/>
                </a:cubicBezTo>
                <a:cubicBezTo>
                  <a:pt x="49721" y="36160"/>
                  <a:pt x="49917" y="35992"/>
                  <a:pt x="49917" y="35767"/>
                </a:cubicBezTo>
                <a:cubicBezTo>
                  <a:pt x="49917" y="35571"/>
                  <a:pt x="49721" y="35402"/>
                  <a:pt x="49524" y="35402"/>
                </a:cubicBezTo>
                <a:close/>
                <a:moveTo>
                  <a:pt x="51489" y="35402"/>
                </a:moveTo>
                <a:cubicBezTo>
                  <a:pt x="51265" y="35402"/>
                  <a:pt x="51096" y="35571"/>
                  <a:pt x="51096" y="35767"/>
                </a:cubicBezTo>
                <a:cubicBezTo>
                  <a:pt x="51096" y="35992"/>
                  <a:pt x="51265" y="36160"/>
                  <a:pt x="51489" y="36160"/>
                </a:cubicBezTo>
                <a:cubicBezTo>
                  <a:pt x="51686" y="36160"/>
                  <a:pt x="51882" y="35992"/>
                  <a:pt x="51882" y="35767"/>
                </a:cubicBezTo>
                <a:cubicBezTo>
                  <a:pt x="51882" y="35571"/>
                  <a:pt x="51686" y="35402"/>
                  <a:pt x="51489" y="35402"/>
                </a:cubicBezTo>
                <a:close/>
                <a:moveTo>
                  <a:pt x="53455" y="35402"/>
                </a:moveTo>
                <a:cubicBezTo>
                  <a:pt x="53230" y="35402"/>
                  <a:pt x="53062" y="35571"/>
                  <a:pt x="53062" y="35767"/>
                </a:cubicBezTo>
                <a:cubicBezTo>
                  <a:pt x="53062" y="35992"/>
                  <a:pt x="53230" y="36160"/>
                  <a:pt x="53455" y="36160"/>
                </a:cubicBezTo>
                <a:cubicBezTo>
                  <a:pt x="53651" y="36160"/>
                  <a:pt x="53848" y="35992"/>
                  <a:pt x="53848" y="35767"/>
                </a:cubicBezTo>
                <a:cubicBezTo>
                  <a:pt x="53848" y="35571"/>
                  <a:pt x="53651" y="35402"/>
                  <a:pt x="53455" y="35402"/>
                </a:cubicBezTo>
                <a:close/>
                <a:moveTo>
                  <a:pt x="55420" y="35402"/>
                </a:moveTo>
                <a:cubicBezTo>
                  <a:pt x="55195" y="35402"/>
                  <a:pt x="55027" y="35571"/>
                  <a:pt x="55027" y="35767"/>
                </a:cubicBezTo>
                <a:cubicBezTo>
                  <a:pt x="55027" y="35992"/>
                  <a:pt x="55195" y="36160"/>
                  <a:pt x="55420" y="36160"/>
                </a:cubicBezTo>
                <a:cubicBezTo>
                  <a:pt x="55616" y="36160"/>
                  <a:pt x="55813" y="35992"/>
                  <a:pt x="55813" y="35767"/>
                </a:cubicBezTo>
                <a:cubicBezTo>
                  <a:pt x="55813" y="35571"/>
                  <a:pt x="55616" y="35402"/>
                  <a:pt x="55420" y="35402"/>
                </a:cubicBezTo>
                <a:close/>
                <a:moveTo>
                  <a:pt x="57385" y="35402"/>
                </a:moveTo>
                <a:cubicBezTo>
                  <a:pt x="57160" y="35402"/>
                  <a:pt x="56992" y="35571"/>
                  <a:pt x="56992" y="35767"/>
                </a:cubicBezTo>
                <a:cubicBezTo>
                  <a:pt x="56992" y="35992"/>
                  <a:pt x="57160" y="36160"/>
                  <a:pt x="57385" y="36160"/>
                </a:cubicBezTo>
                <a:cubicBezTo>
                  <a:pt x="57582" y="36160"/>
                  <a:pt x="57778" y="35992"/>
                  <a:pt x="57778" y="35767"/>
                </a:cubicBezTo>
                <a:cubicBezTo>
                  <a:pt x="57778" y="35571"/>
                  <a:pt x="57582" y="35402"/>
                  <a:pt x="57385" y="35402"/>
                </a:cubicBezTo>
                <a:close/>
                <a:moveTo>
                  <a:pt x="59350" y="35402"/>
                </a:moveTo>
                <a:cubicBezTo>
                  <a:pt x="59126" y="35402"/>
                  <a:pt x="58957" y="35571"/>
                  <a:pt x="58957" y="35767"/>
                </a:cubicBezTo>
                <a:cubicBezTo>
                  <a:pt x="58957" y="35992"/>
                  <a:pt x="59126" y="36160"/>
                  <a:pt x="59350" y="36160"/>
                </a:cubicBezTo>
                <a:cubicBezTo>
                  <a:pt x="59547" y="36160"/>
                  <a:pt x="59743" y="35992"/>
                  <a:pt x="59743" y="35767"/>
                </a:cubicBezTo>
                <a:cubicBezTo>
                  <a:pt x="59743" y="35571"/>
                  <a:pt x="59547" y="35402"/>
                  <a:pt x="59350" y="35402"/>
                </a:cubicBezTo>
                <a:close/>
                <a:moveTo>
                  <a:pt x="61316" y="35402"/>
                </a:moveTo>
                <a:cubicBezTo>
                  <a:pt x="61091" y="35402"/>
                  <a:pt x="60922" y="35571"/>
                  <a:pt x="60922" y="35767"/>
                </a:cubicBezTo>
                <a:cubicBezTo>
                  <a:pt x="60922" y="35992"/>
                  <a:pt x="61091" y="36160"/>
                  <a:pt x="61316" y="36160"/>
                </a:cubicBezTo>
                <a:cubicBezTo>
                  <a:pt x="61512" y="36160"/>
                  <a:pt x="61709" y="35992"/>
                  <a:pt x="61709" y="35767"/>
                </a:cubicBezTo>
                <a:cubicBezTo>
                  <a:pt x="61709" y="35571"/>
                  <a:pt x="61512" y="35402"/>
                  <a:pt x="61316" y="35402"/>
                </a:cubicBezTo>
                <a:close/>
                <a:moveTo>
                  <a:pt x="45594" y="37368"/>
                </a:moveTo>
                <a:cubicBezTo>
                  <a:pt x="45369" y="37368"/>
                  <a:pt x="45201" y="37536"/>
                  <a:pt x="45201" y="37733"/>
                </a:cubicBezTo>
                <a:cubicBezTo>
                  <a:pt x="45201" y="37957"/>
                  <a:pt x="45369" y="38126"/>
                  <a:pt x="45594" y="38126"/>
                </a:cubicBezTo>
                <a:cubicBezTo>
                  <a:pt x="45790" y="38126"/>
                  <a:pt x="45987" y="37957"/>
                  <a:pt x="45987" y="37733"/>
                </a:cubicBezTo>
                <a:cubicBezTo>
                  <a:pt x="45987" y="37536"/>
                  <a:pt x="45790" y="37368"/>
                  <a:pt x="45594" y="37368"/>
                </a:cubicBezTo>
                <a:close/>
                <a:moveTo>
                  <a:pt x="47559" y="37368"/>
                </a:moveTo>
                <a:cubicBezTo>
                  <a:pt x="47334" y="37368"/>
                  <a:pt x="47166" y="37536"/>
                  <a:pt x="47166" y="37733"/>
                </a:cubicBezTo>
                <a:cubicBezTo>
                  <a:pt x="47166" y="37957"/>
                  <a:pt x="47334" y="38126"/>
                  <a:pt x="47559" y="38126"/>
                </a:cubicBezTo>
                <a:cubicBezTo>
                  <a:pt x="47756" y="38126"/>
                  <a:pt x="47952" y="37957"/>
                  <a:pt x="47952" y="37733"/>
                </a:cubicBezTo>
                <a:cubicBezTo>
                  <a:pt x="47952" y="37536"/>
                  <a:pt x="47756" y="37368"/>
                  <a:pt x="47559" y="37368"/>
                </a:cubicBezTo>
                <a:close/>
                <a:moveTo>
                  <a:pt x="49524" y="37368"/>
                </a:moveTo>
                <a:cubicBezTo>
                  <a:pt x="49300" y="37368"/>
                  <a:pt x="49131" y="37536"/>
                  <a:pt x="49131" y="37733"/>
                </a:cubicBezTo>
                <a:cubicBezTo>
                  <a:pt x="49131" y="37957"/>
                  <a:pt x="49300" y="38126"/>
                  <a:pt x="49524" y="38126"/>
                </a:cubicBezTo>
                <a:cubicBezTo>
                  <a:pt x="49721" y="38126"/>
                  <a:pt x="49917" y="37957"/>
                  <a:pt x="49917" y="37733"/>
                </a:cubicBezTo>
                <a:cubicBezTo>
                  <a:pt x="49917" y="37536"/>
                  <a:pt x="49721" y="37368"/>
                  <a:pt x="49524" y="37368"/>
                </a:cubicBezTo>
                <a:close/>
                <a:moveTo>
                  <a:pt x="51489" y="37368"/>
                </a:moveTo>
                <a:cubicBezTo>
                  <a:pt x="51265" y="37368"/>
                  <a:pt x="51096" y="37536"/>
                  <a:pt x="51096" y="37733"/>
                </a:cubicBezTo>
                <a:cubicBezTo>
                  <a:pt x="51096" y="37957"/>
                  <a:pt x="51265" y="38126"/>
                  <a:pt x="51489" y="38126"/>
                </a:cubicBezTo>
                <a:cubicBezTo>
                  <a:pt x="51686" y="38126"/>
                  <a:pt x="51882" y="37957"/>
                  <a:pt x="51882" y="37733"/>
                </a:cubicBezTo>
                <a:cubicBezTo>
                  <a:pt x="51882" y="37536"/>
                  <a:pt x="51686" y="37368"/>
                  <a:pt x="51489" y="37368"/>
                </a:cubicBezTo>
                <a:close/>
                <a:moveTo>
                  <a:pt x="53455" y="37368"/>
                </a:moveTo>
                <a:cubicBezTo>
                  <a:pt x="53230" y="37368"/>
                  <a:pt x="53062" y="37536"/>
                  <a:pt x="53062" y="37733"/>
                </a:cubicBezTo>
                <a:cubicBezTo>
                  <a:pt x="53062" y="37957"/>
                  <a:pt x="53230" y="38126"/>
                  <a:pt x="53455" y="38126"/>
                </a:cubicBezTo>
                <a:cubicBezTo>
                  <a:pt x="53651" y="38126"/>
                  <a:pt x="53848" y="37957"/>
                  <a:pt x="53848" y="37733"/>
                </a:cubicBezTo>
                <a:cubicBezTo>
                  <a:pt x="53848" y="37536"/>
                  <a:pt x="53651" y="37368"/>
                  <a:pt x="53455" y="37368"/>
                </a:cubicBezTo>
                <a:close/>
                <a:moveTo>
                  <a:pt x="55420" y="37368"/>
                </a:moveTo>
                <a:cubicBezTo>
                  <a:pt x="55195" y="37368"/>
                  <a:pt x="55027" y="37536"/>
                  <a:pt x="55027" y="37733"/>
                </a:cubicBezTo>
                <a:cubicBezTo>
                  <a:pt x="55027" y="37957"/>
                  <a:pt x="55195" y="38126"/>
                  <a:pt x="55420" y="38126"/>
                </a:cubicBezTo>
                <a:cubicBezTo>
                  <a:pt x="55616" y="38126"/>
                  <a:pt x="55813" y="37957"/>
                  <a:pt x="55813" y="37733"/>
                </a:cubicBezTo>
                <a:cubicBezTo>
                  <a:pt x="55813" y="37536"/>
                  <a:pt x="55616" y="37368"/>
                  <a:pt x="55420" y="37368"/>
                </a:cubicBezTo>
                <a:close/>
                <a:moveTo>
                  <a:pt x="57385" y="37368"/>
                </a:moveTo>
                <a:cubicBezTo>
                  <a:pt x="57160" y="37368"/>
                  <a:pt x="56992" y="37536"/>
                  <a:pt x="56992" y="37733"/>
                </a:cubicBezTo>
                <a:cubicBezTo>
                  <a:pt x="56992" y="37957"/>
                  <a:pt x="57160" y="38126"/>
                  <a:pt x="57385" y="38126"/>
                </a:cubicBezTo>
                <a:cubicBezTo>
                  <a:pt x="57582" y="38126"/>
                  <a:pt x="57778" y="37957"/>
                  <a:pt x="57778" y="37733"/>
                </a:cubicBezTo>
                <a:cubicBezTo>
                  <a:pt x="57778" y="37536"/>
                  <a:pt x="57582" y="37368"/>
                  <a:pt x="57385" y="37368"/>
                </a:cubicBezTo>
                <a:close/>
                <a:moveTo>
                  <a:pt x="59350" y="37368"/>
                </a:moveTo>
                <a:cubicBezTo>
                  <a:pt x="59126" y="37368"/>
                  <a:pt x="58957" y="37536"/>
                  <a:pt x="58957" y="37733"/>
                </a:cubicBezTo>
                <a:cubicBezTo>
                  <a:pt x="58957" y="37957"/>
                  <a:pt x="59126" y="38126"/>
                  <a:pt x="59350" y="38126"/>
                </a:cubicBezTo>
                <a:cubicBezTo>
                  <a:pt x="59547" y="38126"/>
                  <a:pt x="59743" y="37957"/>
                  <a:pt x="59743" y="37733"/>
                </a:cubicBezTo>
                <a:cubicBezTo>
                  <a:pt x="59743" y="37536"/>
                  <a:pt x="59547" y="37368"/>
                  <a:pt x="59350" y="37368"/>
                </a:cubicBezTo>
                <a:close/>
                <a:moveTo>
                  <a:pt x="61316" y="37368"/>
                </a:moveTo>
                <a:cubicBezTo>
                  <a:pt x="61091" y="37368"/>
                  <a:pt x="60922" y="37536"/>
                  <a:pt x="60922" y="37733"/>
                </a:cubicBezTo>
                <a:cubicBezTo>
                  <a:pt x="60922" y="37957"/>
                  <a:pt x="61091" y="38126"/>
                  <a:pt x="61316" y="38126"/>
                </a:cubicBezTo>
                <a:cubicBezTo>
                  <a:pt x="61512" y="38126"/>
                  <a:pt x="61709" y="37957"/>
                  <a:pt x="61709" y="37733"/>
                </a:cubicBezTo>
                <a:cubicBezTo>
                  <a:pt x="61709" y="37536"/>
                  <a:pt x="61512" y="37368"/>
                  <a:pt x="61316" y="37368"/>
                </a:cubicBezTo>
                <a:close/>
                <a:moveTo>
                  <a:pt x="45594" y="39333"/>
                </a:moveTo>
                <a:cubicBezTo>
                  <a:pt x="45369" y="39333"/>
                  <a:pt x="45201" y="39501"/>
                  <a:pt x="45201" y="39698"/>
                </a:cubicBezTo>
                <a:cubicBezTo>
                  <a:pt x="45201" y="39923"/>
                  <a:pt x="45369" y="40091"/>
                  <a:pt x="45594" y="40091"/>
                </a:cubicBezTo>
                <a:cubicBezTo>
                  <a:pt x="45790" y="40091"/>
                  <a:pt x="45987" y="39923"/>
                  <a:pt x="45987" y="39698"/>
                </a:cubicBezTo>
                <a:cubicBezTo>
                  <a:pt x="45987" y="39501"/>
                  <a:pt x="45790" y="39333"/>
                  <a:pt x="45594" y="39333"/>
                </a:cubicBezTo>
                <a:close/>
                <a:moveTo>
                  <a:pt x="47559" y="39333"/>
                </a:moveTo>
                <a:cubicBezTo>
                  <a:pt x="47334" y="39333"/>
                  <a:pt x="47166" y="39501"/>
                  <a:pt x="47166" y="39698"/>
                </a:cubicBezTo>
                <a:cubicBezTo>
                  <a:pt x="47166" y="39923"/>
                  <a:pt x="47334" y="40091"/>
                  <a:pt x="47559" y="40091"/>
                </a:cubicBezTo>
                <a:cubicBezTo>
                  <a:pt x="47756" y="40091"/>
                  <a:pt x="47952" y="39923"/>
                  <a:pt x="47952" y="39698"/>
                </a:cubicBezTo>
                <a:cubicBezTo>
                  <a:pt x="47952" y="39501"/>
                  <a:pt x="47756" y="39333"/>
                  <a:pt x="47559" y="39333"/>
                </a:cubicBezTo>
                <a:close/>
                <a:moveTo>
                  <a:pt x="49524" y="39333"/>
                </a:moveTo>
                <a:cubicBezTo>
                  <a:pt x="49300" y="39333"/>
                  <a:pt x="49131" y="39501"/>
                  <a:pt x="49131" y="39698"/>
                </a:cubicBezTo>
                <a:cubicBezTo>
                  <a:pt x="49131" y="39923"/>
                  <a:pt x="49300" y="40091"/>
                  <a:pt x="49524" y="40091"/>
                </a:cubicBezTo>
                <a:cubicBezTo>
                  <a:pt x="49721" y="40091"/>
                  <a:pt x="49917" y="39923"/>
                  <a:pt x="49917" y="39698"/>
                </a:cubicBezTo>
                <a:cubicBezTo>
                  <a:pt x="49917" y="39501"/>
                  <a:pt x="49721" y="39333"/>
                  <a:pt x="49524" y="39333"/>
                </a:cubicBezTo>
                <a:close/>
                <a:moveTo>
                  <a:pt x="51489" y="39333"/>
                </a:moveTo>
                <a:cubicBezTo>
                  <a:pt x="51265" y="39333"/>
                  <a:pt x="51096" y="39501"/>
                  <a:pt x="51096" y="39698"/>
                </a:cubicBezTo>
                <a:cubicBezTo>
                  <a:pt x="51096" y="39923"/>
                  <a:pt x="51265" y="40091"/>
                  <a:pt x="51489" y="40091"/>
                </a:cubicBezTo>
                <a:cubicBezTo>
                  <a:pt x="51686" y="40091"/>
                  <a:pt x="51882" y="39923"/>
                  <a:pt x="51882" y="39698"/>
                </a:cubicBezTo>
                <a:cubicBezTo>
                  <a:pt x="51882" y="39501"/>
                  <a:pt x="51686" y="39333"/>
                  <a:pt x="51489" y="39333"/>
                </a:cubicBezTo>
                <a:close/>
                <a:moveTo>
                  <a:pt x="53455" y="39333"/>
                </a:moveTo>
                <a:cubicBezTo>
                  <a:pt x="53230" y="39333"/>
                  <a:pt x="53062" y="39501"/>
                  <a:pt x="53062" y="39698"/>
                </a:cubicBezTo>
                <a:cubicBezTo>
                  <a:pt x="53062" y="39923"/>
                  <a:pt x="53230" y="40091"/>
                  <a:pt x="53455" y="40091"/>
                </a:cubicBezTo>
                <a:cubicBezTo>
                  <a:pt x="53651" y="40091"/>
                  <a:pt x="53848" y="39923"/>
                  <a:pt x="53848" y="39698"/>
                </a:cubicBezTo>
                <a:cubicBezTo>
                  <a:pt x="53848" y="39501"/>
                  <a:pt x="53651" y="39333"/>
                  <a:pt x="53455" y="39333"/>
                </a:cubicBezTo>
                <a:close/>
                <a:moveTo>
                  <a:pt x="55420" y="39333"/>
                </a:moveTo>
                <a:cubicBezTo>
                  <a:pt x="55195" y="39333"/>
                  <a:pt x="55027" y="39501"/>
                  <a:pt x="55027" y="39698"/>
                </a:cubicBezTo>
                <a:cubicBezTo>
                  <a:pt x="55027" y="39923"/>
                  <a:pt x="55195" y="40091"/>
                  <a:pt x="55420" y="40091"/>
                </a:cubicBezTo>
                <a:cubicBezTo>
                  <a:pt x="55616" y="40091"/>
                  <a:pt x="55813" y="39923"/>
                  <a:pt x="55813" y="39698"/>
                </a:cubicBezTo>
                <a:cubicBezTo>
                  <a:pt x="55813" y="39501"/>
                  <a:pt x="55616" y="39333"/>
                  <a:pt x="55420" y="39333"/>
                </a:cubicBezTo>
                <a:close/>
                <a:moveTo>
                  <a:pt x="57385" y="39333"/>
                </a:moveTo>
                <a:cubicBezTo>
                  <a:pt x="57160" y="39333"/>
                  <a:pt x="56992" y="39501"/>
                  <a:pt x="56992" y="39698"/>
                </a:cubicBezTo>
                <a:cubicBezTo>
                  <a:pt x="56992" y="39923"/>
                  <a:pt x="57160" y="40091"/>
                  <a:pt x="57385" y="40091"/>
                </a:cubicBezTo>
                <a:cubicBezTo>
                  <a:pt x="57582" y="40091"/>
                  <a:pt x="57778" y="39923"/>
                  <a:pt x="57778" y="39698"/>
                </a:cubicBezTo>
                <a:cubicBezTo>
                  <a:pt x="57778" y="39501"/>
                  <a:pt x="57582" y="39333"/>
                  <a:pt x="57385" y="39333"/>
                </a:cubicBezTo>
                <a:close/>
                <a:moveTo>
                  <a:pt x="59350" y="39333"/>
                </a:moveTo>
                <a:cubicBezTo>
                  <a:pt x="59126" y="39333"/>
                  <a:pt x="58957" y="39501"/>
                  <a:pt x="58957" y="39698"/>
                </a:cubicBezTo>
                <a:cubicBezTo>
                  <a:pt x="58957" y="39923"/>
                  <a:pt x="59126" y="40091"/>
                  <a:pt x="59350" y="40091"/>
                </a:cubicBezTo>
                <a:cubicBezTo>
                  <a:pt x="59547" y="40091"/>
                  <a:pt x="59743" y="39923"/>
                  <a:pt x="59743" y="39698"/>
                </a:cubicBezTo>
                <a:cubicBezTo>
                  <a:pt x="59743" y="39501"/>
                  <a:pt x="59547" y="39333"/>
                  <a:pt x="59350" y="39333"/>
                </a:cubicBezTo>
                <a:close/>
                <a:moveTo>
                  <a:pt x="61316" y="39333"/>
                </a:moveTo>
                <a:cubicBezTo>
                  <a:pt x="61091" y="39333"/>
                  <a:pt x="60922" y="39501"/>
                  <a:pt x="60922" y="39698"/>
                </a:cubicBezTo>
                <a:cubicBezTo>
                  <a:pt x="60922" y="39923"/>
                  <a:pt x="61091" y="40091"/>
                  <a:pt x="61316" y="40091"/>
                </a:cubicBezTo>
                <a:cubicBezTo>
                  <a:pt x="61512" y="40091"/>
                  <a:pt x="61709" y="39923"/>
                  <a:pt x="61709" y="39698"/>
                </a:cubicBezTo>
                <a:cubicBezTo>
                  <a:pt x="61709" y="39501"/>
                  <a:pt x="61512" y="39333"/>
                  <a:pt x="61316" y="39333"/>
                </a:cubicBezTo>
                <a:close/>
                <a:moveTo>
                  <a:pt x="47559" y="41298"/>
                </a:moveTo>
                <a:cubicBezTo>
                  <a:pt x="47334" y="41298"/>
                  <a:pt x="47166" y="41467"/>
                  <a:pt x="47166" y="41663"/>
                </a:cubicBezTo>
                <a:cubicBezTo>
                  <a:pt x="47166" y="41888"/>
                  <a:pt x="47334" y="42056"/>
                  <a:pt x="47559" y="42056"/>
                </a:cubicBezTo>
                <a:cubicBezTo>
                  <a:pt x="47756" y="42056"/>
                  <a:pt x="47952" y="41888"/>
                  <a:pt x="47952" y="41663"/>
                </a:cubicBezTo>
                <a:cubicBezTo>
                  <a:pt x="47952" y="41467"/>
                  <a:pt x="47756" y="41298"/>
                  <a:pt x="47559" y="41298"/>
                </a:cubicBezTo>
                <a:close/>
                <a:moveTo>
                  <a:pt x="49524" y="41298"/>
                </a:moveTo>
                <a:cubicBezTo>
                  <a:pt x="49300" y="41298"/>
                  <a:pt x="49131" y="41467"/>
                  <a:pt x="49131" y="41663"/>
                </a:cubicBezTo>
                <a:cubicBezTo>
                  <a:pt x="49131" y="41888"/>
                  <a:pt x="49300" y="42056"/>
                  <a:pt x="49524" y="42056"/>
                </a:cubicBezTo>
                <a:cubicBezTo>
                  <a:pt x="49721" y="42056"/>
                  <a:pt x="49917" y="41888"/>
                  <a:pt x="49917" y="41663"/>
                </a:cubicBezTo>
                <a:cubicBezTo>
                  <a:pt x="49917" y="41467"/>
                  <a:pt x="49721" y="41298"/>
                  <a:pt x="49524" y="41298"/>
                </a:cubicBezTo>
                <a:close/>
                <a:moveTo>
                  <a:pt x="51489" y="41298"/>
                </a:moveTo>
                <a:cubicBezTo>
                  <a:pt x="51265" y="41298"/>
                  <a:pt x="51096" y="41467"/>
                  <a:pt x="51096" y="41663"/>
                </a:cubicBezTo>
                <a:cubicBezTo>
                  <a:pt x="51096" y="41888"/>
                  <a:pt x="51265" y="42056"/>
                  <a:pt x="51489" y="42056"/>
                </a:cubicBezTo>
                <a:cubicBezTo>
                  <a:pt x="51686" y="42056"/>
                  <a:pt x="51882" y="41888"/>
                  <a:pt x="51882" y="41663"/>
                </a:cubicBezTo>
                <a:cubicBezTo>
                  <a:pt x="51882" y="41467"/>
                  <a:pt x="51686" y="41298"/>
                  <a:pt x="51489" y="41298"/>
                </a:cubicBezTo>
                <a:close/>
                <a:moveTo>
                  <a:pt x="53455" y="41298"/>
                </a:moveTo>
                <a:cubicBezTo>
                  <a:pt x="53230" y="41298"/>
                  <a:pt x="53062" y="41467"/>
                  <a:pt x="53062" y="41663"/>
                </a:cubicBezTo>
                <a:cubicBezTo>
                  <a:pt x="53062" y="41888"/>
                  <a:pt x="53230" y="42056"/>
                  <a:pt x="53455" y="42056"/>
                </a:cubicBezTo>
                <a:cubicBezTo>
                  <a:pt x="53651" y="42056"/>
                  <a:pt x="53848" y="41888"/>
                  <a:pt x="53848" y="41663"/>
                </a:cubicBezTo>
                <a:cubicBezTo>
                  <a:pt x="53848" y="41467"/>
                  <a:pt x="53651" y="41298"/>
                  <a:pt x="53455" y="41298"/>
                </a:cubicBezTo>
                <a:close/>
                <a:moveTo>
                  <a:pt x="55420" y="41298"/>
                </a:moveTo>
                <a:cubicBezTo>
                  <a:pt x="55195" y="41298"/>
                  <a:pt x="55027" y="41467"/>
                  <a:pt x="55027" y="41663"/>
                </a:cubicBezTo>
                <a:cubicBezTo>
                  <a:pt x="55027" y="41888"/>
                  <a:pt x="55195" y="42056"/>
                  <a:pt x="55420" y="42056"/>
                </a:cubicBezTo>
                <a:cubicBezTo>
                  <a:pt x="55616" y="42056"/>
                  <a:pt x="55813" y="41888"/>
                  <a:pt x="55813" y="41663"/>
                </a:cubicBezTo>
                <a:cubicBezTo>
                  <a:pt x="55813" y="41467"/>
                  <a:pt x="55616" y="41298"/>
                  <a:pt x="55420" y="41298"/>
                </a:cubicBezTo>
                <a:close/>
                <a:moveTo>
                  <a:pt x="57385" y="41298"/>
                </a:moveTo>
                <a:cubicBezTo>
                  <a:pt x="57160" y="41298"/>
                  <a:pt x="56992" y="41467"/>
                  <a:pt x="56992" y="41663"/>
                </a:cubicBezTo>
                <a:cubicBezTo>
                  <a:pt x="56992" y="41888"/>
                  <a:pt x="57160" y="42056"/>
                  <a:pt x="57385" y="42056"/>
                </a:cubicBezTo>
                <a:cubicBezTo>
                  <a:pt x="57582" y="42056"/>
                  <a:pt x="57778" y="41888"/>
                  <a:pt x="57778" y="41663"/>
                </a:cubicBezTo>
                <a:cubicBezTo>
                  <a:pt x="57778" y="41467"/>
                  <a:pt x="57582" y="41298"/>
                  <a:pt x="57385" y="41298"/>
                </a:cubicBezTo>
                <a:close/>
                <a:moveTo>
                  <a:pt x="59350" y="41298"/>
                </a:moveTo>
                <a:cubicBezTo>
                  <a:pt x="59126" y="41298"/>
                  <a:pt x="58957" y="41467"/>
                  <a:pt x="58957" y="41663"/>
                </a:cubicBezTo>
                <a:cubicBezTo>
                  <a:pt x="58957" y="41888"/>
                  <a:pt x="59126" y="42056"/>
                  <a:pt x="59350" y="42056"/>
                </a:cubicBezTo>
                <a:cubicBezTo>
                  <a:pt x="59547" y="42056"/>
                  <a:pt x="59743" y="41888"/>
                  <a:pt x="59743" y="41663"/>
                </a:cubicBezTo>
                <a:cubicBezTo>
                  <a:pt x="59743" y="41467"/>
                  <a:pt x="59547" y="41298"/>
                  <a:pt x="59350" y="41298"/>
                </a:cubicBezTo>
                <a:close/>
                <a:moveTo>
                  <a:pt x="61316" y="41298"/>
                </a:moveTo>
                <a:cubicBezTo>
                  <a:pt x="61091" y="41298"/>
                  <a:pt x="60922" y="41467"/>
                  <a:pt x="60922" y="41663"/>
                </a:cubicBezTo>
                <a:cubicBezTo>
                  <a:pt x="60922" y="41888"/>
                  <a:pt x="61091" y="42056"/>
                  <a:pt x="61316" y="42056"/>
                </a:cubicBezTo>
                <a:cubicBezTo>
                  <a:pt x="61512" y="42056"/>
                  <a:pt x="61709" y="41888"/>
                  <a:pt x="61709" y="41663"/>
                </a:cubicBezTo>
                <a:cubicBezTo>
                  <a:pt x="61709" y="41467"/>
                  <a:pt x="61512" y="41298"/>
                  <a:pt x="61316" y="41298"/>
                </a:cubicBezTo>
                <a:close/>
                <a:moveTo>
                  <a:pt x="47559" y="43263"/>
                </a:moveTo>
                <a:cubicBezTo>
                  <a:pt x="47334" y="43263"/>
                  <a:pt x="47166" y="43432"/>
                  <a:pt x="47166" y="43628"/>
                </a:cubicBezTo>
                <a:cubicBezTo>
                  <a:pt x="47166" y="43853"/>
                  <a:pt x="47334" y="44021"/>
                  <a:pt x="47559" y="44021"/>
                </a:cubicBezTo>
                <a:cubicBezTo>
                  <a:pt x="47756" y="44021"/>
                  <a:pt x="47952" y="43853"/>
                  <a:pt x="47952" y="43628"/>
                </a:cubicBezTo>
                <a:cubicBezTo>
                  <a:pt x="47952" y="43432"/>
                  <a:pt x="47756" y="43263"/>
                  <a:pt x="47559" y="43263"/>
                </a:cubicBezTo>
                <a:close/>
                <a:moveTo>
                  <a:pt x="49524" y="43263"/>
                </a:moveTo>
                <a:cubicBezTo>
                  <a:pt x="49300" y="43263"/>
                  <a:pt x="49131" y="43432"/>
                  <a:pt x="49131" y="43628"/>
                </a:cubicBezTo>
                <a:cubicBezTo>
                  <a:pt x="49131" y="43853"/>
                  <a:pt x="49300" y="44021"/>
                  <a:pt x="49524" y="44021"/>
                </a:cubicBezTo>
                <a:cubicBezTo>
                  <a:pt x="49721" y="44021"/>
                  <a:pt x="49917" y="43853"/>
                  <a:pt x="49917" y="43628"/>
                </a:cubicBezTo>
                <a:cubicBezTo>
                  <a:pt x="49917" y="43432"/>
                  <a:pt x="49721" y="43263"/>
                  <a:pt x="49524" y="43263"/>
                </a:cubicBezTo>
                <a:close/>
                <a:moveTo>
                  <a:pt x="51489" y="43263"/>
                </a:moveTo>
                <a:cubicBezTo>
                  <a:pt x="51265" y="43263"/>
                  <a:pt x="51096" y="43432"/>
                  <a:pt x="51096" y="43628"/>
                </a:cubicBezTo>
                <a:cubicBezTo>
                  <a:pt x="51096" y="43853"/>
                  <a:pt x="51265" y="44021"/>
                  <a:pt x="51489" y="44021"/>
                </a:cubicBezTo>
                <a:cubicBezTo>
                  <a:pt x="51686" y="44021"/>
                  <a:pt x="51882" y="43853"/>
                  <a:pt x="51882" y="43628"/>
                </a:cubicBezTo>
                <a:cubicBezTo>
                  <a:pt x="51882" y="43432"/>
                  <a:pt x="51686" y="43263"/>
                  <a:pt x="51489" y="43263"/>
                </a:cubicBezTo>
                <a:close/>
                <a:moveTo>
                  <a:pt x="53455" y="43263"/>
                </a:moveTo>
                <a:cubicBezTo>
                  <a:pt x="53230" y="43263"/>
                  <a:pt x="53062" y="43432"/>
                  <a:pt x="53062" y="43628"/>
                </a:cubicBezTo>
                <a:cubicBezTo>
                  <a:pt x="53062" y="43853"/>
                  <a:pt x="53230" y="44021"/>
                  <a:pt x="53455" y="44021"/>
                </a:cubicBezTo>
                <a:cubicBezTo>
                  <a:pt x="53651" y="44021"/>
                  <a:pt x="53848" y="43853"/>
                  <a:pt x="53848" y="43628"/>
                </a:cubicBezTo>
                <a:cubicBezTo>
                  <a:pt x="53848" y="43432"/>
                  <a:pt x="53651" y="43263"/>
                  <a:pt x="53455" y="43263"/>
                </a:cubicBezTo>
                <a:close/>
                <a:moveTo>
                  <a:pt x="55420" y="43263"/>
                </a:moveTo>
                <a:cubicBezTo>
                  <a:pt x="55195" y="43263"/>
                  <a:pt x="55027" y="43432"/>
                  <a:pt x="55027" y="43628"/>
                </a:cubicBezTo>
                <a:cubicBezTo>
                  <a:pt x="55027" y="43853"/>
                  <a:pt x="55195" y="44021"/>
                  <a:pt x="55420" y="44021"/>
                </a:cubicBezTo>
                <a:cubicBezTo>
                  <a:pt x="55616" y="44021"/>
                  <a:pt x="55813" y="43853"/>
                  <a:pt x="55813" y="43628"/>
                </a:cubicBezTo>
                <a:cubicBezTo>
                  <a:pt x="55813" y="43432"/>
                  <a:pt x="55616" y="43263"/>
                  <a:pt x="55420" y="43263"/>
                </a:cubicBezTo>
                <a:close/>
                <a:moveTo>
                  <a:pt x="57385" y="43263"/>
                </a:moveTo>
                <a:cubicBezTo>
                  <a:pt x="57160" y="43263"/>
                  <a:pt x="56992" y="43432"/>
                  <a:pt x="56992" y="43628"/>
                </a:cubicBezTo>
                <a:cubicBezTo>
                  <a:pt x="56992" y="43853"/>
                  <a:pt x="57160" y="44021"/>
                  <a:pt x="57385" y="44021"/>
                </a:cubicBezTo>
                <a:cubicBezTo>
                  <a:pt x="57582" y="44021"/>
                  <a:pt x="57778" y="43853"/>
                  <a:pt x="57778" y="43628"/>
                </a:cubicBezTo>
                <a:cubicBezTo>
                  <a:pt x="57778" y="43432"/>
                  <a:pt x="57582" y="43263"/>
                  <a:pt x="57385" y="43263"/>
                </a:cubicBezTo>
                <a:close/>
                <a:moveTo>
                  <a:pt x="59350" y="43263"/>
                </a:moveTo>
                <a:cubicBezTo>
                  <a:pt x="59126" y="43263"/>
                  <a:pt x="58957" y="43432"/>
                  <a:pt x="58957" y="43628"/>
                </a:cubicBezTo>
                <a:cubicBezTo>
                  <a:pt x="58957" y="43853"/>
                  <a:pt x="59126" y="44021"/>
                  <a:pt x="59350" y="44021"/>
                </a:cubicBezTo>
                <a:cubicBezTo>
                  <a:pt x="59547" y="44021"/>
                  <a:pt x="59743" y="43853"/>
                  <a:pt x="59743" y="43628"/>
                </a:cubicBezTo>
                <a:cubicBezTo>
                  <a:pt x="59743" y="43432"/>
                  <a:pt x="59547" y="43263"/>
                  <a:pt x="59350" y="43263"/>
                </a:cubicBezTo>
                <a:close/>
                <a:moveTo>
                  <a:pt x="61316" y="43263"/>
                </a:moveTo>
                <a:cubicBezTo>
                  <a:pt x="61091" y="43263"/>
                  <a:pt x="60922" y="43432"/>
                  <a:pt x="60922" y="43628"/>
                </a:cubicBezTo>
                <a:cubicBezTo>
                  <a:pt x="60922" y="43853"/>
                  <a:pt x="61091" y="44021"/>
                  <a:pt x="61316" y="44021"/>
                </a:cubicBezTo>
                <a:cubicBezTo>
                  <a:pt x="61512" y="44021"/>
                  <a:pt x="61709" y="43853"/>
                  <a:pt x="61709" y="43628"/>
                </a:cubicBezTo>
                <a:cubicBezTo>
                  <a:pt x="61709" y="43432"/>
                  <a:pt x="61512" y="43263"/>
                  <a:pt x="61316" y="43263"/>
                </a:cubicBezTo>
                <a:close/>
                <a:moveTo>
                  <a:pt x="63281" y="43263"/>
                </a:moveTo>
                <a:cubicBezTo>
                  <a:pt x="63056" y="43263"/>
                  <a:pt x="62888" y="43432"/>
                  <a:pt x="62888" y="43628"/>
                </a:cubicBezTo>
                <a:cubicBezTo>
                  <a:pt x="62888" y="43853"/>
                  <a:pt x="63056" y="44021"/>
                  <a:pt x="63281" y="44021"/>
                </a:cubicBezTo>
                <a:cubicBezTo>
                  <a:pt x="63477" y="44021"/>
                  <a:pt x="63674" y="43853"/>
                  <a:pt x="63674" y="43628"/>
                </a:cubicBezTo>
                <a:cubicBezTo>
                  <a:pt x="63674" y="43432"/>
                  <a:pt x="63477" y="43263"/>
                  <a:pt x="63281" y="43263"/>
                </a:cubicBezTo>
                <a:close/>
                <a:moveTo>
                  <a:pt x="65246" y="43263"/>
                </a:moveTo>
                <a:cubicBezTo>
                  <a:pt x="65021" y="43263"/>
                  <a:pt x="64853" y="43432"/>
                  <a:pt x="64853" y="43628"/>
                </a:cubicBezTo>
                <a:cubicBezTo>
                  <a:pt x="64853" y="43853"/>
                  <a:pt x="65021" y="44021"/>
                  <a:pt x="65246" y="44021"/>
                </a:cubicBezTo>
                <a:cubicBezTo>
                  <a:pt x="65442" y="44021"/>
                  <a:pt x="65639" y="43853"/>
                  <a:pt x="65639" y="43628"/>
                </a:cubicBezTo>
                <a:cubicBezTo>
                  <a:pt x="65639" y="43432"/>
                  <a:pt x="65442" y="43263"/>
                  <a:pt x="65246" y="43263"/>
                </a:cubicBezTo>
                <a:close/>
                <a:moveTo>
                  <a:pt x="47559" y="45229"/>
                </a:moveTo>
                <a:cubicBezTo>
                  <a:pt x="47334" y="45229"/>
                  <a:pt x="47166" y="45397"/>
                  <a:pt x="47166" y="45594"/>
                </a:cubicBezTo>
                <a:cubicBezTo>
                  <a:pt x="47166" y="45818"/>
                  <a:pt x="47334" y="45987"/>
                  <a:pt x="47559" y="45987"/>
                </a:cubicBezTo>
                <a:cubicBezTo>
                  <a:pt x="47756" y="45987"/>
                  <a:pt x="47952" y="45818"/>
                  <a:pt x="47952" y="45594"/>
                </a:cubicBezTo>
                <a:cubicBezTo>
                  <a:pt x="47952" y="45397"/>
                  <a:pt x="47756" y="45229"/>
                  <a:pt x="47559" y="45229"/>
                </a:cubicBezTo>
                <a:close/>
                <a:moveTo>
                  <a:pt x="49524" y="45229"/>
                </a:moveTo>
                <a:cubicBezTo>
                  <a:pt x="49300" y="45229"/>
                  <a:pt x="49131" y="45397"/>
                  <a:pt x="49131" y="45594"/>
                </a:cubicBezTo>
                <a:cubicBezTo>
                  <a:pt x="49131" y="45818"/>
                  <a:pt x="49300" y="45987"/>
                  <a:pt x="49524" y="45987"/>
                </a:cubicBezTo>
                <a:cubicBezTo>
                  <a:pt x="49721" y="45987"/>
                  <a:pt x="49917" y="45818"/>
                  <a:pt x="49917" y="45594"/>
                </a:cubicBezTo>
                <a:cubicBezTo>
                  <a:pt x="49917" y="45397"/>
                  <a:pt x="49721" y="45229"/>
                  <a:pt x="49524" y="45229"/>
                </a:cubicBezTo>
                <a:close/>
                <a:moveTo>
                  <a:pt x="51489" y="45229"/>
                </a:moveTo>
                <a:cubicBezTo>
                  <a:pt x="51265" y="45229"/>
                  <a:pt x="51096" y="45397"/>
                  <a:pt x="51096" y="45594"/>
                </a:cubicBezTo>
                <a:cubicBezTo>
                  <a:pt x="51096" y="45818"/>
                  <a:pt x="51265" y="45987"/>
                  <a:pt x="51489" y="45987"/>
                </a:cubicBezTo>
                <a:cubicBezTo>
                  <a:pt x="51686" y="45987"/>
                  <a:pt x="51882" y="45818"/>
                  <a:pt x="51882" y="45594"/>
                </a:cubicBezTo>
                <a:cubicBezTo>
                  <a:pt x="51882" y="45397"/>
                  <a:pt x="51686" y="45229"/>
                  <a:pt x="51489" y="45229"/>
                </a:cubicBezTo>
                <a:close/>
                <a:moveTo>
                  <a:pt x="53455" y="45229"/>
                </a:moveTo>
                <a:cubicBezTo>
                  <a:pt x="53230" y="45229"/>
                  <a:pt x="53062" y="45397"/>
                  <a:pt x="53062" y="45594"/>
                </a:cubicBezTo>
                <a:cubicBezTo>
                  <a:pt x="53062" y="45818"/>
                  <a:pt x="53230" y="45987"/>
                  <a:pt x="53455" y="45987"/>
                </a:cubicBezTo>
                <a:cubicBezTo>
                  <a:pt x="53651" y="45987"/>
                  <a:pt x="53848" y="45818"/>
                  <a:pt x="53848" y="45594"/>
                </a:cubicBezTo>
                <a:cubicBezTo>
                  <a:pt x="53848" y="45397"/>
                  <a:pt x="53651" y="45229"/>
                  <a:pt x="53455" y="45229"/>
                </a:cubicBezTo>
                <a:close/>
                <a:moveTo>
                  <a:pt x="55420" y="45229"/>
                </a:moveTo>
                <a:cubicBezTo>
                  <a:pt x="55195" y="45229"/>
                  <a:pt x="55027" y="45397"/>
                  <a:pt x="55027" y="45594"/>
                </a:cubicBezTo>
                <a:cubicBezTo>
                  <a:pt x="55027" y="45818"/>
                  <a:pt x="55195" y="45987"/>
                  <a:pt x="55420" y="45987"/>
                </a:cubicBezTo>
                <a:cubicBezTo>
                  <a:pt x="55616" y="45987"/>
                  <a:pt x="55813" y="45818"/>
                  <a:pt x="55813" y="45594"/>
                </a:cubicBezTo>
                <a:cubicBezTo>
                  <a:pt x="55813" y="45397"/>
                  <a:pt x="55616" y="45229"/>
                  <a:pt x="55420" y="45229"/>
                </a:cubicBezTo>
                <a:close/>
                <a:moveTo>
                  <a:pt x="57385" y="45229"/>
                </a:moveTo>
                <a:cubicBezTo>
                  <a:pt x="57160" y="45229"/>
                  <a:pt x="56992" y="45397"/>
                  <a:pt x="56992" y="45594"/>
                </a:cubicBezTo>
                <a:cubicBezTo>
                  <a:pt x="56992" y="45818"/>
                  <a:pt x="57160" y="45987"/>
                  <a:pt x="57385" y="45987"/>
                </a:cubicBezTo>
                <a:cubicBezTo>
                  <a:pt x="57582" y="45987"/>
                  <a:pt x="57778" y="45818"/>
                  <a:pt x="57778" y="45594"/>
                </a:cubicBezTo>
                <a:cubicBezTo>
                  <a:pt x="57778" y="45397"/>
                  <a:pt x="57582" y="45229"/>
                  <a:pt x="57385" y="45229"/>
                </a:cubicBezTo>
                <a:close/>
                <a:moveTo>
                  <a:pt x="59350" y="45229"/>
                </a:moveTo>
                <a:cubicBezTo>
                  <a:pt x="59126" y="45229"/>
                  <a:pt x="58957" y="45397"/>
                  <a:pt x="58957" y="45594"/>
                </a:cubicBezTo>
                <a:cubicBezTo>
                  <a:pt x="58957" y="45818"/>
                  <a:pt x="59126" y="45987"/>
                  <a:pt x="59350" y="45987"/>
                </a:cubicBezTo>
                <a:cubicBezTo>
                  <a:pt x="59547" y="45987"/>
                  <a:pt x="59743" y="45818"/>
                  <a:pt x="59743" y="45594"/>
                </a:cubicBezTo>
                <a:cubicBezTo>
                  <a:pt x="59743" y="45397"/>
                  <a:pt x="59547" y="45229"/>
                  <a:pt x="59350" y="45229"/>
                </a:cubicBezTo>
                <a:close/>
                <a:moveTo>
                  <a:pt x="61316" y="45229"/>
                </a:moveTo>
                <a:cubicBezTo>
                  <a:pt x="61091" y="45229"/>
                  <a:pt x="60922" y="45397"/>
                  <a:pt x="60922" y="45594"/>
                </a:cubicBezTo>
                <a:cubicBezTo>
                  <a:pt x="60922" y="45818"/>
                  <a:pt x="61091" y="45987"/>
                  <a:pt x="61316" y="45987"/>
                </a:cubicBezTo>
                <a:cubicBezTo>
                  <a:pt x="61512" y="45987"/>
                  <a:pt x="61709" y="45818"/>
                  <a:pt x="61709" y="45594"/>
                </a:cubicBezTo>
                <a:cubicBezTo>
                  <a:pt x="61709" y="45397"/>
                  <a:pt x="61512" y="45229"/>
                  <a:pt x="61316" y="45229"/>
                </a:cubicBezTo>
                <a:close/>
                <a:moveTo>
                  <a:pt x="63281" y="45229"/>
                </a:moveTo>
                <a:cubicBezTo>
                  <a:pt x="63056" y="45229"/>
                  <a:pt x="62888" y="45397"/>
                  <a:pt x="62888" y="45594"/>
                </a:cubicBezTo>
                <a:cubicBezTo>
                  <a:pt x="62888" y="45818"/>
                  <a:pt x="63056" y="45987"/>
                  <a:pt x="63281" y="45987"/>
                </a:cubicBezTo>
                <a:cubicBezTo>
                  <a:pt x="63477" y="45987"/>
                  <a:pt x="63674" y="45818"/>
                  <a:pt x="63674" y="45594"/>
                </a:cubicBezTo>
                <a:cubicBezTo>
                  <a:pt x="63674" y="45397"/>
                  <a:pt x="63477" y="45229"/>
                  <a:pt x="63281" y="45229"/>
                </a:cubicBezTo>
                <a:close/>
                <a:moveTo>
                  <a:pt x="65246" y="45229"/>
                </a:moveTo>
                <a:cubicBezTo>
                  <a:pt x="65021" y="45229"/>
                  <a:pt x="64853" y="45397"/>
                  <a:pt x="64853" y="45594"/>
                </a:cubicBezTo>
                <a:cubicBezTo>
                  <a:pt x="64853" y="45818"/>
                  <a:pt x="65021" y="45987"/>
                  <a:pt x="65246" y="45987"/>
                </a:cubicBezTo>
                <a:cubicBezTo>
                  <a:pt x="65442" y="45987"/>
                  <a:pt x="65639" y="45818"/>
                  <a:pt x="65639" y="45594"/>
                </a:cubicBezTo>
                <a:cubicBezTo>
                  <a:pt x="65639" y="45397"/>
                  <a:pt x="65442" y="45229"/>
                  <a:pt x="65246" y="45229"/>
                </a:cubicBezTo>
                <a:close/>
                <a:moveTo>
                  <a:pt x="47559" y="47194"/>
                </a:moveTo>
                <a:cubicBezTo>
                  <a:pt x="47334" y="47194"/>
                  <a:pt x="47166" y="47362"/>
                  <a:pt x="47166" y="47559"/>
                </a:cubicBezTo>
                <a:cubicBezTo>
                  <a:pt x="47166" y="47783"/>
                  <a:pt x="47334" y="47952"/>
                  <a:pt x="47559" y="47952"/>
                </a:cubicBezTo>
                <a:cubicBezTo>
                  <a:pt x="47756" y="47952"/>
                  <a:pt x="47952" y="47783"/>
                  <a:pt x="47952" y="47559"/>
                </a:cubicBezTo>
                <a:cubicBezTo>
                  <a:pt x="47952" y="47362"/>
                  <a:pt x="47756" y="47194"/>
                  <a:pt x="47559" y="47194"/>
                </a:cubicBezTo>
                <a:close/>
                <a:moveTo>
                  <a:pt x="49524" y="47194"/>
                </a:moveTo>
                <a:cubicBezTo>
                  <a:pt x="49300" y="47194"/>
                  <a:pt x="49131" y="47362"/>
                  <a:pt x="49131" y="47559"/>
                </a:cubicBezTo>
                <a:cubicBezTo>
                  <a:pt x="49131" y="47783"/>
                  <a:pt x="49300" y="47952"/>
                  <a:pt x="49524" y="47952"/>
                </a:cubicBezTo>
                <a:cubicBezTo>
                  <a:pt x="49721" y="47952"/>
                  <a:pt x="49917" y="47783"/>
                  <a:pt x="49917" y="47559"/>
                </a:cubicBezTo>
                <a:cubicBezTo>
                  <a:pt x="49917" y="47362"/>
                  <a:pt x="49721" y="47194"/>
                  <a:pt x="49524" y="47194"/>
                </a:cubicBezTo>
                <a:close/>
                <a:moveTo>
                  <a:pt x="51489" y="47194"/>
                </a:moveTo>
                <a:cubicBezTo>
                  <a:pt x="51265" y="47194"/>
                  <a:pt x="51096" y="47362"/>
                  <a:pt x="51096" y="47559"/>
                </a:cubicBezTo>
                <a:cubicBezTo>
                  <a:pt x="51096" y="47783"/>
                  <a:pt x="51265" y="47952"/>
                  <a:pt x="51489" y="47952"/>
                </a:cubicBezTo>
                <a:cubicBezTo>
                  <a:pt x="51686" y="47952"/>
                  <a:pt x="51882" y="47783"/>
                  <a:pt x="51882" y="47559"/>
                </a:cubicBezTo>
                <a:cubicBezTo>
                  <a:pt x="51882" y="47362"/>
                  <a:pt x="51686" y="47194"/>
                  <a:pt x="51489" y="47194"/>
                </a:cubicBezTo>
                <a:close/>
                <a:moveTo>
                  <a:pt x="53455" y="47194"/>
                </a:moveTo>
                <a:cubicBezTo>
                  <a:pt x="53230" y="47194"/>
                  <a:pt x="53062" y="47362"/>
                  <a:pt x="53062" y="47559"/>
                </a:cubicBezTo>
                <a:cubicBezTo>
                  <a:pt x="53062" y="47783"/>
                  <a:pt x="53230" y="47952"/>
                  <a:pt x="53455" y="47952"/>
                </a:cubicBezTo>
                <a:cubicBezTo>
                  <a:pt x="53651" y="47952"/>
                  <a:pt x="53848" y="47783"/>
                  <a:pt x="53848" y="47559"/>
                </a:cubicBezTo>
                <a:cubicBezTo>
                  <a:pt x="53848" y="47362"/>
                  <a:pt x="53651" y="47194"/>
                  <a:pt x="53455" y="47194"/>
                </a:cubicBezTo>
                <a:close/>
                <a:moveTo>
                  <a:pt x="55420" y="47194"/>
                </a:moveTo>
                <a:cubicBezTo>
                  <a:pt x="55195" y="47194"/>
                  <a:pt x="55027" y="47362"/>
                  <a:pt x="55027" y="47559"/>
                </a:cubicBezTo>
                <a:cubicBezTo>
                  <a:pt x="55027" y="47783"/>
                  <a:pt x="55195" y="47952"/>
                  <a:pt x="55420" y="47952"/>
                </a:cubicBezTo>
                <a:cubicBezTo>
                  <a:pt x="55616" y="47952"/>
                  <a:pt x="55813" y="47783"/>
                  <a:pt x="55813" y="47559"/>
                </a:cubicBezTo>
                <a:cubicBezTo>
                  <a:pt x="55813" y="47362"/>
                  <a:pt x="55616" y="47194"/>
                  <a:pt x="55420" y="47194"/>
                </a:cubicBezTo>
                <a:close/>
                <a:moveTo>
                  <a:pt x="57385" y="47194"/>
                </a:moveTo>
                <a:cubicBezTo>
                  <a:pt x="57160" y="47194"/>
                  <a:pt x="56992" y="47362"/>
                  <a:pt x="56992" y="47559"/>
                </a:cubicBezTo>
                <a:cubicBezTo>
                  <a:pt x="56992" y="47783"/>
                  <a:pt x="57160" y="47952"/>
                  <a:pt x="57385" y="47952"/>
                </a:cubicBezTo>
                <a:cubicBezTo>
                  <a:pt x="57582" y="47952"/>
                  <a:pt x="57778" y="47783"/>
                  <a:pt x="57778" y="47559"/>
                </a:cubicBezTo>
                <a:cubicBezTo>
                  <a:pt x="57778" y="47362"/>
                  <a:pt x="57582" y="47194"/>
                  <a:pt x="57385" y="47194"/>
                </a:cubicBezTo>
                <a:close/>
                <a:moveTo>
                  <a:pt x="59350" y="47194"/>
                </a:moveTo>
                <a:cubicBezTo>
                  <a:pt x="59126" y="47194"/>
                  <a:pt x="58957" y="47362"/>
                  <a:pt x="58957" y="47559"/>
                </a:cubicBezTo>
                <a:cubicBezTo>
                  <a:pt x="58957" y="47783"/>
                  <a:pt x="59126" y="47952"/>
                  <a:pt x="59350" y="47952"/>
                </a:cubicBezTo>
                <a:cubicBezTo>
                  <a:pt x="59547" y="47952"/>
                  <a:pt x="59743" y="47783"/>
                  <a:pt x="59743" y="47559"/>
                </a:cubicBezTo>
                <a:cubicBezTo>
                  <a:pt x="59743" y="47362"/>
                  <a:pt x="59547" y="47194"/>
                  <a:pt x="59350" y="47194"/>
                </a:cubicBezTo>
                <a:close/>
                <a:moveTo>
                  <a:pt x="61316" y="47194"/>
                </a:moveTo>
                <a:cubicBezTo>
                  <a:pt x="61091" y="47194"/>
                  <a:pt x="60922" y="47362"/>
                  <a:pt x="60922" y="47559"/>
                </a:cubicBezTo>
                <a:cubicBezTo>
                  <a:pt x="60922" y="47783"/>
                  <a:pt x="61091" y="47952"/>
                  <a:pt x="61316" y="47952"/>
                </a:cubicBezTo>
                <a:cubicBezTo>
                  <a:pt x="61512" y="47952"/>
                  <a:pt x="61709" y="47783"/>
                  <a:pt x="61709" y="47559"/>
                </a:cubicBezTo>
                <a:cubicBezTo>
                  <a:pt x="61709" y="47362"/>
                  <a:pt x="61512" y="47194"/>
                  <a:pt x="61316" y="47194"/>
                </a:cubicBezTo>
                <a:close/>
                <a:moveTo>
                  <a:pt x="63281" y="47194"/>
                </a:moveTo>
                <a:cubicBezTo>
                  <a:pt x="63056" y="47194"/>
                  <a:pt x="62888" y="47362"/>
                  <a:pt x="62888" y="47559"/>
                </a:cubicBezTo>
                <a:cubicBezTo>
                  <a:pt x="62888" y="47783"/>
                  <a:pt x="63056" y="47952"/>
                  <a:pt x="63281" y="47952"/>
                </a:cubicBezTo>
                <a:cubicBezTo>
                  <a:pt x="63477" y="47952"/>
                  <a:pt x="63674" y="47783"/>
                  <a:pt x="63674" y="47559"/>
                </a:cubicBezTo>
                <a:cubicBezTo>
                  <a:pt x="63674" y="47362"/>
                  <a:pt x="63477" y="47194"/>
                  <a:pt x="63281" y="47194"/>
                </a:cubicBezTo>
                <a:close/>
                <a:moveTo>
                  <a:pt x="65246" y="47194"/>
                </a:moveTo>
                <a:cubicBezTo>
                  <a:pt x="65021" y="47194"/>
                  <a:pt x="64853" y="47362"/>
                  <a:pt x="64853" y="47559"/>
                </a:cubicBezTo>
                <a:cubicBezTo>
                  <a:pt x="64853" y="47783"/>
                  <a:pt x="65021" y="47952"/>
                  <a:pt x="65246" y="47952"/>
                </a:cubicBezTo>
                <a:cubicBezTo>
                  <a:pt x="65442" y="47952"/>
                  <a:pt x="65639" y="47783"/>
                  <a:pt x="65639" y="47559"/>
                </a:cubicBezTo>
                <a:cubicBezTo>
                  <a:pt x="65639" y="47362"/>
                  <a:pt x="65442" y="47194"/>
                  <a:pt x="65246" y="47194"/>
                </a:cubicBezTo>
                <a:close/>
                <a:moveTo>
                  <a:pt x="49524" y="49159"/>
                </a:moveTo>
                <a:cubicBezTo>
                  <a:pt x="49300" y="49159"/>
                  <a:pt x="49131" y="49328"/>
                  <a:pt x="49131" y="49524"/>
                </a:cubicBezTo>
                <a:cubicBezTo>
                  <a:pt x="49131" y="49749"/>
                  <a:pt x="49300" y="49917"/>
                  <a:pt x="49524" y="49917"/>
                </a:cubicBezTo>
                <a:cubicBezTo>
                  <a:pt x="49721" y="49917"/>
                  <a:pt x="49917" y="49749"/>
                  <a:pt x="49917" y="49524"/>
                </a:cubicBezTo>
                <a:cubicBezTo>
                  <a:pt x="49917" y="49328"/>
                  <a:pt x="49721" y="49159"/>
                  <a:pt x="49524" y="49159"/>
                </a:cubicBezTo>
                <a:close/>
                <a:moveTo>
                  <a:pt x="51489" y="49159"/>
                </a:moveTo>
                <a:cubicBezTo>
                  <a:pt x="51265" y="49159"/>
                  <a:pt x="51096" y="49328"/>
                  <a:pt x="51096" y="49524"/>
                </a:cubicBezTo>
                <a:cubicBezTo>
                  <a:pt x="51096" y="49749"/>
                  <a:pt x="51265" y="49917"/>
                  <a:pt x="51489" y="49917"/>
                </a:cubicBezTo>
                <a:cubicBezTo>
                  <a:pt x="51686" y="49917"/>
                  <a:pt x="51882" y="49749"/>
                  <a:pt x="51882" y="49524"/>
                </a:cubicBezTo>
                <a:cubicBezTo>
                  <a:pt x="51882" y="49328"/>
                  <a:pt x="51686" y="49159"/>
                  <a:pt x="51489" y="49159"/>
                </a:cubicBezTo>
                <a:close/>
                <a:moveTo>
                  <a:pt x="53455" y="49159"/>
                </a:moveTo>
                <a:cubicBezTo>
                  <a:pt x="53230" y="49159"/>
                  <a:pt x="53062" y="49328"/>
                  <a:pt x="53062" y="49524"/>
                </a:cubicBezTo>
                <a:cubicBezTo>
                  <a:pt x="53062" y="49749"/>
                  <a:pt x="53230" y="49917"/>
                  <a:pt x="53455" y="49917"/>
                </a:cubicBezTo>
                <a:cubicBezTo>
                  <a:pt x="53651" y="49917"/>
                  <a:pt x="53848" y="49749"/>
                  <a:pt x="53848" y="49524"/>
                </a:cubicBezTo>
                <a:cubicBezTo>
                  <a:pt x="53848" y="49328"/>
                  <a:pt x="53651" y="49159"/>
                  <a:pt x="53455" y="49159"/>
                </a:cubicBezTo>
                <a:close/>
                <a:moveTo>
                  <a:pt x="55420" y="49159"/>
                </a:moveTo>
                <a:cubicBezTo>
                  <a:pt x="55195" y="49159"/>
                  <a:pt x="55027" y="49328"/>
                  <a:pt x="55027" y="49524"/>
                </a:cubicBezTo>
                <a:cubicBezTo>
                  <a:pt x="55027" y="49749"/>
                  <a:pt x="55195" y="49917"/>
                  <a:pt x="55420" y="49917"/>
                </a:cubicBezTo>
                <a:cubicBezTo>
                  <a:pt x="55616" y="49917"/>
                  <a:pt x="55813" y="49749"/>
                  <a:pt x="55813" y="49524"/>
                </a:cubicBezTo>
                <a:cubicBezTo>
                  <a:pt x="55813" y="49328"/>
                  <a:pt x="55616" y="49159"/>
                  <a:pt x="55420" y="49159"/>
                </a:cubicBezTo>
                <a:close/>
                <a:moveTo>
                  <a:pt x="57385" y="49159"/>
                </a:moveTo>
                <a:cubicBezTo>
                  <a:pt x="57160" y="49159"/>
                  <a:pt x="56992" y="49328"/>
                  <a:pt x="56992" y="49524"/>
                </a:cubicBezTo>
                <a:cubicBezTo>
                  <a:pt x="56992" y="49749"/>
                  <a:pt x="57160" y="49917"/>
                  <a:pt x="57385" y="49917"/>
                </a:cubicBezTo>
                <a:cubicBezTo>
                  <a:pt x="57582" y="49917"/>
                  <a:pt x="57778" y="49749"/>
                  <a:pt x="57778" y="49524"/>
                </a:cubicBezTo>
                <a:cubicBezTo>
                  <a:pt x="57778" y="49328"/>
                  <a:pt x="57582" y="49159"/>
                  <a:pt x="57385" y="49159"/>
                </a:cubicBezTo>
                <a:close/>
                <a:moveTo>
                  <a:pt x="59350" y="49159"/>
                </a:moveTo>
                <a:cubicBezTo>
                  <a:pt x="59126" y="49159"/>
                  <a:pt x="58957" y="49328"/>
                  <a:pt x="58957" y="49524"/>
                </a:cubicBezTo>
                <a:cubicBezTo>
                  <a:pt x="58957" y="49749"/>
                  <a:pt x="59126" y="49917"/>
                  <a:pt x="59350" y="49917"/>
                </a:cubicBezTo>
                <a:cubicBezTo>
                  <a:pt x="59547" y="49917"/>
                  <a:pt x="59743" y="49749"/>
                  <a:pt x="59743" y="49524"/>
                </a:cubicBezTo>
                <a:cubicBezTo>
                  <a:pt x="59743" y="49328"/>
                  <a:pt x="59547" y="49159"/>
                  <a:pt x="59350" y="49159"/>
                </a:cubicBezTo>
                <a:close/>
                <a:moveTo>
                  <a:pt x="61316" y="49159"/>
                </a:moveTo>
                <a:cubicBezTo>
                  <a:pt x="61091" y="49159"/>
                  <a:pt x="60922" y="49328"/>
                  <a:pt x="60922" y="49524"/>
                </a:cubicBezTo>
                <a:cubicBezTo>
                  <a:pt x="60922" y="49749"/>
                  <a:pt x="61091" y="49917"/>
                  <a:pt x="61316" y="49917"/>
                </a:cubicBezTo>
                <a:cubicBezTo>
                  <a:pt x="61512" y="49917"/>
                  <a:pt x="61709" y="49749"/>
                  <a:pt x="61709" y="49524"/>
                </a:cubicBezTo>
                <a:cubicBezTo>
                  <a:pt x="61709" y="49328"/>
                  <a:pt x="61512" y="49159"/>
                  <a:pt x="61316" y="49159"/>
                </a:cubicBezTo>
                <a:close/>
                <a:moveTo>
                  <a:pt x="63281" y="49159"/>
                </a:moveTo>
                <a:cubicBezTo>
                  <a:pt x="63056" y="49159"/>
                  <a:pt x="62888" y="49328"/>
                  <a:pt x="62888" y="49524"/>
                </a:cubicBezTo>
                <a:cubicBezTo>
                  <a:pt x="62888" y="49749"/>
                  <a:pt x="63056" y="49917"/>
                  <a:pt x="63281" y="49917"/>
                </a:cubicBezTo>
                <a:cubicBezTo>
                  <a:pt x="63477" y="49917"/>
                  <a:pt x="63674" y="49749"/>
                  <a:pt x="63674" y="49524"/>
                </a:cubicBezTo>
                <a:cubicBezTo>
                  <a:pt x="63674" y="49328"/>
                  <a:pt x="63477" y="49159"/>
                  <a:pt x="63281" y="49159"/>
                </a:cubicBezTo>
                <a:close/>
                <a:moveTo>
                  <a:pt x="65246" y="49159"/>
                </a:moveTo>
                <a:cubicBezTo>
                  <a:pt x="65021" y="49159"/>
                  <a:pt x="64853" y="49328"/>
                  <a:pt x="64853" y="49524"/>
                </a:cubicBezTo>
                <a:cubicBezTo>
                  <a:pt x="64853" y="49749"/>
                  <a:pt x="65021" y="49917"/>
                  <a:pt x="65246" y="49917"/>
                </a:cubicBezTo>
                <a:cubicBezTo>
                  <a:pt x="65442" y="49917"/>
                  <a:pt x="65639" y="49749"/>
                  <a:pt x="65639" y="49524"/>
                </a:cubicBezTo>
                <a:cubicBezTo>
                  <a:pt x="65639" y="49328"/>
                  <a:pt x="65442" y="49159"/>
                  <a:pt x="65246" y="49159"/>
                </a:cubicBezTo>
                <a:close/>
                <a:moveTo>
                  <a:pt x="49524" y="51124"/>
                </a:moveTo>
                <a:cubicBezTo>
                  <a:pt x="49300" y="51124"/>
                  <a:pt x="49131" y="51293"/>
                  <a:pt x="49131" y="51489"/>
                </a:cubicBezTo>
                <a:cubicBezTo>
                  <a:pt x="49131" y="51714"/>
                  <a:pt x="49300" y="51882"/>
                  <a:pt x="49524" y="51882"/>
                </a:cubicBezTo>
                <a:cubicBezTo>
                  <a:pt x="49721" y="51882"/>
                  <a:pt x="49917" y="51714"/>
                  <a:pt x="49917" y="51489"/>
                </a:cubicBezTo>
                <a:cubicBezTo>
                  <a:pt x="49917" y="51293"/>
                  <a:pt x="49721" y="51124"/>
                  <a:pt x="49524" y="51124"/>
                </a:cubicBezTo>
                <a:close/>
                <a:moveTo>
                  <a:pt x="51489" y="51124"/>
                </a:moveTo>
                <a:cubicBezTo>
                  <a:pt x="51265" y="51124"/>
                  <a:pt x="51096" y="51293"/>
                  <a:pt x="51096" y="51489"/>
                </a:cubicBezTo>
                <a:cubicBezTo>
                  <a:pt x="51096" y="51714"/>
                  <a:pt x="51265" y="51882"/>
                  <a:pt x="51489" y="51882"/>
                </a:cubicBezTo>
                <a:cubicBezTo>
                  <a:pt x="51686" y="51882"/>
                  <a:pt x="51882" y="51714"/>
                  <a:pt x="51882" y="51489"/>
                </a:cubicBezTo>
                <a:cubicBezTo>
                  <a:pt x="51882" y="51293"/>
                  <a:pt x="51686" y="51124"/>
                  <a:pt x="51489" y="51124"/>
                </a:cubicBezTo>
                <a:close/>
                <a:moveTo>
                  <a:pt x="53455" y="51124"/>
                </a:moveTo>
                <a:cubicBezTo>
                  <a:pt x="53230" y="51124"/>
                  <a:pt x="53062" y="51293"/>
                  <a:pt x="53062" y="51489"/>
                </a:cubicBezTo>
                <a:cubicBezTo>
                  <a:pt x="53062" y="51714"/>
                  <a:pt x="53230" y="51882"/>
                  <a:pt x="53455" y="51882"/>
                </a:cubicBezTo>
                <a:cubicBezTo>
                  <a:pt x="53651" y="51882"/>
                  <a:pt x="53848" y="51714"/>
                  <a:pt x="53848" y="51489"/>
                </a:cubicBezTo>
                <a:cubicBezTo>
                  <a:pt x="53848" y="51293"/>
                  <a:pt x="53651" y="51124"/>
                  <a:pt x="53455" y="51124"/>
                </a:cubicBezTo>
                <a:close/>
                <a:moveTo>
                  <a:pt x="55420" y="51124"/>
                </a:moveTo>
                <a:cubicBezTo>
                  <a:pt x="55195" y="51124"/>
                  <a:pt x="55027" y="51293"/>
                  <a:pt x="55027" y="51489"/>
                </a:cubicBezTo>
                <a:cubicBezTo>
                  <a:pt x="55027" y="51714"/>
                  <a:pt x="55195" y="51882"/>
                  <a:pt x="55420" y="51882"/>
                </a:cubicBezTo>
                <a:cubicBezTo>
                  <a:pt x="55616" y="51882"/>
                  <a:pt x="55813" y="51714"/>
                  <a:pt x="55813" y="51489"/>
                </a:cubicBezTo>
                <a:cubicBezTo>
                  <a:pt x="55813" y="51293"/>
                  <a:pt x="55616" y="51124"/>
                  <a:pt x="55420" y="51124"/>
                </a:cubicBezTo>
                <a:close/>
                <a:moveTo>
                  <a:pt x="57385" y="51124"/>
                </a:moveTo>
                <a:cubicBezTo>
                  <a:pt x="57160" y="51124"/>
                  <a:pt x="56992" y="51293"/>
                  <a:pt x="56992" y="51489"/>
                </a:cubicBezTo>
                <a:cubicBezTo>
                  <a:pt x="56992" y="51714"/>
                  <a:pt x="57160" y="51882"/>
                  <a:pt x="57385" y="51882"/>
                </a:cubicBezTo>
                <a:cubicBezTo>
                  <a:pt x="57582" y="51882"/>
                  <a:pt x="57778" y="51714"/>
                  <a:pt x="57778" y="51489"/>
                </a:cubicBezTo>
                <a:cubicBezTo>
                  <a:pt x="57778" y="51293"/>
                  <a:pt x="57582" y="51124"/>
                  <a:pt x="57385" y="51124"/>
                </a:cubicBezTo>
                <a:close/>
                <a:moveTo>
                  <a:pt x="59350" y="51124"/>
                </a:moveTo>
                <a:cubicBezTo>
                  <a:pt x="59126" y="51124"/>
                  <a:pt x="58957" y="51293"/>
                  <a:pt x="58957" y="51489"/>
                </a:cubicBezTo>
                <a:cubicBezTo>
                  <a:pt x="58957" y="51714"/>
                  <a:pt x="59126" y="51882"/>
                  <a:pt x="59350" y="51882"/>
                </a:cubicBezTo>
                <a:cubicBezTo>
                  <a:pt x="59547" y="51882"/>
                  <a:pt x="59743" y="51714"/>
                  <a:pt x="59743" y="51489"/>
                </a:cubicBezTo>
                <a:cubicBezTo>
                  <a:pt x="59743" y="51293"/>
                  <a:pt x="59547" y="51124"/>
                  <a:pt x="59350" y="51124"/>
                </a:cubicBezTo>
                <a:close/>
                <a:moveTo>
                  <a:pt x="61316" y="51124"/>
                </a:moveTo>
                <a:cubicBezTo>
                  <a:pt x="61091" y="51124"/>
                  <a:pt x="60922" y="51293"/>
                  <a:pt x="60922" y="51489"/>
                </a:cubicBezTo>
                <a:cubicBezTo>
                  <a:pt x="60922" y="51714"/>
                  <a:pt x="61091" y="51882"/>
                  <a:pt x="61316" y="51882"/>
                </a:cubicBezTo>
                <a:cubicBezTo>
                  <a:pt x="61512" y="51882"/>
                  <a:pt x="61709" y="51714"/>
                  <a:pt x="61709" y="51489"/>
                </a:cubicBezTo>
                <a:cubicBezTo>
                  <a:pt x="61709" y="51293"/>
                  <a:pt x="61512" y="51124"/>
                  <a:pt x="61316" y="51124"/>
                </a:cubicBezTo>
                <a:close/>
                <a:moveTo>
                  <a:pt x="63281" y="51124"/>
                </a:moveTo>
                <a:cubicBezTo>
                  <a:pt x="63056" y="51124"/>
                  <a:pt x="62888" y="51293"/>
                  <a:pt x="62888" y="51489"/>
                </a:cubicBezTo>
                <a:cubicBezTo>
                  <a:pt x="62888" y="51714"/>
                  <a:pt x="63056" y="51882"/>
                  <a:pt x="63281" y="51882"/>
                </a:cubicBezTo>
                <a:cubicBezTo>
                  <a:pt x="63477" y="51882"/>
                  <a:pt x="63674" y="51714"/>
                  <a:pt x="63674" y="51489"/>
                </a:cubicBezTo>
                <a:cubicBezTo>
                  <a:pt x="63674" y="51293"/>
                  <a:pt x="63477" y="51124"/>
                  <a:pt x="63281" y="51124"/>
                </a:cubicBezTo>
                <a:close/>
                <a:moveTo>
                  <a:pt x="65246" y="51124"/>
                </a:moveTo>
                <a:cubicBezTo>
                  <a:pt x="65021" y="51124"/>
                  <a:pt x="64853" y="51293"/>
                  <a:pt x="64853" y="51489"/>
                </a:cubicBezTo>
                <a:cubicBezTo>
                  <a:pt x="64853" y="51714"/>
                  <a:pt x="65021" y="51882"/>
                  <a:pt x="65246" y="51882"/>
                </a:cubicBezTo>
                <a:cubicBezTo>
                  <a:pt x="65442" y="51882"/>
                  <a:pt x="65639" y="51714"/>
                  <a:pt x="65639" y="51489"/>
                </a:cubicBezTo>
                <a:cubicBezTo>
                  <a:pt x="65639" y="51293"/>
                  <a:pt x="65442" y="51124"/>
                  <a:pt x="65246" y="51124"/>
                </a:cubicBezTo>
                <a:close/>
                <a:moveTo>
                  <a:pt x="49481" y="53087"/>
                </a:moveTo>
                <a:cubicBezTo>
                  <a:pt x="49279" y="53087"/>
                  <a:pt x="49131" y="53271"/>
                  <a:pt x="49131" y="53455"/>
                </a:cubicBezTo>
                <a:cubicBezTo>
                  <a:pt x="49131" y="53679"/>
                  <a:pt x="49300" y="53848"/>
                  <a:pt x="49524" y="53848"/>
                </a:cubicBezTo>
                <a:cubicBezTo>
                  <a:pt x="49721" y="53848"/>
                  <a:pt x="49917" y="53679"/>
                  <a:pt x="49917" y="53455"/>
                </a:cubicBezTo>
                <a:cubicBezTo>
                  <a:pt x="49917" y="53258"/>
                  <a:pt x="49721" y="53090"/>
                  <a:pt x="49524" y="53090"/>
                </a:cubicBezTo>
                <a:cubicBezTo>
                  <a:pt x="49510" y="53088"/>
                  <a:pt x="49495" y="53087"/>
                  <a:pt x="49481" y="53087"/>
                </a:cubicBezTo>
                <a:close/>
                <a:moveTo>
                  <a:pt x="51447" y="53087"/>
                </a:moveTo>
                <a:cubicBezTo>
                  <a:pt x="51244" y="53087"/>
                  <a:pt x="51096" y="53271"/>
                  <a:pt x="51096" y="53455"/>
                </a:cubicBezTo>
                <a:cubicBezTo>
                  <a:pt x="51096" y="53679"/>
                  <a:pt x="51265" y="53848"/>
                  <a:pt x="51489" y="53848"/>
                </a:cubicBezTo>
                <a:cubicBezTo>
                  <a:pt x="51686" y="53848"/>
                  <a:pt x="51882" y="53679"/>
                  <a:pt x="51882" y="53455"/>
                </a:cubicBezTo>
                <a:cubicBezTo>
                  <a:pt x="51882" y="53258"/>
                  <a:pt x="51686" y="53090"/>
                  <a:pt x="51489" y="53090"/>
                </a:cubicBezTo>
                <a:cubicBezTo>
                  <a:pt x="51475" y="53088"/>
                  <a:pt x="51461" y="53087"/>
                  <a:pt x="51447" y="53087"/>
                </a:cubicBezTo>
                <a:close/>
                <a:moveTo>
                  <a:pt x="53412" y="53087"/>
                </a:moveTo>
                <a:cubicBezTo>
                  <a:pt x="53209" y="53087"/>
                  <a:pt x="53062" y="53271"/>
                  <a:pt x="53062" y="53455"/>
                </a:cubicBezTo>
                <a:cubicBezTo>
                  <a:pt x="53062" y="53679"/>
                  <a:pt x="53230" y="53848"/>
                  <a:pt x="53455" y="53848"/>
                </a:cubicBezTo>
                <a:cubicBezTo>
                  <a:pt x="53651" y="53848"/>
                  <a:pt x="53848" y="53679"/>
                  <a:pt x="53848" y="53455"/>
                </a:cubicBezTo>
                <a:cubicBezTo>
                  <a:pt x="53848" y="53258"/>
                  <a:pt x="53651" y="53090"/>
                  <a:pt x="53455" y="53090"/>
                </a:cubicBezTo>
                <a:cubicBezTo>
                  <a:pt x="53440" y="53088"/>
                  <a:pt x="53426" y="53087"/>
                  <a:pt x="53412" y="53087"/>
                </a:cubicBezTo>
                <a:close/>
                <a:moveTo>
                  <a:pt x="55377" y="53087"/>
                </a:moveTo>
                <a:cubicBezTo>
                  <a:pt x="55174" y="53087"/>
                  <a:pt x="55027" y="53271"/>
                  <a:pt x="55027" y="53455"/>
                </a:cubicBezTo>
                <a:cubicBezTo>
                  <a:pt x="55027" y="53679"/>
                  <a:pt x="55195" y="53848"/>
                  <a:pt x="55420" y="53848"/>
                </a:cubicBezTo>
                <a:cubicBezTo>
                  <a:pt x="55616" y="53848"/>
                  <a:pt x="55813" y="53679"/>
                  <a:pt x="55813" y="53455"/>
                </a:cubicBezTo>
                <a:cubicBezTo>
                  <a:pt x="55813" y="53258"/>
                  <a:pt x="55616" y="53090"/>
                  <a:pt x="55420" y="53090"/>
                </a:cubicBezTo>
                <a:cubicBezTo>
                  <a:pt x="55405" y="53088"/>
                  <a:pt x="55391" y="53087"/>
                  <a:pt x="55377" y="53087"/>
                </a:cubicBezTo>
                <a:close/>
                <a:moveTo>
                  <a:pt x="57342" y="53087"/>
                </a:moveTo>
                <a:cubicBezTo>
                  <a:pt x="57139" y="53087"/>
                  <a:pt x="56992" y="53271"/>
                  <a:pt x="56992" y="53455"/>
                </a:cubicBezTo>
                <a:cubicBezTo>
                  <a:pt x="56992" y="53679"/>
                  <a:pt x="57160" y="53848"/>
                  <a:pt x="57385" y="53848"/>
                </a:cubicBezTo>
                <a:cubicBezTo>
                  <a:pt x="57582" y="53848"/>
                  <a:pt x="57778" y="53679"/>
                  <a:pt x="57778" y="53455"/>
                </a:cubicBezTo>
                <a:cubicBezTo>
                  <a:pt x="57778" y="53258"/>
                  <a:pt x="57582" y="53090"/>
                  <a:pt x="57385" y="53090"/>
                </a:cubicBezTo>
                <a:cubicBezTo>
                  <a:pt x="57371" y="53088"/>
                  <a:pt x="57356" y="53087"/>
                  <a:pt x="57342" y="53087"/>
                </a:cubicBezTo>
                <a:close/>
                <a:moveTo>
                  <a:pt x="59308" y="53087"/>
                </a:moveTo>
                <a:cubicBezTo>
                  <a:pt x="59105" y="53087"/>
                  <a:pt x="58957" y="53271"/>
                  <a:pt x="58957" y="53455"/>
                </a:cubicBezTo>
                <a:cubicBezTo>
                  <a:pt x="58957" y="53679"/>
                  <a:pt x="59126" y="53848"/>
                  <a:pt x="59350" y="53848"/>
                </a:cubicBezTo>
                <a:cubicBezTo>
                  <a:pt x="59547" y="53848"/>
                  <a:pt x="59743" y="53679"/>
                  <a:pt x="59743" y="53455"/>
                </a:cubicBezTo>
                <a:cubicBezTo>
                  <a:pt x="59743" y="53258"/>
                  <a:pt x="59547" y="53090"/>
                  <a:pt x="59350" y="53090"/>
                </a:cubicBezTo>
                <a:cubicBezTo>
                  <a:pt x="59336" y="53088"/>
                  <a:pt x="59322" y="53087"/>
                  <a:pt x="59308" y="53087"/>
                </a:cubicBezTo>
                <a:close/>
                <a:moveTo>
                  <a:pt x="61273" y="53087"/>
                </a:moveTo>
                <a:cubicBezTo>
                  <a:pt x="61070" y="53087"/>
                  <a:pt x="60922" y="53271"/>
                  <a:pt x="60922" y="53455"/>
                </a:cubicBezTo>
                <a:cubicBezTo>
                  <a:pt x="60922" y="53679"/>
                  <a:pt x="61091" y="53848"/>
                  <a:pt x="61316" y="53848"/>
                </a:cubicBezTo>
                <a:cubicBezTo>
                  <a:pt x="61512" y="53848"/>
                  <a:pt x="61709" y="53679"/>
                  <a:pt x="61709" y="53455"/>
                </a:cubicBezTo>
                <a:cubicBezTo>
                  <a:pt x="61709" y="53258"/>
                  <a:pt x="61512" y="53090"/>
                  <a:pt x="61316" y="53090"/>
                </a:cubicBezTo>
                <a:cubicBezTo>
                  <a:pt x="61301" y="53088"/>
                  <a:pt x="61287" y="53087"/>
                  <a:pt x="61273" y="53087"/>
                </a:cubicBezTo>
                <a:close/>
                <a:moveTo>
                  <a:pt x="63238" y="53087"/>
                </a:moveTo>
                <a:cubicBezTo>
                  <a:pt x="63035" y="53087"/>
                  <a:pt x="62888" y="53271"/>
                  <a:pt x="62888" y="53455"/>
                </a:cubicBezTo>
                <a:cubicBezTo>
                  <a:pt x="62888" y="53679"/>
                  <a:pt x="63056" y="53848"/>
                  <a:pt x="63281" y="53848"/>
                </a:cubicBezTo>
                <a:cubicBezTo>
                  <a:pt x="63477" y="53848"/>
                  <a:pt x="63674" y="53679"/>
                  <a:pt x="63674" y="53455"/>
                </a:cubicBezTo>
                <a:cubicBezTo>
                  <a:pt x="63674" y="53258"/>
                  <a:pt x="63477" y="53090"/>
                  <a:pt x="63281" y="53090"/>
                </a:cubicBezTo>
                <a:cubicBezTo>
                  <a:pt x="63266" y="53088"/>
                  <a:pt x="63252" y="53087"/>
                  <a:pt x="63238" y="53087"/>
                </a:cubicBezTo>
                <a:close/>
                <a:moveTo>
                  <a:pt x="65203" y="53087"/>
                </a:moveTo>
                <a:cubicBezTo>
                  <a:pt x="65000" y="53087"/>
                  <a:pt x="64853" y="53271"/>
                  <a:pt x="64853" y="53455"/>
                </a:cubicBezTo>
                <a:cubicBezTo>
                  <a:pt x="64853" y="53679"/>
                  <a:pt x="65021" y="53848"/>
                  <a:pt x="65246" y="53848"/>
                </a:cubicBezTo>
                <a:cubicBezTo>
                  <a:pt x="65442" y="53848"/>
                  <a:pt x="65639" y="53679"/>
                  <a:pt x="65639" y="53455"/>
                </a:cubicBezTo>
                <a:cubicBezTo>
                  <a:pt x="65639" y="53258"/>
                  <a:pt x="65442" y="53090"/>
                  <a:pt x="65246" y="53090"/>
                </a:cubicBezTo>
                <a:cubicBezTo>
                  <a:pt x="65231" y="53088"/>
                  <a:pt x="65217" y="53087"/>
                  <a:pt x="65203" y="53087"/>
                </a:cubicBezTo>
                <a:close/>
                <a:moveTo>
                  <a:pt x="49524" y="55055"/>
                </a:moveTo>
                <a:cubicBezTo>
                  <a:pt x="49300" y="55055"/>
                  <a:pt x="49131" y="55223"/>
                  <a:pt x="49131" y="55420"/>
                </a:cubicBezTo>
                <a:cubicBezTo>
                  <a:pt x="49131" y="55644"/>
                  <a:pt x="49300" y="55813"/>
                  <a:pt x="49524" y="55813"/>
                </a:cubicBezTo>
                <a:cubicBezTo>
                  <a:pt x="49721" y="55813"/>
                  <a:pt x="49917" y="55644"/>
                  <a:pt x="49917" y="55420"/>
                </a:cubicBezTo>
                <a:cubicBezTo>
                  <a:pt x="49917" y="55223"/>
                  <a:pt x="49721" y="55055"/>
                  <a:pt x="49524" y="55055"/>
                </a:cubicBezTo>
                <a:close/>
                <a:moveTo>
                  <a:pt x="51489" y="55055"/>
                </a:moveTo>
                <a:cubicBezTo>
                  <a:pt x="51265" y="55055"/>
                  <a:pt x="51096" y="55223"/>
                  <a:pt x="51096" y="55420"/>
                </a:cubicBezTo>
                <a:cubicBezTo>
                  <a:pt x="51096" y="55644"/>
                  <a:pt x="51265" y="55813"/>
                  <a:pt x="51489" y="55813"/>
                </a:cubicBezTo>
                <a:cubicBezTo>
                  <a:pt x="51686" y="55813"/>
                  <a:pt x="51882" y="55644"/>
                  <a:pt x="51882" y="55420"/>
                </a:cubicBezTo>
                <a:cubicBezTo>
                  <a:pt x="51882" y="55223"/>
                  <a:pt x="51686" y="55055"/>
                  <a:pt x="51489" y="55055"/>
                </a:cubicBezTo>
                <a:close/>
                <a:moveTo>
                  <a:pt x="53455" y="55055"/>
                </a:moveTo>
                <a:cubicBezTo>
                  <a:pt x="53230" y="55055"/>
                  <a:pt x="53062" y="55223"/>
                  <a:pt x="53062" y="55420"/>
                </a:cubicBezTo>
                <a:cubicBezTo>
                  <a:pt x="53062" y="55644"/>
                  <a:pt x="53230" y="55813"/>
                  <a:pt x="53455" y="55813"/>
                </a:cubicBezTo>
                <a:cubicBezTo>
                  <a:pt x="53651" y="55813"/>
                  <a:pt x="53848" y="55644"/>
                  <a:pt x="53848" y="55420"/>
                </a:cubicBezTo>
                <a:cubicBezTo>
                  <a:pt x="53848" y="55223"/>
                  <a:pt x="53651" y="55055"/>
                  <a:pt x="53455" y="55055"/>
                </a:cubicBezTo>
                <a:close/>
                <a:moveTo>
                  <a:pt x="55420" y="55055"/>
                </a:moveTo>
                <a:cubicBezTo>
                  <a:pt x="55195" y="55055"/>
                  <a:pt x="55027" y="55223"/>
                  <a:pt x="55027" y="55420"/>
                </a:cubicBezTo>
                <a:cubicBezTo>
                  <a:pt x="55027" y="55644"/>
                  <a:pt x="55195" y="55813"/>
                  <a:pt x="55420" y="55813"/>
                </a:cubicBezTo>
                <a:cubicBezTo>
                  <a:pt x="55616" y="55813"/>
                  <a:pt x="55813" y="55644"/>
                  <a:pt x="55813" y="55420"/>
                </a:cubicBezTo>
                <a:cubicBezTo>
                  <a:pt x="55813" y="55223"/>
                  <a:pt x="55616" y="55055"/>
                  <a:pt x="55420" y="55055"/>
                </a:cubicBezTo>
                <a:close/>
                <a:moveTo>
                  <a:pt x="57385" y="55055"/>
                </a:moveTo>
                <a:cubicBezTo>
                  <a:pt x="57160" y="55055"/>
                  <a:pt x="56992" y="55223"/>
                  <a:pt x="56992" y="55420"/>
                </a:cubicBezTo>
                <a:cubicBezTo>
                  <a:pt x="56992" y="55644"/>
                  <a:pt x="57160" y="55813"/>
                  <a:pt x="57385" y="55813"/>
                </a:cubicBezTo>
                <a:cubicBezTo>
                  <a:pt x="57582" y="55813"/>
                  <a:pt x="57778" y="55644"/>
                  <a:pt x="57778" y="55420"/>
                </a:cubicBezTo>
                <a:cubicBezTo>
                  <a:pt x="57778" y="55223"/>
                  <a:pt x="57582" y="55055"/>
                  <a:pt x="57385" y="55055"/>
                </a:cubicBezTo>
                <a:close/>
                <a:moveTo>
                  <a:pt x="59350" y="55055"/>
                </a:moveTo>
                <a:cubicBezTo>
                  <a:pt x="59126" y="55055"/>
                  <a:pt x="58957" y="55223"/>
                  <a:pt x="58957" y="55420"/>
                </a:cubicBezTo>
                <a:cubicBezTo>
                  <a:pt x="58957" y="55644"/>
                  <a:pt x="59126" y="55813"/>
                  <a:pt x="59350" y="55813"/>
                </a:cubicBezTo>
                <a:cubicBezTo>
                  <a:pt x="59547" y="55813"/>
                  <a:pt x="59743" y="55644"/>
                  <a:pt x="59743" y="55420"/>
                </a:cubicBezTo>
                <a:cubicBezTo>
                  <a:pt x="59743" y="55223"/>
                  <a:pt x="59547" y="55055"/>
                  <a:pt x="59350" y="55055"/>
                </a:cubicBezTo>
                <a:close/>
                <a:moveTo>
                  <a:pt x="61316" y="55055"/>
                </a:moveTo>
                <a:cubicBezTo>
                  <a:pt x="61091" y="55055"/>
                  <a:pt x="60922" y="55223"/>
                  <a:pt x="60922" y="55420"/>
                </a:cubicBezTo>
                <a:cubicBezTo>
                  <a:pt x="60922" y="55644"/>
                  <a:pt x="61091" y="55813"/>
                  <a:pt x="61316" y="55813"/>
                </a:cubicBezTo>
                <a:cubicBezTo>
                  <a:pt x="61512" y="55813"/>
                  <a:pt x="61709" y="55644"/>
                  <a:pt x="61709" y="55420"/>
                </a:cubicBezTo>
                <a:cubicBezTo>
                  <a:pt x="61709" y="55223"/>
                  <a:pt x="61512" y="55055"/>
                  <a:pt x="61316" y="55055"/>
                </a:cubicBezTo>
                <a:close/>
                <a:moveTo>
                  <a:pt x="63281" y="55055"/>
                </a:moveTo>
                <a:cubicBezTo>
                  <a:pt x="63056" y="55055"/>
                  <a:pt x="62888" y="55223"/>
                  <a:pt x="62888" y="55420"/>
                </a:cubicBezTo>
                <a:cubicBezTo>
                  <a:pt x="62888" y="55644"/>
                  <a:pt x="63056" y="55813"/>
                  <a:pt x="63281" y="55813"/>
                </a:cubicBezTo>
                <a:cubicBezTo>
                  <a:pt x="63477" y="55813"/>
                  <a:pt x="63674" y="55644"/>
                  <a:pt x="63674" y="55420"/>
                </a:cubicBezTo>
                <a:cubicBezTo>
                  <a:pt x="63674" y="55223"/>
                  <a:pt x="63477" y="55055"/>
                  <a:pt x="63281" y="55055"/>
                </a:cubicBezTo>
                <a:close/>
                <a:moveTo>
                  <a:pt x="65246" y="55055"/>
                </a:moveTo>
                <a:cubicBezTo>
                  <a:pt x="65021" y="55055"/>
                  <a:pt x="64853" y="55223"/>
                  <a:pt x="64853" y="55420"/>
                </a:cubicBezTo>
                <a:cubicBezTo>
                  <a:pt x="64853" y="55644"/>
                  <a:pt x="65021" y="55813"/>
                  <a:pt x="65246" y="55813"/>
                </a:cubicBezTo>
                <a:cubicBezTo>
                  <a:pt x="65442" y="55813"/>
                  <a:pt x="65639" y="55644"/>
                  <a:pt x="65639" y="55420"/>
                </a:cubicBezTo>
                <a:cubicBezTo>
                  <a:pt x="65639" y="55223"/>
                  <a:pt x="65442" y="55055"/>
                  <a:pt x="65246" y="55055"/>
                </a:cubicBezTo>
                <a:close/>
                <a:moveTo>
                  <a:pt x="49524" y="57020"/>
                </a:moveTo>
                <a:cubicBezTo>
                  <a:pt x="49300" y="57020"/>
                  <a:pt x="49131" y="57188"/>
                  <a:pt x="49131" y="57385"/>
                </a:cubicBezTo>
                <a:cubicBezTo>
                  <a:pt x="49131" y="57610"/>
                  <a:pt x="49300" y="57778"/>
                  <a:pt x="49524" y="57778"/>
                </a:cubicBezTo>
                <a:cubicBezTo>
                  <a:pt x="49721" y="57778"/>
                  <a:pt x="49917" y="57610"/>
                  <a:pt x="49917" y="57385"/>
                </a:cubicBezTo>
                <a:cubicBezTo>
                  <a:pt x="49917" y="57188"/>
                  <a:pt x="49721" y="57020"/>
                  <a:pt x="49524" y="57020"/>
                </a:cubicBezTo>
                <a:close/>
                <a:moveTo>
                  <a:pt x="51489" y="57020"/>
                </a:moveTo>
                <a:cubicBezTo>
                  <a:pt x="51265" y="57020"/>
                  <a:pt x="51096" y="57188"/>
                  <a:pt x="51096" y="57385"/>
                </a:cubicBezTo>
                <a:cubicBezTo>
                  <a:pt x="51096" y="57610"/>
                  <a:pt x="51265" y="57778"/>
                  <a:pt x="51489" y="57778"/>
                </a:cubicBezTo>
                <a:cubicBezTo>
                  <a:pt x="51686" y="57778"/>
                  <a:pt x="51882" y="57610"/>
                  <a:pt x="51882" y="57385"/>
                </a:cubicBezTo>
                <a:cubicBezTo>
                  <a:pt x="51882" y="57188"/>
                  <a:pt x="51686" y="57020"/>
                  <a:pt x="51489" y="57020"/>
                </a:cubicBezTo>
                <a:close/>
                <a:moveTo>
                  <a:pt x="53455" y="57020"/>
                </a:moveTo>
                <a:cubicBezTo>
                  <a:pt x="53230" y="57020"/>
                  <a:pt x="53062" y="57188"/>
                  <a:pt x="53062" y="57385"/>
                </a:cubicBezTo>
                <a:cubicBezTo>
                  <a:pt x="53062" y="57610"/>
                  <a:pt x="53230" y="57778"/>
                  <a:pt x="53455" y="57778"/>
                </a:cubicBezTo>
                <a:cubicBezTo>
                  <a:pt x="53651" y="57778"/>
                  <a:pt x="53848" y="57610"/>
                  <a:pt x="53848" y="57385"/>
                </a:cubicBezTo>
                <a:cubicBezTo>
                  <a:pt x="53848" y="57188"/>
                  <a:pt x="53651" y="57020"/>
                  <a:pt x="53455" y="57020"/>
                </a:cubicBezTo>
                <a:close/>
                <a:moveTo>
                  <a:pt x="55420" y="57020"/>
                </a:moveTo>
                <a:cubicBezTo>
                  <a:pt x="55195" y="57020"/>
                  <a:pt x="55027" y="57188"/>
                  <a:pt x="55027" y="57385"/>
                </a:cubicBezTo>
                <a:cubicBezTo>
                  <a:pt x="55027" y="57610"/>
                  <a:pt x="55195" y="57778"/>
                  <a:pt x="55420" y="57778"/>
                </a:cubicBezTo>
                <a:cubicBezTo>
                  <a:pt x="55616" y="57778"/>
                  <a:pt x="55813" y="57610"/>
                  <a:pt x="55813" y="57385"/>
                </a:cubicBezTo>
                <a:cubicBezTo>
                  <a:pt x="55813" y="57188"/>
                  <a:pt x="55616" y="57020"/>
                  <a:pt x="55420" y="57020"/>
                </a:cubicBezTo>
                <a:close/>
                <a:moveTo>
                  <a:pt x="57385" y="57020"/>
                </a:moveTo>
                <a:cubicBezTo>
                  <a:pt x="57160" y="57020"/>
                  <a:pt x="56992" y="57188"/>
                  <a:pt x="56992" y="57385"/>
                </a:cubicBezTo>
                <a:cubicBezTo>
                  <a:pt x="56992" y="57610"/>
                  <a:pt x="57160" y="57778"/>
                  <a:pt x="57385" y="57778"/>
                </a:cubicBezTo>
                <a:cubicBezTo>
                  <a:pt x="57582" y="57778"/>
                  <a:pt x="57778" y="57610"/>
                  <a:pt x="57778" y="57385"/>
                </a:cubicBezTo>
                <a:cubicBezTo>
                  <a:pt x="57778" y="57188"/>
                  <a:pt x="57582" y="57020"/>
                  <a:pt x="57385" y="57020"/>
                </a:cubicBezTo>
                <a:close/>
                <a:moveTo>
                  <a:pt x="59350" y="57020"/>
                </a:moveTo>
                <a:cubicBezTo>
                  <a:pt x="59126" y="57020"/>
                  <a:pt x="58957" y="57188"/>
                  <a:pt x="58957" y="57385"/>
                </a:cubicBezTo>
                <a:cubicBezTo>
                  <a:pt x="58957" y="57610"/>
                  <a:pt x="59126" y="57778"/>
                  <a:pt x="59350" y="57778"/>
                </a:cubicBezTo>
                <a:cubicBezTo>
                  <a:pt x="59547" y="57778"/>
                  <a:pt x="59743" y="57610"/>
                  <a:pt x="59743" y="57385"/>
                </a:cubicBezTo>
                <a:cubicBezTo>
                  <a:pt x="59743" y="57188"/>
                  <a:pt x="59547" y="57020"/>
                  <a:pt x="59350" y="57020"/>
                </a:cubicBezTo>
                <a:close/>
                <a:moveTo>
                  <a:pt x="61316" y="57020"/>
                </a:moveTo>
                <a:cubicBezTo>
                  <a:pt x="61091" y="57020"/>
                  <a:pt x="60922" y="57188"/>
                  <a:pt x="60922" y="57385"/>
                </a:cubicBezTo>
                <a:cubicBezTo>
                  <a:pt x="60922" y="57610"/>
                  <a:pt x="61091" y="57778"/>
                  <a:pt x="61316" y="57778"/>
                </a:cubicBezTo>
                <a:cubicBezTo>
                  <a:pt x="61512" y="57778"/>
                  <a:pt x="61709" y="57610"/>
                  <a:pt x="61709" y="57385"/>
                </a:cubicBezTo>
                <a:cubicBezTo>
                  <a:pt x="61709" y="57188"/>
                  <a:pt x="61512" y="57020"/>
                  <a:pt x="61316" y="57020"/>
                </a:cubicBezTo>
                <a:close/>
                <a:moveTo>
                  <a:pt x="63281" y="57020"/>
                </a:moveTo>
                <a:cubicBezTo>
                  <a:pt x="63056" y="57020"/>
                  <a:pt x="62888" y="57188"/>
                  <a:pt x="62888" y="57385"/>
                </a:cubicBezTo>
                <a:cubicBezTo>
                  <a:pt x="62888" y="57610"/>
                  <a:pt x="63056" y="57778"/>
                  <a:pt x="63281" y="57778"/>
                </a:cubicBezTo>
                <a:cubicBezTo>
                  <a:pt x="63477" y="57778"/>
                  <a:pt x="63674" y="57610"/>
                  <a:pt x="63674" y="57385"/>
                </a:cubicBezTo>
                <a:cubicBezTo>
                  <a:pt x="63674" y="57188"/>
                  <a:pt x="63477" y="57020"/>
                  <a:pt x="63281" y="57020"/>
                </a:cubicBezTo>
                <a:close/>
                <a:moveTo>
                  <a:pt x="65246" y="57020"/>
                </a:moveTo>
                <a:cubicBezTo>
                  <a:pt x="65021" y="57020"/>
                  <a:pt x="64853" y="57188"/>
                  <a:pt x="64853" y="57385"/>
                </a:cubicBezTo>
                <a:cubicBezTo>
                  <a:pt x="64853" y="57610"/>
                  <a:pt x="65021" y="57778"/>
                  <a:pt x="65246" y="57778"/>
                </a:cubicBezTo>
                <a:cubicBezTo>
                  <a:pt x="65442" y="57778"/>
                  <a:pt x="65639" y="57610"/>
                  <a:pt x="65639" y="57385"/>
                </a:cubicBezTo>
                <a:cubicBezTo>
                  <a:pt x="65639" y="57188"/>
                  <a:pt x="65442" y="57020"/>
                  <a:pt x="65246" y="57020"/>
                </a:cubicBezTo>
                <a:close/>
                <a:moveTo>
                  <a:pt x="49524" y="58985"/>
                </a:moveTo>
                <a:cubicBezTo>
                  <a:pt x="49300" y="58985"/>
                  <a:pt x="49131" y="59154"/>
                  <a:pt x="49131" y="59350"/>
                </a:cubicBezTo>
                <a:cubicBezTo>
                  <a:pt x="49131" y="59575"/>
                  <a:pt x="49300" y="59743"/>
                  <a:pt x="49524" y="59743"/>
                </a:cubicBezTo>
                <a:cubicBezTo>
                  <a:pt x="49721" y="59743"/>
                  <a:pt x="49917" y="59575"/>
                  <a:pt x="49917" y="59350"/>
                </a:cubicBezTo>
                <a:cubicBezTo>
                  <a:pt x="49917" y="59154"/>
                  <a:pt x="49721" y="58985"/>
                  <a:pt x="49524" y="58985"/>
                </a:cubicBezTo>
                <a:close/>
                <a:moveTo>
                  <a:pt x="51489" y="58985"/>
                </a:moveTo>
                <a:cubicBezTo>
                  <a:pt x="51265" y="58985"/>
                  <a:pt x="51096" y="59154"/>
                  <a:pt x="51096" y="59350"/>
                </a:cubicBezTo>
                <a:cubicBezTo>
                  <a:pt x="51096" y="59575"/>
                  <a:pt x="51265" y="59743"/>
                  <a:pt x="51489" y="59743"/>
                </a:cubicBezTo>
                <a:cubicBezTo>
                  <a:pt x="51686" y="59743"/>
                  <a:pt x="51882" y="59575"/>
                  <a:pt x="51882" y="59350"/>
                </a:cubicBezTo>
                <a:cubicBezTo>
                  <a:pt x="51882" y="59154"/>
                  <a:pt x="51686" y="58985"/>
                  <a:pt x="51489" y="58985"/>
                </a:cubicBezTo>
                <a:close/>
                <a:moveTo>
                  <a:pt x="53455" y="58985"/>
                </a:moveTo>
                <a:cubicBezTo>
                  <a:pt x="53230" y="58985"/>
                  <a:pt x="53062" y="59154"/>
                  <a:pt x="53062" y="59350"/>
                </a:cubicBezTo>
                <a:cubicBezTo>
                  <a:pt x="53062" y="59575"/>
                  <a:pt x="53230" y="59743"/>
                  <a:pt x="53455" y="59743"/>
                </a:cubicBezTo>
                <a:cubicBezTo>
                  <a:pt x="53651" y="59743"/>
                  <a:pt x="53848" y="59575"/>
                  <a:pt x="53848" y="59350"/>
                </a:cubicBezTo>
                <a:cubicBezTo>
                  <a:pt x="53848" y="59154"/>
                  <a:pt x="53651" y="58985"/>
                  <a:pt x="53455" y="58985"/>
                </a:cubicBezTo>
                <a:close/>
                <a:moveTo>
                  <a:pt x="55420" y="58985"/>
                </a:moveTo>
                <a:cubicBezTo>
                  <a:pt x="55195" y="58985"/>
                  <a:pt x="55027" y="59154"/>
                  <a:pt x="55027" y="59350"/>
                </a:cubicBezTo>
                <a:cubicBezTo>
                  <a:pt x="55027" y="59575"/>
                  <a:pt x="55195" y="59743"/>
                  <a:pt x="55420" y="59743"/>
                </a:cubicBezTo>
                <a:cubicBezTo>
                  <a:pt x="55616" y="59743"/>
                  <a:pt x="55813" y="59575"/>
                  <a:pt x="55813" y="59350"/>
                </a:cubicBezTo>
                <a:cubicBezTo>
                  <a:pt x="55813" y="59154"/>
                  <a:pt x="55616" y="58985"/>
                  <a:pt x="55420" y="58985"/>
                </a:cubicBezTo>
                <a:close/>
                <a:moveTo>
                  <a:pt x="57385" y="58985"/>
                </a:moveTo>
                <a:cubicBezTo>
                  <a:pt x="57160" y="58985"/>
                  <a:pt x="56992" y="59154"/>
                  <a:pt x="56992" y="59350"/>
                </a:cubicBezTo>
                <a:cubicBezTo>
                  <a:pt x="56992" y="59575"/>
                  <a:pt x="57160" y="59743"/>
                  <a:pt x="57385" y="59743"/>
                </a:cubicBezTo>
                <a:cubicBezTo>
                  <a:pt x="57582" y="59743"/>
                  <a:pt x="57778" y="59575"/>
                  <a:pt x="57778" y="59350"/>
                </a:cubicBezTo>
                <a:cubicBezTo>
                  <a:pt x="57778" y="59154"/>
                  <a:pt x="57582" y="58985"/>
                  <a:pt x="57385" y="58985"/>
                </a:cubicBezTo>
                <a:close/>
                <a:moveTo>
                  <a:pt x="59350" y="58985"/>
                </a:moveTo>
                <a:cubicBezTo>
                  <a:pt x="59126" y="58985"/>
                  <a:pt x="58957" y="59154"/>
                  <a:pt x="58957" y="59350"/>
                </a:cubicBezTo>
                <a:cubicBezTo>
                  <a:pt x="58957" y="59575"/>
                  <a:pt x="59126" y="59743"/>
                  <a:pt x="59350" y="59743"/>
                </a:cubicBezTo>
                <a:cubicBezTo>
                  <a:pt x="59547" y="59743"/>
                  <a:pt x="59743" y="59575"/>
                  <a:pt x="59743" y="59350"/>
                </a:cubicBezTo>
                <a:cubicBezTo>
                  <a:pt x="59743" y="59154"/>
                  <a:pt x="59547" y="58985"/>
                  <a:pt x="59350" y="58985"/>
                </a:cubicBezTo>
                <a:close/>
                <a:moveTo>
                  <a:pt x="61316" y="58985"/>
                </a:moveTo>
                <a:cubicBezTo>
                  <a:pt x="61091" y="58985"/>
                  <a:pt x="60922" y="59154"/>
                  <a:pt x="60922" y="59350"/>
                </a:cubicBezTo>
                <a:cubicBezTo>
                  <a:pt x="60922" y="59575"/>
                  <a:pt x="61091" y="59743"/>
                  <a:pt x="61316" y="59743"/>
                </a:cubicBezTo>
                <a:cubicBezTo>
                  <a:pt x="61512" y="59743"/>
                  <a:pt x="61709" y="59575"/>
                  <a:pt x="61709" y="59350"/>
                </a:cubicBezTo>
                <a:cubicBezTo>
                  <a:pt x="61709" y="59154"/>
                  <a:pt x="61512" y="58985"/>
                  <a:pt x="61316" y="58985"/>
                </a:cubicBezTo>
                <a:close/>
                <a:moveTo>
                  <a:pt x="63281" y="58985"/>
                </a:moveTo>
                <a:cubicBezTo>
                  <a:pt x="63056" y="58985"/>
                  <a:pt x="62888" y="59154"/>
                  <a:pt x="62888" y="59350"/>
                </a:cubicBezTo>
                <a:cubicBezTo>
                  <a:pt x="62888" y="59575"/>
                  <a:pt x="63056" y="59743"/>
                  <a:pt x="63281" y="59743"/>
                </a:cubicBezTo>
                <a:cubicBezTo>
                  <a:pt x="63477" y="59743"/>
                  <a:pt x="63674" y="59575"/>
                  <a:pt x="63674" y="59350"/>
                </a:cubicBezTo>
                <a:cubicBezTo>
                  <a:pt x="63674" y="59154"/>
                  <a:pt x="63477" y="58985"/>
                  <a:pt x="63281" y="58985"/>
                </a:cubicBezTo>
                <a:close/>
                <a:moveTo>
                  <a:pt x="65246" y="58985"/>
                </a:moveTo>
                <a:cubicBezTo>
                  <a:pt x="65021" y="58985"/>
                  <a:pt x="64853" y="59154"/>
                  <a:pt x="64853" y="59350"/>
                </a:cubicBezTo>
                <a:cubicBezTo>
                  <a:pt x="64853" y="59575"/>
                  <a:pt x="65021" y="59743"/>
                  <a:pt x="65246" y="59743"/>
                </a:cubicBezTo>
                <a:cubicBezTo>
                  <a:pt x="65442" y="59743"/>
                  <a:pt x="65639" y="59575"/>
                  <a:pt x="65639" y="59350"/>
                </a:cubicBezTo>
                <a:cubicBezTo>
                  <a:pt x="65639" y="59154"/>
                  <a:pt x="65442" y="58985"/>
                  <a:pt x="65246" y="58985"/>
                </a:cubicBezTo>
                <a:close/>
                <a:moveTo>
                  <a:pt x="49524" y="60951"/>
                </a:moveTo>
                <a:cubicBezTo>
                  <a:pt x="49300" y="60951"/>
                  <a:pt x="49131" y="61119"/>
                  <a:pt x="49131" y="61315"/>
                </a:cubicBezTo>
                <a:cubicBezTo>
                  <a:pt x="49131" y="61540"/>
                  <a:pt x="49300" y="61709"/>
                  <a:pt x="49524" y="61709"/>
                </a:cubicBezTo>
                <a:cubicBezTo>
                  <a:pt x="49721" y="61709"/>
                  <a:pt x="49917" y="61540"/>
                  <a:pt x="49917" y="61315"/>
                </a:cubicBezTo>
                <a:cubicBezTo>
                  <a:pt x="49917" y="61119"/>
                  <a:pt x="49721" y="60951"/>
                  <a:pt x="49524" y="60951"/>
                </a:cubicBezTo>
                <a:close/>
                <a:moveTo>
                  <a:pt x="51489" y="60951"/>
                </a:moveTo>
                <a:cubicBezTo>
                  <a:pt x="51265" y="60951"/>
                  <a:pt x="51096" y="61119"/>
                  <a:pt x="51096" y="61315"/>
                </a:cubicBezTo>
                <a:cubicBezTo>
                  <a:pt x="51096" y="61540"/>
                  <a:pt x="51265" y="61709"/>
                  <a:pt x="51489" y="61709"/>
                </a:cubicBezTo>
                <a:cubicBezTo>
                  <a:pt x="51686" y="61709"/>
                  <a:pt x="51882" y="61540"/>
                  <a:pt x="51882" y="61315"/>
                </a:cubicBezTo>
                <a:cubicBezTo>
                  <a:pt x="51882" y="61119"/>
                  <a:pt x="51686" y="60951"/>
                  <a:pt x="51489" y="60951"/>
                </a:cubicBezTo>
                <a:close/>
                <a:moveTo>
                  <a:pt x="53455" y="60951"/>
                </a:moveTo>
                <a:cubicBezTo>
                  <a:pt x="53230" y="60951"/>
                  <a:pt x="53062" y="61119"/>
                  <a:pt x="53062" y="61315"/>
                </a:cubicBezTo>
                <a:cubicBezTo>
                  <a:pt x="53062" y="61540"/>
                  <a:pt x="53230" y="61709"/>
                  <a:pt x="53455" y="61709"/>
                </a:cubicBezTo>
                <a:cubicBezTo>
                  <a:pt x="53651" y="61709"/>
                  <a:pt x="53848" y="61540"/>
                  <a:pt x="53848" y="61315"/>
                </a:cubicBezTo>
                <a:cubicBezTo>
                  <a:pt x="53848" y="61119"/>
                  <a:pt x="53651" y="60951"/>
                  <a:pt x="53455" y="60951"/>
                </a:cubicBezTo>
                <a:close/>
                <a:moveTo>
                  <a:pt x="55420" y="60951"/>
                </a:moveTo>
                <a:cubicBezTo>
                  <a:pt x="55195" y="60951"/>
                  <a:pt x="55027" y="61119"/>
                  <a:pt x="55027" y="61315"/>
                </a:cubicBezTo>
                <a:cubicBezTo>
                  <a:pt x="55027" y="61540"/>
                  <a:pt x="55195" y="61709"/>
                  <a:pt x="55420" y="61709"/>
                </a:cubicBezTo>
                <a:cubicBezTo>
                  <a:pt x="55616" y="61709"/>
                  <a:pt x="55813" y="61540"/>
                  <a:pt x="55813" y="61315"/>
                </a:cubicBezTo>
                <a:cubicBezTo>
                  <a:pt x="55813" y="61119"/>
                  <a:pt x="55616" y="60951"/>
                  <a:pt x="55420" y="60951"/>
                </a:cubicBezTo>
                <a:close/>
                <a:moveTo>
                  <a:pt x="57385" y="60951"/>
                </a:moveTo>
                <a:cubicBezTo>
                  <a:pt x="57160" y="60951"/>
                  <a:pt x="56992" y="61119"/>
                  <a:pt x="56992" y="61315"/>
                </a:cubicBezTo>
                <a:cubicBezTo>
                  <a:pt x="56992" y="61540"/>
                  <a:pt x="57160" y="61709"/>
                  <a:pt x="57385" y="61709"/>
                </a:cubicBezTo>
                <a:cubicBezTo>
                  <a:pt x="57582" y="61709"/>
                  <a:pt x="57778" y="61540"/>
                  <a:pt x="57778" y="61315"/>
                </a:cubicBezTo>
                <a:cubicBezTo>
                  <a:pt x="57778" y="61119"/>
                  <a:pt x="57582" y="60951"/>
                  <a:pt x="57385" y="60951"/>
                </a:cubicBezTo>
                <a:close/>
                <a:moveTo>
                  <a:pt x="59350" y="60951"/>
                </a:moveTo>
                <a:cubicBezTo>
                  <a:pt x="59126" y="60951"/>
                  <a:pt x="58957" y="61119"/>
                  <a:pt x="58957" y="61315"/>
                </a:cubicBezTo>
                <a:cubicBezTo>
                  <a:pt x="58957" y="61540"/>
                  <a:pt x="59126" y="61709"/>
                  <a:pt x="59350" y="61709"/>
                </a:cubicBezTo>
                <a:cubicBezTo>
                  <a:pt x="59547" y="61709"/>
                  <a:pt x="59743" y="61540"/>
                  <a:pt x="59743" y="61315"/>
                </a:cubicBezTo>
                <a:cubicBezTo>
                  <a:pt x="59743" y="61119"/>
                  <a:pt x="59547" y="60951"/>
                  <a:pt x="59350" y="60951"/>
                </a:cubicBezTo>
                <a:close/>
                <a:moveTo>
                  <a:pt x="61316" y="60951"/>
                </a:moveTo>
                <a:cubicBezTo>
                  <a:pt x="61091" y="60951"/>
                  <a:pt x="60922" y="61119"/>
                  <a:pt x="60922" y="61315"/>
                </a:cubicBezTo>
                <a:cubicBezTo>
                  <a:pt x="60922" y="61540"/>
                  <a:pt x="61091" y="61709"/>
                  <a:pt x="61316" y="61709"/>
                </a:cubicBezTo>
                <a:cubicBezTo>
                  <a:pt x="61512" y="61709"/>
                  <a:pt x="61709" y="61540"/>
                  <a:pt x="61709" y="61315"/>
                </a:cubicBezTo>
                <a:cubicBezTo>
                  <a:pt x="61709" y="61119"/>
                  <a:pt x="61512" y="60951"/>
                  <a:pt x="61316" y="60951"/>
                </a:cubicBezTo>
                <a:close/>
                <a:moveTo>
                  <a:pt x="63281" y="60951"/>
                </a:moveTo>
                <a:cubicBezTo>
                  <a:pt x="63056" y="60951"/>
                  <a:pt x="62888" y="61119"/>
                  <a:pt x="62888" y="61315"/>
                </a:cubicBezTo>
                <a:cubicBezTo>
                  <a:pt x="62888" y="61540"/>
                  <a:pt x="63056" y="61709"/>
                  <a:pt x="63281" y="61709"/>
                </a:cubicBezTo>
                <a:cubicBezTo>
                  <a:pt x="63477" y="61709"/>
                  <a:pt x="63674" y="61540"/>
                  <a:pt x="63674" y="61315"/>
                </a:cubicBezTo>
                <a:cubicBezTo>
                  <a:pt x="63674" y="61119"/>
                  <a:pt x="63477" y="60951"/>
                  <a:pt x="63281" y="60951"/>
                </a:cubicBezTo>
                <a:close/>
                <a:moveTo>
                  <a:pt x="65246" y="60951"/>
                </a:moveTo>
                <a:cubicBezTo>
                  <a:pt x="65021" y="60951"/>
                  <a:pt x="64853" y="61119"/>
                  <a:pt x="64853" y="61315"/>
                </a:cubicBezTo>
                <a:cubicBezTo>
                  <a:pt x="64853" y="61540"/>
                  <a:pt x="65021" y="61709"/>
                  <a:pt x="65246" y="61709"/>
                </a:cubicBezTo>
                <a:cubicBezTo>
                  <a:pt x="65442" y="61709"/>
                  <a:pt x="65639" y="61540"/>
                  <a:pt x="65639" y="61315"/>
                </a:cubicBezTo>
                <a:cubicBezTo>
                  <a:pt x="65639" y="61119"/>
                  <a:pt x="65442" y="60951"/>
                  <a:pt x="65246" y="60951"/>
                </a:cubicBezTo>
                <a:close/>
                <a:moveTo>
                  <a:pt x="49481" y="62913"/>
                </a:moveTo>
                <a:cubicBezTo>
                  <a:pt x="49279" y="62913"/>
                  <a:pt x="49131" y="63097"/>
                  <a:pt x="49131" y="63281"/>
                </a:cubicBezTo>
                <a:cubicBezTo>
                  <a:pt x="49131" y="63505"/>
                  <a:pt x="49300" y="63674"/>
                  <a:pt x="49524" y="63674"/>
                </a:cubicBezTo>
                <a:cubicBezTo>
                  <a:pt x="49721" y="63674"/>
                  <a:pt x="49917" y="63505"/>
                  <a:pt x="49917" y="63281"/>
                </a:cubicBezTo>
                <a:cubicBezTo>
                  <a:pt x="49917" y="63084"/>
                  <a:pt x="49721" y="62916"/>
                  <a:pt x="49524" y="62916"/>
                </a:cubicBezTo>
                <a:cubicBezTo>
                  <a:pt x="49510" y="62914"/>
                  <a:pt x="49495" y="62913"/>
                  <a:pt x="49481" y="62913"/>
                </a:cubicBezTo>
                <a:close/>
                <a:moveTo>
                  <a:pt x="51447" y="62913"/>
                </a:moveTo>
                <a:cubicBezTo>
                  <a:pt x="51244" y="62913"/>
                  <a:pt x="51096" y="63097"/>
                  <a:pt x="51096" y="63281"/>
                </a:cubicBezTo>
                <a:cubicBezTo>
                  <a:pt x="51096" y="63505"/>
                  <a:pt x="51265" y="63674"/>
                  <a:pt x="51489" y="63674"/>
                </a:cubicBezTo>
                <a:cubicBezTo>
                  <a:pt x="51686" y="63674"/>
                  <a:pt x="51882" y="63505"/>
                  <a:pt x="51882" y="63281"/>
                </a:cubicBezTo>
                <a:cubicBezTo>
                  <a:pt x="51882" y="63084"/>
                  <a:pt x="51686" y="62916"/>
                  <a:pt x="51489" y="62916"/>
                </a:cubicBezTo>
                <a:cubicBezTo>
                  <a:pt x="51475" y="62914"/>
                  <a:pt x="51461" y="62913"/>
                  <a:pt x="51447" y="62913"/>
                </a:cubicBezTo>
                <a:close/>
                <a:moveTo>
                  <a:pt x="53412" y="62913"/>
                </a:moveTo>
                <a:cubicBezTo>
                  <a:pt x="53209" y="62913"/>
                  <a:pt x="53062" y="63097"/>
                  <a:pt x="53062" y="63281"/>
                </a:cubicBezTo>
                <a:cubicBezTo>
                  <a:pt x="53062" y="63505"/>
                  <a:pt x="53230" y="63674"/>
                  <a:pt x="53455" y="63674"/>
                </a:cubicBezTo>
                <a:cubicBezTo>
                  <a:pt x="53651" y="63674"/>
                  <a:pt x="53848" y="63505"/>
                  <a:pt x="53848" y="63281"/>
                </a:cubicBezTo>
                <a:cubicBezTo>
                  <a:pt x="53848" y="63084"/>
                  <a:pt x="53651" y="62916"/>
                  <a:pt x="53455" y="62916"/>
                </a:cubicBezTo>
                <a:cubicBezTo>
                  <a:pt x="53440" y="62914"/>
                  <a:pt x="53426" y="62913"/>
                  <a:pt x="53412" y="62913"/>
                </a:cubicBezTo>
                <a:close/>
                <a:moveTo>
                  <a:pt x="55377" y="62913"/>
                </a:moveTo>
                <a:cubicBezTo>
                  <a:pt x="55174" y="62913"/>
                  <a:pt x="55027" y="63097"/>
                  <a:pt x="55027" y="63281"/>
                </a:cubicBezTo>
                <a:cubicBezTo>
                  <a:pt x="55027" y="63505"/>
                  <a:pt x="55195" y="63674"/>
                  <a:pt x="55420" y="63674"/>
                </a:cubicBezTo>
                <a:cubicBezTo>
                  <a:pt x="55616" y="63674"/>
                  <a:pt x="55813" y="63505"/>
                  <a:pt x="55813" y="63281"/>
                </a:cubicBezTo>
                <a:cubicBezTo>
                  <a:pt x="55813" y="63084"/>
                  <a:pt x="55616" y="62916"/>
                  <a:pt x="55420" y="62916"/>
                </a:cubicBezTo>
                <a:cubicBezTo>
                  <a:pt x="55405" y="62914"/>
                  <a:pt x="55391" y="62913"/>
                  <a:pt x="55377" y="62913"/>
                </a:cubicBezTo>
                <a:close/>
                <a:moveTo>
                  <a:pt x="57342" y="62913"/>
                </a:moveTo>
                <a:cubicBezTo>
                  <a:pt x="57139" y="62913"/>
                  <a:pt x="56992" y="63097"/>
                  <a:pt x="56992" y="63281"/>
                </a:cubicBezTo>
                <a:cubicBezTo>
                  <a:pt x="56992" y="63505"/>
                  <a:pt x="57160" y="63674"/>
                  <a:pt x="57385" y="63674"/>
                </a:cubicBezTo>
                <a:cubicBezTo>
                  <a:pt x="57582" y="63674"/>
                  <a:pt x="57778" y="63505"/>
                  <a:pt x="57778" y="63281"/>
                </a:cubicBezTo>
                <a:cubicBezTo>
                  <a:pt x="57778" y="63084"/>
                  <a:pt x="57582" y="62916"/>
                  <a:pt x="57385" y="62916"/>
                </a:cubicBezTo>
                <a:cubicBezTo>
                  <a:pt x="57371" y="62914"/>
                  <a:pt x="57356" y="62913"/>
                  <a:pt x="57342" y="62913"/>
                </a:cubicBezTo>
                <a:close/>
                <a:moveTo>
                  <a:pt x="59308" y="62913"/>
                </a:moveTo>
                <a:cubicBezTo>
                  <a:pt x="59105" y="62913"/>
                  <a:pt x="58957" y="63097"/>
                  <a:pt x="58957" y="63281"/>
                </a:cubicBezTo>
                <a:cubicBezTo>
                  <a:pt x="58957" y="63505"/>
                  <a:pt x="59126" y="63674"/>
                  <a:pt x="59350" y="63674"/>
                </a:cubicBezTo>
                <a:cubicBezTo>
                  <a:pt x="59547" y="63674"/>
                  <a:pt x="59743" y="63505"/>
                  <a:pt x="59743" y="63281"/>
                </a:cubicBezTo>
                <a:cubicBezTo>
                  <a:pt x="59743" y="63084"/>
                  <a:pt x="59547" y="62916"/>
                  <a:pt x="59350" y="62916"/>
                </a:cubicBezTo>
                <a:cubicBezTo>
                  <a:pt x="59336" y="62914"/>
                  <a:pt x="59322" y="62913"/>
                  <a:pt x="59308" y="62913"/>
                </a:cubicBezTo>
                <a:close/>
                <a:moveTo>
                  <a:pt x="61273" y="62913"/>
                </a:moveTo>
                <a:cubicBezTo>
                  <a:pt x="61070" y="62913"/>
                  <a:pt x="60922" y="63097"/>
                  <a:pt x="60922" y="63281"/>
                </a:cubicBezTo>
                <a:cubicBezTo>
                  <a:pt x="60922" y="63505"/>
                  <a:pt x="61091" y="63674"/>
                  <a:pt x="61316" y="63674"/>
                </a:cubicBezTo>
                <a:cubicBezTo>
                  <a:pt x="61512" y="63674"/>
                  <a:pt x="61709" y="63505"/>
                  <a:pt x="61709" y="63281"/>
                </a:cubicBezTo>
                <a:cubicBezTo>
                  <a:pt x="61709" y="63084"/>
                  <a:pt x="61512" y="62916"/>
                  <a:pt x="61316" y="62916"/>
                </a:cubicBezTo>
                <a:cubicBezTo>
                  <a:pt x="61301" y="62914"/>
                  <a:pt x="61287" y="62913"/>
                  <a:pt x="61273" y="62913"/>
                </a:cubicBezTo>
                <a:close/>
                <a:moveTo>
                  <a:pt x="63238" y="62913"/>
                </a:moveTo>
                <a:cubicBezTo>
                  <a:pt x="63035" y="62913"/>
                  <a:pt x="62888" y="63097"/>
                  <a:pt x="62888" y="63281"/>
                </a:cubicBezTo>
                <a:cubicBezTo>
                  <a:pt x="62888" y="63505"/>
                  <a:pt x="63056" y="63674"/>
                  <a:pt x="63281" y="63674"/>
                </a:cubicBezTo>
                <a:cubicBezTo>
                  <a:pt x="63477" y="63674"/>
                  <a:pt x="63674" y="63505"/>
                  <a:pt x="63674" y="63281"/>
                </a:cubicBezTo>
                <a:cubicBezTo>
                  <a:pt x="63674" y="63084"/>
                  <a:pt x="63477" y="62916"/>
                  <a:pt x="63281" y="62916"/>
                </a:cubicBezTo>
                <a:cubicBezTo>
                  <a:pt x="63266" y="62914"/>
                  <a:pt x="63252" y="62913"/>
                  <a:pt x="63238" y="62913"/>
                </a:cubicBezTo>
                <a:close/>
                <a:moveTo>
                  <a:pt x="65203" y="62913"/>
                </a:moveTo>
                <a:cubicBezTo>
                  <a:pt x="65000" y="62913"/>
                  <a:pt x="64853" y="63097"/>
                  <a:pt x="64853" y="63281"/>
                </a:cubicBezTo>
                <a:cubicBezTo>
                  <a:pt x="64853" y="63505"/>
                  <a:pt x="65021" y="63674"/>
                  <a:pt x="65246" y="63674"/>
                </a:cubicBezTo>
                <a:cubicBezTo>
                  <a:pt x="65442" y="63674"/>
                  <a:pt x="65639" y="63505"/>
                  <a:pt x="65639" y="63281"/>
                </a:cubicBezTo>
                <a:cubicBezTo>
                  <a:pt x="65639" y="63084"/>
                  <a:pt x="65442" y="62916"/>
                  <a:pt x="65246" y="62916"/>
                </a:cubicBezTo>
                <a:cubicBezTo>
                  <a:pt x="65231" y="62914"/>
                  <a:pt x="65217" y="62913"/>
                  <a:pt x="65203" y="62913"/>
                </a:cubicBezTo>
                <a:close/>
                <a:moveTo>
                  <a:pt x="49524" y="64881"/>
                </a:moveTo>
                <a:cubicBezTo>
                  <a:pt x="49300" y="64881"/>
                  <a:pt x="49131" y="65049"/>
                  <a:pt x="49131" y="65246"/>
                </a:cubicBezTo>
                <a:cubicBezTo>
                  <a:pt x="49131" y="65471"/>
                  <a:pt x="49300" y="65639"/>
                  <a:pt x="49524" y="65639"/>
                </a:cubicBezTo>
                <a:cubicBezTo>
                  <a:pt x="49721" y="65639"/>
                  <a:pt x="49917" y="65471"/>
                  <a:pt x="49917" y="65246"/>
                </a:cubicBezTo>
                <a:cubicBezTo>
                  <a:pt x="49917" y="65049"/>
                  <a:pt x="49721" y="64881"/>
                  <a:pt x="49524" y="64881"/>
                </a:cubicBezTo>
                <a:close/>
                <a:moveTo>
                  <a:pt x="51489" y="64881"/>
                </a:moveTo>
                <a:cubicBezTo>
                  <a:pt x="51265" y="64881"/>
                  <a:pt x="51096" y="65049"/>
                  <a:pt x="51096" y="65246"/>
                </a:cubicBezTo>
                <a:cubicBezTo>
                  <a:pt x="51096" y="65471"/>
                  <a:pt x="51265" y="65639"/>
                  <a:pt x="51489" y="65639"/>
                </a:cubicBezTo>
                <a:cubicBezTo>
                  <a:pt x="51686" y="65639"/>
                  <a:pt x="51882" y="65471"/>
                  <a:pt x="51882" y="65246"/>
                </a:cubicBezTo>
                <a:cubicBezTo>
                  <a:pt x="51882" y="65049"/>
                  <a:pt x="51686" y="64881"/>
                  <a:pt x="51489" y="64881"/>
                </a:cubicBezTo>
                <a:close/>
                <a:moveTo>
                  <a:pt x="53455" y="64881"/>
                </a:moveTo>
                <a:cubicBezTo>
                  <a:pt x="53230" y="64881"/>
                  <a:pt x="53062" y="65049"/>
                  <a:pt x="53062" y="65246"/>
                </a:cubicBezTo>
                <a:cubicBezTo>
                  <a:pt x="53062" y="65471"/>
                  <a:pt x="53230" y="65639"/>
                  <a:pt x="53455" y="65639"/>
                </a:cubicBezTo>
                <a:cubicBezTo>
                  <a:pt x="53651" y="65639"/>
                  <a:pt x="53848" y="65471"/>
                  <a:pt x="53848" y="65246"/>
                </a:cubicBezTo>
                <a:cubicBezTo>
                  <a:pt x="53848" y="65049"/>
                  <a:pt x="53651" y="64881"/>
                  <a:pt x="53455" y="64881"/>
                </a:cubicBezTo>
                <a:close/>
                <a:moveTo>
                  <a:pt x="55420" y="64881"/>
                </a:moveTo>
                <a:cubicBezTo>
                  <a:pt x="55195" y="64881"/>
                  <a:pt x="55027" y="65049"/>
                  <a:pt x="55027" y="65246"/>
                </a:cubicBezTo>
                <a:cubicBezTo>
                  <a:pt x="55027" y="65471"/>
                  <a:pt x="55195" y="65639"/>
                  <a:pt x="55420" y="65639"/>
                </a:cubicBezTo>
                <a:cubicBezTo>
                  <a:pt x="55616" y="65639"/>
                  <a:pt x="55813" y="65471"/>
                  <a:pt x="55813" y="65246"/>
                </a:cubicBezTo>
                <a:cubicBezTo>
                  <a:pt x="55813" y="65049"/>
                  <a:pt x="55616" y="64881"/>
                  <a:pt x="55420" y="64881"/>
                </a:cubicBezTo>
                <a:close/>
                <a:moveTo>
                  <a:pt x="57385" y="64881"/>
                </a:moveTo>
                <a:cubicBezTo>
                  <a:pt x="57160" y="64881"/>
                  <a:pt x="56992" y="65049"/>
                  <a:pt x="56992" y="65246"/>
                </a:cubicBezTo>
                <a:cubicBezTo>
                  <a:pt x="56992" y="65471"/>
                  <a:pt x="57160" y="65639"/>
                  <a:pt x="57385" y="65639"/>
                </a:cubicBezTo>
                <a:cubicBezTo>
                  <a:pt x="57582" y="65639"/>
                  <a:pt x="57778" y="65471"/>
                  <a:pt x="57778" y="65246"/>
                </a:cubicBezTo>
                <a:cubicBezTo>
                  <a:pt x="57778" y="65049"/>
                  <a:pt x="57582" y="64881"/>
                  <a:pt x="57385" y="64881"/>
                </a:cubicBezTo>
                <a:close/>
                <a:moveTo>
                  <a:pt x="59350" y="64881"/>
                </a:moveTo>
                <a:cubicBezTo>
                  <a:pt x="59126" y="64881"/>
                  <a:pt x="58957" y="65049"/>
                  <a:pt x="58957" y="65246"/>
                </a:cubicBezTo>
                <a:cubicBezTo>
                  <a:pt x="58957" y="65471"/>
                  <a:pt x="59126" y="65639"/>
                  <a:pt x="59350" y="65639"/>
                </a:cubicBezTo>
                <a:cubicBezTo>
                  <a:pt x="59547" y="65639"/>
                  <a:pt x="59743" y="65471"/>
                  <a:pt x="59743" y="65246"/>
                </a:cubicBezTo>
                <a:cubicBezTo>
                  <a:pt x="59743" y="65049"/>
                  <a:pt x="59547" y="64881"/>
                  <a:pt x="59350" y="64881"/>
                </a:cubicBezTo>
                <a:close/>
                <a:moveTo>
                  <a:pt x="61316" y="64881"/>
                </a:moveTo>
                <a:cubicBezTo>
                  <a:pt x="61091" y="64881"/>
                  <a:pt x="60922" y="65049"/>
                  <a:pt x="60922" y="65246"/>
                </a:cubicBezTo>
                <a:cubicBezTo>
                  <a:pt x="60922" y="65471"/>
                  <a:pt x="61091" y="65639"/>
                  <a:pt x="61316" y="65639"/>
                </a:cubicBezTo>
                <a:cubicBezTo>
                  <a:pt x="61512" y="65639"/>
                  <a:pt x="61709" y="65471"/>
                  <a:pt x="61709" y="65246"/>
                </a:cubicBezTo>
                <a:cubicBezTo>
                  <a:pt x="61709" y="65049"/>
                  <a:pt x="61512" y="64881"/>
                  <a:pt x="61316" y="64881"/>
                </a:cubicBezTo>
                <a:close/>
                <a:moveTo>
                  <a:pt x="63281" y="64881"/>
                </a:moveTo>
                <a:cubicBezTo>
                  <a:pt x="63056" y="64881"/>
                  <a:pt x="62888" y="65049"/>
                  <a:pt x="62888" y="65246"/>
                </a:cubicBezTo>
                <a:cubicBezTo>
                  <a:pt x="62888" y="65471"/>
                  <a:pt x="63056" y="65639"/>
                  <a:pt x="63281" y="65639"/>
                </a:cubicBezTo>
                <a:cubicBezTo>
                  <a:pt x="63477" y="65639"/>
                  <a:pt x="63674" y="65471"/>
                  <a:pt x="63674" y="65246"/>
                </a:cubicBezTo>
                <a:cubicBezTo>
                  <a:pt x="63674" y="65049"/>
                  <a:pt x="63477" y="64881"/>
                  <a:pt x="63281" y="64881"/>
                </a:cubicBezTo>
                <a:close/>
                <a:moveTo>
                  <a:pt x="65246" y="64881"/>
                </a:moveTo>
                <a:cubicBezTo>
                  <a:pt x="65021" y="64881"/>
                  <a:pt x="64853" y="65049"/>
                  <a:pt x="64853" y="65246"/>
                </a:cubicBezTo>
                <a:cubicBezTo>
                  <a:pt x="64853" y="65471"/>
                  <a:pt x="65021" y="65639"/>
                  <a:pt x="65246" y="65639"/>
                </a:cubicBezTo>
                <a:cubicBezTo>
                  <a:pt x="65442" y="65639"/>
                  <a:pt x="65639" y="65471"/>
                  <a:pt x="65639" y="65246"/>
                </a:cubicBezTo>
                <a:cubicBezTo>
                  <a:pt x="65639" y="65049"/>
                  <a:pt x="65442" y="64881"/>
                  <a:pt x="65246" y="64881"/>
                </a:cubicBezTo>
                <a:close/>
                <a:moveTo>
                  <a:pt x="49524" y="66846"/>
                </a:moveTo>
                <a:cubicBezTo>
                  <a:pt x="49300" y="66846"/>
                  <a:pt x="49131" y="67015"/>
                  <a:pt x="49131" y="67211"/>
                </a:cubicBezTo>
                <a:cubicBezTo>
                  <a:pt x="49131" y="67436"/>
                  <a:pt x="49300" y="67604"/>
                  <a:pt x="49524" y="67604"/>
                </a:cubicBezTo>
                <a:cubicBezTo>
                  <a:pt x="49721" y="67604"/>
                  <a:pt x="49917" y="67436"/>
                  <a:pt x="49917" y="67211"/>
                </a:cubicBezTo>
                <a:cubicBezTo>
                  <a:pt x="49917" y="67015"/>
                  <a:pt x="49721" y="66846"/>
                  <a:pt x="49524" y="66846"/>
                </a:cubicBezTo>
                <a:close/>
                <a:moveTo>
                  <a:pt x="51489" y="66846"/>
                </a:moveTo>
                <a:cubicBezTo>
                  <a:pt x="51265" y="66846"/>
                  <a:pt x="51096" y="67015"/>
                  <a:pt x="51096" y="67211"/>
                </a:cubicBezTo>
                <a:cubicBezTo>
                  <a:pt x="51096" y="67436"/>
                  <a:pt x="51265" y="67604"/>
                  <a:pt x="51489" y="67604"/>
                </a:cubicBezTo>
                <a:cubicBezTo>
                  <a:pt x="51686" y="67604"/>
                  <a:pt x="51882" y="67436"/>
                  <a:pt x="51882" y="67211"/>
                </a:cubicBezTo>
                <a:cubicBezTo>
                  <a:pt x="51882" y="67015"/>
                  <a:pt x="51686" y="66846"/>
                  <a:pt x="51489" y="66846"/>
                </a:cubicBezTo>
                <a:close/>
                <a:moveTo>
                  <a:pt x="53455" y="66846"/>
                </a:moveTo>
                <a:cubicBezTo>
                  <a:pt x="53230" y="66846"/>
                  <a:pt x="53062" y="67015"/>
                  <a:pt x="53062" y="67211"/>
                </a:cubicBezTo>
                <a:cubicBezTo>
                  <a:pt x="53062" y="67436"/>
                  <a:pt x="53230" y="67604"/>
                  <a:pt x="53455" y="67604"/>
                </a:cubicBezTo>
                <a:cubicBezTo>
                  <a:pt x="53651" y="67604"/>
                  <a:pt x="53848" y="67436"/>
                  <a:pt x="53848" y="67211"/>
                </a:cubicBezTo>
                <a:cubicBezTo>
                  <a:pt x="53848" y="67015"/>
                  <a:pt x="53651" y="66846"/>
                  <a:pt x="53455" y="66846"/>
                </a:cubicBezTo>
                <a:close/>
                <a:moveTo>
                  <a:pt x="55420" y="66846"/>
                </a:moveTo>
                <a:cubicBezTo>
                  <a:pt x="55195" y="66846"/>
                  <a:pt x="55027" y="67015"/>
                  <a:pt x="55027" y="67211"/>
                </a:cubicBezTo>
                <a:cubicBezTo>
                  <a:pt x="55027" y="67436"/>
                  <a:pt x="55195" y="67604"/>
                  <a:pt x="55420" y="67604"/>
                </a:cubicBezTo>
                <a:cubicBezTo>
                  <a:pt x="55616" y="67604"/>
                  <a:pt x="55813" y="67436"/>
                  <a:pt x="55813" y="67211"/>
                </a:cubicBezTo>
                <a:cubicBezTo>
                  <a:pt x="55813" y="67015"/>
                  <a:pt x="55616" y="66846"/>
                  <a:pt x="55420" y="66846"/>
                </a:cubicBezTo>
                <a:close/>
                <a:moveTo>
                  <a:pt x="57385" y="66846"/>
                </a:moveTo>
                <a:cubicBezTo>
                  <a:pt x="57160" y="66846"/>
                  <a:pt x="56992" y="67015"/>
                  <a:pt x="56992" y="67211"/>
                </a:cubicBezTo>
                <a:cubicBezTo>
                  <a:pt x="56992" y="67436"/>
                  <a:pt x="57160" y="67604"/>
                  <a:pt x="57385" y="67604"/>
                </a:cubicBezTo>
                <a:cubicBezTo>
                  <a:pt x="57582" y="67604"/>
                  <a:pt x="57778" y="67436"/>
                  <a:pt x="57778" y="67211"/>
                </a:cubicBezTo>
                <a:cubicBezTo>
                  <a:pt x="57778" y="67015"/>
                  <a:pt x="57582" y="66846"/>
                  <a:pt x="57385" y="66846"/>
                </a:cubicBezTo>
                <a:close/>
                <a:moveTo>
                  <a:pt x="59350" y="66846"/>
                </a:moveTo>
                <a:cubicBezTo>
                  <a:pt x="59126" y="66846"/>
                  <a:pt x="58957" y="67015"/>
                  <a:pt x="58957" y="67211"/>
                </a:cubicBezTo>
                <a:cubicBezTo>
                  <a:pt x="58957" y="67436"/>
                  <a:pt x="59126" y="67604"/>
                  <a:pt x="59350" y="67604"/>
                </a:cubicBezTo>
                <a:cubicBezTo>
                  <a:pt x="59547" y="67604"/>
                  <a:pt x="59743" y="67436"/>
                  <a:pt x="59743" y="67211"/>
                </a:cubicBezTo>
                <a:cubicBezTo>
                  <a:pt x="59743" y="67015"/>
                  <a:pt x="59547" y="66846"/>
                  <a:pt x="59350" y="66846"/>
                </a:cubicBezTo>
                <a:close/>
                <a:moveTo>
                  <a:pt x="61316" y="66846"/>
                </a:moveTo>
                <a:cubicBezTo>
                  <a:pt x="61091" y="66846"/>
                  <a:pt x="60922" y="67015"/>
                  <a:pt x="60922" y="67211"/>
                </a:cubicBezTo>
                <a:cubicBezTo>
                  <a:pt x="60922" y="67436"/>
                  <a:pt x="61091" y="67604"/>
                  <a:pt x="61316" y="67604"/>
                </a:cubicBezTo>
                <a:cubicBezTo>
                  <a:pt x="61512" y="67604"/>
                  <a:pt x="61709" y="67436"/>
                  <a:pt x="61709" y="67211"/>
                </a:cubicBezTo>
                <a:cubicBezTo>
                  <a:pt x="61709" y="67015"/>
                  <a:pt x="61512" y="66846"/>
                  <a:pt x="61316" y="66846"/>
                </a:cubicBezTo>
                <a:close/>
                <a:moveTo>
                  <a:pt x="63281" y="66846"/>
                </a:moveTo>
                <a:cubicBezTo>
                  <a:pt x="63056" y="66846"/>
                  <a:pt x="62888" y="67015"/>
                  <a:pt x="62888" y="67211"/>
                </a:cubicBezTo>
                <a:cubicBezTo>
                  <a:pt x="62888" y="67436"/>
                  <a:pt x="63056" y="67604"/>
                  <a:pt x="63281" y="67604"/>
                </a:cubicBezTo>
                <a:cubicBezTo>
                  <a:pt x="63477" y="67604"/>
                  <a:pt x="63674" y="67436"/>
                  <a:pt x="63674" y="67211"/>
                </a:cubicBezTo>
                <a:cubicBezTo>
                  <a:pt x="63674" y="67015"/>
                  <a:pt x="63477" y="66846"/>
                  <a:pt x="63281" y="66846"/>
                </a:cubicBezTo>
                <a:close/>
                <a:moveTo>
                  <a:pt x="65246" y="66846"/>
                </a:moveTo>
                <a:cubicBezTo>
                  <a:pt x="65021" y="66846"/>
                  <a:pt x="64853" y="67015"/>
                  <a:pt x="64853" y="67211"/>
                </a:cubicBezTo>
                <a:cubicBezTo>
                  <a:pt x="64853" y="67436"/>
                  <a:pt x="65021" y="67604"/>
                  <a:pt x="65246" y="67604"/>
                </a:cubicBezTo>
                <a:cubicBezTo>
                  <a:pt x="65442" y="67604"/>
                  <a:pt x="65639" y="67436"/>
                  <a:pt x="65639" y="67211"/>
                </a:cubicBezTo>
                <a:cubicBezTo>
                  <a:pt x="65639" y="67015"/>
                  <a:pt x="65442" y="66846"/>
                  <a:pt x="65246" y="66846"/>
                </a:cubicBezTo>
                <a:close/>
                <a:moveTo>
                  <a:pt x="49524" y="68811"/>
                </a:moveTo>
                <a:cubicBezTo>
                  <a:pt x="49300" y="68811"/>
                  <a:pt x="49131" y="68980"/>
                  <a:pt x="49131" y="69176"/>
                </a:cubicBezTo>
                <a:cubicBezTo>
                  <a:pt x="49131" y="69401"/>
                  <a:pt x="49300" y="69569"/>
                  <a:pt x="49524" y="69569"/>
                </a:cubicBezTo>
                <a:cubicBezTo>
                  <a:pt x="49721" y="69569"/>
                  <a:pt x="49917" y="69401"/>
                  <a:pt x="49917" y="69176"/>
                </a:cubicBezTo>
                <a:cubicBezTo>
                  <a:pt x="49917" y="68980"/>
                  <a:pt x="49721" y="68811"/>
                  <a:pt x="49524" y="68811"/>
                </a:cubicBezTo>
                <a:close/>
                <a:moveTo>
                  <a:pt x="51489" y="68811"/>
                </a:moveTo>
                <a:cubicBezTo>
                  <a:pt x="51265" y="68811"/>
                  <a:pt x="51096" y="68980"/>
                  <a:pt x="51096" y="69176"/>
                </a:cubicBezTo>
                <a:cubicBezTo>
                  <a:pt x="51096" y="69401"/>
                  <a:pt x="51265" y="69569"/>
                  <a:pt x="51489" y="69569"/>
                </a:cubicBezTo>
                <a:cubicBezTo>
                  <a:pt x="51686" y="69569"/>
                  <a:pt x="51882" y="69401"/>
                  <a:pt x="51882" y="69176"/>
                </a:cubicBezTo>
                <a:cubicBezTo>
                  <a:pt x="51882" y="68980"/>
                  <a:pt x="51686" y="68811"/>
                  <a:pt x="51489" y="68811"/>
                </a:cubicBezTo>
                <a:close/>
                <a:moveTo>
                  <a:pt x="53455" y="68811"/>
                </a:moveTo>
                <a:cubicBezTo>
                  <a:pt x="53230" y="68811"/>
                  <a:pt x="53062" y="68980"/>
                  <a:pt x="53062" y="69176"/>
                </a:cubicBezTo>
                <a:cubicBezTo>
                  <a:pt x="53062" y="69401"/>
                  <a:pt x="53230" y="69569"/>
                  <a:pt x="53455" y="69569"/>
                </a:cubicBezTo>
                <a:cubicBezTo>
                  <a:pt x="53651" y="69569"/>
                  <a:pt x="53848" y="69401"/>
                  <a:pt x="53848" y="69176"/>
                </a:cubicBezTo>
                <a:cubicBezTo>
                  <a:pt x="53848" y="68980"/>
                  <a:pt x="53651" y="68811"/>
                  <a:pt x="53455" y="68811"/>
                </a:cubicBezTo>
                <a:close/>
                <a:moveTo>
                  <a:pt x="55420" y="68811"/>
                </a:moveTo>
                <a:cubicBezTo>
                  <a:pt x="55195" y="68811"/>
                  <a:pt x="55027" y="68980"/>
                  <a:pt x="55027" y="69176"/>
                </a:cubicBezTo>
                <a:cubicBezTo>
                  <a:pt x="55027" y="69401"/>
                  <a:pt x="55195" y="69569"/>
                  <a:pt x="55420" y="69569"/>
                </a:cubicBezTo>
                <a:cubicBezTo>
                  <a:pt x="55616" y="69569"/>
                  <a:pt x="55813" y="69401"/>
                  <a:pt x="55813" y="69176"/>
                </a:cubicBezTo>
                <a:cubicBezTo>
                  <a:pt x="55813" y="68980"/>
                  <a:pt x="55616" y="68811"/>
                  <a:pt x="55420" y="68811"/>
                </a:cubicBezTo>
                <a:close/>
                <a:moveTo>
                  <a:pt x="57385" y="68811"/>
                </a:moveTo>
                <a:cubicBezTo>
                  <a:pt x="57160" y="68811"/>
                  <a:pt x="56992" y="68980"/>
                  <a:pt x="56992" y="69176"/>
                </a:cubicBezTo>
                <a:cubicBezTo>
                  <a:pt x="56992" y="69401"/>
                  <a:pt x="57160" y="69569"/>
                  <a:pt x="57385" y="69569"/>
                </a:cubicBezTo>
                <a:cubicBezTo>
                  <a:pt x="57582" y="69569"/>
                  <a:pt x="57778" y="69401"/>
                  <a:pt x="57778" y="69176"/>
                </a:cubicBezTo>
                <a:cubicBezTo>
                  <a:pt x="57778" y="68980"/>
                  <a:pt x="57582" y="68811"/>
                  <a:pt x="57385" y="68811"/>
                </a:cubicBezTo>
                <a:close/>
                <a:moveTo>
                  <a:pt x="59350" y="68811"/>
                </a:moveTo>
                <a:cubicBezTo>
                  <a:pt x="59126" y="68811"/>
                  <a:pt x="58957" y="68980"/>
                  <a:pt x="58957" y="69176"/>
                </a:cubicBezTo>
                <a:cubicBezTo>
                  <a:pt x="58957" y="69401"/>
                  <a:pt x="59126" y="69569"/>
                  <a:pt x="59350" y="69569"/>
                </a:cubicBezTo>
                <a:cubicBezTo>
                  <a:pt x="59547" y="69569"/>
                  <a:pt x="59743" y="69401"/>
                  <a:pt x="59743" y="69176"/>
                </a:cubicBezTo>
                <a:cubicBezTo>
                  <a:pt x="59743" y="68980"/>
                  <a:pt x="59547" y="68811"/>
                  <a:pt x="59350" y="68811"/>
                </a:cubicBezTo>
                <a:close/>
                <a:moveTo>
                  <a:pt x="61316" y="68811"/>
                </a:moveTo>
                <a:cubicBezTo>
                  <a:pt x="61091" y="68811"/>
                  <a:pt x="60922" y="68980"/>
                  <a:pt x="60922" y="69176"/>
                </a:cubicBezTo>
                <a:cubicBezTo>
                  <a:pt x="60922" y="69401"/>
                  <a:pt x="61091" y="69569"/>
                  <a:pt x="61316" y="69569"/>
                </a:cubicBezTo>
                <a:cubicBezTo>
                  <a:pt x="61512" y="69569"/>
                  <a:pt x="61709" y="69401"/>
                  <a:pt x="61709" y="69176"/>
                </a:cubicBezTo>
                <a:cubicBezTo>
                  <a:pt x="61709" y="68980"/>
                  <a:pt x="61512" y="68811"/>
                  <a:pt x="61316" y="68811"/>
                </a:cubicBezTo>
                <a:close/>
                <a:moveTo>
                  <a:pt x="63281" y="68811"/>
                </a:moveTo>
                <a:cubicBezTo>
                  <a:pt x="63056" y="68811"/>
                  <a:pt x="62888" y="68980"/>
                  <a:pt x="62888" y="69176"/>
                </a:cubicBezTo>
                <a:cubicBezTo>
                  <a:pt x="62888" y="69401"/>
                  <a:pt x="63056" y="69569"/>
                  <a:pt x="63281" y="69569"/>
                </a:cubicBezTo>
                <a:cubicBezTo>
                  <a:pt x="63477" y="69569"/>
                  <a:pt x="63674" y="69401"/>
                  <a:pt x="63674" y="69176"/>
                </a:cubicBezTo>
                <a:cubicBezTo>
                  <a:pt x="63674" y="68980"/>
                  <a:pt x="63477" y="68811"/>
                  <a:pt x="63281" y="68811"/>
                </a:cubicBezTo>
                <a:close/>
                <a:moveTo>
                  <a:pt x="65246" y="68811"/>
                </a:moveTo>
                <a:cubicBezTo>
                  <a:pt x="65021" y="68811"/>
                  <a:pt x="64853" y="68980"/>
                  <a:pt x="64853" y="69176"/>
                </a:cubicBezTo>
                <a:cubicBezTo>
                  <a:pt x="64853" y="69401"/>
                  <a:pt x="65021" y="69569"/>
                  <a:pt x="65246" y="69569"/>
                </a:cubicBezTo>
                <a:cubicBezTo>
                  <a:pt x="65442" y="69569"/>
                  <a:pt x="65639" y="69401"/>
                  <a:pt x="65639" y="69176"/>
                </a:cubicBezTo>
                <a:cubicBezTo>
                  <a:pt x="65639" y="68980"/>
                  <a:pt x="65442" y="68811"/>
                  <a:pt x="65246" y="68811"/>
                </a:cubicBezTo>
                <a:close/>
                <a:moveTo>
                  <a:pt x="47559" y="70777"/>
                </a:moveTo>
                <a:cubicBezTo>
                  <a:pt x="47334" y="70777"/>
                  <a:pt x="47166" y="70945"/>
                  <a:pt x="47166" y="71142"/>
                </a:cubicBezTo>
                <a:cubicBezTo>
                  <a:pt x="47166" y="71366"/>
                  <a:pt x="47334" y="71535"/>
                  <a:pt x="47559" y="71535"/>
                </a:cubicBezTo>
                <a:cubicBezTo>
                  <a:pt x="47756" y="71535"/>
                  <a:pt x="47952" y="71366"/>
                  <a:pt x="47952" y="71142"/>
                </a:cubicBezTo>
                <a:cubicBezTo>
                  <a:pt x="47952" y="70945"/>
                  <a:pt x="47756" y="70777"/>
                  <a:pt x="47559" y="70777"/>
                </a:cubicBezTo>
                <a:close/>
                <a:moveTo>
                  <a:pt x="49524" y="70777"/>
                </a:moveTo>
                <a:cubicBezTo>
                  <a:pt x="49300" y="70777"/>
                  <a:pt x="49131" y="70945"/>
                  <a:pt x="49131" y="71142"/>
                </a:cubicBezTo>
                <a:cubicBezTo>
                  <a:pt x="49131" y="71366"/>
                  <a:pt x="49300" y="71535"/>
                  <a:pt x="49524" y="71535"/>
                </a:cubicBezTo>
                <a:cubicBezTo>
                  <a:pt x="49721" y="71535"/>
                  <a:pt x="49917" y="71366"/>
                  <a:pt x="49917" y="71142"/>
                </a:cubicBezTo>
                <a:cubicBezTo>
                  <a:pt x="49917" y="70945"/>
                  <a:pt x="49721" y="70777"/>
                  <a:pt x="49524" y="70777"/>
                </a:cubicBezTo>
                <a:close/>
                <a:moveTo>
                  <a:pt x="51489" y="70777"/>
                </a:moveTo>
                <a:cubicBezTo>
                  <a:pt x="51265" y="70777"/>
                  <a:pt x="51096" y="70945"/>
                  <a:pt x="51096" y="71142"/>
                </a:cubicBezTo>
                <a:cubicBezTo>
                  <a:pt x="51096" y="71366"/>
                  <a:pt x="51265" y="71535"/>
                  <a:pt x="51489" y="71535"/>
                </a:cubicBezTo>
                <a:cubicBezTo>
                  <a:pt x="51686" y="71535"/>
                  <a:pt x="51882" y="71366"/>
                  <a:pt x="51882" y="71142"/>
                </a:cubicBezTo>
                <a:cubicBezTo>
                  <a:pt x="51882" y="70945"/>
                  <a:pt x="51686" y="70777"/>
                  <a:pt x="51489" y="70777"/>
                </a:cubicBezTo>
                <a:close/>
                <a:moveTo>
                  <a:pt x="53455" y="70777"/>
                </a:moveTo>
                <a:cubicBezTo>
                  <a:pt x="53230" y="70777"/>
                  <a:pt x="53062" y="70945"/>
                  <a:pt x="53062" y="71142"/>
                </a:cubicBezTo>
                <a:cubicBezTo>
                  <a:pt x="53062" y="71366"/>
                  <a:pt x="53230" y="71535"/>
                  <a:pt x="53455" y="71535"/>
                </a:cubicBezTo>
                <a:cubicBezTo>
                  <a:pt x="53651" y="71535"/>
                  <a:pt x="53848" y="71366"/>
                  <a:pt x="53848" y="71142"/>
                </a:cubicBezTo>
                <a:cubicBezTo>
                  <a:pt x="53848" y="70945"/>
                  <a:pt x="53651" y="70777"/>
                  <a:pt x="53455" y="70777"/>
                </a:cubicBezTo>
                <a:close/>
                <a:moveTo>
                  <a:pt x="55420" y="70777"/>
                </a:moveTo>
                <a:cubicBezTo>
                  <a:pt x="55195" y="70777"/>
                  <a:pt x="55027" y="70945"/>
                  <a:pt x="55027" y="71142"/>
                </a:cubicBezTo>
                <a:cubicBezTo>
                  <a:pt x="55027" y="71366"/>
                  <a:pt x="55195" y="71535"/>
                  <a:pt x="55420" y="71535"/>
                </a:cubicBezTo>
                <a:cubicBezTo>
                  <a:pt x="55616" y="71535"/>
                  <a:pt x="55813" y="71366"/>
                  <a:pt x="55813" y="71142"/>
                </a:cubicBezTo>
                <a:cubicBezTo>
                  <a:pt x="55813" y="70945"/>
                  <a:pt x="55616" y="70777"/>
                  <a:pt x="55420" y="70777"/>
                </a:cubicBezTo>
                <a:close/>
                <a:moveTo>
                  <a:pt x="57385" y="70777"/>
                </a:moveTo>
                <a:cubicBezTo>
                  <a:pt x="57160" y="70777"/>
                  <a:pt x="56992" y="70945"/>
                  <a:pt x="56992" y="71142"/>
                </a:cubicBezTo>
                <a:cubicBezTo>
                  <a:pt x="56992" y="71366"/>
                  <a:pt x="57160" y="71535"/>
                  <a:pt x="57385" y="71535"/>
                </a:cubicBezTo>
                <a:cubicBezTo>
                  <a:pt x="57582" y="71535"/>
                  <a:pt x="57778" y="71366"/>
                  <a:pt x="57778" y="71142"/>
                </a:cubicBezTo>
                <a:cubicBezTo>
                  <a:pt x="57778" y="70945"/>
                  <a:pt x="57582" y="70777"/>
                  <a:pt x="57385" y="70777"/>
                </a:cubicBezTo>
                <a:close/>
                <a:moveTo>
                  <a:pt x="59350" y="70777"/>
                </a:moveTo>
                <a:cubicBezTo>
                  <a:pt x="59126" y="70777"/>
                  <a:pt x="58957" y="70945"/>
                  <a:pt x="58957" y="71142"/>
                </a:cubicBezTo>
                <a:cubicBezTo>
                  <a:pt x="58957" y="71366"/>
                  <a:pt x="59126" y="71535"/>
                  <a:pt x="59350" y="71535"/>
                </a:cubicBezTo>
                <a:cubicBezTo>
                  <a:pt x="59547" y="71535"/>
                  <a:pt x="59743" y="71366"/>
                  <a:pt x="59743" y="71142"/>
                </a:cubicBezTo>
                <a:cubicBezTo>
                  <a:pt x="59743" y="70945"/>
                  <a:pt x="59547" y="70777"/>
                  <a:pt x="59350" y="70777"/>
                </a:cubicBezTo>
                <a:close/>
                <a:moveTo>
                  <a:pt x="61316" y="70777"/>
                </a:moveTo>
                <a:cubicBezTo>
                  <a:pt x="61091" y="70777"/>
                  <a:pt x="60922" y="70945"/>
                  <a:pt x="60922" y="71142"/>
                </a:cubicBezTo>
                <a:cubicBezTo>
                  <a:pt x="60922" y="71366"/>
                  <a:pt x="61091" y="71535"/>
                  <a:pt x="61316" y="71535"/>
                </a:cubicBezTo>
                <a:cubicBezTo>
                  <a:pt x="61512" y="71535"/>
                  <a:pt x="61709" y="71366"/>
                  <a:pt x="61709" y="71142"/>
                </a:cubicBezTo>
                <a:cubicBezTo>
                  <a:pt x="61709" y="70945"/>
                  <a:pt x="61512" y="70777"/>
                  <a:pt x="61316" y="70777"/>
                </a:cubicBezTo>
                <a:close/>
                <a:moveTo>
                  <a:pt x="63281" y="70777"/>
                </a:moveTo>
                <a:cubicBezTo>
                  <a:pt x="63056" y="70777"/>
                  <a:pt x="62888" y="70945"/>
                  <a:pt x="62888" y="71142"/>
                </a:cubicBezTo>
                <a:cubicBezTo>
                  <a:pt x="62888" y="71366"/>
                  <a:pt x="63056" y="71535"/>
                  <a:pt x="63281" y="71535"/>
                </a:cubicBezTo>
                <a:cubicBezTo>
                  <a:pt x="63477" y="71535"/>
                  <a:pt x="63674" y="71366"/>
                  <a:pt x="63674" y="71142"/>
                </a:cubicBezTo>
                <a:cubicBezTo>
                  <a:pt x="63674" y="70945"/>
                  <a:pt x="63477" y="70777"/>
                  <a:pt x="63281" y="70777"/>
                </a:cubicBezTo>
                <a:close/>
                <a:moveTo>
                  <a:pt x="65246" y="70777"/>
                </a:moveTo>
                <a:cubicBezTo>
                  <a:pt x="65021" y="70777"/>
                  <a:pt x="64853" y="70945"/>
                  <a:pt x="64853" y="71142"/>
                </a:cubicBezTo>
                <a:cubicBezTo>
                  <a:pt x="64853" y="71366"/>
                  <a:pt x="65021" y="71535"/>
                  <a:pt x="65246" y="71535"/>
                </a:cubicBezTo>
                <a:cubicBezTo>
                  <a:pt x="65442" y="71535"/>
                  <a:pt x="65639" y="71366"/>
                  <a:pt x="65639" y="71142"/>
                </a:cubicBezTo>
                <a:cubicBezTo>
                  <a:pt x="65639" y="70945"/>
                  <a:pt x="65442" y="70777"/>
                  <a:pt x="65246" y="70777"/>
                </a:cubicBezTo>
                <a:close/>
                <a:moveTo>
                  <a:pt x="47559" y="72742"/>
                </a:moveTo>
                <a:cubicBezTo>
                  <a:pt x="47334" y="72742"/>
                  <a:pt x="47166" y="72910"/>
                  <a:pt x="47166" y="73107"/>
                </a:cubicBezTo>
                <a:cubicBezTo>
                  <a:pt x="47166" y="73331"/>
                  <a:pt x="47334" y="73500"/>
                  <a:pt x="47559" y="73500"/>
                </a:cubicBezTo>
                <a:cubicBezTo>
                  <a:pt x="47756" y="73500"/>
                  <a:pt x="47952" y="73331"/>
                  <a:pt x="47952" y="73107"/>
                </a:cubicBezTo>
                <a:cubicBezTo>
                  <a:pt x="47952" y="72910"/>
                  <a:pt x="47756" y="72742"/>
                  <a:pt x="47559" y="72742"/>
                </a:cubicBezTo>
                <a:close/>
                <a:moveTo>
                  <a:pt x="49524" y="72742"/>
                </a:moveTo>
                <a:cubicBezTo>
                  <a:pt x="49300" y="72742"/>
                  <a:pt x="49131" y="72910"/>
                  <a:pt x="49131" y="73107"/>
                </a:cubicBezTo>
                <a:cubicBezTo>
                  <a:pt x="49131" y="73331"/>
                  <a:pt x="49300" y="73500"/>
                  <a:pt x="49524" y="73500"/>
                </a:cubicBezTo>
                <a:cubicBezTo>
                  <a:pt x="49721" y="73500"/>
                  <a:pt x="49917" y="73331"/>
                  <a:pt x="49917" y="73107"/>
                </a:cubicBezTo>
                <a:cubicBezTo>
                  <a:pt x="49917" y="72910"/>
                  <a:pt x="49721" y="72742"/>
                  <a:pt x="49524" y="72742"/>
                </a:cubicBezTo>
                <a:close/>
                <a:moveTo>
                  <a:pt x="51489" y="72742"/>
                </a:moveTo>
                <a:cubicBezTo>
                  <a:pt x="51265" y="72742"/>
                  <a:pt x="51096" y="72910"/>
                  <a:pt x="51096" y="73107"/>
                </a:cubicBezTo>
                <a:cubicBezTo>
                  <a:pt x="51096" y="73331"/>
                  <a:pt x="51265" y="73500"/>
                  <a:pt x="51489" y="73500"/>
                </a:cubicBezTo>
                <a:cubicBezTo>
                  <a:pt x="51686" y="73500"/>
                  <a:pt x="51882" y="73331"/>
                  <a:pt x="51882" y="73107"/>
                </a:cubicBezTo>
                <a:cubicBezTo>
                  <a:pt x="51882" y="72910"/>
                  <a:pt x="51686" y="72742"/>
                  <a:pt x="51489" y="72742"/>
                </a:cubicBezTo>
                <a:close/>
                <a:moveTo>
                  <a:pt x="53455" y="72742"/>
                </a:moveTo>
                <a:cubicBezTo>
                  <a:pt x="53230" y="72742"/>
                  <a:pt x="53062" y="72910"/>
                  <a:pt x="53062" y="73107"/>
                </a:cubicBezTo>
                <a:cubicBezTo>
                  <a:pt x="53062" y="73331"/>
                  <a:pt x="53230" y="73500"/>
                  <a:pt x="53455" y="73500"/>
                </a:cubicBezTo>
                <a:cubicBezTo>
                  <a:pt x="53651" y="73500"/>
                  <a:pt x="53848" y="73331"/>
                  <a:pt x="53848" y="73107"/>
                </a:cubicBezTo>
                <a:cubicBezTo>
                  <a:pt x="53848" y="72910"/>
                  <a:pt x="53651" y="72742"/>
                  <a:pt x="53455" y="72742"/>
                </a:cubicBezTo>
                <a:close/>
                <a:moveTo>
                  <a:pt x="55420" y="72742"/>
                </a:moveTo>
                <a:cubicBezTo>
                  <a:pt x="55195" y="72742"/>
                  <a:pt x="55027" y="72910"/>
                  <a:pt x="55027" y="73107"/>
                </a:cubicBezTo>
                <a:cubicBezTo>
                  <a:pt x="55027" y="73331"/>
                  <a:pt x="55195" y="73500"/>
                  <a:pt x="55420" y="73500"/>
                </a:cubicBezTo>
                <a:cubicBezTo>
                  <a:pt x="55616" y="73500"/>
                  <a:pt x="55813" y="73331"/>
                  <a:pt x="55813" y="73107"/>
                </a:cubicBezTo>
                <a:cubicBezTo>
                  <a:pt x="55813" y="72910"/>
                  <a:pt x="55616" y="72742"/>
                  <a:pt x="55420" y="72742"/>
                </a:cubicBezTo>
                <a:close/>
                <a:moveTo>
                  <a:pt x="57385" y="72742"/>
                </a:moveTo>
                <a:cubicBezTo>
                  <a:pt x="57160" y="72742"/>
                  <a:pt x="56992" y="72910"/>
                  <a:pt x="56992" y="73107"/>
                </a:cubicBezTo>
                <a:cubicBezTo>
                  <a:pt x="56992" y="73331"/>
                  <a:pt x="57160" y="73500"/>
                  <a:pt x="57385" y="73500"/>
                </a:cubicBezTo>
                <a:cubicBezTo>
                  <a:pt x="57582" y="73500"/>
                  <a:pt x="57778" y="73331"/>
                  <a:pt x="57778" y="73107"/>
                </a:cubicBezTo>
                <a:cubicBezTo>
                  <a:pt x="57778" y="72910"/>
                  <a:pt x="57582" y="72742"/>
                  <a:pt x="57385" y="72742"/>
                </a:cubicBezTo>
                <a:close/>
                <a:moveTo>
                  <a:pt x="59350" y="72742"/>
                </a:moveTo>
                <a:cubicBezTo>
                  <a:pt x="59126" y="72742"/>
                  <a:pt x="58957" y="72910"/>
                  <a:pt x="58957" y="73107"/>
                </a:cubicBezTo>
                <a:cubicBezTo>
                  <a:pt x="58957" y="73331"/>
                  <a:pt x="59126" y="73500"/>
                  <a:pt x="59350" y="73500"/>
                </a:cubicBezTo>
                <a:cubicBezTo>
                  <a:pt x="59547" y="73500"/>
                  <a:pt x="59743" y="73331"/>
                  <a:pt x="59743" y="73107"/>
                </a:cubicBezTo>
                <a:cubicBezTo>
                  <a:pt x="59743" y="72910"/>
                  <a:pt x="59547" y="72742"/>
                  <a:pt x="59350" y="72742"/>
                </a:cubicBezTo>
                <a:close/>
                <a:moveTo>
                  <a:pt x="61316" y="72742"/>
                </a:moveTo>
                <a:cubicBezTo>
                  <a:pt x="61091" y="72742"/>
                  <a:pt x="60922" y="72910"/>
                  <a:pt x="60922" y="73107"/>
                </a:cubicBezTo>
                <a:cubicBezTo>
                  <a:pt x="60922" y="73331"/>
                  <a:pt x="61091" y="73500"/>
                  <a:pt x="61316" y="73500"/>
                </a:cubicBezTo>
                <a:cubicBezTo>
                  <a:pt x="61512" y="73500"/>
                  <a:pt x="61709" y="73331"/>
                  <a:pt x="61709" y="73107"/>
                </a:cubicBezTo>
                <a:cubicBezTo>
                  <a:pt x="61709" y="72910"/>
                  <a:pt x="61512" y="72742"/>
                  <a:pt x="61316" y="72742"/>
                </a:cubicBezTo>
                <a:close/>
                <a:moveTo>
                  <a:pt x="63281" y="72742"/>
                </a:moveTo>
                <a:cubicBezTo>
                  <a:pt x="63056" y="72742"/>
                  <a:pt x="62888" y="72910"/>
                  <a:pt x="62888" y="73107"/>
                </a:cubicBezTo>
                <a:cubicBezTo>
                  <a:pt x="62888" y="73331"/>
                  <a:pt x="63056" y="73500"/>
                  <a:pt x="63281" y="73500"/>
                </a:cubicBezTo>
                <a:cubicBezTo>
                  <a:pt x="63477" y="73500"/>
                  <a:pt x="63674" y="73331"/>
                  <a:pt x="63674" y="73107"/>
                </a:cubicBezTo>
                <a:cubicBezTo>
                  <a:pt x="63674" y="72910"/>
                  <a:pt x="63477" y="72742"/>
                  <a:pt x="63281" y="72742"/>
                </a:cubicBezTo>
                <a:close/>
                <a:moveTo>
                  <a:pt x="65246" y="72742"/>
                </a:moveTo>
                <a:cubicBezTo>
                  <a:pt x="65021" y="72742"/>
                  <a:pt x="64853" y="72910"/>
                  <a:pt x="64853" y="73107"/>
                </a:cubicBezTo>
                <a:cubicBezTo>
                  <a:pt x="64853" y="73331"/>
                  <a:pt x="65021" y="73500"/>
                  <a:pt x="65246" y="73500"/>
                </a:cubicBezTo>
                <a:cubicBezTo>
                  <a:pt x="65442" y="73500"/>
                  <a:pt x="65639" y="73331"/>
                  <a:pt x="65639" y="73107"/>
                </a:cubicBezTo>
                <a:cubicBezTo>
                  <a:pt x="65639" y="72910"/>
                  <a:pt x="65442" y="72742"/>
                  <a:pt x="65246" y="72742"/>
                </a:cubicBezTo>
                <a:close/>
                <a:moveTo>
                  <a:pt x="47559" y="74707"/>
                </a:moveTo>
                <a:cubicBezTo>
                  <a:pt x="47334" y="74707"/>
                  <a:pt x="47166" y="74876"/>
                  <a:pt x="47166" y="75072"/>
                </a:cubicBezTo>
                <a:cubicBezTo>
                  <a:pt x="47166" y="75297"/>
                  <a:pt x="47334" y="75465"/>
                  <a:pt x="47559" y="75465"/>
                </a:cubicBezTo>
                <a:cubicBezTo>
                  <a:pt x="47756" y="75465"/>
                  <a:pt x="47952" y="75297"/>
                  <a:pt x="47952" y="75072"/>
                </a:cubicBezTo>
                <a:cubicBezTo>
                  <a:pt x="47952" y="74876"/>
                  <a:pt x="47756" y="74707"/>
                  <a:pt x="47559" y="74707"/>
                </a:cubicBezTo>
                <a:close/>
                <a:moveTo>
                  <a:pt x="49524" y="74707"/>
                </a:moveTo>
                <a:cubicBezTo>
                  <a:pt x="49300" y="74707"/>
                  <a:pt x="49131" y="74876"/>
                  <a:pt x="49131" y="75072"/>
                </a:cubicBezTo>
                <a:cubicBezTo>
                  <a:pt x="49131" y="75297"/>
                  <a:pt x="49300" y="75465"/>
                  <a:pt x="49524" y="75465"/>
                </a:cubicBezTo>
                <a:cubicBezTo>
                  <a:pt x="49721" y="75465"/>
                  <a:pt x="49917" y="75297"/>
                  <a:pt x="49917" y="75072"/>
                </a:cubicBezTo>
                <a:cubicBezTo>
                  <a:pt x="49917" y="74876"/>
                  <a:pt x="49721" y="74707"/>
                  <a:pt x="49524" y="74707"/>
                </a:cubicBezTo>
                <a:close/>
                <a:moveTo>
                  <a:pt x="51489" y="74707"/>
                </a:moveTo>
                <a:cubicBezTo>
                  <a:pt x="51265" y="74707"/>
                  <a:pt x="51096" y="74876"/>
                  <a:pt x="51096" y="75072"/>
                </a:cubicBezTo>
                <a:cubicBezTo>
                  <a:pt x="51096" y="75297"/>
                  <a:pt x="51265" y="75465"/>
                  <a:pt x="51489" y="75465"/>
                </a:cubicBezTo>
                <a:cubicBezTo>
                  <a:pt x="51686" y="75465"/>
                  <a:pt x="51882" y="75297"/>
                  <a:pt x="51882" y="75072"/>
                </a:cubicBezTo>
                <a:cubicBezTo>
                  <a:pt x="51882" y="74876"/>
                  <a:pt x="51686" y="74707"/>
                  <a:pt x="51489" y="74707"/>
                </a:cubicBezTo>
                <a:close/>
                <a:moveTo>
                  <a:pt x="53455" y="74707"/>
                </a:moveTo>
                <a:cubicBezTo>
                  <a:pt x="53230" y="74707"/>
                  <a:pt x="53062" y="74876"/>
                  <a:pt x="53062" y="75072"/>
                </a:cubicBezTo>
                <a:cubicBezTo>
                  <a:pt x="53062" y="75297"/>
                  <a:pt x="53230" y="75465"/>
                  <a:pt x="53455" y="75465"/>
                </a:cubicBezTo>
                <a:cubicBezTo>
                  <a:pt x="53651" y="75465"/>
                  <a:pt x="53848" y="75297"/>
                  <a:pt x="53848" y="75072"/>
                </a:cubicBezTo>
                <a:cubicBezTo>
                  <a:pt x="53848" y="74876"/>
                  <a:pt x="53651" y="74707"/>
                  <a:pt x="53455" y="74707"/>
                </a:cubicBezTo>
                <a:close/>
                <a:moveTo>
                  <a:pt x="55420" y="74707"/>
                </a:moveTo>
                <a:cubicBezTo>
                  <a:pt x="55195" y="74707"/>
                  <a:pt x="55027" y="74876"/>
                  <a:pt x="55027" y="75072"/>
                </a:cubicBezTo>
                <a:cubicBezTo>
                  <a:pt x="55027" y="75297"/>
                  <a:pt x="55195" y="75465"/>
                  <a:pt x="55420" y="75465"/>
                </a:cubicBezTo>
                <a:cubicBezTo>
                  <a:pt x="55616" y="75465"/>
                  <a:pt x="55813" y="75297"/>
                  <a:pt x="55813" y="75072"/>
                </a:cubicBezTo>
                <a:cubicBezTo>
                  <a:pt x="55813" y="74876"/>
                  <a:pt x="55616" y="74707"/>
                  <a:pt x="55420" y="74707"/>
                </a:cubicBezTo>
                <a:close/>
                <a:moveTo>
                  <a:pt x="57385" y="74707"/>
                </a:moveTo>
                <a:cubicBezTo>
                  <a:pt x="57160" y="74707"/>
                  <a:pt x="56992" y="74876"/>
                  <a:pt x="56992" y="75072"/>
                </a:cubicBezTo>
                <a:cubicBezTo>
                  <a:pt x="56992" y="75297"/>
                  <a:pt x="57160" y="75465"/>
                  <a:pt x="57385" y="75465"/>
                </a:cubicBezTo>
                <a:cubicBezTo>
                  <a:pt x="57582" y="75465"/>
                  <a:pt x="57778" y="75297"/>
                  <a:pt x="57778" y="75072"/>
                </a:cubicBezTo>
                <a:cubicBezTo>
                  <a:pt x="57778" y="74876"/>
                  <a:pt x="57582" y="74707"/>
                  <a:pt x="57385" y="74707"/>
                </a:cubicBezTo>
                <a:close/>
                <a:moveTo>
                  <a:pt x="59350" y="74707"/>
                </a:moveTo>
                <a:cubicBezTo>
                  <a:pt x="59126" y="74707"/>
                  <a:pt x="58957" y="74876"/>
                  <a:pt x="58957" y="75072"/>
                </a:cubicBezTo>
                <a:cubicBezTo>
                  <a:pt x="58957" y="75297"/>
                  <a:pt x="59126" y="75465"/>
                  <a:pt x="59350" y="75465"/>
                </a:cubicBezTo>
                <a:cubicBezTo>
                  <a:pt x="59547" y="75465"/>
                  <a:pt x="59743" y="75297"/>
                  <a:pt x="59743" y="75072"/>
                </a:cubicBezTo>
                <a:cubicBezTo>
                  <a:pt x="59743" y="74876"/>
                  <a:pt x="59547" y="74707"/>
                  <a:pt x="59350" y="74707"/>
                </a:cubicBezTo>
                <a:close/>
                <a:moveTo>
                  <a:pt x="61316" y="74707"/>
                </a:moveTo>
                <a:cubicBezTo>
                  <a:pt x="61091" y="74707"/>
                  <a:pt x="60922" y="74876"/>
                  <a:pt x="60922" y="75072"/>
                </a:cubicBezTo>
                <a:cubicBezTo>
                  <a:pt x="60922" y="75297"/>
                  <a:pt x="61091" y="75465"/>
                  <a:pt x="61316" y="75465"/>
                </a:cubicBezTo>
                <a:cubicBezTo>
                  <a:pt x="61512" y="75465"/>
                  <a:pt x="61709" y="75297"/>
                  <a:pt x="61709" y="75072"/>
                </a:cubicBezTo>
                <a:cubicBezTo>
                  <a:pt x="61709" y="74876"/>
                  <a:pt x="61512" y="74707"/>
                  <a:pt x="61316" y="74707"/>
                </a:cubicBezTo>
                <a:close/>
                <a:moveTo>
                  <a:pt x="63281" y="74707"/>
                </a:moveTo>
                <a:cubicBezTo>
                  <a:pt x="63056" y="74707"/>
                  <a:pt x="62888" y="74876"/>
                  <a:pt x="62888" y="75072"/>
                </a:cubicBezTo>
                <a:cubicBezTo>
                  <a:pt x="62888" y="75297"/>
                  <a:pt x="63056" y="75465"/>
                  <a:pt x="63281" y="75465"/>
                </a:cubicBezTo>
                <a:cubicBezTo>
                  <a:pt x="63477" y="75465"/>
                  <a:pt x="63674" y="75297"/>
                  <a:pt x="63674" y="75072"/>
                </a:cubicBezTo>
                <a:cubicBezTo>
                  <a:pt x="63674" y="74876"/>
                  <a:pt x="63477" y="74707"/>
                  <a:pt x="63281" y="74707"/>
                </a:cubicBezTo>
                <a:close/>
                <a:moveTo>
                  <a:pt x="65246" y="74707"/>
                </a:moveTo>
                <a:cubicBezTo>
                  <a:pt x="65021" y="74707"/>
                  <a:pt x="64853" y="74876"/>
                  <a:pt x="64853" y="75072"/>
                </a:cubicBezTo>
                <a:cubicBezTo>
                  <a:pt x="64853" y="75297"/>
                  <a:pt x="65021" y="75465"/>
                  <a:pt x="65246" y="75465"/>
                </a:cubicBezTo>
                <a:cubicBezTo>
                  <a:pt x="65442" y="75465"/>
                  <a:pt x="65639" y="75297"/>
                  <a:pt x="65639" y="75072"/>
                </a:cubicBezTo>
                <a:cubicBezTo>
                  <a:pt x="65639" y="74876"/>
                  <a:pt x="65442" y="74707"/>
                  <a:pt x="65246" y="74707"/>
                </a:cubicBezTo>
                <a:close/>
                <a:moveTo>
                  <a:pt x="47559" y="76672"/>
                </a:moveTo>
                <a:cubicBezTo>
                  <a:pt x="47334" y="76672"/>
                  <a:pt x="47166" y="76841"/>
                  <a:pt x="47166" y="77037"/>
                </a:cubicBezTo>
                <a:cubicBezTo>
                  <a:pt x="47166" y="77262"/>
                  <a:pt x="47334" y="77430"/>
                  <a:pt x="47559" y="77430"/>
                </a:cubicBezTo>
                <a:cubicBezTo>
                  <a:pt x="47756" y="77430"/>
                  <a:pt x="47952" y="77262"/>
                  <a:pt x="47952" y="77037"/>
                </a:cubicBezTo>
                <a:cubicBezTo>
                  <a:pt x="47952" y="76841"/>
                  <a:pt x="47756" y="76672"/>
                  <a:pt x="47559" y="76672"/>
                </a:cubicBezTo>
                <a:close/>
                <a:moveTo>
                  <a:pt x="49524" y="76672"/>
                </a:moveTo>
                <a:cubicBezTo>
                  <a:pt x="49300" y="76672"/>
                  <a:pt x="49131" y="76841"/>
                  <a:pt x="49131" y="77037"/>
                </a:cubicBezTo>
                <a:cubicBezTo>
                  <a:pt x="49131" y="77262"/>
                  <a:pt x="49300" y="77430"/>
                  <a:pt x="49524" y="77430"/>
                </a:cubicBezTo>
                <a:cubicBezTo>
                  <a:pt x="49721" y="77430"/>
                  <a:pt x="49917" y="77262"/>
                  <a:pt x="49917" y="77037"/>
                </a:cubicBezTo>
                <a:cubicBezTo>
                  <a:pt x="49917" y="76841"/>
                  <a:pt x="49721" y="76672"/>
                  <a:pt x="49524" y="76672"/>
                </a:cubicBezTo>
                <a:close/>
                <a:moveTo>
                  <a:pt x="51489" y="76672"/>
                </a:moveTo>
                <a:cubicBezTo>
                  <a:pt x="51265" y="76672"/>
                  <a:pt x="51096" y="76841"/>
                  <a:pt x="51096" y="77037"/>
                </a:cubicBezTo>
                <a:cubicBezTo>
                  <a:pt x="51096" y="77262"/>
                  <a:pt x="51265" y="77430"/>
                  <a:pt x="51489" y="77430"/>
                </a:cubicBezTo>
                <a:cubicBezTo>
                  <a:pt x="51686" y="77430"/>
                  <a:pt x="51882" y="77262"/>
                  <a:pt x="51882" y="77037"/>
                </a:cubicBezTo>
                <a:cubicBezTo>
                  <a:pt x="51882" y="76841"/>
                  <a:pt x="51686" y="76672"/>
                  <a:pt x="51489" y="76672"/>
                </a:cubicBezTo>
                <a:close/>
                <a:moveTo>
                  <a:pt x="53455" y="76672"/>
                </a:moveTo>
                <a:cubicBezTo>
                  <a:pt x="53230" y="76672"/>
                  <a:pt x="53062" y="76841"/>
                  <a:pt x="53062" y="77037"/>
                </a:cubicBezTo>
                <a:cubicBezTo>
                  <a:pt x="53062" y="77262"/>
                  <a:pt x="53230" y="77430"/>
                  <a:pt x="53455" y="77430"/>
                </a:cubicBezTo>
                <a:cubicBezTo>
                  <a:pt x="53651" y="77430"/>
                  <a:pt x="53848" y="77262"/>
                  <a:pt x="53848" y="77037"/>
                </a:cubicBezTo>
                <a:cubicBezTo>
                  <a:pt x="53848" y="76841"/>
                  <a:pt x="53651" y="76672"/>
                  <a:pt x="53455" y="76672"/>
                </a:cubicBezTo>
                <a:close/>
                <a:moveTo>
                  <a:pt x="55420" y="76672"/>
                </a:moveTo>
                <a:cubicBezTo>
                  <a:pt x="55195" y="76672"/>
                  <a:pt x="55027" y="76841"/>
                  <a:pt x="55027" y="77037"/>
                </a:cubicBezTo>
                <a:cubicBezTo>
                  <a:pt x="55027" y="77262"/>
                  <a:pt x="55195" y="77430"/>
                  <a:pt x="55420" y="77430"/>
                </a:cubicBezTo>
                <a:cubicBezTo>
                  <a:pt x="55616" y="77430"/>
                  <a:pt x="55813" y="77262"/>
                  <a:pt x="55813" y="77037"/>
                </a:cubicBezTo>
                <a:cubicBezTo>
                  <a:pt x="55813" y="76841"/>
                  <a:pt x="55616" y="76672"/>
                  <a:pt x="55420" y="76672"/>
                </a:cubicBezTo>
                <a:close/>
                <a:moveTo>
                  <a:pt x="57385" y="76672"/>
                </a:moveTo>
                <a:cubicBezTo>
                  <a:pt x="57160" y="76672"/>
                  <a:pt x="56992" y="76841"/>
                  <a:pt x="56992" y="77037"/>
                </a:cubicBezTo>
                <a:cubicBezTo>
                  <a:pt x="56992" y="77262"/>
                  <a:pt x="57160" y="77430"/>
                  <a:pt x="57385" y="77430"/>
                </a:cubicBezTo>
                <a:cubicBezTo>
                  <a:pt x="57582" y="77430"/>
                  <a:pt x="57778" y="77262"/>
                  <a:pt x="57778" y="77037"/>
                </a:cubicBezTo>
                <a:cubicBezTo>
                  <a:pt x="57778" y="76841"/>
                  <a:pt x="57582" y="76672"/>
                  <a:pt x="57385" y="76672"/>
                </a:cubicBezTo>
                <a:close/>
                <a:moveTo>
                  <a:pt x="59350" y="76672"/>
                </a:moveTo>
                <a:cubicBezTo>
                  <a:pt x="59126" y="76672"/>
                  <a:pt x="58957" y="76841"/>
                  <a:pt x="58957" y="77037"/>
                </a:cubicBezTo>
                <a:cubicBezTo>
                  <a:pt x="58957" y="77262"/>
                  <a:pt x="59126" y="77430"/>
                  <a:pt x="59350" y="77430"/>
                </a:cubicBezTo>
                <a:cubicBezTo>
                  <a:pt x="59547" y="77430"/>
                  <a:pt x="59743" y="77262"/>
                  <a:pt x="59743" y="77037"/>
                </a:cubicBezTo>
                <a:cubicBezTo>
                  <a:pt x="59743" y="76841"/>
                  <a:pt x="59547" y="76672"/>
                  <a:pt x="59350" y="76672"/>
                </a:cubicBezTo>
                <a:close/>
                <a:moveTo>
                  <a:pt x="61316" y="76672"/>
                </a:moveTo>
                <a:cubicBezTo>
                  <a:pt x="61091" y="76672"/>
                  <a:pt x="60922" y="76841"/>
                  <a:pt x="60922" y="77037"/>
                </a:cubicBezTo>
                <a:cubicBezTo>
                  <a:pt x="60922" y="77262"/>
                  <a:pt x="61091" y="77430"/>
                  <a:pt x="61316" y="77430"/>
                </a:cubicBezTo>
                <a:cubicBezTo>
                  <a:pt x="61512" y="77430"/>
                  <a:pt x="61709" y="77262"/>
                  <a:pt x="61709" y="77037"/>
                </a:cubicBezTo>
                <a:cubicBezTo>
                  <a:pt x="61709" y="76841"/>
                  <a:pt x="61512" y="76672"/>
                  <a:pt x="61316" y="76672"/>
                </a:cubicBezTo>
                <a:close/>
                <a:moveTo>
                  <a:pt x="63281" y="76672"/>
                </a:moveTo>
                <a:cubicBezTo>
                  <a:pt x="63056" y="76672"/>
                  <a:pt x="62888" y="76841"/>
                  <a:pt x="62888" y="77037"/>
                </a:cubicBezTo>
                <a:cubicBezTo>
                  <a:pt x="62888" y="77262"/>
                  <a:pt x="63056" y="77430"/>
                  <a:pt x="63281" y="77430"/>
                </a:cubicBezTo>
                <a:cubicBezTo>
                  <a:pt x="63477" y="77430"/>
                  <a:pt x="63674" y="77262"/>
                  <a:pt x="63674" y="77037"/>
                </a:cubicBezTo>
                <a:cubicBezTo>
                  <a:pt x="63674" y="76841"/>
                  <a:pt x="63477" y="76672"/>
                  <a:pt x="63281" y="76672"/>
                </a:cubicBezTo>
                <a:close/>
                <a:moveTo>
                  <a:pt x="65246" y="76672"/>
                </a:moveTo>
                <a:cubicBezTo>
                  <a:pt x="65021" y="76672"/>
                  <a:pt x="64853" y="76841"/>
                  <a:pt x="64853" y="77037"/>
                </a:cubicBezTo>
                <a:cubicBezTo>
                  <a:pt x="64853" y="77262"/>
                  <a:pt x="65021" y="77430"/>
                  <a:pt x="65246" y="77430"/>
                </a:cubicBezTo>
                <a:cubicBezTo>
                  <a:pt x="65442" y="77430"/>
                  <a:pt x="65639" y="77262"/>
                  <a:pt x="65639" y="77037"/>
                </a:cubicBezTo>
                <a:cubicBezTo>
                  <a:pt x="65639" y="76841"/>
                  <a:pt x="65442" y="76672"/>
                  <a:pt x="65246" y="76672"/>
                </a:cubicBezTo>
                <a:close/>
                <a:moveTo>
                  <a:pt x="47559" y="78638"/>
                </a:moveTo>
                <a:cubicBezTo>
                  <a:pt x="47334" y="78638"/>
                  <a:pt x="47166" y="78806"/>
                  <a:pt x="47166" y="79003"/>
                </a:cubicBezTo>
                <a:cubicBezTo>
                  <a:pt x="47166" y="79227"/>
                  <a:pt x="47334" y="79396"/>
                  <a:pt x="47559" y="79396"/>
                </a:cubicBezTo>
                <a:cubicBezTo>
                  <a:pt x="47756" y="79396"/>
                  <a:pt x="47952" y="79227"/>
                  <a:pt x="47952" y="79003"/>
                </a:cubicBezTo>
                <a:cubicBezTo>
                  <a:pt x="47952" y="78806"/>
                  <a:pt x="47756" y="78638"/>
                  <a:pt x="47559" y="78638"/>
                </a:cubicBezTo>
                <a:close/>
                <a:moveTo>
                  <a:pt x="49524" y="78638"/>
                </a:moveTo>
                <a:cubicBezTo>
                  <a:pt x="49300" y="78638"/>
                  <a:pt x="49131" y="78806"/>
                  <a:pt x="49131" y="79003"/>
                </a:cubicBezTo>
                <a:cubicBezTo>
                  <a:pt x="49131" y="79227"/>
                  <a:pt x="49300" y="79396"/>
                  <a:pt x="49524" y="79396"/>
                </a:cubicBezTo>
                <a:cubicBezTo>
                  <a:pt x="49721" y="79396"/>
                  <a:pt x="49917" y="79227"/>
                  <a:pt x="49917" y="79003"/>
                </a:cubicBezTo>
                <a:cubicBezTo>
                  <a:pt x="49917" y="78806"/>
                  <a:pt x="49721" y="78638"/>
                  <a:pt x="49524" y="78638"/>
                </a:cubicBezTo>
                <a:close/>
                <a:moveTo>
                  <a:pt x="51489" y="78638"/>
                </a:moveTo>
                <a:cubicBezTo>
                  <a:pt x="51265" y="78638"/>
                  <a:pt x="51096" y="78806"/>
                  <a:pt x="51096" y="79003"/>
                </a:cubicBezTo>
                <a:cubicBezTo>
                  <a:pt x="51096" y="79227"/>
                  <a:pt x="51265" y="79396"/>
                  <a:pt x="51489" y="79396"/>
                </a:cubicBezTo>
                <a:cubicBezTo>
                  <a:pt x="51686" y="79396"/>
                  <a:pt x="51882" y="79227"/>
                  <a:pt x="51882" y="79003"/>
                </a:cubicBezTo>
                <a:cubicBezTo>
                  <a:pt x="51882" y="78806"/>
                  <a:pt x="51686" y="78638"/>
                  <a:pt x="51489" y="78638"/>
                </a:cubicBezTo>
                <a:close/>
                <a:moveTo>
                  <a:pt x="53455" y="78638"/>
                </a:moveTo>
                <a:cubicBezTo>
                  <a:pt x="53230" y="78638"/>
                  <a:pt x="53062" y="78806"/>
                  <a:pt x="53062" y="79003"/>
                </a:cubicBezTo>
                <a:cubicBezTo>
                  <a:pt x="53062" y="79227"/>
                  <a:pt x="53230" y="79396"/>
                  <a:pt x="53455" y="79396"/>
                </a:cubicBezTo>
                <a:cubicBezTo>
                  <a:pt x="53651" y="79396"/>
                  <a:pt x="53848" y="79227"/>
                  <a:pt x="53848" y="79003"/>
                </a:cubicBezTo>
                <a:cubicBezTo>
                  <a:pt x="53848" y="78806"/>
                  <a:pt x="53651" y="78638"/>
                  <a:pt x="53455" y="78638"/>
                </a:cubicBezTo>
                <a:close/>
                <a:moveTo>
                  <a:pt x="55420" y="78638"/>
                </a:moveTo>
                <a:cubicBezTo>
                  <a:pt x="55195" y="78638"/>
                  <a:pt x="55027" y="78806"/>
                  <a:pt x="55027" y="79003"/>
                </a:cubicBezTo>
                <a:cubicBezTo>
                  <a:pt x="55027" y="79227"/>
                  <a:pt x="55195" y="79396"/>
                  <a:pt x="55420" y="79396"/>
                </a:cubicBezTo>
                <a:cubicBezTo>
                  <a:pt x="55616" y="79396"/>
                  <a:pt x="55813" y="79227"/>
                  <a:pt x="55813" y="79003"/>
                </a:cubicBezTo>
                <a:cubicBezTo>
                  <a:pt x="55813" y="78806"/>
                  <a:pt x="55616" y="78638"/>
                  <a:pt x="55420" y="78638"/>
                </a:cubicBezTo>
                <a:close/>
                <a:moveTo>
                  <a:pt x="57385" y="78638"/>
                </a:moveTo>
                <a:cubicBezTo>
                  <a:pt x="57160" y="78638"/>
                  <a:pt x="56992" y="78806"/>
                  <a:pt x="56992" y="79003"/>
                </a:cubicBezTo>
                <a:cubicBezTo>
                  <a:pt x="56992" y="79227"/>
                  <a:pt x="57160" y="79396"/>
                  <a:pt x="57385" y="79396"/>
                </a:cubicBezTo>
                <a:cubicBezTo>
                  <a:pt x="57582" y="79396"/>
                  <a:pt x="57778" y="79227"/>
                  <a:pt x="57778" y="79003"/>
                </a:cubicBezTo>
                <a:cubicBezTo>
                  <a:pt x="57778" y="78806"/>
                  <a:pt x="57582" y="78638"/>
                  <a:pt x="57385" y="78638"/>
                </a:cubicBezTo>
                <a:close/>
                <a:moveTo>
                  <a:pt x="59350" y="78638"/>
                </a:moveTo>
                <a:cubicBezTo>
                  <a:pt x="59126" y="78638"/>
                  <a:pt x="58957" y="78806"/>
                  <a:pt x="58957" y="79003"/>
                </a:cubicBezTo>
                <a:cubicBezTo>
                  <a:pt x="58957" y="79227"/>
                  <a:pt x="59126" y="79396"/>
                  <a:pt x="59350" y="79396"/>
                </a:cubicBezTo>
                <a:cubicBezTo>
                  <a:pt x="59547" y="79396"/>
                  <a:pt x="59743" y="79227"/>
                  <a:pt x="59743" y="79003"/>
                </a:cubicBezTo>
                <a:cubicBezTo>
                  <a:pt x="59743" y="78806"/>
                  <a:pt x="59547" y="78638"/>
                  <a:pt x="59350" y="78638"/>
                </a:cubicBezTo>
                <a:close/>
                <a:moveTo>
                  <a:pt x="61316" y="78638"/>
                </a:moveTo>
                <a:cubicBezTo>
                  <a:pt x="61091" y="78638"/>
                  <a:pt x="60922" y="78806"/>
                  <a:pt x="60922" y="79003"/>
                </a:cubicBezTo>
                <a:cubicBezTo>
                  <a:pt x="60922" y="79227"/>
                  <a:pt x="61091" y="79396"/>
                  <a:pt x="61316" y="79396"/>
                </a:cubicBezTo>
                <a:cubicBezTo>
                  <a:pt x="61512" y="79396"/>
                  <a:pt x="61709" y="79227"/>
                  <a:pt x="61709" y="79003"/>
                </a:cubicBezTo>
                <a:cubicBezTo>
                  <a:pt x="61709" y="78806"/>
                  <a:pt x="61512" y="78638"/>
                  <a:pt x="61316" y="78638"/>
                </a:cubicBezTo>
                <a:close/>
                <a:moveTo>
                  <a:pt x="45594" y="80603"/>
                </a:moveTo>
                <a:cubicBezTo>
                  <a:pt x="45369" y="80603"/>
                  <a:pt x="45201" y="80771"/>
                  <a:pt x="45201" y="80968"/>
                </a:cubicBezTo>
                <a:cubicBezTo>
                  <a:pt x="45201" y="81192"/>
                  <a:pt x="45369" y="81361"/>
                  <a:pt x="45594" y="81361"/>
                </a:cubicBezTo>
                <a:cubicBezTo>
                  <a:pt x="45790" y="81361"/>
                  <a:pt x="45987" y="81192"/>
                  <a:pt x="45987" y="80968"/>
                </a:cubicBezTo>
                <a:cubicBezTo>
                  <a:pt x="45987" y="80771"/>
                  <a:pt x="45790" y="80603"/>
                  <a:pt x="45594" y="80603"/>
                </a:cubicBezTo>
                <a:close/>
                <a:moveTo>
                  <a:pt x="47559" y="80603"/>
                </a:moveTo>
                <a:cubicBezTo>
                  <a:pt x="47334" y="80603"/>
                  <a:pt x="47166" y="80771"/>
                  <a:pt x="47166" y="80968"/>
                </a:cubicBezTo>
                <a:cubicBezTo>
                  <a:pt x="47166" y="81192"/>
                  <a:pt x="47334" y="81361"/>
                  <a:pt x="47559" y="81361"/>
                </a:cubicBezTo>
                <a:cubicBezTo>
                  <a:pt x="47756" y="81361"/>
                  <a:pt x="47952" y="81192"/>
                  <a:pt x="47952" y="80968"/>
                </a:cubicBezTo>
                <a:cubicBezTo>
                  <a:pt x="47952" y="80771"/>
                  <a:pt x="47756" y="80603"/>
                  <a:pt x="47559" y="80603"/>
                </a:cubicBezTo>
                <a:close/>
                <a:moveTo>
                  <a:pt x="49524" y="80603"/>
                </a:moveTo>
                <a:cubicBezTo>
                  <a:pt x="49300" y="80603"/>
                  <a:pt x="49131" y="80771"/>
                  <a:pt x="49131" y="80968"/>
                </a:cubicBezTo>
                <a:cubicBezTo>
                  <a:pt x="49131" y="81192"/>
                  <a:pt x="49300" y="81361"/>
                  <a:pt x="49524" y="81361"/>
                </a:cubicBezTo>
                <a:cubicBezTo>
                  <a:pt x="49721" y="81361"/>
                  <a:pt x="49917" y="81192"/>
                  <a:pt x="49917" y="80968"/>
                </a:cubicBezTo>
                <a:cubicBezTo>
                  <a:pt x="49917" y="80771"/>
                  <a:pt x="49721" y="80603"/>
                  <a:pt x="49524" y="80603"/>
                </a:cubicBezTo>
                <a:close/>
                <a:moveTo>
                  <a:pt x="51489" y="80603"/>
                </a:moveTo>
                <a:cubicBezTo>
                  <a:pt x="51265" y="80603"/>
                  <a:pt x="51096" y="80771"/>
                  <a:pt x="51096" y="80968"/>
                </a:cubicBezTo>
                <a:cubicBezTo>
                  <a:pt x="51096" y="81192"/>
                  <a:pt x="51265" y="81361"/>
                  <a:pt x="51489" y="81361"/>
                </a:cubicBezTo>
                <a:cubicBezTo>
                  <a:pt x="51686" y="81361"/>
                  <a:pt x="51882" y="81192"/>
                  <a:pt x="51882" y="80968"/>
                </a:cubicBezTo>
                <a:cubicBezTo>
                  <a:pt x="51882" y="80771"/>
                  <a:pt x="51686" y="80603"/>
                  <a:pt x="51489" y="80603"/>
                </a:cubicBezTo>
                <a:close/>
                <a:moveTo>
                  <a:pt x="53455" y="80603"/>
                </a:moveTo>
                <a:cubicBezTo>
                  <a:pt x="53230" y="80603"/>
                  <a:pt x="53062" y="80771"/>
                  <a:pt x="53062" y="80968"/>
                </a:cubicBezTo>
                <a:cubicBezTo>
                  <a:pt x="53062" y="81192"/>
                  <a:pt x="53230" y="81361"/>
                  <a:pt x="53455" y="81361"/>
                </a:cubicBezTo>
                <a:cubicBezTo>
                  <a:pt x="53651" y="81361"/>
                  <a:pt x="53848" y="81192"/>
                  <a:pt x="53848" y="80968"/>
                </a:cubicBezTo>
                <a:cubicBezTo>
                  <a:pt x="53848" y="80771"/>
                  <a:pt x="53651" y="80603"/>
                  <a:pt x="53455" y="80603"/>
                </a:cubicBezTo>
                <a:close/>
                <a:moveTo>
                  <a:pt x="55420" y="80603"/>
                </a:moveTo>
                <a:cubicBezTo>
                  <a:pt x="55195" y="80603"/>
                  <a:pt x="55027" y="80771"/>
                  <a:pt x="55027" y="80968"/>
                </a:cubicBezTo>
                <a:cubicBezTo>
                  <a:pt x="55027" y="81192"/>
                  <a:pt x="55195" y="81361"/>
                  <a:pt x="55420" y="81361"/>
                </a:cubicBezTo>
                <a:cubicBezTo>
                  <a:pt x="55616" y="81361"/>
                  <a:pt x="55813" y="81192"/>
                  <a:pt x="55813" y="80968"/>
                </a:cubicBezTo>
                <a:cubicBezTo>
                  <a:pt x="55813" y="80771"/>
                  <a:pt x="55616" y="80603"/>
                  <a:pt x="55420" y="80603"/>
                </a:cubicBezTo>
                <a:close/>
                <a:moveTo>
                  <a:pt x="57385" y="80603"/>
                </a:moveTo>
                <a:cubicBezTo>
                  <a:pt x="57160" y="80603"/>
                  <a:pt x="56992" y="80771"/>
                  <a:pt x="56992" y="80968"/>
                </a:cubicBezTo>
                <a:cubicBezTo>
                  <a:pt x="56992" y="81192"/>
                  <a:pt x="57160" y="81361"/>
                  <a:pt x="57385" y="81361"/>
                </a:cubicBezTo>
                <a:cubicBezTo>
                  <a:pt x="57582" y="81361"/>
                  <a:pt x="57778" y="81192"/>
                  <a:pt x="57778" y="80968"/>
                </a:cubicBezTo>
                <a:cubicBezTo>
                  <a:pt x="57778" y="80771"/>
                  <a:pt x="57582" y="80603"/>
                  <a:pt x="57385" y="80603"/>
                </a:cubicBezTo>
                <a:close/>
                <a:moveTo>
                  <a:pt x="59350" y="80603"/>
                </a:moveTo>
                <a:cubicBezTo>
                  <a:pt x="59126" y="80603"/>
                  <a:pt x="58957" y="80771"/>
                  <a:pt x="58957" y="80968"/>
                </a:cubicBezTo>
                <a:cubicBezTo>
                  <a:pt x="58957" y="81192"/>
                  <a:pt x="59126" y="81361"/>
                  <a:pt x="59350" y="81361"/>
                </a:cubicBezTo>
                <a:cubicBezTo>
                  <a:pt x="59547" y="81361"/>
                  <a:pt x="59743" y="81192"/>
                  <a:pt x="59743" y="80968"/>
                </a:cubicBezTo>
                <a:cubicBezTo>
                  <a:pt x="59743" y="80771"/>
                  <a:pt x="59547" y="80603"/>
                  <a:pt x="59350" y="80603"/>
                </a:cubicBezTo>
                <a:close/>
                <a:moveTo>
                  <a:pt x="61316" y="80603"/>
                </a:moveTo>
                <a:cubicBezTo>
                  <a:pt x="61091" y="80603"/>
                  <a:pt x="60922" y="80771"/>
                  <a:pt x="60922" y="80968"/>
                </a:cubicBezTo>
                <a:cubicBezTo>
                  <a:pt x="60922" y="81192"/>
                  <a:pt x="61091" y="81361"/>
                  <a:pt x="61316" y="81361"/>
                </a:cubicBezTo>
                <a:cubicBezTo>
                  <a:pt x="61512" y="81361"/>
                  <a:pt x="61709" y="81192"/>
                  <a:pt x="61709" y="80968"/>
                </a:cubicBezTo>
                <a:cubicBezTo>
                  <a:pt x="61709" y="80771"/>
                  <a:pt x="61512" y="80603"/>
                  <a:pt x="61316" y="80603"/>
                </a:cubicBezTo>
                <a:close/>
                <a:moveTo>
                  <a:pt x="45594" y="82568"/>
                </a:moveTo>
                <a:cubicBezTo>
                  <a:pt x="45369" y="82568"/>
                  <a:pt x="45201" y="82737"/>
                  <a:pt x="45201" y="82933"/>
                </a:cubicBezTo>
                <a:cubicBezTo>
                  <a:pt x="45201" y="83158"/>
                  <a:pt x="45369" y="83326"/>
                  <a:pt x="45594" y="83326"/>
                </a:cubicBezTo>
                <a:cubicBezTo>
                  <a:pt x="45790" y="83326"/>
                  <a:pt x="45987" y="83158"/>
                  <a:pt x="45987" y="82933"/>
                </a:cubicBezTo>
                <a:cubicBezTo>
                  <a:pt x="45987" y="82737"/>
                  <a:pt x="45790" y="82568"/>
                  <a:pt x="45594" y="82568"/>
                </a:cubicBezTo>
                <a:close/>
                <a:moveTo>
                  <a:pt x="47559" y="82568"/>
                </a:moveTo>
                <a:cubicBezTo>
                  <a:pt x="47334" y="82568"/>
                  <a:pt x="47166" y="82737"/>
                  <a:pt x="47166" y="82933"/>
                </a:cubicBezTo>
                <a:cubicBezTo>
                  <a:pt x="47166" y="83158"/>
                  <a:pt x="47334" y="83326"/>
                  <a:pt x="47559" y="83326"/>
                </a:cubicBezTo>
                <a:cubicBezTo>
                  <a:pt x="47756" y="83326"/>
                  <a:pt x="47952" y="83158"/>
                  <a:pt x="47952" y="82933"/>
                </a:cubicBezTo>
                <a:cubicBezTo>
                  <a:pt x="47952" y="82737"/>
                  <a:pt x="47756" y="82568"/>
                  <a:pt x="47559" y="82568"/>
                </a:cubicBezTo>
                <a:close/>
                <a:moveTo>
                  <a:pt x="49524" y="82568"/>
                </a:moveTo>
                <a:cubicBezTo>
                  <a:pt x="49300" y="82568"/>
                  <a:pt x="49131" y="82737"/>
                  <a:pt x="49131" y="82933"/>
                </a:cubicBezTo>
                <a:cubicBezTo>
                  <a:pt x="49131" y="83158"/>
                  <a:pt x="49300" y="83326"/>
                  <a:pt x="49524" y="83326"/>
                </a:cubicBezTo>
                <a:cubicBezTo>
                  <a:pt x="49721" y="83326"/>
                  <a:pt x="49917" y="83158"/>
                  <a:pt x="49917" y="82933"/>
                </a:cubicBezTo>
                <a:cubicBezTo>
                  <a:pt x="49917" y="82737"/>
                  <a:pt x="49721" y="82568"/>
                  <a:pt x="49524" y="82568"/>
                </a:cubicBezTo>
                <a:close/>
                <a:moveTo>
                  <a:pt x="51489" y="82568"/>
                </a:moveTo>
                <a:cubicBezTo>
                  <a:pt x="51265" y="82568"/>
                  <a:pt x="51096" y="82737"/>
                  <a:pt x="51096" y="82933"/>
                </a:cubicBezTo>
                <a:cubicBezTo>
                  <a:pt x="51096" y="83158"/>
                  <a:pt x="51265" y="83326"/>
                  <a:pt x="51489" y="83326"/>
                </a:cubicBezTo>
                <a:cubicBezTo>
                  <a:pt x="51686" y="83326"/>
                  <a:pt x="51882" y="83158"/>
                  <a:pt x="51882" y="82933"/>
                </a:cubicBezTo>
                <a:cubicBezTo>
                  <a:pt x="51882" y="82737"/>
                  <a:pt x="51686" y="82568"/>
                  <a:pt x="51489" y="82568"/>
                </a:cubicBezTo>
                <a:close/>
                <a:moveTo>
                  <a:pt x="53455" y="82568"/>
                </a:moveTo>
                <a:cubicBezTo>
                  <a:pt x="53230" y="82568"/>
                  <a:pt x="53062" y="82737"/>
                  <a:pt x="53062" y="82933"/>
                </a:cubicBezTo>
                <a:cubicBezTo>
                  <a:pt x="53062" y="83158"/>
                  <a:pt x="53230" y="83326"/>
                  <a:pt x="53455" y="83326"/>
                </a:cubicBezTo>
                <a:cubicBezTo>
                  <a:pt x="53651" y="83326"/>
                  <a:pt x="53848" y="83158"/>
                  <a:pt x="53848" y="82933"/>
                </a:cubicBezTo>
                <a:cubicBezTo>
                  <a:pt x="53848" y="82737"/>
                  <a:pt x="53651" y="82568"/>
                  <a:pt x="53455" y="82568"/>
                </a:cubicBezTo>
                <a:close/>
                <a:moveTo>
                  <a:pt x="55420" y="82568"/>
                </a:moveTo>
                <a:cubicBezTo>
                  <a:pt x="55195" y="82568"/>
                  <a:pt x="55027" y="82737"/>
                  <a:pt x="55027" y="82933"/>
                </a:cubicBezTo>
                <a:cubicBezTo>
                  <a:pt x="55027" y="83158"/>
                  <a:pt x="55195" y="83326"/>
                  <a:pt x="55420" y="83326"/>
                </a:cubicBezTo>
                <a:cubicBezTo>
                  <a:pt x="55616" y="83326"/>
                  <a:pt x="55813" y="83158"/>
                  <a:pt x="55813" y="82933"/>
                </a:cubicBezTo>
                <a:cubicBezTo>
                  <a:pt x="55813" y="82737"/>
                  <a:pt x="55616" y="82568"/>
                  <a:pt x="55420" y="82568"/>
                </a:cubicBezTo>
                <a:close/>
                <a:moveTo>
                  <a:pt x="57385" y="82568"/>
                </a:moveTo>
                <a:cubicBezTo>
                  <a:pt x="57160" y="82568"/>
                  <a:pt x="56992" y="82737"/>
                  <a:pt x="56992" y="82933"/>
                </a:cubicBezTo>
                <a:cubicBezTo>
                  <a:pt x="56992" y="83158"/>
                  <a:pt x="57160" y="83326"/>
                  <a:pt x="57385" y="83326"/>
                </a:cubicBezTo>
                <a:cubicBezTo>
                  <a:pt x="57582" y="83326"/>
                  <a:pt x="57778" y="83158"/>
                  <a:pt x="57778" y="82933"/>
                </a:cubicBezTo>
                <a:cubicBezTo>
                  <a:pt x="57778" y="82737"/>
                  <a:pt x="57582" y="82568"/>
                  <a:pt x="57385" y="82568"/>
                </a:cubicBezTo>
                <a:close/>
                <a:moveTo>
                  <a:pt x="59350" y="82568"/>
                </a:moveTo>
                <a:cubicBezTo>
                  <a:pt x="59126" y="82568"/>
                  <a:pt x="58957" y="82737"/>
                  <a:pt x="58957" y="82933"/>
                </a:cubicBezTo>
                <a:cubicBezTo>
                  <a:pt x="58957" y="83158"/>
                  <a:pt x="59126" y="83326"/>
                  <a:pt x="59350" y="83326"/>
                </a:cubicBezTo>
                <a:cubicBezTo>
                  <a:pt x="59547" y="83326"/>
                  <a:pt x="59743" y="83158"/>
                  <a:pt x="59743" y="82933"/>
                </a:cubicBezTo>
                <a:cubicBezTo>
                  <a:pt x="59743" y="82737"/>
                  <a:pt x="59547" y="82568"/>
                  <a:pt x="59350" y="82568"/>
                </a:cubicBezTo>
                <a:close/>
                <a:moveTo>
                  <a:pt x="61316" y="82568"/>
                </a:moveTo>
                <a:cubicBezTo>
                  <a:pt x="61091" y="82568"/>
                  <a:pt x="60922" y="82737"/>
                  <a:pt x="60922" y="82933"/>
                </a:cubicBezTo>
                <a:cubicBezTo>
                  <a:pt x="60922" y="83158"/>
                  <a:pt x="61091" y="83326"/>
                  <a:pt x="61316" y="83326"/>
                </a:cubicBezTo>
                <a:cubicBezTo>
                  <a:pt x="61512" y="83326"/>
                  <a:pt x="61709" y="83158"/>
                  <a:pt x="61709" y="82933"/>
                </a:cubicBezTo>
                <a:cubicBezTo>
                  <a:pt x="61709" y="82737"/>
                  <a:pt x="61512" y="82568"/>
                  <a:pt x="61316" y="82568"/>
                </a:cubicBezTo>
                <a:close/>
                <a:moveTo>
                  <a:pt x="45594" y="84533"/>
                </a:moveTo>
                <a:cubicBezTo>
                  <a:pt x="45369" y="84533"/>
                  <a:pt x="45201" y="84702"/>
                  <a:pt x="45201" y="84898"/>
                </a:cubicBezTo>
                <a:cubicBezTo>
                  <a:pt x="45201" y="85123"/>
                  <a:pt x="45369" y="85291"/>
                  <a:pt x="45594" y="85291"/>
                </a:cubicBezTo>
                <a:cubicBezTo>
                  <a:pt x="45790" y="85291"/>
                  <a:pt x="45987" y="85123"/>
                  <a:pt x="45987" y="84898"/>
                </a:cubicBezTo>
                <a:cubicBezTo>
                  <a:pt x="45987" y="84702"/>
                  <a:pt x="45790" y="84533"/>
                  <a:pt x="45594" y="84533"/>
                </a:cubicBezTo>
                <a:close/>
                <a:moveTo>
                  <a:pt x="47559" y="84533"/>
                </a:moveTo>
                <a:cubicBezTo>
                  <a:pt x="47334" y="84533"/>
                  <a:pt x="47166" y="84702"/>
                  <a:pt x="47166" y="84898"/>
                </a:cubicBezTo>
                <a:cubicBezTo>
                  <a:pt x="47166" y="85123"/>
                  <a:pt x="47334" y="85291"/>
                  <a:pt x="47559" y="85291"/>
                </a:cubicBezTo>
                <a:cubicBezTo>
                  <a:pt x="47756" y="85291"/>
                  <a:pt x="47952" y="85123"/>
                  <a:pt x="47952" y="84898"/>
                </a:cubicBezTo>
                <a:cubicBezTo>
                  <a:pt x="47952" y="84702"/>
                  <a:pt x="47756" y="84533"/>
                  <a:pt x="47559" y="84533"/>
                </a:cubicBezTo>
                <a:close/>
                <a:moveTo>
                  <a:pt x="49524" y="84533"/>
                </a:moveTo>
                <a:cubicBezTo>
                  <a:pt x="49300" y="84533"/>
                  <a:pt x="49131" y="84702"/>
                  <a:pt x="49131" y="84898"/>
                </a:cubicBezTo>
                <a:cubicBezTo>
                  <a:pt x="49131" y="85123"/>
                  <a:pt x="49300" y="85291"/>
                  <a:pt x="49524" y="85291"/>
                </a:cubicBezTo>
                <a:cubicBezTo>
                  <a:pt x="49721" y="85291"/>
                  <a:pt x="49917" y="85123"/>
                  <a:pt x="49917" y="84898"/>
                </a:cubicBezTo>
                <a:cubicBezTo>
                  <a:pt x="49917" y="84702"/>
                  <a:pt x="49721" y="84533"/>
                  <a:pt x="49524" y="84533"/>
                </a:cubicBezTo>
                <a:close/>
                <a:moveTo>
                  <a:pt x="51489" y="84533"/>
                </a:moveTo>
                <a:cubicBezTo>
                  <a:pt x="51265" y="84533"/>
                  <a:pt x="51096" y="84702"/>
                  <a:pt x="51096" y="84898"/>
                </a:cubicBezTo>
                <a:cubicBezTo>
                  <a:pt x="51096" y="85123"/>
                  <a:pt x="51265" y="85291"/>
                  <a:pt x="51489" y="85291"/>
                </a:cubicBezTo>
                <a:cubicBezTo>
                  <a:pt x="51686" y="85291"/>
                  <a:pt x="51882" y="85123"/>
                  <a:pt x="51882" y="84898"/>
                </a:cubicBezTo>
                <a:cubicBezTo>
                  <a:pt x="51882" y="84702"/>
                  <a:pt x="51686" y="84533"/>
                  <a:pt x="51489" y="84533"/>
                </a:cubicBezTo>
                <a:close/>
                <a:moveTo>
                  <a:pt x="53455" y="84533"/>
                </a:moveTo>
                <a:cubicBezTo>
                  <a:pt x="53230" y="84533"/>
                  <a:pt x="53062" y="84702"/>
                  <a:pt x="53062" y="84898"/>
                </a:cubicBezTo>
                <a:cubicBezTo>
                  <a:pt x="53062" y="85123"/>
                  <a:pt x="53230" y="85291"/>
                  <a:pt x="53455" y="85291"/>
                </a:cubicBezTo>
                <a:cubicBezTo>
                  <a:pt x="53651" y="85291"/>
                  <a:pt x="53848" y="85123"/>
                  <a:pt x="53848" y="84898"/>
                </a:cubicBezTo>
                <a:cubicBezTo>
                  <a:pt x="53848" y="84702"/>
                  <a:pt x="53651" y="84533"/>
                  <a:pt x="53455" y="84533"/>
                </a:cubicBezTo>
                <a:close/>
                <a:moveTo>
                  <a:pt x="55420" y="84533"/>
                </a:moveTo>
                <a:cubicBezTo>
                  <a:pt x="55195" y="84533"/>
                  <a:pt x="55027" y="84702"/>
                  <a:pt x="55027" y="84898"/>
                </a:cubicBezTo>
                <a:cubicBezTo>
                  <a:pt x="55027" y="85123"/>
                  <a:pt x="55195" y="85291"/>
                  <a:pt x="55420" y="85291"/>
                </a:cubicBezTo>
                <a:cubicBezTo>
                  <a:pt x="55616" y="85291"/>
                  <a:pt x="55813" y="85123"/>
                  <a:pt x="55813" y="84898"/>
                </a:cubicBezTo>
                <a:cubicBezTo>
                  <a:pt x="55813" y="84702"/>
                  <a:pt x="55616" y="84533"/>
                  <a:pt x="55420" y="84533"/>
                </a:cubicBezTo>
                <a:close/>
                <a:moveTo>
                  <a:pt x="57385" y="84533"/>
                </a:moveTo>
                <a:cubicBezTo>
                  <a:pt x="57160" y="84533"/>
                  <a:pt x="56992" y="84702"/>
                  <a:pt x="56992" y="84898"/>
                </a:cubicBezTo>
                <a:cubicBezTo>
                  <a:pt x="56992" y="85123"/>
                  <a:pt x="57160" y="85291"/>
                  <a:pt x="57385" y="85291"/>
                </a:cubicBezTo>
                <a:cubicBezTo>
                  <a:pt x="57582" y="85291"/>
                  <a:pt x="57778" y="85123"/>
                  <a:pt x="57778" y="84898"/>
                </a:cubicBezTo>
                <a:cubicBezTo>
                  <a:pt x="57778" y="84702"/>
                  <a:pt x="57582" y="84533"/>
                  <a:pt x="57385" y="84533"/>
                </a:cubicBezTo>
                <a:close/>
                <a:moveTo>
                  <a:pt x="59350" y="84533"/>
                </a:moveTo>
                <a:cubicBezTo>
                  <a:pt x="59126" y="84533"/>
                  <a:pt x="58957" y="84702"/>
                  <a:pt x="58957" y="84898"/>
                </a:cubicBezTo>
                <a:cubicBezTo>
                  <a:pt x="58957" y="85123"/>
                  <a:pt x="59126" y="85291"/>
                  <a:pt x="59350" y="85291"/>
                </a:cubicBezTo>
                <a:cubicBezTo>
                  <a:pt x="59547" y="85291"/>
                  <a:pt x="59743" y="85123"/>
                  <a:pt x="59743" y="84898"/>
                </a:cubicBezTo>
                <a:cubicBezTo>
                  <a:pt x="59743" y="84702"/>
                  <a:pt x="59547" y="84533"/>
                  <a:pt x="59350" y="84533"/>
                </a:cubicBezTo>
                <a:close/>
                <a:moveTo>
                  <a:pt x="43629" y="86499"/>
                </a:moveTo>
                <a:cubicBezTo>
                  <a:pt x="43404" y="86499"/>
                  <a:pt x="43235" y="86667"/>
                  <a:pt x="43235" y="86864"/>
                </a:cubicBezTo>
                <a:cubicBezTo>
                  <a:pt x="43235" y="87088"/>
                  <a:pt x="43404" y="87257"/>
                  <a:pt x="43629" y="87257"/>
                </a:cubicBezTo>
                <a:cubicBezTo>
                  <a:pt x="43825" y="87257"/>
                  <a:pt x="44022" y="87088"/>
                  <a:pt x="44022" y="86864"/>
                </a:cubicBezTo>
                <a:cubicBezTo>
                  <a:pt x="44022" y="86667"/>
                  <a:pt x="43825" y="86499"/>
                  <a:pt x="43629" y="86499"/>
                </a:cubicBezTo>
                <a:close/>
                <a:moveTo>
                  <a:pt x="45594" y="86499"/>
                </a:moveTo>
                <a:cubicBezTo>
                  <a:pt x="45369" y="86499"/>
                  <a:pt x="45201" y="86667"/>
                  <a:pt x="45201" y="86864"/>
                </a:cubicBezTo>
                <a:cubicBezTo>
                  <a:pt x="45201" y="87088"/>
                  <a:pt x="45369" y="87257"/>
                  <a:pt x="45594" y="87257"/>
                </a:cubicBezTo>
                <a:cubicBezTo>
                  <a:pt x="45790" y="87257"/>
                  <a:pt x="45987" y="87088"/>
                  <a:pt x="45987" y="86864"/>
                </a:cubicBezTo>
                <a:cubicBezTo>
                  <a:pt x="45987" y="86667"/>
                  <a:pt x="45790" y="86499"/>
                  <a:pt x="45594" y="86499"/>
                </a:cubicBezTo>
                <a:close/>
                <a:moveTo>
                  <a:pt x="47559" y="86499"/>
                </a:moveTo>
                <a:cubicBezTo>
                  <a:pt x="47334" y="86499"/>
                  <a:pt x="47166" y="86667"/>
                  <a:pt x="47166" y="86864"/>
                </a:cubicBezTo>
                <a:cubicBezTo>
                  <a:pt x="47166" y="87088"/>
                  <a:pt x="47334" y="87257"/>
                  <a:pt x="47559" y="87257"/>
                </a:cubicBezTo>
                <a:cubicBezTo>
                  <a:pt x="47756" y="87257"/>
                  <a:pt x="47952" y="87088"/>
                  <a:pt x="47952" y="86864"/>
                </a:cubicBezTo>
                <a:cubicBezTo>
                  <a:pt x="47952" y="86667"/>
                  <a:pt x="47756" y="86499"/>
                  <a:pt x="47559" y="86499"/>
                </a:cubicBezTo>
                <a:close/>
                <a:moveTo>
                  <a:pt x="49524" y="86499"/>
                </a:moveTo>
                <a:cubicBezTo>
                  <a:pt x="49300" y="86499"/>
                  <a:pt x="49131" y="86667"/>
                  <a:pt x="49131" y="86864"/>
                </a:cubicBezTo>
                <a:cubicBezTo>
                  <a:pt x="49131" y="87088"/>
                  <a:pt x="49300" y="87257"/>
                  <a:pt x="49524" y="87257"/>
                </a:cubicBezTo>
                <a:cubicBezTo>
                  <a:pt x="49721" y="87257"/>
                  <a:pt x="49917" y="87088"/>
                  <a:pt x="49917" y="86864"/>
                </a:cubicBezTo>
                <a:cubicBezTo>
                  <a:pt x="49917" y="86667"/>
                  <a:pt x="49721" y="86499"/>
                  <a:pt x="49524" y="86499"/>
                </a:cubicBezTo>
                <a:close/>
                <a:moveTo>
                  <a:pt x="51489" y="86499"/>
                </a:moveTo>
                <a:cubicBezTo>
                  <a:pt x="51265" y="86499"/>
                  <a:pt x="51096" y="86667"/>
                  <a:pt x="51096" y="86864"/>
                </a:cubicBezTo>
                <a:cubicBezTo>
                  <a:pt x="51096" y="87088"/>
                  <a:pt x="51265" y="87257"/>
                  <a:pt x="51489" y="87257"/>
                </a:cubicBezTo>
                <a:cubicBezTo>
                  <a:pt x="51686" y="87257"/>
                  <a:pt x="51882" y="87088"/>
                  <a:pt x="51882" y="86864"/>
                </a:cubicBezTo>
                <a:cubicBezTo>
                  <a:pt x="51882" y="86667"/>
                  <a:pt x="51686" y="86499"/>
                  <a:pt x="51489" y="86499"/>
                </a:cubicBezTo>
                <a:close/>
                <a:moveTo>
                  <a:pt x="53455" y="86499"/>
                </a:moveTo>
                <a:cubicBezTo>
                  <a:pt x="53230" y="86499"/>
                  <a:pt x="53062" y="86667"/>
                  <a:pt x="53062" y="86864"/>
                </a:cubicBezTo>
                <a:cubicBezTo>
                  <a:pt x="53062" y="87088"/>
                  <a:pt x="53230" y="87257"/>
                  <a:pt x="53455" y="87257"/>
                </a:cubicBezTo>
                <a:cubicBezTo>
                  <a:pt x="53651" y="87257"/>
                  <a:pt x="53848" y="87088"/>
                  <a:pt x="53848" y="86864"/>
                </a:cubicBezTo>
                <a:cubicBezTo>
                  <a:pt x="53848" y="86667"/>
                  <a:pt x="53651" y="86499"/>
                  <a:pt x="53455" y="86499"/>
                </a:cubicBezTo>
                <a:close/>
                <a:moveTo>
                  <a:pt x="55420" y="86499"/>
                </a:moveTo>
                <a:cubicBezTo>
                  <a:pt x="55195" y="86499"/>
                  <a:pt x="55027" y="86667"/>
                  <a:pt x="55027" y="86864"/>
                </a:cubicBezTo>
                <a:cubicBezTo>
                  <a:pt x="55027" y="87088"/>
                  <a:pt x="55195" y="87257"/>
                  <a:pt x="55420" y="87257"/>
                </a:cubicBezTo>
                <a:cubicBezTo>
                  <a:pt x="55616" y="87257"/>
                  <a:pt x="55813" y="87088"/>
                  <a:pt x="55813" y="86864"/>
                </a:cubicBezTo>
                <a:cubicBezTo>
                  <a:pt x="55813" y="86667"/>
                  <a:pt x="55616" y="86499"/>
                  <a:pt x="55420" y="86499"/>
                </a:cubicBezTo>
                <a:close/>
                <a:moveTo>
                  <a:pt x="57385" y="86499"/>
                </a:moveTo>
                <a:cubicBezTo>
                  <a:pt x="57160" y="86499"/>
                  <a:pt x="56992" y="86667"/>
                  <a:pt x="56992" y="86864"/>
                </a:cubicBezTo>
                <a:cubicBezTo>
                  <a:pt x="56992" y="87088"/>
                  <a:pt x="57160" y="87257"/>
                  <a:pt x="57385" y="87257"/>
                </a:cubicBezTo>
                <a:cubicBezTo>
                  <a:pt x="57582" y="87257"/>
                  <a:pt x="57778" y="87088"/>
                  <a:pt x="57778" y="86864"/>
                </a:cubicBezTo>
                <a:cubicBezTo>
                  <a:pt x="57778" y="86667"/>
                  <a:pt x="57582" y="86499"/>
                  <a:pt x="57385" y="86499"/>
                </a:cubicBezTo>
                <a:close/>
                <a:moveTo>
                  <a:pt x="59350" y="86499"/>
                </a:moveTo>
                <a:cubicBezTo>
                  <a:pt x="59126" y="86499"/>
                  <a:pt x="58957" y="86667"/>
                  <a:pt x="58957" y="86864"/>
                </a:cubicBezTo>
                <a:cubicBezTo>
                  <a:pt x="58957" y="87088"/>
                  <a:pt x="59126" y="87257"/>
                  <a:pt x="59350" y="87257"/>
                </a:cubicBezTo>
                <a:cubicBezTo>
                  <a:pt x="59547" y="87257"/>
                  <a:pt x="59743" y="87088"/>
                  <a:pt x="59743" y="86864"/>
                </a:cubicBezTo>
                <a:cubicBezTo>
                  <a:pt x="59743" y="86667"/>
                  <a:pt x="59547" y="86499"/>
                  <a:pt x="59350" y="86499"/>
                </a:cubicBezTo>
                <a:close/>
                <a:moveTo>
                  <a:pt x="43629" y="88464"/>
                </a:moveTo>
                <a:cubicBezTo>
                  <a:pt x="43404" y="88464"/>
                  <a:pt x="43235" y="88632"/>
                  <a:pt x="43235" y="88829"/>
                </a:cubicBezTo>
                <a:cubicBezTo>
                  <a:pt x="43235" y="89053"/>
                  <a:pt x="43404" y="89222"/>
                  <a:pt x="43629" y="89222"/>
                </a:cubicBezTo>
                <a:cubicBezTo>
                  <a:pt x="43825" y="89222"/>
                  <a:pt x="44022" y="89053"/>
                  <a:pt x="44022" y="88829"/>
                </a:cubicBezTo>
                <a:cubicBezTo>
                  <a:pt x="44022" y="88632"/>
                  <a:pt x="43825" y="88464"/>
                  <a:pt x="43629" y="88464"/>
                </a:cubicBezTo>
                <a:close/>
                <a:moveTo>
                  <a:pt x="45594" y="88464"/>
                </a:moveTo>
                <a:cubicBezTo>
                  <a:pt x="45369" y="88464"/>
                  <a:pt x="45201" y="88632"/>
                  <a:pt x="45201" y="88829"/>
                </a:cubicBezTo>
                <a:cubicBezTo>
                  <a:pt x="45201" y="89053"/>
                  <a:pt x="45369" y="89222"/>
                  <a:pt x="45594" y="89222"/>
                </a:cubicBezTo>
                <a:cubicBezTo>
                  <a:pt x="45790" y="89222"/>
                  <a:pt x="45987" y="89053"/>
                  <a:pt x="45987" y="88829"/>
                </a:cubicBezTo>
                <a:cubicBezTo>
                  <a:pt x="45987" y="88632"/>
                  <a:pt x="45790" y="88464"/>
                  <a:pt x="45594" y="88464"/>
                </a:cubicBezTo>
                <a:close/>
                <a:moveTo>
                  <a:pt x="47559" y="88464"/>
                </a:moveTo>
                <a:cubicBezTo>
                  <a:pt x="47334" y="88464"/>
                  <a:pt x="47166" y="88632"/>
                  <a:pt x="47166" y="88829"/>
                </a:cubicBezTo>
                <a:cubicBezTo>
                  <a:pt x="47166" y="89053"/>
                  <a:pt x="47334" y="89222"/>
                  <a:pt x="47559" y="89222"/>
                </a:cubicBezTo>
                <a:cubicBezTo>
                  <a:pt x="47756" y="89222"/>
                  <a:pt x="47952" y="89053"/>
                  <a:pt x="47952" y="88829"/>
                </a:cubicBezTo>
                <a:cubicBezTo>
                  <a:pt x="47952" y="88632"/>
                  <a:pt x="47756" y="88464"/>
                  <a:pt x="47559" y="88464"/>
                </a:cubicBezTo>
                <a:close/>
                <a:moveTo>
                  <a:pt x="49524" y="88464"/>
                </a:moveTo>
                <a:cubicBezTo>
                  <a:pt x="49300" y="88464"/>
                  <a:pt x="49131" y="88632"/>
                  <a:pt x="49131" y="88829"/>
                </a:cubicBezTo>
                <a:cubicBezTo>
                  <a:pt x="49131" y="89053"/>
                  <a:pt x="49300" y="89222"/>
                  <a:pt x="49524" y="89222"/>
                </a:cubicBezTo>
                <a:cubicBezTo>
                  <a:pt x="49721" y="89222"/>
                  <a:pt x="49917" y="89053"/>
                  <a:pt x="49917" y="88829"/>
                </a:cubicBezTo>
                <a:cubicBezTo>
                  <a:pt x="49917" y="88632"/>
                  <a:pt x="49721" y="88464"/>
                  <a:pt x="49524" y="88464"/>
                </a:cubicBezTo>
                <a:close/>
                <a:moveTo>
                  <a:pt x="51489" y="88464"/>
                </a:moveTo>
                <a:cubicBezTo>
                  <a:pt x="51265" y="88464"/>
                  <a:pt x="51096" y="88632"/>
                  <a:pt x="51096" y="88829"/>
                </a:cubicBezTo>
                <a:cubicBezTo>
                  <a:pt x="51096" y="89053"/>
                  <a:pt x="51265" y="89222"/>
                  <a:pt x="51489" y="89222"/>
                </a:cubicBezTo>
                <a:cubicBezTo>
                  <a:pt x="51686" y="89222"/>
                  <a:pt x="51882" y="89053"/>
                  <a:pt x="51882" y="88829"/>
                </a:cubicBezTo>
                <a:cubicBezTo>
                  <a:pt x="51882" y="88632"/>
                  <a:pt x="51686" y="88464"/>
                  <a:pt x="51489" y="88464"/>
                </a:cubicBezTo>
                <a:close/>
                <a:moveTo>
                  <a:pt x="53455" y="88464"/>
                </a:moveTo>
                <a:cubicBezTo>
                  <a:pt x="53230" y="88464"/>
                  <a:pt x="53062" y="88632"/>
                  <a:pt x="53062" y="88829"/>
                </a:cubicBezTo>
                <a:cubicBezTo>
                  <a:pt x="53062" y="89053"/>
                  <a:pt x="53230" y="89222"/>
                  <a:pt x="53455" y="89222"/>
                </a:cubicBezTo>
                <a:cubicBezTo>
                  <a:pt x="53651" y="89222"/>
                  <a:pt x="53848" y="89053"/>
                  <a:pt x="53848" y="88829"/>
                </a:cubicBezTo>
                <a:cubicBezTo>
                  <a:pt x="53848" y="88632"/>
                  <a:pt x="53651" y="88464"/>
                  <a:pt x="53455" y="88464"/>
                </a:cubicBezTo>
                <a:close/>
                <a:moveTo>
                  <a:pt x="55420" y="88464"/>
                </a:moveTo>
                <a:cubicBezTo>
                  <a:pt x="55195" y="88464"/>
                  <a:pt x="55027" y="88632"/>
                  <a:pt x="55027" y="88829"/>
                </a:cubicBezTo>
                <a:cubicBezTo>
                  <a:pt x="55027" y="89053"/>
                  <a:pt x="55195" y="89222"/>
                  <a:pt x="55420" y="89222"/>
                </a:cubicBezTo>
                <a:cubicBezTo>
                  <a:pt x="55616" y="89222"/>
                  <a:pt x="55813" y="89053"/>
                  <a:pt x="55813" y="88829"/>
                </a:cubicBezTo>
                <a:cubicBezTo>
                  <a:pt x="55813" y="88632"/>
                  <a:pt x="55616" y="88464"/>
                  <a:pt x="55420" y="88464"/>
                </a:cubicBezTo>
                <a:close/>
                <a:moveTo>
                  <a:pt x="57385" y="88464"/>
                </a:moveTo>
                <a:cubicBezTo>
                  <a:pt x="57160" y="88464"/>
                  <a:pt x="56992" y="88632"/>
                  <a:pt x="56992" y="88829"/>
                </a:cubicBezTo>
                <a:cubicBezTo>
                  <a:pt x="56992" y="89053"/>
                  <a:pt x="57160" y="89222"/>
                  <a:pt x="57385" y="89222"/>
                </a:cubicBezTo>
                <a:cubicBezTo>
                  <a:pt x="57582" y="89222"/>
                  <a:pt x="57778" y="89053"/>
                  <a:pt x="57778" y="88829"/>
                </a:cubicBezTo>
                <a:cubicBezTo>
                  <a:pt x="57778" y="88632"/>
                  <a:pt x="57582" y="88464"/>
                  <a:pt x="57385" y="88464"/>
                </a:cubicBezTo>
                <a:close/>
                <a:moveTo>
                  <a:pt x="59350" y="88464"/>
                </a:moveTo>
                <a:cubicBezTo>
                  <a:pt x="59126" y="88464"/>
                  <a:pt x="58957" y="88632"/>
                  <a:pt x="58957" y="88829"/>
                </a:cubicBezTo>
                <a:cubicBezTo>
                  <a:pt x="58957" y="89053"/>
                  <a:pt x="59126" y="89222"/>
                  <a:pt x="59350" y="89222"/>
                </a:cubicBezTo>
                <a:cubicBezTo>
                  <a:pt x="59547" y="89222"/>
                  <a:pt x="59743" y="89053"/>
                  <a:pt x="59743" y="88829"/>
                </a:cubicBezTo>
                <a:cubicBezTo>
                  <a:pt x="59743" y="88632"/>
                  <a:pt x="59547" y="88464"/>
                  <a:pt x="59350" y="88464"/>
                </a:cubicBezTo>
                <a:close/>
                <a:moveTo>
                  <a:pt x="43629" y="90429"/>
                </a:moveTo>
                <a:cubicBezTo>
                  <a:pt x="43404" y="90429"/>
                  <a:pt x="43235" y="90597"/>
                  <a:pt x="43235" y="90794"/>
                </a:cubicBezTo>
                <a:cubicBezTo>
                  <a:pt x="43235" y="91019"/>
                  <a:pt x="43404" y="91187"/>
                  <a:pt x="43629" y="91187"/>
                </a:cubicBezTo>
                <a:cubicBezTo>
                  <a:pt x="43825" y="91187"/>
                  <a:pt x="44022" y="91019"/>
                  <a:pt x="44022" y="90794"/>
                </a:cubicBezTo>
                <a:cubicBezTo>
                  <a:pt x="44022" y="90597"/>
                  <a:pt x="43825" y="90429"/>
                  <a:pt x="43629" y="90429"/>
                </a:cubicBezTo>
                <a:close/>
                <a:moveTo>
                  <a:pt x="45594" y="90429"/>
                </a:moveTo>
                <a:cubicBezTo>
                  <a:pt x="45369" y="90429"/>
                  <a:pt x="45201" y="90597"/>
                  <a:pt x="45201" y="90794"/>
                </a:cubicBezTo>
                <a:cubicBezTo>
                  <a:pt x="45201" y="91019"/>
                  <a:pt x="45369" y="91187"/>
                  <a:pt x="45594" y="91187"/>
                </a:cubicBezTo>
                <a:cubicBezTo>
                  <a:pt x="45790" y="91187"/>
                  <a:pt x="45987" y="91019"/>
                  <a:pt x="45987" y="90794"/>
                </a:cubicBezTo>
                <a:cubicBezTo>
                  <a:pt x="45987" y="90597"/>
                  <a:pt x="45790" y="90429"/>
                  <a:pt x="45594" y="90429"/>
                </a:cubicBezTo>
                <a:close/>
                <a:moveTo>
                  <a:pt x="47559" y="90429"/>
                </a:moveTo>
                <a:cubicBezTo>
                  <a:pt x="47334" y="90429"/>
                  <a:pt x="47166" y="90597"/>
                  <a:pt x="47166" y="90794"/>
                </a:cubicBezTo>
                <a:cubicBezTo>
                  <a:pt x="47166" y="91019"/>
                  <a:pt x="47334" y="91187"/>
                  <a:pt x="47559" y="91187"/>
                </a:cubicBezTo>
                <a:cubicBezTo>
                  <a:pt x="47756" y="91187"/>
                  <a:pt x="47952" y="91019"/>
                  <a:pt x="47952" y="90794"/>
                </a:cubicBezTo>
                <a:cubicBezTo>
                  <a:pt x="47952" y="90597"/>
                  <a:pt x="47756" y="90429"/>
                  <a:pt x="47559" y="90429"/>
                </a:cubicBezTo>
                <a:close/>
                <a:moveTo>
                  <a:pt x="49524" y="90429"/>
                </a:moveTo>
                <a:cubicBezTo>
                  <a:pt x="49300" y="90429"/>
                  <a:pt x="49131" y="90597"/>
                  <a:pt x="49131" y="90794"/>
                </a:cubicBezTo>
                <a:cubicBezTo>
                  <a:pt x="49131" y="91019"/>
                  <a:pt x="49300" y="91187"/>
                  <a:pt x="49524" y="91187"/>
                </a:cubicBezTo>
                <a:cubicBezTo>
                  <a:pt x="49721" y="91187"/>
                  <a:pt x="49917" y="91019"/>
                  <a:pt x="49917" y="90794"/>
                </a:cubicBezTo>
                <a:cubicBezTo>
                  <a:pt x="49917" y="90597"/>
                  <a:pt x="49721" y="90429"/>
                  <a:pt x="49524" y="90429"/>
                </a:cubicBezTo>
                <a:close/>
                <a:moveTo>
                  <a:pt x="51489" y="90429"/>
                </a:moveTo>
                <a:cubicBezTo>
                  <a:pt x="51265" y="90429"/>
                  <a:pt x="51096" y="90597"/>
                  <a:pt x="51096" y="90794"/>
                </a:cubicBezTo>
                <a:cubicBezTo>
                  <a:pt x="51096" y="91019"/>
                  <a:pt x="51265" y="91187"/>
                  <a:pt x="51489" y="91187"/>
                </a:cubicBezTo>
                <a:cubicBezTo>
                  <a:pt x="51686" y="91187"/>
                  <a:pt x="51882" y="91019"/>
                  <a:pt x="51882" y="90794"/>
                </a:cubicBezTo>
                <a:cubicBezTo>
                  <a:pt x="51882" y="90597"/>
                  <a:pt x="51686" y="90429"/>
                  <a:pt x="51489" y="90429"/>
                </a:cubicBezTo>
                <a:close/>
                <a:moveTo>
                  <a:pt x="53455" y="90429"/>
                </a:moveTo>
                <a:cubicBezTo>
                  <a:pt x="53230" y="90429"/>
                  <a:pt x="53062" y="90597"/>
                  <a:pt x="53062" y="90794"/>
                </a:cubicBezTo>
                <a:cubicBezTo>
                  <a:pt x="53062" y="91019"/>
                  <a:pt x="53230" y="91187"/>
                  <a:pt x="53455" y="91187"/>
                </a:cubicBezTo>
                <a:cubicBezTo>
                  <a:pt x="53651" y="91187"/>
                  <a:pt x="53848" y="91019"/>
                  <a:pt x="53848" y="90794"/>
                </a:cubicBezTo>
                <a:cubicBezTo>
                  <a:pt x="53848" y="90597"/>
                  <a:pt x="53651" y="90429"/>
                  <a:pt x="53455" y="90429"/>
                </a:cubicBezTo>
                <a:close/>
                <a:moveTo>
                  <a:pt x="55420" y="90429"/>
                </a:moveTo>
                <a:cubicBezTo>
                  <a:pt x="55195" y="90429"/>
                  <a:pt x="55027" y="90597"/>
                  <a:pt x="55027" y="90794"/>
                </a:cubicBezTo>
                <a:cubicBezTo>
                  <a:pt x="55027" y="91019"/>
                  <a:pt x="55195" y="91187"/>
                  <a:pt x="55420" y="91187"/>
                </a:cubicBezTo>
                <a:cubicBezTo>
                  <a:pt x="55616" y="91187"/>
                  <a:pt x="55813" y="91019"/>
                  <a:pt x="55813" y="90794"/>
                </a:cubicBezTo>
                <a:cubicBezTo>
                  <a:pt x="55813" y="90597"/>
                  <a:pt x="55616" y="90429"/>
                  <a:pt x="55420" y="90429"/>
                </a:cubicBezTo>
                <a:close/>
                <a:moveTo>
                  <a:pt x="57385" y="90429"/>
                </a:moveTo>
                <a:cubicBezTo>
                  <a:pt x="57160" y="90429"/>
                  <a:pt x="56992" y="90597"/>
                  <a:pt x="56992" y="90794"/>
                </a:cubicBezTo>
                <a:cubicBezTo>
                  <a:pt x="56992" y="91019"/>
                  <a:pt x="57160" y="91187"/>
                  <a:pt x="57385" y="91187"/>
                </a:cubicBezTo>
                <a:cubicBezTo>
                  <a:pt x="57582" y="91187"/>
                  <a:pt x="57778" y="91019"/>
                  <a:pt x="57778" y="90794"/>
                </a:cubicBezTo>
                <a:cubicBezTo>
                  <a:pt x="57778" y="90597"/>
                  <a:pt x="57582" y="90429"/>
                  <a:pt x="57385" y="90429"/>
                </a:cubicBezTo>
                <a:close/>
                <a:moveTo>
                  <a:pt x="59350" y="90429"/>
                </a:moveTo>
                <a:cubicBezTo>
                  <a:pt x="59126" y="90429"/>
                  <a:pt x="58957" y="90597"/>
                  <a:pt x="58957" y="90794"/>
                </a:cubicBezTo>
                <a:cubicBezTo>
                  <a:pt x="58957" y="91019"/>
                  <a:pt x="59126" y="91187"/>
                  <a:pt x="59350" y="91187"/>
                </a:cubicBezTo>
                <a:cubicBezTo>
                  <a:pt x="59547" y="91187"/>
                  <a:pt x="59743" y="91019"/>
                  <a:pt x="59743" y="90794"/>
                </a:cubicBezTo>
                <a:cubicBezTo>
                  <a:pt x="59743" y="90597"/>
                  <a:pt x="59547" y="90429"/>
                  <a:pt x="59350" y="90429"/>
                </a:cubicBezTo>
                <a:close/>
                <a:moveTo>
                  <a:pt x="41663" y="92394"/>
                </a:moveTo>
                <a:cubicBezTo>
                  <a:pt x="41439" y="92394"/>
                  <a:pt x="41270" y="92563"/>
                  <a:pt x="41270" y="92759"/>
                </a:cubicBezTo>
                <a:cubicBezTo>
                  <a:pt x="41270" y="92984"/>
                  <a:pt x="41439" y="93152"/>
                  <a:pt x="41663" y="93152"/>
                </a:cubicBezTo>
                <a:cubicBezTo>
                  <a:pt x="41860" y="93152"/>
                  <a:pt x="42056" y="92984"/>
                  <a:pt x="42056" y="92759"/>
                </a:cubicBezTo>
                <a:cubicBezTo>
                  <a:pt x="42056" y="92563"/>
                  <a:pt x="41860" y="92394"/>
                  <a:pt x="41663" y="92394"/>
                </a:cubicBezTo>
                <a:close/>
                <a:moveTo>
                  <a:pt x="43629" y="92394"/>
                </a:moveTo>
                <a:cubicBezTo>
                  <a:pt x="43404" y="92394"/>
                  <a:pt x="43235" y="92563"/>
                  <a:pt x="43235" y="92759"/>
                </a:cubicBezTo>
                <a:cubicBezTo>
                  <a:pt x="43235" y="92984"/>
                  <a:pt x="43404" y="93152"/>
                  <a:pt x="43629" y="93152"/>
                </a:cubicBezTo>
                <a:cubicBezTo>
                  <a:pt x="43825" y="93152"/>
                  <a:pt x="44022" y="92984"/>
                  <a:pt x="44022" y="92759"/>
                </a:cubicBezTo>
                <a:cubicBezTo>
                  <a:pt x="44022" y="92563"/>
                  <a:pt x="43825" y="92394"/>
                  <a:pt x="43629" y="92394"/>
                </a:cubicBezTo>
                <a:close/>
                <a:moveTo>
                  <a:pt x="45594" y="92394"/>
                </a:moveTo>
                <a:cubicBezTo>
                  <a:pt x="45369" y="92394"/>
                  <a:pt x="45201" y="92563"/>
                  <a:pt x="45201" y="92759"/>
                </a:cubicBezTo>
                <a:cubicBezTo>
                  <a:pt x="45201" y="92984"/>
                  <a:pt x="45369" y="93152"/>
                  <a:pt x="45594" y="93152"/>
                </a:cubicBezTo>
                <a:cubicBezTo>
                  <a:pt x="45790" y="93152"/>
                  <a:pt x="45987" y="92984"/>
                  <a:pt x="45987" y="92759"/>
                </a:cubicBezTo>
                <a:cubicBezTo>
                  <a:pt x="45987" y="92563"/>
                  <a:pt x="45790" y="92394"/>
                  <a:pt x="45594" y="92394"/>
                </a:cubicBezTo>
                <a:close/>
                <a:moveTo>
                  <a:pt x="47559" y="92394"/>
                </a:moveTo>
                <a:cubicBezTo>
                  <a:pt x="47334" y="92394"/>
                  <a:pt x="47166" y="92563"/>
                  <a:pt x="47166" y="92759"/>
                </a:cubicBezTo>
                <a:cubicBezTo>
                  <a:pt x="47166" y="92984"/>
                  <a:pt x="47334" y="93152"/>
                  <a:pt x="47559" y="93152"/>
                </a:cubicBezTo>
                <a:cubicBezTo>
                  <a:pt x="47756" y="93152"/>
                  <a:pt x="47952" y="92984"/>
                  <a:pt x="47952" y="92759"/>
                </a:cubicBezTo>
                <a:cubicBezTo>
                  <a:pt x="47952" y="92563"/>
                  <a:pt x="47756" y="92394"/>
                  <a:pt x="47559" y="92394"/>
                </a:cubicBezTo>
                <a:close/>
                <a:moveTo>
                  <a:pt x="49524" y="92394"/>
                </a:moveTo>
                <a:cubicBezTo>
                  <a:pt x="49300" y="92394"/>
                  <a:pt x="49131" y="92563"/>
                  <a:pt x="49131" y="92759"/>
                </a:cubicBezTo>
                <a:cubicBezTo>
                  <a:pt x="49131" y="92984"/>
                  <a:pt x="49300" y="93152"/>
                  <a:pt x="49524" y="93152"/>
                </a:cubicBezTo>
                <a:cubicBezTo>
                  <a:pt x="49721" y="93152"/>
                  <a:pt x="49917" y="92984"/>
                  <a:pt x="49917" y="92759"/>
                </a:cubicBezTo>
                <a:cubicBezTo>
                  <a:pt x="49917" y="92563"/>
                  <a:pt x="49721" y="92394"/>
                  <a:pt x="49524" y="92394"/>
                </a:cubicBezTo>
                <a:close/>
                <a:moveTo>
                  <a:pt x="51489" y="92394"/>
                </a:moveTo>
                <a:cubicBezTo>
                  <a:pt x="51265" y="92394"/>
                  <a:pt x="51096" y="92563"/>
                  <a:pt x="51096" y="92759"/>
                </a:cubicBezTo>
                <a:cubicBezTo>
                  <a:pt x="51096" y="92984"/>
                  <a:pt x="51265" y="93152"/>
                  <a:pt x="51489" y="93152"/>
                </a:cubicBezTo>
                <a:cubicBezTo>
                  <a:pt x="51686" y="93152"/>
                  <a:pt x="51882" y="92984"/>
                  <a:pt x="51882" y="92759"/>
                </a:cubicBezTo>
                <a:cubicBezTo>
                  <a:pt x="51882" y="92563"/>
                  <a:pt x="51686" y="92394"/>
                  <a:pt x="51489" y="92394"/>
                </a:cubicBezTo>
                <a:close/>
                <a:moveTo>
                  <a:pt x="53455" y="92394"/>
                </a:moveTo>
                <a:cubicBezTo>
                  <a:pt x="53230" y="92394"/>
                  <a:pt x="53062" y="92563"/>
                  <a:pt x="53062" y="92759"/>
                </a:cubicBezTo>
                <a:cubicBezTo>
                  <a:pt x="53062" y="92984"/>
                  <a:pt x="53230" y="93152"/>
                  <a:pt x="53455" y="93152"/>
                </a:cubicBezTo>
                <a:cubicBezTo>
                  <a:pt x="53651" y="93152"/>
                  <a:pt x="53848" y="92984"/>
                  <a:pt x="53848" y="92759"/>
                </a:cubicBezTo>
                <a:cubicBezTo>
                  <a:pt x="53848" y="92563"/>
                  <a:pt x="53651" y="92394"/>
                  <a:pt x="53455" y="92394"/>
                </a:cubicBezTo>
                <a:close/>
                <a:moveTo>
                  <a:pt x="55420" y="92394"/>
                </a:moveTo>
                <a:cubicBezTo>
                  <a:pt x="55195" y="92394"/>
                  <a:pt x="55027" y="92563"/>
                  <a:pt x="55027" y="92759"/>
                </a:cubicBezTo>
                <a:cubicBezTo>
                  <a:pt x="55027" y="92984"/>
                  <a:pt x="55195" y="93152"/>
                  <a:pt x="55420" y="93152"/>
                </a:cubicBezTo>
                <a:cubicBezTo>
                  <a:pt x="55616" y="93152"/>
                  <a:pt x="55813" y="92984"/>
                  <a:pt x="55813" y="92759"/>
                </a:cubicBezTo>
                <a:cubicBezTo>
                  <a:pt x="55813" y="92563"/>
                  <a:pt x="55616" y="92394"/>
                  <a:pt x="55420" y="92394"/>
                </a:cubicBezTo>
                <a:close/>
                <a:moveTo>
                  <a:pt x="57385" y="92394"/>
                </a:moveTo>
                <a:cubicBezTo>
                  <a:pt x="57160" y="92394"/>
                  <a:pt x="56992" y="92563"/>
                  <a:pt x="56992" y="92759"/>
                </a:cubicBezTo>
                <a:cubicBezTo>
                  <a:pt x="56992" y="92984"/>
                  <a:pt x="57160" y="93152"/>
                  <a:pt x="57385" y="93152"/>
                </a:cubicBezTo>
                <a:cubicBezTo>
                  <a:pt x="57582" y="93152"/>
                  <a:pt x="57778" y="92984"/>
                  <a:pt x="57778" y="92759"/>
                </a:cubicBezTo>
                <a:cubicBezTo>
                  <a:pt x="57778" y="92563"/>
                  <a:pt x="57582" y="92394"/>
                  <a:pt x="57385" y="92394"/>
                </a:cubicBezTo>
                <a:close/>
                <a:moveTo>
                  <a:pt x="41663" y="94359"/>
                </a:moveTo>
                <a:cubicBezTo>
                  <a:pt x="41439" y="94359"/>
                  <a:pt x="41270" y="94528"/>
                  <a:pt x="41270" y="94724"/>
                </a:cubicBezTo>
                <a:cubicBezTo>
                  <a:pt x="41270" y="94949"/>
                  <a:pt x="41439" y="95117"/>
                  <a:pt x="41663" y="95117"/>
                </a:cubicBezTo>
                <a:cubicBezTo>
                  <a:pt x="41860" y="95117"/>
                  <a:pt x="42056" y="94949"/>
                  <a:pt x="42056" y="94724"/>
                </a:cubicBezTo>
                <a:cubicBezTo>
                  <a:pt x="42056" y="94528"/>
                  <a:pt x="41860" y="94359"/>
                  <a:pt x="41663" y="94359"/>
                </a:cubicBezTo>
                <a:close/>
                <a:moveTo>
                  <a:pt x="43629" y="94359"/>
                </a:moveTo>
                <a:cubicBezTo>
                  <a:pt x="43404" y="94359"/>
                  <a:pt x="43235" y="94528"/>
                  <a:pt x="43235" y="94724"/>
                </a:cubicBezTo>
                <a:cubicBezTo>
                  <a:pt x="43235" y="94949"/>
                  <a:pt x="43404" y="95117"/>
                  <a:pt x="43629" y="95117"/>
                </a:cubicBezTo>
                <a:cubicBezTo>
                  <a:pt x="43825" y="95117"/>
                  <a:pt x="44022" y="94949"/>
                  <a:pt x="44022" y="94724"/>
                </a:cubicBezTo>
                <a:cubicBezTo>
                  <a:pt x="44022" y="94528"/>
                  <a:pt x="43825" y="94359"/>
                  <a:pt x="43629" y="94359"/>
                </a:cubicBezTo>
                <a:close/>
                <a:moveTo>
                  <a:pt x="45594" y="94359"/>
                </a:moveTo>
                <a:cubicBezTo>
                  <a:pt x="45369" y="94359"/>
                  <a:pt x="45201" y="94528"/>
                  <a:pt x="45201" y="94724"/>
                </a:cubicBezTo>
                <a:cubicBezTo>
                  <a:pt x="45201" y="94949"/>
                  <a:pt x="45369" y="95117"/>
                  <a:pt x="45594" y="95117"/>
                </a:cubicBezTo>
                <a:cubicBezTo>
                  <a:pt x="45790" y="95117"/>
                  <a:pt x="45987" y="94949"/>
                  <a:pt x="45987" y="94724"/>
                </a:cubicBezTo>
                <a:cubicBezTo>
                  <a:pt x="45987" y="94528"/>
                  <a:pt x="45790" y="94359"/>
                  <a:pt x="45594" y="94359"/>
                </a:cubicBezTo>
                <a:close/>
                <a:moveTo>
                  <a:pt x="47559" y="94359"/>
                </a:moveTo>
                <a:cubicBezTo>
                  <a:pt x="47334" y="94359"/>
                  <a:pt x="47166" y="94528"/>
                  <a:pt x="47166" y="94724"/>
                </a:cubicBezTo>
                <a:cubicBezTo>
                  <a:pt x="47166" y="94949"/>
                  <a:pt x="47334" y="95117"/>
                  <a:pt x="47559" y="95117"/>
                </a:cubicBezTo>
                <a:cubicBezTo>
                  <a:pt x="47756" y="95117"/>
                  <a:pt x="47952" y="94949"/>
                  <a:pt x="47952" y="94724"/>
                </a:cubicBezTo>
                <a:cubicBezTo>
                  <a:pt x="47952" y="94528"/>
                  <a:pt x="47756" y="94359"/>
                  <a:pt x="47559" y="94359"/>
                </a:cubicBezTo>
                <a:close/>
                <a:moveTo>
                  <a:pt x="49524" y="94359"/>
                </a:moveTo>
                <a:cubicBezTo>
                  <a:pt x="49300" y="94359"/>
                  <a:pt x="49131" y="94528"/>
                  <a:pt x="49131" y="94724"/>
                </a:cubicBezTo>
                <a:cubicBezTo>
                  <a:pt x="49131" y="94949"/>
                  <a:pt x="49300" y="95117"/>
                  <a:pt x="49524" y="95117"/>
                </a:cubicBezTo>
                <a:cubicBezTo>
                  <a:pt x="49721" y="95117"/>
                  <a:pt x="49917" y="94949"/>
                  <a:pt x="49917" y="94724"/>
                </a:cubicBezTo>
                <a:cubicBezTo>
                  <a:pt x="49917" y="94528"/>
                  <a:pt x="49721" y="94359"/>
                  <a:pt x="49524" y="94359"/>
                </a:cubicBezTo>
                <a:close/>
                <a:moveTo>
                  <a:pt x="51489" y="94359"/>
                </a:moveTo>
                <a:cubicBezTo>
                  <a:pt x="51265" y="94359"/>
                  <a:pt x="51096" y="94528"/>
                  <a:pt x="51096" y="94724"/>
                </a:cubicBezTo>
                <a:cubicBezTo>
                  <a:pt x="51096" y="94949"/>
                  <a:pt x="51265" y="95117"/>
                  <a:pt x="51489" y="95117"/>
                </a:cubicBezTo>
                <a:cubicBezTo>
                  <a:pt x="51686" y="95117"/>
                  <a:pt x="51882" y="94949"/>
                  <a:pt x="51882" y="94724"/>
                </a:cubicBezTo>
                <a:cubicBezTo>
                  <a:pt x="51882" y="94528"/>
                  <a:pt x="51686" y="94359"/>
                  <a:pt x="51489" y="94359"/>
                </a:cubicBezTo>
                <a:close/>
                <a:moveTo>
                  <a:pt x="53455" y="94359"/>
                </a:moveTo>
                <a:cubicBezTo>
                  <a:pt x="53230" y="94359"/>
                  <a:pt x="53062" y="94528"/>
                  <a:pt x="53062" y="94724"/>
                </a:cubicBezTo>
                <a:cubicBezTo>
                  <a:pt x="53062" y="94949"/>
                  <a:pt x="53230" y="95117"/>
                  <a:pt x="53455" y="95117"/>
                </a:cubicBezTo>
                <a:cubicBezTo>
                  <a:pt x="53651" y="95117"/>
                  <a:pt x="53848" y="94949"/>
                  <a:pt x="53848" y="94724"/>
                </a:cubicBezTo>
                <a:cubicBezTo>
                  <a:pt x="53848" y="94528"/>
                  <a:pt x="53651" y="94359"/>
                  <a:pt x="53455" y="94359"/>
                </a:cubicBezTo>
                <a:close/>
                <a:moveTo>
                  <a:pt x="55420" y="94359"/>
                </a:moveTo>
                <a:cubicBezTo>
                  <a:pt x="55195" y="94359"/>
                  <a:pt x="55027" y="94528"/>
                  <a:pt x="55027" y="94724"/>
                </a:cubicBezTo>
                <a:cubicBezTo>
                  <a:pt x="55027" y="94949"/>
                  <a:pt x="55195" y="95117"/>
                  <a:pt x="55420" y="95117"/>
                </a:cubicBezTo>
                <a:cubicBezTo>
                  <a:pt x="55616" y="95117"/>
                  <a:pt x="55813" y="94949"/>
                  <a:pt x="55813" y="94724"/>
                </a:cubicBezTo>
                <a:cubicBezTo>
                  <a:pt x="55813" y="94528"/>
                  <a:pt x="55616" y="94359"/>
                  <a:pt x="55420" y="94359"/>
                </a:cubicBezTo>
                <a:close/>
                <a:moveTo>
                  <a:pt x="57385" y="94359"/>
                </a:moveTo>
                <a:cubicBezTo>
                  <a:pt x="57160" y="94359"/>
                  <a:pt x="56992" y="94528"/>
                  <a:pt x="56992" y="94724"/>
                </a:cubicBezTo>
                <a:cubicBezTo>
                  <a:pt x="56992" y="94949"/>
                  <a:pt x="57160" y="95117"/>
                  <a:pt x="57385" y="95117"/>
                </a:cubicBezTo>
                <a:cubicBezTo>
                  <a:pt x="57582" y="95117"/>
                  <a:pt x="57778" y="94949"/>
                  <a:pt x="57778" y="94724"/>
                </a:cubicBezTo>
                <a:cubicBezTo>
                  <a:pt x="57778" y="94528"/>
                  <a:pt x="57582" y="94359"/>
                  <a:pt x="57385" y="94359"/>
                </a:cubicBezTo>
                <a:close/>
                <a:moveTo>
                  <a:pt x="41663" y="96325"/>
                </a:moveTo>
                <a:cubicBezTo>
                  <a:pt x="41439" y="96325"/>
                  <a:pt x="41270" y="96493"/>
                  <a:pt x="41270" y="96690"/>
                </a:cubicBezTo>
                <a:cubicBezTo>
                  <a:pt x="41270" y="96914"/>
                  <a:pt x="41439" y="97083"/>
                  <a:pt x="41663" y="97083"/>
                </a:cubicBezTo>
                <a:cubicBezTo>
                  <a:pt x="41860" y="97083"/>
                  <a:pt x="42056" y="96914"/>
                  <a:pt x="42056" y="96690"/>
                </a:cubicBezTo>
                <a:cubicBezTo>
                  <a:pt x="42056" y="96493"/>
                  <a:pt x="41860" y="96325"/>
                  <a:pt x="41663" y="96325"/>
                </a:cubicBezTo>
                <a:close/>
                <a:moveTo>
                  <a:pt x="43629" y="96325"/>
                </a:moveTo>
                <a:cubicBezTo>
                  <a:pt x="43404" y="96325"/>
                  <a:pt x="43235" y="96493"/>
                  <a:pt x="43235" y="96690"/>
                </a:cubicBezTo>
                <a:cubicBezTo>
                  <a:pt x="43235" y="96914"/>
                  <a:pt x="43404" y="97083"/>
                  <a:pt x="43629" y="97083"/>
                </a:cubicBezTo>
                <a:cubicBezTo>
                  <a:pt x="43825" y="97083"/>
                  <a:pt x="44022" y="96914"/>
                  <a:pt x="44022" y="96690"/>
                </a:cubicBezTo>
                <a:cubicBezTo>
                  <a:pt x="44022" y="96493"/>
                  <a:pt x="43825" y="96325"/>
                  <a:pt x="43629" y="96325"/>
                </a:cubicBezTo>
                <a:close/>
                <a:moveTo>
                  <a:pt x="45594" y="96325"/>
                </a:moveTo>
                <a:cubicBezTo>
                  <a:pt x="45369" y="96325"/>
                  <a:pt x="45201" y="96493"/>
                  <a:pt x="45201" y="96690"/>
                </a:cubicBezTo>
                <a:cubicBezTo>
                  <a:pt x="45201" y="96914"/>
                  <a:pt x="45369" y="97083"/>
                  <a:pt x="45594" y="97083"/>
                </a:cubicBezTo>
                <a:cubicBezTo>
                  <a:pt x="45790" y="97083"/>
                  <a:pt x="45987" y="96914"/>
                  <a:pt x="45987" y="96690"/>
                </a:cubicBezTo>
                <a:cubicBezTo>
                  <a:pt x="45987" y="96493"/>
                  <a:pt x="45790" y="96325"/>
                  <a:pt x="45594" y="96325"/>
                </a:cubicBezTo>
                <a:close/>
                <a:moveTo>
                  <a:pt x="47559" y="96325"/>
                </a:moveTo>
                <a:cubicBezTo>
                  <a:pt x="47334" y="96325"/>
                  <a:pt x="47166" y="96493"/>
                  <a:pt x="47166" y="96690"/>
                </a:cubicBezTo>
                <a:cubicBezTo>
                  <a:pt x="47166" y="96914"/>
                  <a:pt x="47334" y="97083"/>
                  <a:pt x="47559" y="97083"/>
                </a:cubicBezTo>
                <a:cubicBezTo>
                  <a:pt x="47756" y="97083"/>
                  <a:pt x="47952" y="96914"/>
                  <a:pt x="47952" y="96690"/>
                </a:cubicBezTo>
                <a:cubicBezTo>
                  <a:pt x="47952" y="96493"/>
                  <a:pt x="47756" y="96325"/>
                  <a:pt x="47559" y="96325"/>
                </a:cubicBezTo>
                <a:close/>
                <a:moveTo>
                  <a:pt x="49524" y="96325"/>
                </a:moveTo>
                <a:cubicBezTo>
                  <a:pt x="49300" y="96325"/>
                  <a:pt x="49131" y="96493"/>
                  <a:pt x="49131" y="96690"/>
                </a:cubicBezTo>
                <a:cubicBezTo>
                  <a:pt x="49131" y="96914"/>
                  <a:pt x="49300" y="97083"/>
                  <a:pt x="49524" y="97083"/>
                </a:cubicBezTo>
                <a:cubicBezTo>
                  <a:pt x="49721" y="97083"/>
                  <a:pt x="49917" y="96914"/>
                  <a:pt x="49917" y="96690"/>
                </a:cubicBezTo>
                <a:cubicBezTo>
                  <a:pt x="49917" y="96493"/>
                  <a:pt x="49721" y="96325"/>
                  <a:pt x="49524" y="96325"/>
                </a:cubicBezTo>
                <a:close/>
                <a:moveTo>
                  <a:pt x="51489" y="96325"/>
                </a:moveTo>
                <a:cubicBezTo>
                  <a:pt x="51265" y="96325"/>
                  <a:pt x="51096" y="96493"/>
                  <a:pt x="51096" y="96690"/>
                </a:cubicBezTo>
                <a:cubicBezTo>
                  <a:pt x="51096" y="96914"/>
                  <a:pt x="51265" y="97083"/>
                  <a:pt x="51489" y="97083"/>
                </a:cubicBezTo>
                <a:cubicBezTo>
                  <a:pt x="51686" y="97083"/>
                  <a:pt x="51882" y="96914"/>
                  <a:pt x="51882" y="96690"/>
                </a:cubicBezTo>
                <a:cubicBezTo>
                  <a:pt x="51882" y="96493"/>
                  <a:pt x="51686" y="96325"/>
                  <a:pt x="51489" y="96325"/>
                </a:cubicBezTo>
                <a:close/>
                <a:moveTo>
                  <a:pt x="53455" y="96325"/>
                </a:moveTo>
                <a:cubicBezTo>
                  <a:pt x="53230" y="96325"/>
                  <a:pt x="53062" y="96493"/>
                  <a:pt x="53062" y="96690"/>
                </a:cubicBezTo>
                <a:cubicBezTo>
                  <a:pt x="53062" y="96914"/>
                  <a:pt x="53230" y="97083"/>
                  <a:pt x="53455" y="97083"/>
                </a:cubicBezTo>
                <a:cubicBezTo>
                  <a:pt x="53651" y="97083"/>
                  <a:pt x="53848" y="96914"/>
                  <a:pt x="53848" y="96690"/>
                </a:cubicBezTo>
                <a:cubicBezTo>
                  <a:pt x="53848" y="96493"/>
                  <a:pt x="53651" y="96325"/>
                  <a:pt x="53455" y="96325"/>
                </a:cubicBezTo>
                <a:close/>
                <a:moveTo>
                  <a:pt x="55420" y="96325"/>
                </a:moveTo>
                <a:cubicBezTo>
                  <a:pt x="55195" y="96325"/>
                  <a:pt x="55027" y="96493"/>
                  <a:pt x="55027" y="96690"/>
                </a:cubicBezTo>
                <a:cubicBezTo>
                  <a:pt x="55027" y="96914"/>
                  <a:pt x="55195" y="97083"/>
                  <a:pt x="55420" y="97083"/>
                </a:cubicBezTo>
                <a:cubicBezTo>
                  <a:pt x="55616" y="97083"/>
                  <a:pt x="55813" y="96914"/>
                  <a:pt x="55813" y="96690"/>
                </a:cubicBezTo>
                <a:cubicBezTo>
                  <a:pt x="55813" y="96493"/>
                  <a:pt x="55616" y="96325"/>
                  <a:pt x="55420" y="96325"/>
                </a:cubicBezTo>
                <a:close/>
                <a:moveTo>
                  <a:pt x="39698" y="98290"/>
                </a:moveTo>
                <a:cubicBezTo>
                  <a:pt x="39474" y="98290"/>
                  <a:pt x="39305" y="98458"/>
                  <a:pt x="39305" y="98655"/>
                </a:cubicBezTo>
                <a:cubicBezTo>
                  <a:pt x="39305" y="98880"/>
                  <a:pt x="39474" y="99048"/>
                  <a:pt x="39698" y="99048"/>
                </a:cubicBezTo>
                <a:cubicBezTo>
                  <a:pt x="39895" y="99048"/>
                  <a:pt x="40091" y="98880"/>
                  <a:pt x="40091" y="98655"/>
                </a:cubicBezTo>
                <a:cubicBezTo>
                  <a:pt x="40091" y="98458"/>
                  <a:pt x="39895" y="98290"/>
                  <a:pt x="39698" y="98290"/>
                </a:cubicBezTo>
                <a:close/>
                <a:moveTo>
                  <a:pt x="41663" y="98290"/>
                </a:moveTo>
                <a:cubicBezTo>
                  <a:pt x="41439" y="98290"/>
                  <a:pt x="41270" y="98458"/>
                  <a:pt x="41270" y="98655"/>
                </a:cubicBezTo>
                <a:cubicBezTo>
                  <a:pt x="41270" y="98880"/>
                  <a:pt x="41439" y="99048"/>
                  <a:pt x="41663" y="99048"/>
                </a:cubicBezTo>
                <a:cubicBezTo>
                  <a:pt x="41860" y="99048"/>
                  <a:pt x="42056" y="98880"/>
                  <a:pt x="42056" y="98655"/>
                </a:cubicBezTo>
                <a:cubicBezTo>
                  <a:pt x="42056" y="98458"/>
                  <a:pt x="41860" y="98290"/>
                  <a:pt x="41663" y="98290"/>
                </a:cubicBezTo>
                <a:close/>
                <a:moveTo>
                  <a:pt x="43629" y="98290"/>
                </a:moveTo>
                <a:cubicBezTo>
                  <a:pt x="43404" y="98290"/>
                  <a:pt x="43235" y="98458"/>
                  <a:pt x="43235" y="98655"/>
                </a:cubicBezTo>
                <a:cubicBezTo>
                  <a:pt x="43235" y="98880"/>
                  <a:pt x="43404" y="99048"/>
                  <a:pt x="43629" y="99048"/>
                </a:cubicBezTo>
                <a:cubicBezTo>
                  <a:pt x="43825" y="99048"/>
                  <a:pt x="44022" y="98880"/>
                  <a:pt x="44022" y="98655"/>
                </a:cubicBezTo>
                <a:cubicBezTo>
                  <a:pt x="44022" y="98458"/>
                  <a:pt x="43825" y="98290"/>
                  <a:pt x="43629" y="98290"/>
                </a:cubicBezTo>
                <a:close/>
                <a:moveTo>
                  <a:pt x="45594" y="98290"/>
                </a:moveTo>
                <a:cubicBezTo>
                  <a:pt x="45369" y="98290"/>
                  <a:pt x="45201" y="98458"/>
                  <a:pt x="45201" y="98655"/>
                </a:cubicBezTo>
                <a:cubicBezTo>
                  <a:pt x="45201" y="98880"/>
                  <a:pt x="45369" y="99048"/>
                  <a:pt x="45594" y="99048"/>
                </a:cubicBezTo>
                <a:cubicBezTo>
                  <a:pt x="45790" y="99048"/>
                  <a:pt x="45987" y="98880"/>
                  <a:pt x="45987" y="98655"/>
                </a:cubicBezTo>
                <a:cubicBezTo>
                  <a:pt x="45987" y="98458"/>
                  <a:pt x="45790" y="98290"/>
                  <a:pt x="45594" y="98290"/>
                </a:cubicBezTo>
                <a:close/>
                <a:moveTo>
                  <a:pt x="47559" y="98290"/>
                </a:moveTo>
                <a:cubicBezTo>
                  <a:pt x="47334" y="98290"/>
                  <a:pt x="47166" y="98458"/>
                  <a:pt x="47166" y="98655"/>
                </a:cubicBezTo>
                <a:cubicBezTo>
                  <a:pt x="47166" y="98880"/>
                  <a:pt x="47334" y="99048"/>
                  <a:pt x="47559" y="99048"/>
                </a:cubicBezTo>
                <a:cubicBezTo>
                  <a:pt x="47756" y="99048"/>
                  <a:pt x="47952" y="98880"/>
                  <a:pt x="47952" y="98655"/>
                </a:cubicBezTo>
                <a:cubicBezTo>
                  <a:pt x="47952" y="98458"/>
                  <a:pt x="47756" y="98290"/>
                  <a:pt x="47559" y="98290"/>
                </a:cubicBezTo>
                <a:close/>
                <a:moveTo>
                  <a:pt x="49524" y="98290"/>
                </a:moveTo>
                <a:cubicBezTo>
                  <a:pt x="49300" y="98290"/>
                  <a:pt x="49131" y="98458"/>
                  <a:pt x="49131" y="98655"/>
                </a:cubicBezTo>
                <a:cubicBezTo>
                  <a:pt x="49131" y="98880"/>
                  <a:pt x="49300" y="99048"/>
                  <a:pt x="49524" y="99048"/>
                </a:cubicBezTo>
                <a:cubicBezTo>
                  <a:pt x="49721" y="99048"/>
                  <a:pt x="49917" y="98880"/>
                  <a:pt x="49917" y="98655"/>
                </a:cubicBezTo>
                <a:cubicBezTo>
                  <a:pt x="49917" y="98458"/>
                  <a:pt x="49721" y="98290"/>
                  <a:pt x="49524" y="98290"/>
                </a:cubicBezTo>
                <a:close/>
                <a:moveTo>
                  <a:pt x="51489" y="98290"/>
                </a:moveTo>
                <a:cubicBezTo>
                  <a:pt x="51265" y="98290"/>
                  <a:pt x="51096" y="98458"/>
                  <a:pt x="51096" y="98655"/>
                </a:cubicBezTo>
                <a:cubicBezTo>
                  <a:pt x="51096" y="98880"/>
                  <a:pt x="51265" y="99048"/>
                  <a:pt x="51489" y="99048"/>
                </a:cubicBezTo>
                <a:cubicBezTo>
                  <a:pt x="51686" y="99048"/>
                  <a:pt x="51882" y="98880"/>
                  <a:pt x="51882" y="98655"/>
                </a:cubicBezTo>
                <a:cubicBezTo>
                  <a:pt x="51882" y="98458"/>
                  <a:pt x="51686" y="98290"/>
                  <a:pt x="51489" y="98290"/>
                </a:cubicBezTo>
                <a:close/>
                <a:moveTo>
                  <a:pt x="53455" y="98290"/>
                </a:moveTo>
                <a:cubicBezTo>
                  <a:pt x="53230" y="98290"/>
                  <a:pt x="53062" y="98458"/>
                  <a:pt x="53062" y="98655"/>
                </a:cubicBezTo>
                <a:cubicBezTo>
                  <a:pt x="53062" y="98880"/>
                  <a:pt x="53230" y="99048"/>
                  <a:pt x="53455" y="99048"/>
                </a:cubicBezTo>
                <a:cubicBezTo>
                  <a:pt x="53651" y="99048"/>
                  <a:pt x="53848" y="98880"/>
                  <a:pt x="53848" y="98655"/>
                </a:cubicBezTo>
                <a:cubicBezTo>
                  <a:pt x="53848" y="98458"/>
                  <a:pt x="53651" y="98290"/>
                  <a:pt x="53455" y="98290"/>
                </a:cubicBezTo>
                <a:close/>
                <a:moveTo>
                  <a:pt x="55420" y="98290"/>
                </a:moveTo>
                <a:cubicBezTo>
                  <a:pt x="55195" y="98290"/>
                  <a:pt x="55027" y="98458"/>
                  <a:pt x="55027" y="98655"/>
                </a:cubicBezTo>
                <a:cubicBezTo>
                  <a:pt x="55027" y="98880"/>
                  <a:pt x="55195" y="99048"/>
                  <a:pt x="55420" y="99048"/>
                </a:cubicBezTo>
                <a:cubicBezTo>
                  <a:pt x="55616" y="99048"/>
                  <a:pt x="55813" y="98880"/>
                  <a:pt x="55813" y="98655"/>
                </a:cubicBezTo>
                <a:cubicBezTo>
                  <a:pt x="55813" y="98458"/>
                  <a:pt x="55616" y="98290"/>
                  <a:pt x="55420" y="98290"/>
                </a:cubicBezTo>
                <a:close/>
                <a:moveTo>
                  <a:pt x="39698" y="100227"/>
                </a:moveTo>
                <a:cubicBezTo>
                  <a:pt x="39474" y="100255"/>
                  <a:pt x="39305" y="100424"/>
                  <a:pt x="39305" y="100620"/>
                </a:cubicBezTo>
                <a:cubicBezTo>
                  <a:pt x="39305" y="100845"/>
                  <a:pt x="39474" y="101013"/>
                  <a:pt x="39698" y="101013"/>
                </a:cubicBezTo>
                <a:cubicBezTo>
                  <a:pt x="39895" y="101013"/>
                  <a:pt x="40091" y="100845"/>
                  <a:pt x="40091" y="100620"/>
                </a:cubicBezTo>
                <a:cubicBezTo>
                  <a:pt x="40091" y="100424"/>
                  <a:pt x="39895" y="100227"/>
                  <a:pt x="39698" y="100227"/>
                </a:cubicBezTo>
                <a:close/>
                <a:moveTo>
                  <a:pt x="41663" y="100227"/>
                </a:moveTo>
                <a:cubicBezTo>
                  <a:pt x="41439" y="100255"/>
                  <a:pt x="41270" y="100424"/>
                  <a:pt x="41270" y="100620"/>
                </a:cubicBezTo>
                <a:cubicBezTo>
                  <a:pt x="41270" y="100845"/>
                  <a:pt x="41439" y="101013"/>
                  <a:pt x="41663" y="101013"/>
                </a:cubicBezTo>
                <a:cubicBezTo>
                  <a:pt x="41860" y="101013"/>
                  <a:pt x="42056" y="100845"/>
                  <a:pt x="42056" y="100620"/>
                </a:cubicBezTo>
                <a:cubicBezTo>
                  <a:pt x="42056" y="100424"/>
                  <a:pt x="41860" y="100227"/>
                  <a:pt x="41663" y="100227"/>
                </a:cubicBezTo>
                <a:close/>
                <a:moveTo>
                  <a:pt x="43629" y="100227"/>
                </a:moveTo>
                <a:cubicBezTo>
                  <a:pt x="43404" y="100255"/>
                  <a:pt x="43235" y="100424"/>
                  <a:pt x="43235" y="100620"/>
                </a:cubicBezTo>
                <a:cubicBezTo>
                  <a:pt x="43235" y="100845"/>
                  <a:pt x="43404" y="101013"/>
                  <a:pt x="43629" y="101013"/>
                </a:cubicBezTo>
                <a:cubicBezTo>
                  <a:pt x="43825" y="101013"/>
                  <a:pt x="44022" y="100845"/>
                  <a:pt x="44022" y="100620"/>
                </a:cubicBezTo>
                <a:cubicBezTo>
                  <a:pt x="44022" y="100424"/>
                  <a:pt x="43825" y="100227"/>
                  <a:pt x="43629" y="100227"/>
                </a:cubicBezTo>
                <a:close/>
                <a:moveTo>
                  <a:pt x="45594" y="100227"/>
                </a:moveTo>
                <a:cubicBezTo>
                  <a:pt x="45369" y="100255"/>
                  <a:pt x="45201" y="100424"/>
                  <a:pt x="45201" y="100620"/>
                </a:cubicBezTo>
                <a:cubicBezTo>
                  <a:pt x="45201" y="100845"/>
                  <a:pt x="45369" y="101013"/>
                  <a:pt x="45594" y="101013"/>
                </a:cubicBezTo>
                <a:cubicBezTo>
                  <a:pt x="45790" y="101013"/>
                  <a:pt x="45987" y="100845"/>
                  <a:pt x="45987" y="100620"/>
                </a:cubicBezTo>
                <a:cubicBezTo>
                  <a:pt x="45987" y="100424"/>
                  <a:pt x="45790" y="100227"/>
                  <a:pt x="45594" y="100227"/>
                </a:cubicBezTo>
                <a:close/>
                <a:moveTo>
                  <a:pt x="47559" y="100227"/>
                </a:moveTo>
                <a:cubicBezTo>
                  <a:pt x="47334" y="100255"/>
                  <a:pt x="47166" y="100424"/>
                  <a:pt x="47166" y="100620"/>
                </a:cubicBezTo>
                <a:cubicBezTo>
                  <a:pt x="47166" y="100845"/>
                  <a:pt x="47334" y="101013"/>
                  <a:pt x="47559" y="101013"/>
                </a:cubicBezTo>
                <a:cubicBezTo>
                  <a:pt x="47756" y="101013"/>
                  <a:pt x="47952" y="100845"/>
                  <a:pt x="47952" y="100620"/>
                </a:cubicBezTo>
                <a:cubicBezTo>
                  <a:pt x="47952" y="100424"/>
                  <a:pt x="47756" y="100227"/>
                  <a:pt x="47559" y="100227"/>
                </a:cubicBezTo>
                <a:close/>
                <a:moveTo>
                  <a:pt x="49524" y="100227"/>
                </a:moveTo>
                <a:cubicBezTo>
                  <a:pt x="49300" y="100255"/>
                  <a:pt x="49131" y="100424"/>
                  <a:pt x="49131" y="100620"/>
                </a:cubicBezTo>
                <a:cubicBezTo>
                  <a:pt x="49131" y="100845"/>
                  <a:pt x="49300" y="101013"/>
                  <a:pt x="49524" y="101013"/>
                </a:cubicBezTo>
                <a:cubicBezTo>
                  <a:pt x="49721" y="101013"/>
                  <a:pt x="49917" y="100845"/>
                  <a:pt x="49917" y="100620"/>
                </a:cubicBezTo>
                <a:cubicBezTo>
                  <a:pt x="49917" y="100424"/>
                  <a:pt x="49721" y="100227"/>
                  <a:pt x="49524" y="100227"/>
                </a:cubicBezTo>
                <a:close/>
                <a:moveTo>
                  <a:pt x="51489" y="100227"/>
                </a:moveTo>
                <a:cubicBezTo>
                  <a:pt x="51265" y="100255"/>
                  <a:pt x="51096" y="100424"/>
                  <a:pt x="51096" y="100620"/>
                </a:cubicBezTo>
                <a:cubicBezTo>
                  <a:pt x="51096" y="100845"/>
                  <a:pt x="51265" y="101013"/>
                  <a:pt x="51489" y="101013"/>
                </a:cubicBezTo>
                <a:cubicBezTo>
                  <a:pt x="51686" y="101013"/>
                  <a:pt x="51882" y="100845"/>
                  <a:pt x="51882" y="100620"/>
                </a:cubicBezTo>
                <a:cubicBezTo>
                  <a:pt x="51882" y="100424"/>
                  <a:pt x="51686" y="100227"/>
                  <a:pt x="51489" y="100227"/>
                </a:cubicBezTo>
                <a:close/>
                <a:moveTo>
                  <a:pt x="53455" y="100227"/>
                </a:moveTo>
                <a:cubicBezTo>
                  <a:pt x="53230" y="100255"/>
                  <a:pt x="53062" y="100424"/>
                  <a:pt x="53062" y="100620"/>
                </a:cubicBezTo>
                <a:cubicBezTo>
                  <a:pt x="53062" y="100845"/>
                  <a:pt x="53230" y="101013"/>
                  <a:pt x="53455" y="101013"/>
                </a:cubicBezTo>
                <a:cubicBezTo>
                  <a:pt x="53651" y="101013"/>
                  <a:pt x="53848" y="100845"/>
                  <a:pt x="53848" y="100620"/>
                </a:cubicBezTo>
                <a:cubicBezTo>
                  <a:pt x="53848" y="100424"/>
                  <a:pt x="53651" y="100227"/>
                  <a:pt x="53455" y="100227"/>
                </a:cubicBezTo>
                <a:close/>
                <a:moveTo>
                  <a:pt x="55420" y="100227"/>
                </a:moveTo>
                <a:cubicBezTo>
                  <a:pt x="55195" y="100255"/>
                  <a:pt x="55027" y="100424"/>
                  <a:pt x="55027" y="100620"/>
                </a:cubicBezTo>
                <a:cubicBezTo>
                  <a:pt x="55027" y="100845"/>
                  <a:pt x="55195" y="101013"/>
                  <a:pt x="55420" y="101013"/>
                </a:cubicBezTo>
                <a:cubicBezTo>
                  <a:pt x="55616" y="101013"/>
                  <a:pt x="55813" y="100845"/>
                  <a:pt x="55813" y="100620"/>
                </a:cubicBezTo>
                <a:cubicBezTo>
                  <a:pt x="55813" y="100424"/>
                  <a:pt x="55616" y="100227"/>
                  <a:pt x="55420" y="100227"/>
                </a:cubicBezTo>
                <a:close/>
                <a:moveTo>
                  <a:pt x="37733" y="102220"/>
                </a:moveTo>
                <a:cubicBezTo>
                  <a:pt x="37508" y="102220"/>
                  <a:pt x="37340" y="102389"/>
                  <a:pt x="37340" y="102585"/>
                </a:cubicBezTo>
                <a:cubicBezTo>
                  <a:pt x="37340" y="102810"/>
                  <a:pt x="37508" y="102978"/>
                  <a:pt x="37733" y="102978"/>
                </a:cubicBezTo>
                <a:cubicBezTo>
                  <a:pt x="37929" y="102978"/>
                  <a:pt x="38126" y="102810"/>
                  <a:pt x="38126" y="102585"/>
                </a:cubicBezTo>
                <a:cubicBezTo>
                  <a:pt x="38126" y="102389"/>
                  <a:pt x="37929" y="102220"/>
                  <a:pt x="37733" y="102220"/>
                </a:cubicBezTo>
                <a:close/>
                <a:moveTo>
                  <a:pt x="39698" y="102220"/>
                </a:moveTo>
                <a:cubicBezTo>
                  <a:pt x="39474" y="102220"/>
                  <a:pt x="39305" y="102389"/>
                  <a:pt x="39305" y="102585"/>
                </a:cubicBezTo>
                <a:cubicBezTo>
                  <a:pt x="39305" y="102810"/>
                  <a:pt x="39474" y="102978"/>
                  <a:pt x="39698" y="102978"/>
                </a:cubicBezTo>
                <a:cubicBezTo>
                  <a:pt x="39895" y="102978"/>
                  <a:pt x="40091" y="102810"/>
                  <a:pt x="40091" y="102585"/>
                </a:cubicBezTo>
                <a:cubicBezTo>
                  <a:pt x="40091" y="102389"/>
                  <a:pt x="39895" y="102220"/>
                  <a:pt x="39698" y="102220"/>
                </a:cubicBezTo>
                <a:close/>
                <a:moveTo>
                  <a:pt x="41663" y="102220"/>
                </a:moveTo>
                <a:cubicBezTo>
                  <a:pt x="41439" y="102220"/>
                  <a:pt x="41270" y="102389"/>
                  <a:pt x="41270" y="102585"/>
                </a:cubicBezTo>
                <a:cubicBezTo>
                  <a:pt x="41270" y="102810"/>
                  <a:pt x="41439" y="102978"/>
                  <a:pt x="41663" y="102978"/>
                </a:cubicBezTo>
                <a:cubicBezTo>
                  <a:pt x="41860" y="102978"/>
                  <a:pt x="42056" y="102810"/>
                  <a:pt x="42056" y="102585"/>
                </a:cubicBezTo>
                <a:cubicBezTo>
                  <a:pt x="42056" y="102389"/>
                  <a:pt x="41860" y="102220"/>
                  <a:pt x="41663" y="102220"/>
                </a:cubicBezTo>
                <a:close/>
                <a:moveTo>
                  <a:pt x="43629" y="102220"/>
                </a:moveTo>
                <a:cubicBezTo>
                  <a:pt x="43404" y="102220"/>
                  <a:pt x="43235" y="102389"/>
                  <a:pt x="43235" y="102585"/>
                </a:cubicBezTo>
                <a:cubicBezTo>
                  <a:pt x="43235" y="102810"/>
                  <a:pt x="43404" y="102978"/>
                  <a:pt x="43629" y="102978"/>
                </a:cubicBezTo>
                <a:cubicBezTo>
                  <a:pt x="43825" y="102978"/>
                  <a:pt x="44022" y="102810"/>
                  <a:pt x="44022" y="102585"/>
                </a:cubicBezTo>
                <a:cubicBezTo>
                  <a:pt x="44022" y="102389"/>
                  <a:pt x="43825" y="102220"/>
                  <a:pt x="43629" y="102220"/>
                </a:cubicBezTo>
                <a:close/>
                <a:moveTo>
                  <a:pt x="45594" y="102220"/>
                </a:moveTo>
                <a:cubicBezTo>
                  <a:pt x="45369" y="102220"/>
                  <a:pt x="45201" y="102389"/>
                  <a:pt x="45201" y="102585"/>
                </a:cubicBezTo>
                <a:cubicBezTo>
                  <a:pt x="45201" y="102810"/>
                  <a:pt x="45369" y="102978"/>
                  <a:pt x="45594" y="102978"/>
                </a:cubicBezTo>
                <a:cubicBezTo>
                  <a:pt x="45790" y="102978"/>
                  <a:pt x="45987" y="102810"/>
                  <a:pt x="45987" y="102585"/>
                </a:cubicBezTo>
                <a:cubicBezTo>
                  <a:pt x="45987" y="102389"/>
                  <a:pt x="45790" y="102220"/>
                  <a:pt x="45594" y="102220"/>
                </a:cubicBezTo>
                <a:close/>
                <a:moveTo>
                  <a:pt x="47559" y="102220"/>
                </a:moveTo>
                <a:cubicBezTo>
                  <a:pt x="47334" y="102220"/>
                  <a:pt x="47166" y="102389"/>
                  <a:pt x="47166" y="102585"/>
                </a:cubicBezTo>
                <a:cubicBezTo>
                  <a:pt x="47166" y="102810"/>
                  <a:pt x="47334" y="102978"/>
                  <a:pt x="47559" y="102978"/>
                </a:cubicBezTo>
                <a:cubicBezTo>
                  <a:pt x="47756" y="102978"/>
                  <a:pt x="47952" y="102810"/>
                  <a:pt x="47952" y="102585"/>
                </a:cubicBezTo>
                <a:cubicBezTo>
                  <a:pt x="47952" y="102389"/>
                  <a:pt x="47756" y="102220"/>
                  <a:pt x="47559" y="102220"/>
                </a:cubicBezTo>
                <a:close/>
                <a:moveTo>
                  <a:pt x="49524" y="102220"/>
                </a:moveTo>
                <a:cubicBezTo>
                  <a:pt x="49300" y="102220"/>
                  <a:pt x="49131" y="102389"/>
                  <a:pt x="49131" y="102585"/>
                </a:cubicBezTo>
                <a:cubicBezTo>
                  <a:pt x="49131" y="102810"/>
                  <a:pt x="49300" y="102978"/>
                  <a:pt x="49524" y="102978"/>
                </a:cubicBezTo>
                <a:cubicBezTo>
                  <a:pt x="49721" y="102978"/>
                  <a:pt x="49917" y="102810"/>
                  <a:pt x="49917" y="102585"/>
                </a:cubicBezTo>
                <a:cubicBezTo>
                  <a:pt x="49917" y="102389"/>
                  <a:pt x="49721" y="102220"/>
                  <a:pt x="49524" y="102220"/>
                </a:cubicBezTo>
                <a:close/>
                <a:moveTo>
                  <a:pt x="51489" y="102220"/>
                </a:moveTo>
                <a:cubicBezTo>
                  <a:pt x="51265" y="102220"/>
                  <a:pt x="51096" y="102389"/>
                  <a:pt x="51096" y="102585"/>
                </a:cubicBezTo>
                <a:cubicBezTo>
                  <a:pt x="51096" y="102810"/>
                  <a:pt x="51265" y="102978"/>
                  <a:pt x="51489" y="102978"/>
                </a:cubicBezTo>
                <a:cubicBezTo>
                  <a:pt x="51686" y="102978"/>
                  <a:pt x="51882" y="102810"/>
                  <a:pt x="51882" y="102585"/>
                </a:cubicBezTo>
                <a:cubicBezTo>
                  <a:pt x="51882" y="102389"/>
                  <a:pt x="51686" y="102220"/>
                  <a:pt x="51489" y="102220"/>
                </a:cubicBezTo>
                <a:close/>
                <a:moveTo>
                  <a:pt x="53455" y="102220"/>
                </a:moveTo>
                <a:cubicBezTo>
                  <a:pt x="53230" y="102220"/>
                  <a:pt x="53062" y="102389"/>
                  <a:pt x="53062" y="102585"/>
                </a:cubicBezTo>
                <a:cubicBezTo>
                  <a:pt x="53062" y="102810"/>
                  <a:pt x="53230" y="102978"/>
                  <a:pt x="53455" y="102978"/>
                </a:cubicBezTo>
                <a:cubicBezTo>
                  <a:pt x="53651" y="102978"/>
                  <a:pt x="53848" y="102810"/>
                  <a:pt x="53848" y="102585"/>
                </a:cubicBezTo>
                <a:cubicBezTo>
                  <a:pt x="53848" y="102389"/>
                  <a:pt x="53651" y="102220"/>
                  <a:pt x="53455" y="102220"/>
                </a:cubicBezTo>
                <a:close/>
                <a:moveTo>
                  <a:pt x="37733" y="104158"/>
                </a:moveTo>
                <a:cubicBezTo>
                  <a:pt x="37508" y="104186"/>
                  <a:pt x="37340" y="104354"/>
                  <a:pt x="37340" y="104551"/>
                </a:cubicBezTo>
                <a:cubicBezTo>
                  <a:pt x="37340" y="104775"/>
                  <a:pt x="37508" y="104944"/>
                  <a:pt x="37733" y="104944"/>
                </a:cubicBezTo>
                <a:cubicBezTo>
                  <a:pt x="37929" y="104944"/>
                  <a:pt x="38126" y="104775"/>
                  <a:pt x="38126" y="104551"/>
                </a:cubicBezTo>
                <a:cubicBezTo>
                  <a:pt x="38126" y="104354"/>
                  <a:pt x="37929" y="104158"/>
                  <a:pt x="37733" y="104158"/>
                </a:cubicBezTo>
                <a:close/>
                <a:moveTo>
                  <a:pt x="39698" y="104158"/>
                </a:moveTo>
                <a:cubicBezTo>
                  <a:pt x="39474" y="104186"/>
                  <a:pt x="39305" y="104354"/>
                  <a:pt x="39305" y="104551"/>
                </a:cubicBezTo>
                <a:cubicBezTo>
                  <a:pt x="39305" y="104775"/>
                  <a:pt x="39474" y="104944"/>
                  <a:pt x="39698" y="104944"/>
                </a:cubicBezTo>
                <a:cubicBezTo>
                  <a:pt x="39895" y="104944"/>
                  <a:pt x="40091" y="104775"/>
                  <a:pt x="40091" y="104551"/>
                </a:cubicBezTo>
                <a:cubicBezTo>
                  <a:pt x="40091" y="104354"/>
                  <a:pt x="39895" y="104158"/>
                  <a:pt x="39698" y="104158"/>
                </a:cubicBezTo>
                <a:close/>
                <a:moveTo>
                  <a:pt x="41663" y="104158"/>
                </a:moveTo>
                <a:cubicBezTo>
                  <a:pt x="41439" y="104186"/>
                  <a:pt x="41270" y="104354"/>
                  <a:pt x="41270" y="104551"/>
                </a:cubicBezTo>
                <a:cubicBezTo>
                  <a:pt x="41270" y="104775"/>
                  <a:pt x="41439" y="104944"/>
                  <a:pt x="41663" y="104944"/>
                </a:cubicBezTo>
                <a:cubicBezTo>
                  <a:pt x="41860" y="104944"/>
                  <a:pt x="42056" y="104775"/>
                  <a:pt x="42056" y="104551"/>
                </a:cubicBezTo>
                <a:cubicBezTo>
                  <a:pt x="42056" y="104354"/>
                  <a:pt x="41860" y="104158"/>
                  <a:pt x="41663" y="104158"/>
                </a:cubicBezTo>
                <a:close/>
                <a:moveTo>
                  <a:pt x="43629" y="104158"/>
                </a:moveTo>
                <a:cubicBezTo>
                  <a:pt x="43404" y="104186"/>
                  <a:pt x="43235" y="104354"/>
                  <a:pt x="43235" y="104551"/>
                </a:cubicBezTo>
                <a:cubicBezTo>
                  <a:pt x="43235" y="104775"/>
                  <a:pt x="43404" y="104944"/>
                  <a:pt x="43629" y="104944"/>
                </a:cubicBezTo>
                <a:cubicBezTo>
                  <a:pt x="43825" y="104944"/>
                  <a:pt x="44022" y="104775"/>
                  <a:pt x="44022" y="104551"/>
                </a:cubicBezTo>
                <a:cubicBezTo>
                  <a:pt x="44022" y="104354"/>
                  <a:pt x="43825" y="104158"/>
                  <a:pt x="43629" y="104158"/>
                </a:cubicBezTo>
                <a:close/>
                <a:moveTo>
                  <a:pt x="45594" y="104158"/>
                </a:moveTo>
                <a:cubicBezTo>
                  <a:pt x="45369" y="104186"/>
                  <a:pt x="45201" y="104354"/>
                  <a:pt x="45201" y="104551"/>
                </a:cubicBezTo>
                <a:cubicBezTo>
                  <a:pt x="45201" y="104775"/>
                  <a:pt x="45369" y="104944"/>
                  <a:pt x="45594" y="104944"/>
                </a:cubicBezTo>
                <a:cubicBezTo>
                  <a:pt x="45790" y="104944"/>
                  <a:pt x="45987" y="104775"/>
                  <a:pt x="45987" y="104551"/>
                </a:cubicBezTo>
                <a:cubicBezTo>
                  <a:pt x="45987" y="104354"/>
                  <a:pt x="45790" y="104158"/>
                  <a:pt x="45594" y="104158"/>
                </a:cubicBezTo>
                <a:close/>
                <a:moveTo>
                  <a:pt x="47559" y="104158"/>
                </a:moveTo>
                <a:cubicBezTo>
                  <a:pt x="47334" y="104186"/>
                  <a:pt x="47166" y="104354"/>
                  <a:pt x="47166" y="104551"/>
                </a:cubicBezTo>
                <a:cubicBezTo>
                  <a:pt x="47166" y="104775"/>
                  <a:pt x="47334" y="104944"/>
                  <a:pt x="47559" y="104944"/>
                </a:cubicBezTo>
                <a:cubicBezTo>
                  <a:pt x="47756" y="104944"/>
                  <a:pt x="47952" y="104775"/>
                  <a:pt x="47952" y="104551"/>
                </a:cubicBezTo>
                <a:cubicBezTo>
                  <a:pt x="47952" y="104354"/>
                  <a:pt x="47756" y="104158"/>
                  <a:pt x="47559" y="104158"/>
                </a:cubicBezTo>
                <a:close/>
                <a:moveTo>
                  <a:pt x="49524" y="104158"/>
                </a:moveTo>
                <a:cubicBezTo>
                  <a:pt x="49300" y="104186"/>
                  <a:pt x="49131" y="104354"/>
                  <a:pt x="49131" y="104551"/>
                </a:cubicBezTo>
                <a:cubicBezTo>
                  <a:pt x="49131" y="104775"/>
                  <a:pt x="49300" y="104944"/>
                  <a:pt x="49524" y="104944"/>
                </a:cubicBezTo>
                <a:cubicBezTo>
                  <a:pt x="49721" y="104944"/>
                  <a:pt x="49917" y="104775"/>
                  <a:pt x="49917" y="104551"/>
                </a:cubicBezTo>
                <a:cubicBezTo>
                  <a:pt x="49917" y="104354"/>
                  <a:pt x="49721" y="104158"/>
                  <a:pt x="49524" y="104158"/>
                </a:cubicBezTo>
                <a:close/>
                <a:moveTo>
                  <a:pt x="51489" y="104158"/>
                </a:moveTo>
                <a:cubicBezTo>
                  <a:pt x="51265" y="104186"/>
                  <a:pt x="51096" y="104354"/>
                  <a:pt x="51096" y="104551"/>
                </a:cubicBezTo>
                <a:cubicBezTo>
                  <a:pt x="51096" y="104775"/>
                  <a:pt x="51265" y="104944"/>
                  <a:pt x="51489" y="104944"/>
                </a:cubicBezTo>
                <a:cubicBezTo>
                  <a:pt x="51686" y="104944"/>
                  <a:pt x="51882" y="104775"/>
                  <a:pt x="51882" y="104551"/>
                </a:cubicBezTo>
                <a:cubicBezTo>
                  <a:pt x="51882" y="104354"/>
                  <a:pt x="51686" y="104158"/>
                  <a:pt x="51489" y="104158"/>
                </a:cubicBezTo>
                <a:close/>
                <a:moveTo>
                  <a:pt x="53455" y="104158"/>
                </a:moveTo>
                <a:cubicBezTo>
                  <a:pt x="53230" y="104186"/>
                  <a:pt x="53062" y="104354"/>
                  <a:pt x="53062" y="104551"/>
                </a:cubicBezTo>
                <a:cubicBezTo>
                  <a:pt x="53062" y="104775"/>
                  <a:pt x="53230" y="104944"/>
                  <a:pt x="53455" y="104944"/>
                </a:cubicBezTo>
                <a:cubicBezTo>
                  <a:pt x="53651" y="104944"/>
                  <a:pt x="53848" y="104775"/>
                  <a:pt x="53848" y="104551"/>
                </a:cubicBezTo>
                <a:cubicBezTo>
                  <a:pt x="53848" y="104354"/>
                  <a:pt x="53651" y="104158"/>
                  <a:pt x="53455" y="104158"/>
                </a:cubicBezTo>
                <a:close/>
                <a:moveTo>
                  <a:pt x="37733" y="106123"/>
                </a:moveTo>
                <a:cubicBezTo>
                  <a:pt x="37508" y="106123"/>
                  <a:pt x="37340" y="106319"/>
                  <a:pt x="37340" y="106516"/>
                </a:cubicBezTo>
                <a:cubicBezTo>
                  <a:pt x="37340" y="106740"/>
                  <a:pt x="37508" y="106909"/>
                  <a:pt x="37733" y="106909"/>
                </a:cubicBezTo>
                <a:cubicBezTo>
                  <a:pt x="37929" y="106909"/>
                  <a:pt x="38126" y="106740"/>
                  <a:pt x="38126" y="106516"/>
                </a:cubicBezTo>
                <a:cubicBezTo>
                  <a:pt x="38126" y="106319"/>
                  <a:pt x="37929" y="106123"/>
                  <a:pt x="37733" y="106123"/>
                </a:cubicBezTo>
                <a:close/>
                <a:moveTo>
                  <a:pt x="39698" y="106123"/>
                </a:moveTo>
                <a:cubicBezTo>
                  <a:pt x="39474" y="106123"/>
                  <a:pt x="39305" y="106319"/>
                  <a:pt x="39305" y="106516"/>
                </a:cubicBezTo>
                <a:cubicBezTo>
                  <a:pt x="39305" y="106740"/>
                  <a:pt x="39474" y="106909"/>
                  <a:pt x="39698" y="106909"/>
                </a:cubicBezTo>
                <a:cubicBezTo>
                  <a:pt x="39895" y="106909"/>
                  <a:pt x="40091" y="106740"/>
                  <a:pt x="40091" y="106516"/>
                </a:cubicBezTo>
                <a:cubicBezTo>
                  <a:pt x="40091" y="106319"/>
                  <a:pt x="39895" y="106123"/>
                  <a:pt x="39698" y="106123"/>
                </a:cubicBezTo>
                <a:close/>
                <a:moveTo>
                  <a:pt x="41663" y="106123"/>
                </a:moveTo>
                <a:cubicBezTo>
                  <a:pt x="41439" y="106123"/>
                  <a:pt x="41270" y="106319"/>
                  <a:pt x="41270" y="106516"/>
                </a:cubicBezTo>
                <a:cubicBezTo>
                  <a:pt x="41270" y="106740"/>
                  <a:pt x="41439" y="106909"/>
                  <a:pt x="41663" y="106909"/>
                </a:cubicBezTo>
                <a:cubicBezTo>
                  <a:pt x="41860" y="106909"/>
                  <a:pt x="42056" y="106740"/>
                  <a:pt x="42056" y="106516"/>
                </a:cubicBezTo>
                <a:cubicBezTo>
                  <a:pt x="42056" y="106319"/>
                  <a:pt x="41860" y="106123"/>
                  <a:pt x="41663" y="106123"/>
                </a:cubicBezTo>
                <a:close/>
                <a:moveTo>
                  <a:pt x="43629" y="106123"/>
                </a:moveTo>
                <a:cubicBezTo>
                  <a:pt x="43404" y="106123"/>
                  <a:pt x="43235" y="106319"/>
                  <a:pt x="43235" y="106516"/>
                </a:cubicBezTo>
                <a:cubicBezTo>
                  <a:pt x="43235" y="106740"/>
                  <a:pt x="43404" y="106909"/>
                  <a:pt x="43629" y="106909"/>
                </a:cubicBezTo>
                <a:cubicBezTo>
                  <a:pt x="43825" y="106909"/>
                  <a:pt x="44022" y="106740"/>
                  <a:pt x="44022" y="106516"/>
                </a:cubicBezTo>
                <a:cubicBezTo>
                  <a:pt x="44022" y="106319"/>
                  <a:pt x="43825" y="106123"/>
                  <a:pt x="43629" y="106123"/>
                </a:cubicBezTo>
                <a:close/>
                <a:moveTo>
                  <a:pt x="45594" y="106123"/>
                </a:moveTo>
                <a:cubicBezTo>
                  <a:pt x="45369" y="106123"/>
                  <a:pt x="45201" y="106319"/>
                  <a:pt x="45201" y="106516"/>
                </a:cubicBezTo>
                <a:cubicBezTo>
                  <a:pt x="45201" y="106740"/>
                  <a:pt x="45369" y="106909"/>
                  <a:pt x="45594" y="106909"/>
                </a:cubicBezTo>
                <a:cubicBezTo>
                  <a:pt x="45790" y="106909"/>
                  <a:pt x="45987" y="106740"/>
                  <a:pt x="45987" y="106516"/>
                </a:cubicBezTo>
                <a:cubicBezTo>
                  <a:pt x="45987" y="106319"/>
                  <a:pt x="45790" y="106123"/>
                  <a:pt x="45594" y="106123"/>
                </a:cubicBezTo>
                <a:close/>
                <a:moveTo>
                  <a:pt x="47559" y="106123"/>
                </a:moveTo>
                <a:cubicBezTo>
                  <a:pt x="47334" y="106123"/>
                  <a:pt x="47166" y="106319"/>
                  <a:pt x="47166" y="106516"/>
                </a:cubicBezTo>
                <a:cubicBezTo>
                  <a:pt x="47166" y="106740"/>
                  <a:pt x="47334" y="106909"/>
                  <a:pt x="47559" y="106909"/>
                </a:cubicBezTo>
                <a:cubicBezTo>
                  <a:pt x="47756" y="106909"/>
                  <a:pt x="47952" y="106740"/>
                  <a:pt x="47952" y="106516"/>
                </a:cubicBezTo>
                <a:cubicBezTo>
                  <a:pt x="47952" y="106319"/>
                  <a:pt x="47756" y="106123"/>
                  <a:pt x="47559" y="106123"/>
                </a:cubicBezTo>
                <a:close/>
                <a:moveTo>
                  <a:pt x="49524" y="106123"/>
                </a:moveTo>
                <a:cubicBezTo>
                  <a:pt x="49300" y="106123"/>
                  <a:pt x="49131" y="106319"/>
                  <a:pt x="49131" y="106516"/>
                </a:cubicBezTo>
                <a:cubicBezTo>
                  <a:pt x="49131" y="106740"/>
                  <a:pt x="49300" y="106909"/>
                  <a:pt x="49524" y="106909"/>
                </a:cubicBezTo>
                <a:cubicBezTo>
                  <a:pt x="49721" y="106909"/>
                  <a:pt x="49917" y="106740"/>
                  <a:pt x="49917" y="106516"/>
                </a:cubicBezTo>
                <a:cubicBezTo>
                  <a:pt x="49917" y="106319"/>
                  <a:pt x="49721" y="106123"/>
                  <a:pt x="49524" y="106123"/>
                </a:cubicBezTo>
                <a:close/>
                <a:moveTo>
                  <a:pt x="51489" y="106123"/>
                </a:moveTo>
                <a:cubicBezTo>
                  <a:pt x="51265" y="106123"/>
                  <a:pt x="51096" y="106319"/>
                  <a:pt x="51096" y="106516"/>
                </a:cubicBezTo>
                <a:cubicBezTo>
                  <a:pt x="51096" y="106740"/>
                  <a:pt x="51265" y="106909"/>
                  <a:pt x="51489" y="106909"/>
                </a:cubicBezTo>
                <a:cubicBezTo>
                  <a:pt x="51686" y="106909"/>
                  <a:pt x="51882" y="106740"/>
                  <a:pt x="51882" y="106516"/>
                </a:cubicBezTo>
                <a:cubicBezTo>
                  <a:pt x="51882" y="106319"/>
                  <a:pt x="51686" y="106123"/>
                  <a:pt x="51489" y="106123"/>
                </a:cubicBezTo>
                <a:close/>
                <a:moveTo>
                  <a:pt x="35768" y="108116"/>
                </a:moveTo>
                <a:cubicBezTo>
                  <a:pt x="35543" y="108116"/>
                  <a:pt x="35375" y="108285"/>
                  <a:pt x="35375" y="108481"/>
                </a:cubicBezTo>
                <a:cubicBezTo>
                  <a:pt x="35375" y="108706"/>
                  <a:pt x="35543" y="108874"/>
                  <a:pt x="35768" y="108874"/>
                </a:cubicBezTo>
                <a:cubicBezTo>
                  <a:pt x="35964" y="108874"/>
                  <a:pt x="36161" y="108706"/>
                  <a:pt x="36161" y="108481"/>
                </a:cubicBezTo>
                <a:cubicBezTo>
                  <a:pt x="36161" y="108285"/>
                  <a:pt x="35964" y="108116"/>
                  <a:pt x="35768" y="108116"/>
                </a:cubicBezTo>
                <a:close/>
                <a:moveTo>
                  <a:pt x="37733" y="108116"/>
                </a:moveTo>
                <a:cubicBezTo>
                  <a:pt x="37508" y="108116"/>
                  <a:pt x="37340" y="108285"/>
                  <a:pt x="37340" y="108481"/>
                </a:cubicBezTo>
                <a:cubicBezTo>
                  <a:pt x="37340" y="108706"/>
                  <a:pt x="37508" y="108874"/>
                  <a:pt x="37733" y="108874"/>
                </a:cubicBezTo>
                <a:cubicBezTo>
                  <a:pt x="37929" y="108874"/>
                  <a:pt x="38126" y="108706"/>
                  <a:pt x="38126" y="108481"/>
                </a:cubicBezTo>
                <a:cubicBezTo>
                  <a:pt x="38126" y="108285"/>
                  <a:pt x="37929" y="108116"/>
                  <a:pt x="37733" y="108116"/>
                </a:cubicBezTo>
                <a:close/>
                <a:moveTo>
                  <a:pt x="39698" y="108116"/>
                </a:moveTo>
                <a:cubicBezTo>
                  <a:pt x="39474" y="108116"/>
                  <a:pt x="39305" y="108285"/>
                  <a:pt x="39305" y="108481"/>
                </a:cubicBezTo>
                <a:cubicBezTo>
                  <a:pt x="39305" y="108706"/>
                  <a:pt x="39474" y="108874"/>
                  <a:pt x="39698" y="108874"/>
                </a:cubicBezTo>
                <a:cubicBezTo>
                  <a:pt x="39895" y="108874"/>
                  <a:pt x="40091" y="108706"/>
                  <a:pt x="40091" y="108481"/>
                </a:cubicBezTo>
                <a:cubicBezTo>
                  <a:pt x="40091" y="108285"/>
                  <a:pt x="39895" y="108116"/>
                  <a:pt x="39698" y="108116"/>
                </a:cubicBezTo>
                <a:close/>
                <a:moveTo>
                  <a:pt x="41663" y="108116"/>
                </a:moveTo>
                <a:cubicBezTo>
                  <a:pt x="41439" y="108116"/>
                  <a:pt x="41270" y="108285"/>
                  <a:pt x="41270" y="108481"/>
                </a:cubicBezTo>
                <a:cubicBezTo>
                  <a:pt x="41270" y="108706"/>
                  <a:pt x="41439" y="108874"/>
                  <a:pt x="41663" y="108874"/>
                </a:cubicBezTo>
                <a:cubicBezTo>
                  <a:pt x="41860" y="108874"/>
                  <a:pt x="42056" y="108706"/>
                  <a:pt x="42056" y="108481"/>
                </a:cubicBezTo>
                <a:cubicBezTo>
                  <a:pt x="42056" y="108285"/>
                  <a:pt x="41860" y="108116"/>
                  <a:pt x="41663" y="108116"/>
                </a:cubicBezTo>
                <a:close/>
                <a:moveTo>
                  <a:pt x="43629" y="108116"/>
                </a:moveTo>
                <a:cubicBezTo>
                  <a:pt x="43404" y="108116"/>
                  <a:pt x="43235" y="108285"/>
                  <a:pt x="43235" y="108481"/>
                </a:cubicBezTo>
                <a:cubicBezTo>
                  <a:pt x="43235" y="108706"/>
                  <a:pt x="43404" y="108874"/>
                  <a:pt x="43629" y="108874"/>
                </a:cubicBezTo>
                <a:cubicBezTo>
                  <a:pt x="43825" y="108874"/>
                  <a:pt x="44022" y="108706"/>
                  <a:pt x="44022" y="108481"/>
                </a:cubicBezTo>
                <a:cubicBezTo>
                  <a:pt x="44022" y="108285"/>
                  <a:pt x="43825" y="108116"/>
                  <a:pt x="43629" y="108116"/>
                </a:cubicBezTo>
                <a:close/>
                <a:moveTo>
                  <a:pt x="45594" y="108116"/>
                </a:moveTo>
                <a:cubicBezTo>
                  <a:pt x="45369" y="108116"/>
                  <a:pt x="45201" y="108285"/>
                  <a:pt x="45201" y="108481"/>
                </a:cubicBezTo>
                <a:cubicBezTo>
                  <a:pt x="45201" y="108706"/>
                  <a:pt x="45369" y="108874"/>
                  <a:pt x="45594" y="108874"/>
                </a:cubicBezTo>
                <a:cubicBezTo>
                  <a:pt x="45790" y="108874"/>
                  <a:pt x="45987" y="108706"/>
                  <a:pt x="45987" y="108481"/>
                </a:cubicBezTo>
                <a:cubicBezTo>
                  <a:pt x="45987" y="108285"/>
                  <a:pt x="45790" y="108116"/>
                  <a:pt x="45594" y="108116"/>
                </a:cubicBezTo>
                <a:close/>
                <a:moveTo>
                  <a:pt x="47559" y="108116"/>
                </a:moveTo>
                <a:cubicBezTo>
                  <a:pt x="47334" y="108116"/>
                  <a:pt x="47166" y="108285"/>
                  <a:pt x="47166" y="108481"/>
                </a:cubicBezTo>
                <a:cubicBezTo>
                  <a:pt x="47166" y="108706"/>
                  <a:pt x="47334" y="108874"/>
                  <a:pt x="47559" y="108874"/>
                </a:cubicBezTo>
                <a:cubicBezTo>
                  <a:pt x="47756" y="108874"/>
                  <a:pt x="47952" y="108706"/>
                  <a:pt x="47952" y="108481"/>
                </a:cubicBezTo>
                <a:cubicBezTo>
                  <a:pt x="47952" y="108285"/>
                  <a:pt x="47756" y="108116"/>
                  <a:pt x="47559" y="108116"/>
                </a:cubicBezTo>
                <a:close/>
                <a:moveTo>
                  <a:pt x="49524" y="108116"/>
                </a:moveTo>
                <a:cubicBezTo>
                  <a:pt x="49300" y="108116"/>
                  <a:pt x="49131" y="108285"/>
                  <a:pt x="49131" y="108481"/>
                </a:cubicBezTo>
                <a:cubicBezTo>
                  <a:pt x="49131" y="108706"/>
                  <a:pt x="49300" y="108874"/>
                  <a:pt x="49524" y="108874"/>
                </a:cubicBezTo>
                <a:cubicBezTo>
                  <a:pt x="49721" y="108874"/>
                  <a:pt x="49917" y="108706"/>
                  <a:pt x="49917" y="108481"/>
                </a:cubicBezTo>
                <a:cubicBezTo>
                  <a:pt x="49917" y="108285"/>
                  <a:pt x="49721" y="108116"/>
                  <a:pt x="49524" y="108116"/>
                </a:cubicBezTo>
                <a:close/>
                <a:moveTo>
                  <a:pt x="51489" y="108116"/>
                </a:moveTo>
                <a:cubicBezTo>
                  <a:pt x="51265" y="108116"/>
                  <a:pt x="51096" y="108285"/>
                  <a:pt x="51096" y="108481"/>
                </a:cubicBezTo>
                <a:cubicBezTo>
                  <a:pt x="51096" y="108706"/>
                  <a:pt x="51265" y="108874"/>
                  <a:pt x="51489" y="108874"/>
                </a:cubicBezTo>
                <a:cubicBezTo>
                  <a:pt x="51686" y="108874"/>
                  <a:pt x="51882" y="108706"/>
                  <a:pt x="51882" y="108481"/>
                </a:cubicBezTo>
                <a:cubicBezTo>
                  <a:pt x="51882" y="108285"/>
                  <a:pt x="51686" y="108116"/>
                  <a:pt x="51489" y="108116"/>
                </a:cubicBezTo>
                <a:close/>
                <a:moveTo>
                  <a:pt x="35768" y="110053"/>
                </a:moveTo>
                <a:cubicBezTo>
                  <a:pt x="35543" y="110081"/>
                  <a:pt x="35375" y="110250"/>
                  <a:pt x="35375" y="110446"/>
                </a:cubicBezTo>
                <a:cubicBezTo>
                  <a:pt x="35375" y="110671"/>
                  <a:pt x="35543" y="110839"/>
                  <a:pt x="35768" y="110839"/>
                </a:cubicBezTo>
                <a:cubicBezTo>
                  <a:pt x="35964" y="110839"/>
                  <a:pt x="36161" y="110671"/>
                  <a:pt x="36161" y="110446"/>
                </a:cubicBezTo>
                <a:cubicBezTo>
                  <a:pt x="36161" y="110250"/>
                  <a:pt x="35964" y="110053"/>
                  <a:pt x="35768" y="110053"/>
                </a:cubicBezTo>
                <a:close/>
                <a:moveTo>
                  <a:pt x="37733" y="110053"/>
                </a:moveTo>
                <a:cubicBezTo>
                  <a:pt x="37508" y="110081"/>
                  <a:pt x="37340" y="110250"/>
                  <a:pt x="37340" y="110446"/>
                </a:cubicBezTo>
                <a:cubicBezTo>
                  <a:pt x="37340" y="110671"/>
                  <a:pt x="37508" y="110839"/>
                  <a:pt x="37733" y="110839"/>
                </a:cubicBezTo>
                <a:cubicBezTo>
                  <a:pt x="37929" y="110839"/>
                  <a:pt x="38126" y="110671"/>
                  <a:pt x="38126" y="110446"/>
                </a:cubicBezTo>
                <a:cubicBezTo>
                  <a:pt x="38126" y="110250"/>
                  <a:pt x="37929" y="110053"/>
                  <a:pt x="37733" y="110053"/>
                </a:cubicBezTo>
                <a:close/>
                <a:moveTo>
                  <a:pt x="39698" y="110053"/>
                </a:moveTo>
                <a:cubicBezTo>
                  <a:pt x="39474" y="110081"/>
                  <a:pt x="39305" y="110250"/>
                  <a:pt x="39305" y="110446"/>
                </a:cubicBezTo>
                <a:cubicBezTo>
                  <a:pt x="39305" y="110671"/>
                  <a:pt x="39474" y="110839"/>
                  <a:pt x="39698" y="110839"/>
                </a:cubicBezTo>
                <a:cubicBezTo>
                  <a:pt x="39895" y="110839"/>
                  <a:pt x="40091" y="110671"/>
                  <a:pt x="40091" y="110446"/>
                </a:cubicBezTo>
                <a:cubicBezTo>
                  <a:pt x="40091" y="110250"/>
                  <a:pt x="39895" y="110053"/>
                  <a:pt x="39698" y="110053"/>
                </a:cubicBezTo>
                <a:close/>
                <a:moveTo>
                  <a:pt x="41663" y="110053"/>
                </a:moveTo>
                <a:cubicBezTo>
                  <a:pt x="41439" y="110081"/>
                  <a:pt x="41270" y="110250"/>
                  <a:pt x="41270" y="110446"/>
                </a:cubicBezTo>
                <a:cubicBezTo>
                  <a:pt x="41270" y="110671"/>
                  <a:pt x="41439" y="110839"/>
                  <a:pt x="41663" y="110839"/>
                </a:cubicBezTo>
                <a:cubicBezTo>
                  <a:pt x="41860" y="110839"/>
                  <a:pt x="42056" y="110671"/>
                  <a:pt x="42056" y="110446"/>
                </a:cubicBezTo>
                <a:cubicBezTo>
                  <a:pt x="42056" y="110250"/>
                  <a:pt x="41860" y="110053"/>
                  <a:pt x="41663" y="110053"/>
                </a:cubicBezTo>
                <a:close/>
                <a:moveTo>
                  <a:pt x="43629" y="110053"/>
                </a:moveTo>
                <a:cubicBezTo>
                  <a:pt x="43404" y="110081"/>
                  <a:pt x="43235" y="110250"/>
                  <a:pt x="43235" y="110446"/>
                </a:cubicBezTo>
                <a:cubicBezTo>
                  <a:pt x="43235" y="110671"/>
                  <a:pt x="43404" y="110839"/>
                  <a:pt x="43629" y="110839"/>
                </a:cubicBezTo>
                <a:cubicBezTo>
                  <a:pt x="43825" y="110839"/>
                  <a:pt x="44022" y="110671"/>
                  <a:pt x="44022" y="110446"/>
                </a:cubicBezTo>
                <a:cubicBezTo>
                  <a:pt x="44022" y="110250"/>
                  <a:pt x="43825" y="110053"/>
                  <a:pt x="43629" y="110053"/>
                </a:cubicBezTo>
                <a:close/>
                <a:moveTo>
                  <a:pt x="45594" y="110053"/>
                </a:moveTo>
                <a:cubicBezTo>
                  <a:pt x="45369" y="110081"/>
                  <a:pt x="45201" y="110250"/>
                  <a:pt x="45201" y="110446"/>
                </a:cubicBezTo>
                <a:cubicBezTo>
                  <a:pt x="45201" y="110671"/>
                  <a:pt x="45369" y="110839"/>
                  <a:pt x="45594" y="110839"/>
                </a:cubicBezTo>
                <a:cubicBezTo>
                  <a:pt x="45790" y="110839"/>
                  <a:pt x="45987" y="110671"/>
                  <a:pt x="45987" y="110446"/>
                </a:cubicBezTo>
                <a:cubicBezTo>
                  <a:pt x="45987" y="110250"/>
                  <a:pt x="45790" y="110053"/>
                  <a:pt x="45594" y="110053"/>
                </a:cubicBezTo>
                <a:close/>
                <a:moveTo>
                  <a:pt x="47559" y="110053"/>
                </a:moveTo>
                <a:cubicBezTo>
                  <a:pt x="47334" y="110081"/>
                  <a:pt x="47166" y="110250"/>
                  <a:pt x="47166" y="110446"/>
                </a:cubicBezTo>
                <a:cubicBezTo>
                  <a:pt x="47166" y="110671"/>
                  <a:pt x="47334" y="110839"/>
                  <a:pt x="47559" y="110839"/>
                </a:cubicBezTo>
                <a:cubicBezTo>
                  <a:pt x="47756" y="110839"/>
                  <a:pt x="47952" y="110671"/>
                  <a:pt x="47952" y="110446"/>
                </a:cubicBezTo>
                <a:cubicBezTo>
                  <a:pt x="47952" y="110250"/>
                  <a:pt x="47756" y="110053"/>
                  <a:pt x="47559" y="110053"/>
                </a:cubicBezTo>
                <a:close/>
                <a:moveTo>
                  <a:pt x="49524" y="110053"/>
                </a:moveTo>
                <a:cubicBezTo>
                  <a:pt x="49300" y="110081"/>
                  <a:pt x="49131" y="110250"/>
                  <a:pt x="49131" y="110446"/>
                </a:cubicBezTo>
                <a:cubicBezTo>
                  <a:pt x="49131" y="110671"/>
                  <a:pt x="49300" y="110839"/>
                  <a:pt x="49524" y="110839"/>
                </a:cubicBezTo>
                <a:cubicBezTo>
                  <a:pt x="49721" y="110839"/>
                  <a:pt x="49917" y="110671"/>
                  <a:pt x="49917" y="110446"/>
                </a:cubicBezTo>
                <a:cubicBezTo>
                  <a:pt x="49917" y="110250"/>
                  <a:pt x="49721" y="110053"/>
                  <a:pt x="49524" y="110053"/>
                </a:cubicBezTo>
                <a:close/>
                <a:moveTo>
                  <a:pt x="33802" y="112047"/>
                </a:moveTo>
                <a:cubicBezTo>
                  <a:pt x="33578" y="112047"/>
                  <a:pt x="33409" y="112215"/>
                  <a:pt x="33409" y="112412"/>
                </a:cubicBezTo>
                <a:cubicBezTo>
                  <a:pt x="33409" y="112636"/>
                  <a:pt x="33578" y="112805"/>
                  <a:pt x="33802" y="112805"/>
                </a:cubicBezTo>
                <a:cubicBezTo>
                  <a:pt x="33999" y="112805"/>
                  <a:pt x="34195" y="112636"/>
                  <a:pt x="34195" y="112412"/>
                </a:cubicBezTo>
                <a:cubicBezTo>
                  <a:pt x="34195" y="112215"/>
                  <a:pt x="33999" y="112047"/>
                  <a:pt x="33802" y="112047"/>
                </a:cubicBezTo>
                <a:close/>
                <a:moveTo>
                  <a:pt x="35768" y="112047"/>
                </a:moveTo>
                <a:cubicBezTo>
                  <a:pt x="35543" y="112047"/>
                  <a:pt x="35375" y="112215"/>
                  <a:pt x="35375" y="112412"/>
                </a:cubicBezTo>
                <a:cubicBezTo>
                  <a:pt x="35375" y="112636"/>
                  <a:pt x="35543" y="112805"/>
                  <a:pt x="35768" y="112805"/>
                </a:cubicBezTo>
                <a:cubicBezTo>
                  <a:pt x="35964" y="112805"/>
                  <a:pt x="36161" y="112636"/>
                  <a:pt x="36161" y="112412"/>
                </a:cubicBezTo>
                <a:cubicBezTo>
                  <a:pt x="36161" y="112215"/>
                  <a:pt x="35964" y="112047"/>
                  <a:pt x="35768" y="112047"/>
                </a:cubicBezTo>
                <a:close/>
                <a:moveTo>
                  <a:pt x="37733" y="112047"/>
                </a:moveTo>
                <a:cubicBezTo>
                  <a:pt x="37508" y="112047"/>
                  <a:pt x="37340" y="112215"/>
                  <a:pt x="37340" y="112412"/>
                </a:cubicBezTo>
                <a:cubicBezTo>
                  <a:pt x="37340" y="112636"/>
                  <a:pt x="37508" y="112805"/>
                  <a:pt x="37733" y="112805"/>
                </a:cubicBezTo>
                <a:cubicBezTo>
                  <a:pt x="37929" y="112805"/>
                  <a:pt x="38126" y="112636"/>
                  <a:pt x="38126" y="112412"/>
                </a:cubicBezTo>
                <a:cubicBezTo>
                  <a:pt x="38126" y="112215"/>
                  <a:pt x="37929" y="112047"/>
                  <a:pt x="37733" y="112047"/>
                </a:cubicBezTo>
                <a:close/>
                <a:moveTo>
                  <a:pt x="39698" y="112047"/>
                </a:moveTo>
                <a:cubicBezTo>
                  <a:pt x="39474" y="112047"/>
                  <a:pt x="39305" y="112215"/>
                  <a:pt x="39305" y="112412"/>
                </a:cubicBezTo>
                <a:cubicBezTo>
                  <a:pt x="39305" y="112636"/>
                  <a:pt x="39474" y="112805"/>
                  <a:pt x="39698" y="112805"/>
                </a:cubicBezTo>
                <a:cubicBezTo>
                  <a:pt x="39895" y="112805"/>
                  <a:pt x="40091" y="112636"/>
                  <a:pt x="40091" y="112412"/>
                </a:cubicBezTo>
                <a:cubicBezTo>
                  <a:pt x="40091" y="112215"/>
                  <a:pt x="39895" y="112047"/>
                  <a:pt x="39698" y="112047"/>
                </a:cubicBezTo>
                <a:close/>
                <a:moveTo>
                  <a:pt x="41663" y="112047"/>
                </a:moveTo>
                <a:cubicBezTo>
                  <a:pt x="41439" y="112047"/>
                  <a:pt x="41270" y="112215"/>
                  <a:pt x="41270" y="112412"/>
                </a:cubicBezTo>
                <a:cubicBezTo>
                  <a:pt x="41270" y="112636"/>
                  <a:pt x="41439" y="112805"/>
                  <a:pt x="41663" y="112805"/>
                </a:cubicBezTo>
                <a:cubicBezTo>
                  <a:pt x="41860" y="112805"/>
                  <a:pt x="42056" y="112636"/>
                  <a:pt x="42056" y="112412"/>
                </a:cubicBezTo>
                <a:cubicBezTo>
                  <a:pt x="42056" y="112215"/>
                  <a:pt x="41860" y="112047"/>
                  <a:pt x="41663" y="112047"/>
                </a:cubicBezTo>
                <a:close/>
                <a:moveTo>
                  <a:pt x="43629" y="112047"/>
                </a:moveTo>
                <a:cubicBezTo>
                  <a:pt x="43404" y="112047"/>
                  <a:pt x="43235" y="112215"/>
                  <a:pt x="43235" y="112412"/>
                </a:cubicBezTo>
                <a:cubicBezTo>
                  <a:pt x="43235" y="112636"/>
                  <a:pt x="43404" y="112805"/>
                  <a:pt x="43629" y="112805"/>
                </a:cubicBezTo>
                <a:cubicBezTo>
                  <a:pt x="43825" y="112805"/>
                  <a:pt x="44022" y="112636"/>
                  <a:pt x="44022" y="112412"/>
                </a:cubicBezTo>
                <a:cubicBezTo>
                  <a:pt x="44022" y="112215"/>
                  <a:pt x="43825" y="112047"/>
                  <a:pt x="43629" y="112047"/>
                </a:cubicBezTo>
                <a:close/>
                <a:moveTo>
                  <a:pt x="45594" y="112047"/>
                </a:moveTo>
                <a:cubicBezTo>
                  <a:pt x="45369" y="112047"/>
                  <a:pt x="45201" y="112215"/>
                  <a:pt x="45201" y="112412"/>
                </a:cubicBezTo>
                <a:cubicBezTo>
                  <a:pt x="45201" y="112636"/>
                  <a:pt x="45369" y="112805"/>
                  <a:pt x="45594" y="112805"/>
                </a:cubicBezTo>
                <a:cubicBezTo>
                  <a:pt x="45790" y="112805"/>
                  <a:pt x="45987" y="112636"/>
                  <a:pt x="45987" y="112412"/>
                </a:cubicBezTo>
                <a:cubicBezTo>
                  <a:pt x="45987" y="112215"/>
                  <a:pt x="45790" y="112047"/>
                  <a:pt x="45594" y="112047"/>
                </a:cubicBezTo>
                <a:close/>
                <a:moveTo>
                  <a:pt x="47559" y="112047"/>
                </a:moveTo>
                <a:cubicBezTo>
                  <a:pt x="47334" y="112047"/>
                  <a:pt x="47166" y="112215"/>
                  <a:pt x="47166" y="112412"/>
                </a:cubicBezTo>
                <a:cubicBezTo>
                  <a:pt x="47166" y="112636"/>
                  <a:pt x="47334" y="112805"/>
                  <a:pt x="47559" y="112805"/>
                </a:cubicBezTo>
                <a:cubicBezTo>
                  <a:pt x="47756" y="112805"/>
                  <a:pt x="47952" y="112636"/>
                  <a:pt x="47952" y="112412"/>
                </a:cubicBezTo>
                <a:cubicBezTo>
                  <a:pt x="47952" y="112215"/>
                  <a:pt x="47756" y="112047"/>
                  <a:pt x="47559" y="112047"/>
                </a:cubicBezTo>
                <a:close/>
                <a:moveTo>
                  <a:pt x="49524" y="112047"/>
                </a:moveTo>
                <a:cubicBezTo>
                  <a:pt x="49300" y="112047"/>
                  <a:pt x="49131" y="112215"/>
                  <a:pt x="49131" y="112412"/>
                </a:cubicBezTo>
                <a:cubicBezTo>
                  <a:pt x="49131" y="112636"/>
                  <a:pt x="49300" y="112805"/>
                  <a:pt x="49524" y="112805"/>
                </a:cubicBezTo>
                <a:cubicBezTo>
                  <a:pt x="49721" y="112805"/>
                  <a:pt x="49917" y="112636"/>
                  <a:pt x="49917" y="112412"/>
                </a:cubicBezTo>
                <a:cubicBezTo>
                  <a:pt x="49917" y="112215"/>
                  <a:pt x="49721" y="112047"/>
                  <a:pt x="49524" y="112047"/>
                </a:cubicBezTo>
                <a:close/>
                <a:moveTo>
                  <a:pt x="33802" y="113984"/>
                </a:moveTo>
                <a:cubicBezTo>
                  <a:pt x="33578" y="114012"/>
                  <a:pt x="33409" y="114180"/>
                  <a:pt x="33409" y="114377"/>
                </a:cubicBezTo>
                <a:cubicBezTo>
                  <a:pt x="33409" y="114601"/>
                  <a:pt x="33578" y="114770"/>
                  <a:pt x="33802" y="114770"/>
                </a:cubicBezTo>
                <a:cubicBezTo>
                  <a:pt x="33999" y="114770"/>
                  <a:pt x="34195" y="114601"/>
                  <a:pt x="34195" y="114377"/>
                </a:cubicBezTo>
                <a:cubicBezTo>
                  <a:pt x="34195" y="114180"/>
                  <a:pt x="33999" y="113984"/>
                  <a:pt x="33802" y="113984"/>
                </a:cubicBezTo>
                <a:close/>
                <a:moveTo>
                  <a:pt x="35768" y="113984"/>
                </a:moveTo>
                <a:cubicBezTo>
                  <a:pt x="35543" y="114012"/>
                  <a:pt x="35375" y="114180"/>
                  <a:pt x="35375" y="114377"/>
                </a:cubicBezTo>
                <a:cubicBezTo>
                  <a:pt x="35375" y="114601"/>
                  <a:pt x="35543" y="114770"/>
                  <a:pt x="35768" y="114770"/>
                </a:cubicBezTo>
                <a:cubicBezTo>
                  <a:pt x="35964" y="114770"/>
                  <a:pt x="36161" y="114601"/>
                  <a:pt x="36161" y="114377"/>
                </a:cubicBezTo>
                <a:cubicBezTo>
                  <a:pt x="36161" y="114180"/>
                  <a:pt x="35964" y="113984"/>
                  <a:pt x="35768" y="113984"/>
                </a:cubicBezTo>
                <a:close/>
                <a:moveTo>
                  <a:pt x="37733" y="113984"/>
                </a:moveTo>
                <a:cubicBezTo>
                  <a:pt x="37508" y="114012"/>
                  <a:pt x="37340" y="114180"/>
                  <a:pt x="37340" y="114377"/>
                </a:cubicBezTo>
                <a:cubicBezTo>
                  <a:pt x="37340" y="114601"/>
                  <a:pt x="37508" y="114770"/>
                  <a:pt x="37733" y="114770"/>
                </a:cubicBezTo>
                <a:cubicBezTo>
                  <a:pt x="37929" y="114770"/>
                  <a:pt x="38126" y="114601"/>
                  <a:pt x="38126" y="114377"/>
                </a:cubicBezTo>
                <a:cubicBezTo>
                  <a:pt x="38126" y="114180"/>
                  <a:pt x="37929" y="113984"/>
                  <a:pt x="37733" y="113984"/>
                </a:cubicBezTo>
                <a:close/>
                <a:moveTo>
                  <a:pt x="39698" y="113984"/>
                </a:moveTo>
                <a:cubicBezTo>
                  <a:pt x="39474" y="114012"/>
                  <a:pt x="39305" y="114180"/>
                  <a:pt x="39305" y="114377"/>
                </a:cubicBezTo>
                <a:cubicBezTo>
                  <a:pt x="39305" y="114601"/>
                  <a:pt x="39474" y="114770"/>
                  <a:pt x="39698" y="114770"/>
                </a:cubicBezTo>
                <a:cubicBezTo>
                  <a:pt x="39895" y="114770"/>
                  <a:pt x="40091" y="114601"/>
                  <a:pt x="40091" y="114377"/>
                </a:cubicBezTo>
                <a:cubicBezTo>
                  <a:pt x="40091" y="114180"/>
                  <a:pt x="39895" y="113984"/>
                  <a:pt x="39698" y="113984"/>
                </a:cubicBezTo>
                <a:close/>
                <a:moveTo>
                  <a:pt x="41663" y="113984"/>
                </a:moveTo>
                <a:cubicBezTo>
                  <a:pt x="41439" y="114012"/>
                  <a:pt x="41270" y="114180"/>
                  <a:pt x="41270" y="114377"/>
                </a:cubicBezTo>
                <a:cubicBezTo>
                  <a:pt x="41270" y="114601"/>
                  <a:pt x="41439" y="114770"/>
                  <a:pt x="41663" y="114770"/>
                </a:cubicBezTo>
                <a:cubicBezTo>
                  <a:pt x="41860" y="114770"/>
                  <a:pt x="42056" y="114601"/>
                  <a:pt x="42056" y="114377"/>
                </a:cubicBezTo>
                <a:cubicBezTo>
                  <a:pt x="42056" y="114180"/>
                  <a:pt x="41860" y="113984"/>
                  <a:pt x="41663" y="113984"/>
                </a:cubicBezTo>
                <a:close/>
                <a:moveTo>
                  <a:pt x="43629" y="113984"/>
                </a:moveTo>
                <a:cubicBezTo>
                  <a:pt x="43404" y="114012"/>
                  <a:pt x="43235" y="114180"/>
                  <a:pt x="43235" y="114377"/>
                </a:cubicBezTo>
                <a:cubicBezTo>
                  <a:pt x="43235" y="114601"/>
                  <a:pt x="43404" y="114770"/>
                  <a:pt x="43629" y="114770"/>
                </a:cubicBezTo>
                <a:cubicBezTo>
                  <a:pt x="43825" y="114770"/>
                  <a:pt x="44022" y="114601"/>
                  <a:pt x="44022" y="114377"/>
                </a:cubicBezTo>
                <a:cubicBezTo>
                  <a:pt x="44022" y="114180"/>
                  <a:pt x="43825" y="113984"/>
                  <a:pt x="43629" y="113984"/>
                </a:cubicBezTo>
                <a:close/>
                <a:moveTo>
                  <a:pt x="45594" y="113984"/>
                </a:moveTo>
                <a:cubicBezTo>
                  <a:pt x="45369" y="114012"/>
                  <a:pt x="45201" y="114180"/>
                  <a:pt x="45201" y="114377"/>
                </a:cubicBezTo>
                <a:cubicBezTo>
                  <a:pt x="45201" y="114601"/>
                  <a:pt x="45369" y="114770"/>
                  <a:pt x="45594" y="114770"/>
                </a:cubicBezTo>
                <a:cubicBezTo>
                  <a:pt x="45790" y="114770"/>
                  <a:pt x="45987" y="114601"/>
                  <a:pt x="45987" y="114377"/>
                </a:cubicBezTo>
                <a:cubicBezTo>
                  <a:pt x="45987" y="114180"/>
                  <a:pt x="45790" y="113984"/>
                  <a:pt x="45594" y="113984"/>
                </a:cubicBezTo>
                <a:close/>
                <a:moveTo>
                  <a:pt x="47559" y="113984"/>
                </a:moveTo>
                <a:cubicBezTo>
                  <a:pt x="47334" y="114012"/>
                  <a:pt x="47166" y="114180"/>
                  <a:pt x="47166" y="114377"/>
                </a:cubicBezTo>
                <a:cubicBezTo>
                  <a:pt x="47166" y="114601"/>
                  <a:pt x="47334" y="114770"/>
                  <a:pt x="47559" y="114770"/>
                </a:cubicBezTo>
                <a:cubicBezTo>
                  <a:pt x="47756" y="114770"/>
                  <a:pt x="47952" y="114601"/>
                  <a:pt x="47952" y="114377"/>
                </a:cubicBezTo>
                <a:cubicBezTo>
                  <a:pt x="47952" y="114180"/>
                  <a:pt x="47756" y="113984"/>
                  <a:pt x="47559" y="113984"/>
                </a:cubicBezTo>
                <a:close/>
                <a:moveTo>
                  <a:pt x="33802" y="115949"/>
                </a:moveTo>
                <a:cubicBezTo>
                  <a:pt x="33578" y="115949"/>
                  <a:pt x="33409" y="116145"/>
                  <a:pt x="33409" y="116342"/>
                </a:cubicBezTo>
                <a:cubicBezTo>
                  <a:pt x="33409" y="116567"/>
                  <a:pt x="33578" y="116735"/>
                  <a:pt x="33802" y="116735"/>
                </a:cubicBezTo>
                <a:cubicBezTo>
                  <a:pt x="33999" y="116735"/>
                  <a:pt x="34195" y="116567"/>
                  <a:pt x="34195" y="116342"/>
                </a:cubicBezTo>
                <a:cubicBezTo>
                  <a:pt x="34195" y="116145"/>
                  <a:pt x="33999" y="115949"/>
                  <a:pt x="33802" y="115949"/>
                </a:cubicBezTo>
                <a:close/>
                <a:moveTo>
                  <a:pt x="35768" y="115949"/>
                </a:moveTo>
                <a:cubicBezTo>
                  <a:pt x="35543" y="115949"/>
                  <a:pt x="35375" y="116145"/>
                  <a:pt x="35375" y="116342"/>
                </a:cubicBezTo>
                <a:cubicBezTo>
                  <a:pt x="35375" y="116567"/>
                  <a:pt x="35543" y="116735"/>
                  <a:pt x="35768" y="116735"/>
                </a:cubicBezTo>
                <a:cubicBezTo>
                  <a:pt x="35964" y="116735"/>
                  <a:pt x="36161" y="116567"/>
                  <a:pt x="36161" y="116342"/>
                </a:cubicBezTo>
                <a:cubicBezTo>
                  <a:pt x="36161" y="116145"/>
                  <a:pt x="35964" y="115949"/>
                  <a:pt x="35768" y="115949"/>
                </a:cubicBezTo>
                <a:close/>
                <a:moveTo>
                  <a:pt x="37733" y="115949"/>
                </a:moveTo>
                <a:cubicBezTo>
                  <a:pt x="37508" y="115949"/>
                  <a:pt x="37340" y="116145"/>
                  <a:pt x="37340" y="116342"/>
                </a:cubicBezTo>
                <a:cubicBezTo>
                  <a:pt x="37340" y="116567"/>
                  <a:pt x="37508" y="116735"/>
                  <a:pt x="37733" y="116735"/>
                </a:cubicBezTo>
                <a:cubicBezTo>
                  <a:pt x="37929" y="116735"/>
                  <a:pt x="38126" y="116567"/>
                  <a:pt x="38126" y="116342"/>
                </a:cubicBezTo>
                <a:cubicBezTo>
                  <a:pt x="38126" y="116145"/>
                  <a:pt x="37929" y="115949"/>
                  <a:pt x="37733" y="115949"/>
                </a:cubicBezTo>
                <a:close/>
                <a:moveTo>
                  <a:pt x="39698" y="115949"/>
                </a:moveTo>
                <a:cubicBezTo>
                  <a:pt x="39474" y="115949"/>
                  <a:pt x="39305" y="116145"/>
                  <a:pt x="39305" y="116342"/>
                </a:cubicBezTo>
                <a:cubicBezTo>
                  <a:pt x="39305" y="116567"/>
                  <a:pt x="39474" y="116735"/>
                  <a:pt x="39698" y="116735"/>
                </a:cubicBezTo>
                <a:cubicBezTo>
                  <a:pt x="39895" y="116735"/>
                  <a:pt x="40091" y="116567"/>
                  <a:pt x="40091" y="116342"/>
                </a:cubicBezTo>
                <a:cubicBezTo>
                  <a:pt x="40091" y="116145"/>
                  <a:pt x="39895" y="115949"/>
                  <a:pt x="39698" y="115949"/>
                </a:cubicBezTo>
                <a:close/>
                <a:moveTo>
                  <a:pt x="41663" y="115949"/>
                </a:moveTo>
                <a:cubicBezTo>
                  <a:pt x="41439" y="115949"/>
                  <a:pt x="41270" y="116145"/>
                  <a:pt x="41270" y="116342"/>
                </a:cubicBezTo>
                <a:cubicBezTo>
                  <a:pt x="41270" y="116567"/>
                  <a:pt x="41439" y="116735"/>
                  <a:pt x="41663" y="116735"/>
                </a:cubicBezTo>
                <a:cubicBezTo>
                  <a:pt x="41860" y="116735"/>
                  <a:pt x="42056" y="116567"/>
                  <a:pt x="42056" y="116342"/>
                </a:cubicBezTo>
                <a:cubicBezTo>
                  <a:pt x="42056" y="116145"/>
                  <a:pt x="41860" y="115949"/>
                  <a:pt x="41663" y="115949"/>
                </a:cubicBezTo>
                <a:close/>
                <a:moveTo>
                  <a:pt x="43629" y="115949"/>
                </a:moveTo>
                <a:cubicBezTo>
                  <a:pt x="43404" y="115949"/>
                  <a:pt x="43235" y="116145"/>
                  <a:pt x="43235" y="116342"/>
                </a:cubicBezTo>
                <a:cubicBezTo>
                  <a:pt x="43235" y="116567"/>
                  <a:pt x="43404" y="116735"/>
                  <a:pt x="43629" y="116735"/>
                </a:cubicBezTo>
                <a:cubicBezTo>
                  <a:pt x="43825" y="116735"/>
                  <a:pt x="44022" y="116567"/>
                  <a:pt x="44022" y="116342"/>
                </a:cubicBezTo>
                <a:cubicBezTo>
                  <a:pt x="44022" y="116145"/>
                  <a:pt x="43825" y="115949"/>
                  <a:pt x="43629" y="115949"/>
                </a:cubicBezTo>
                <a:close/>
                <a:moveTo>
                  <a:pt x="45594" y="115949"/>
                </a:moveTo>
                <a:cubicBezTo>
                  <a:pt x="45369" y="115949"/>
                  <a:pt x="45201" y="116145"/>
                  <a:pt x="45201" y="116342"/>
                </a:cubicBezTo>
                <a:cubicBezTo>
                  <a:pt x="45201" y="116567"/>
                  <a:pt x="45369" y="116735"/>
                  <a:pt x="45594" y="116735"/>
                </a:cubicBezTo>
                <a:cubicBezTo>
                  <a:pt x="45790" y="116735"/>
                  <a:pt x="45987" y="116567"/>
                  <a:pt x="45987" y="116342"/>
                </a:cubicBezTo>
                <a:cubicBezTo>
                  <a:pt x="45987" y="116145"/>
                  <a:pt x="45790" y="115949"/>
                  <a:pt x="45594" y="115949"/>
                </a:cubicBezTo>
                <a:close/>
                <a:moveTo>
                  <a:pt x="47559" y="115949"/>
                </a:moveTo>
                <a:cubicBezTo>
                  <a:pt x="47334" y="115949"/>
                  <a:pt x="47166" y="116145"/>
                  <a:pt x="47166" y="116342"/>
                </a:cubicBezTo>
                <a:cubicBezTo>
                  <a:pt x="47166" y="116567"/>
                  <a:pt x="47334" y="116735"/>
                  <a:pt x="47559" y="116735"/>
                </a:cubicBezTo>
                <a:cubicBezTo>
                  <a:pt x="47756" y="116735"/>
                  <a:pt x="47952" y="116567"/>
                  <a:pt x="47952" y="116342"/>
                </a:cubicBezTo>
                <a:cubicBezTo>
                  <a:pt x="47952" y="116145"/>
                  <a:pt x="47756" y="115949"/>
                  <a:pt x="47559" y="115949"/>
                </a:cubicBezTo>
                <a:close/>
                <a:moveTo>
                  <a:pt x="31837" y="117942"/>
                </a:moveTo>
                <a:cubicBezTo>
                  <a:pt x="31613" y="117942"/>
                  <a:pt x="31444" y="118111"/>
                  <a:pt x="31444" y="118307"/>
                </a:cubicBezTo>
                <a:cubicBezTo>
                  <a:pt x="31444" y="118532"/>
                  <a:pt x="31613" y="118700"/>
                  <a:pt x="31837" y="118700"/>
                </a:cubicBezTo>
                <a:cubicBezTo>
                  <a:pt x="32034" y="118700"/>
                  <a:pt x="32230" y="118532"/>
                  <a:pt x="32230" y="118307"/>
                </a:cubicBezTo>
                <a:cubicBezTo>
                  <a:pt x="32230" y="118111"/>
                  <a:pt x="32034" y="117942"/>
                  <a:pt x="31837" y="117942"/>
                </a:cubicBezTo>
                <a:close/>
                <a:moveTo>
                  <a:pt x="33802" y="117942"/>
                </a:moveTo>
                <a:cubicBezTo>
                  <a:pt x="33578" y="117942"/>
                  <a:pt x="33409" y="118111"/>
                  <a:pt x="33409" y="118307"/>
                </a:cubicBezTo>
                <a:cubicBezTo>
                  <a:pt x="33409" y="118532"/>
                  <a:pt x="33578" y="118700"/>
                  <a:pt x="33802" y="118700"/>
                </a:cubicBezTo>
                <a:cubicBezTo>
                  <a:pt x="33999" y="118700"/>
                  <a:pt x="34195" y="118532"/>
                  <a:pt x="34195" y="118307"/>
                </a:cubicBezTo>
                <a:cubicBezTo>
                  <a:pt x="34195" y="118111"/>
                  <a:pt x="33999" y="117942"/>
                  <a:pt x="33802" y="117942"/>
                </a:cubicBezTo>
                <a:close/>
                <a:moveTo>
                  <a:pt x="35768" y="117942"/>
                </a:moveTo>
                <a:cubicBezTo>
                  <a:pt x="35543" y="117942"/>
                  <a:pt x="35375" y="118111"/>
                  <a:pt x="35375" y="118307"/>
                </a:cubicBezTo>
                <a:cubicBezTo>
                  <a:pt x="35375" y="118532"/>
                  <a:pt x="35543" y="118700"/>
                  <a:pt x="35768" y="118700"/>
                </a:cubicBezTo>
                <a:cubicBezTo>
                  <a:pt x="35964" y="118700"/>
                  <a:pt x="36161" y="118532"/>
                  <a:pt x="36161" y="118307"/>
                </a:cubicBezTo>
                <a:cubicBezTo>
                  <a:pt x="36161" y="118111"/>
                  <a:pt x="35964" y="117942"/>
                  <a:pt x="35768" y="117942"/>
                </a:cubicBezTo>
                <a:close/>
                <a:moveTo>
                  <a:pt x="37733" y="117942"/>
                </a:moveTo>
                <a:cubicBezTo>
                  <a:pt x="37508" y="117942"/>
                  <a:pt x="37340" y="118111"/>
                  <a:pt x="37340" y="118307"/>
                </a:cubicBezTo>
                <a:cubicBezTo>
                  <a:pt x="37340" y="118532"/>
                  <a:pt x="37508" y="118700"/>
                  <a:pt x="37733" y="118700"/>
                </a:cubicBezTo>
                <a:cubicBezTo>
                  <a:pt x="37929" y="118700"/>
                  <a:pt x="38126" y="118532"/>
                  <a:pt x="38126" y="118307"/>
                </a:cubicBezTo>
                <a:cubicBezTo>
                  <a:pt x="38126" y="118111"/>
                  <a:pt x="37929" y="117942"/>
                  <a:pt x="37733" y="117942"/>
                </a:cubicBezTo>
                <a:close/>
                <a:moveTo>
                  <a:pt x="39698" y="117942"/>
                </a:moveTo>
                <a:cubicBezTo>
                  <a:pt x="39474" y="117942"/>
                  <a:pt x="39305" y="118111"/>
                  <a:pt x="39305" y="118307"/>
                </a:cubicBezTo>
                <a:cubicBezTo>
                  <a:pt x="39305" y="118532"/>
                  <a:pt x="39474" y="118700"/>
                  <a:pt x="39698" y="118700"/>
                </a:cubicBezTo>
                <a:cubicBezTo>
                  <a:pt x="39895" y="118700"/>
                  <a:pt x="40091" y="118532"/>
                  <a:pt x="40091" y="118307"/>
                </a:cubicBezTo>
                <a:cubicBezTo>
                  <a:pt x="40091" y="118111"/>
                  <a:pt x="39895" y="117942"/>
                  <a:pt x="39698" y="117942"/>
                </a:cubicBezTo>
                <a:close/>
                <a:moveTo>
                  <a:pt x="41663" y="117942"/>
                </a:moveTo>
                <a:cubicBezTo>
                  <a:pt x="41439" y="117942"/>
                  <a:pt x="41270" y="118111"/>
                  <a:pt x="41270" y="118307"/>
                </a:cubicBezTo>
                <a:cubicBezTo>
                  <a:pt x="41270" y="118532"/>
                  <a:pt x="41439" y="118700"/>
                  <a:pt x="41663" y="118700"/>
                </a:cubicBezTo>
                <a:cubicBezTo>
                  <a:pt x="41860" y="118700"/>
                  <a:pt x="42056" y="118532"/>
                  <a:pt x="42056" y="118307"/>
                </a:cubicBezTo>
                <a:cubicBezTo>
                  <a:pt x="42056" y="118111"/>
                  <a:pt x="41860" y="117942"/>
                  <a:pt x="41663" y="117942"/>
                </a:cubicBezTo>
                <a:close/>
                <a:moveTo>
                  <a:pt x="43629" y="117942"/>
                </a:moveTo>
                <a:cubicBezTo>
                  <a:pt x="43404" y="117942"/>
                  <a:pt x="43235" y="118111"/>
                  <a:pt x="43235" y="118307"/>
                </a:cubicBezTo>
                <a:cubicBezTo>
                  <a:pt x="43235" y="118532"/>
                  <a:pt x="43404" y="118700"/>
                  <a:pt x="43629" y="118700"/>
                </a:cubicBezTo>
                <a:cubicBezTo>
                  <a:pt x="43825" y="118700"/>
                  <a:pt x="44022" y="118532"/>
                  <a:pt x="44022" y="118307"/>
                </a:cubicBezTo>
                <a:cubicBezTo>
                  <a:pt x="44022" y="118111"/>
                  <a:pt x="43825" y="117942"/>
                  <a:pt x="43629" y="117942"/>
                </a:cubicBezTo>
                <a:close/>
                <a:moveTo>
                  <a:pt x="45594" y="117942"/>
                </a:moveTo>
                <a:cubicBezTo>
                  <a:pt x="45369" y="117942"/>
                  <a:pt x="45201" y="118111"/>
                  <a:pt x="45201" y="118307"/>
                </a:cubicBezTo>
                <a:cubicBezTo>
                  <a:pt x="45201" y="118532"/>
                  <a:pt x="45369" y="118700"/>
                  <a:pt x="45594" y="118700"/>
                </a:cubicBezTo>
                <a:cubicBezTo>
                  <a:pt x="45790" y="118700"/>
                  <a:pt x="45987" y="118532"/>
                  <a:pt x="45987" y="118307"/>
                </a:cubicBezTo>
                <a:cubicBezTo>
                  <a:pt x="45987" y="118111"/>
                  <a:pt x="45790" y="117942"/>
                  <a:pt x="45594" y="117942"/>
                </a:cubicBezTo>
                <a:close/>
                <a:moveTo>
                  <a:pt x="31837" y="119879"/>
                </a:moveTo>
                <a:cubicBezTo>
                  <a:pt x="31613" y="119908"/>
                  <a:pt x="31444" y="120076"/>
                  <a:pt x="31444" y="120272"/>
                </a:cubicBezTo>
                <a:cubicBezTo>
                  <a:pt x="31444" y="120497"/>
                  <a:pt x="31613" y="120666"/>
                  <a:pt x="31837" y="120666"/>
                </a:cubicBezTo>
                <a:cubicBezTo>
                  <a:pt x="32034" y="120666"/>
                  <a:pt x="32230" y="120497"/>
                  <a:pt x="32230" y="120272"/>
                </a:cubicBezTo>
                <a:cubicBezTo>
                  <a:pt x="32230" y="120076"/>
                  <a:pt x="32034" y="119879"/>
                  <a:pt x="31837" y="119879"/>
                </a:cubicBezTo>
                <a:close/>
                <a:moveTo>
                  <a:pt x="33802" y="119879"/>
                </a:moveTo>
                <a:cubicBezTo>
                  <a:pt x="33578" y="119908"/>
                  <a:pt x="33409" y="120076"/>
                  <a:pt x="33409" y="120272"/>
                </a:cubicBezTo>
                <a:cubicBezTo>
                  <a:pt x="33409" y="120497"/>
                  <a:pt x="33578" y="120666"/>
                  <a:pt x="33802" y="120666"/>
                </a:cubicBezTo>
                <a:cubicBezTo>
                  <a:pt x="33999" y="120666"/>
                  <a:pt x="34195" y="120497"/>
                  <a:pt x="34195" y="120272"/>
                </a:cubicBezTo>
                <a:cubicBezTo>
                  <a:pt x="34195" y="120076"/>
                  <a:pt x="33999" y="119879"/>
                  <a:pt x="33802" y="119879"/>
                </a:cubicBezTo>
                <a:close/>
                <a:moveTo>
                  <a:pt x="35768" y="119879"/>
                </a:moveTo>
                <a:cubicBezTo>
                  <a:pt x="35543" y="119908"/>
                  <a:pt x="35375" y="120076"/>
                  <a:pt x="35375" y="120272"/>
                </a:cubicBezTo>
                <a:cubicBezTo>
                  <a:pt x="35375" y="120497"/>
                  <a:pt x="35543" y="120666"/>
                  <a:pt x="35768" y="120666"/>
                </a:cubicBezTo>
                <a:cubicBezTo>
                  <a:pt x="35964" y="120666"/>
                  <a:pt x="36161" y="120497"/>
                  <a:pt x="36161" y="120272"/>
                </a:cubicBezTo>
                <a:cubicBezTo>
                  <a:pt x="36161" y="120076"/>
                  <a:pt x="35964" y="119879"/>
                  <a:pt x="35768" y="119879"/>
                </a:cubicBezTo>
                <a:close/>
                <a:moveTo>
                  <a:pt x="37733" y="119879"/>
                </a:moveTo>
                <a:cubicBezTo>
                  <a:pt x="37508" y="119908"/>
                  <a:pt x="37340" y="120076"/>
                  <a:pt x="37340" y="120272"/>
                </a:cubicBezTo>
                <a:cubicBezTo>
                  <a:pt x="37340" y="120497"/>
                  <a:pt x="37508" y="120666"/>
                  <a:pt x="37733" y="120666"/>
                </a:cubicBezTo>
                <a:cubicBezTo>
                  <a:pt x="37929" y="120666"/>
                  <a:pt x="38126" y="120497"/>
                  <a:pt x="38126" y="120272"/>
                </a:cubicBezTo>
                <a:cubicBezTo>
                  <a:pt x="38126" y="120076"/>
                  <a:pt x="37929" y="119879"/>
                  <a:pt x="37733" y="119879"/>
                </a:cubicBezTo>
                <a:close/>
                <a:moveTo>
                  <a:pt x="39698" y="119879"/>
                </a:moveTo>
                <a:cubicBezTo>
                  <a:pt x="39474" y="119908"/>
                  <a:pt x="39305" y="120076"/>
                  <a:pt x="39305" y="120272"/>
                </a:cubicBezTo>
                <a:cubicBezTo>
                  <a:pt x="39305" y="120497"/>
                  <a:pt x="39474" y="120666"/>
                  <a:pt x="39698" y="120666"/>
                </a:cubicBezTo>
                <a:cubicBezTo>
                  <a:pt x="39895" y="120666"/>
                  <a:pt x="40091" y="120497"/>
                  <a:pt x="40091" y="120272"/>
                </a:cubicBezTo>
                <a:cubicBezTo>
                  <a:pt x="40091" y="120076"/>
                  <a:pt x="39895" y="119879"/>
                  <a:pt x="39698" y="119879"/>
                </a:cubicBezTo>
                <a:close/>
                <a:moveTo>
                  <a:pt x="41663" y="119879"/>
                </a:moveTo>
                <a:cubicBezTo>
                  <a:pt x="41439" y="119908"/>
                  <a:pt x="41270" y="120076"/>
                  <a:pt x="41270" y="120272"/>
                </a:cubicBezTo>
                <a:cubicBezTo>
                  <a:pt x="41270" y="120497"/>
                  <a:pt x="41439" y="120666"/>
                  <a:pt x="41663" y="120666"/>
                </a:cubicBezTo>
                <a:cubicBezTo>
                  <a:pt x="41860" y="120666"/>
                  <a:pt x="42056" y="120497"/>
                  <a:pt x="42056" y="120272"/>
                </a:cubicBezTo>
                <a:cubicBezTo>
                  <a:pt x="42056" y="120076"/>
                  <a:pt x="41860" y="119879"/>
                  <a:pt x="41663" y="119879"/>
                </a:cubicBezTo>
                <a:close/>
                <a:moveTo>
                  <a:pt x="43629" y="119879"/>
                </a:moveTo>
                <a:cubicBezTo>
                  <a:pt x="43404" y="119908"/>
                  <a:pt x="43235" y="120076"/>
                  <a:pt x="43235" y="120272"/>
                </a:cubicBezTo>
                <a:cubicBezTo>
                  <a:pt x="43235" y="120497"/>
                  <a:pt x="43404" y="120666"/>
                  <a:pt x="43629" y="120666"/>
                </a:cubicBezTo>
                <a:cubicBezTo>
                  <a:pt x="43825" y="120666"/>
                  <a:pt x="44022" y="120497"/>
                  <a:pt x="44022" y="120272"/>
                </a:cubicBezTo>
                <a:cubicBezTo>
                  <a:pt x="44022" y="120076"/>
                  <a:pt x="43825" y="119879"/>
                  <a:pt x="43629" y="119879"/>
                </a:cubicBezTo>
                <a:close/>
                <a:moveTo>
                  <a:pt x="45594" y="119879"/>
                </a:moveTo>
                <a:cubicBezTo>
                  <a:pt x="45369" y="119908"/>
                  <a:pt x="45201" y="120076"/>
                  <a:pt x="45201" y="120272"/>
                </a:cubicBezTo>
                <a:cubicBezTo>
                  <a:pt x="45201" y="120497"/>
                  <a:pt x="45369" y="120666"/>
                  <a:pt x="45594" y="120666"/>
                </a:cubicBezTo>
                <a:cubicBezTo>
                  <a:pt x="45790" y="120666"/>
                  <a:pt x="45987" y="120497"/>
                  <a:pt x="45987" y="120272"/>
                </a:cubicBezTo>
                <a:cubicBezTo>
                  <a:pt x="45987" y="120076"/>
                  <a:pt x="45790" y="119879"/>
                  <a:pt x="45594" y="119879"/>
                </a:cubicBezTo>
                <a:close/>
                <a:moveTo>
                  <a:pt x="31837" y="121873"/>
                </a:moveTo>
                <a:cubicBezTo>
                  <a:pt x="31613" y="121873"/>
                  <a:pt x="31444" y="122041"/>
                  <a:pt x="31444" y="122238"/>
                </a:cubicBezTo>
                <a:cubicBezTo>
                  <a:pt x="31444" y="122462"/>
                  <a:pt x="31613" y="122631"/>
                  <a:pt x="31837" y="122631"/>
                </a:cubicBezTo>
                <a:cubicBezTo>
                  <a:pt x="32034" y="122631"/>
                  <a:pt x="32230" y="122462"/>
                  <a:pt x="32230" y="122238"/>
                </a:cubicBezTo>
                <a:cubicBezTo>
                  <a:pt x="32230" y="122041"/>
                  <a:pt x="32034" y="121873"/>
                  <a:pt x="31837" y="121873"/>
                </a:cubicBezTo>
                <a:close/>
                <a:moveTo>
                  <a:pt x="33802" y="121873"/>
                </a:moveTo>
                <a:cubicBezTo>
                  <a:pt x="33578" y="121873"/>
                  <a:pt x="33409" y="122041"/>
                  <a:pt x="33409" y="122238"/>
                </a:cubicBezTo>
                <a:cubicBezTo>
                  <a:pt x="33409" y="122462"/>
                  <a:pt x="33578" y="122631"/>
                  <a:pt x="33802" y="122631"/>
                </a:cubicBezTo>
                <a:cubicBezTo>
                  <a:pt x="33999" y="122631"/>
                  <a:pt x="34195" y="122462"/>
                  <a:pt x="34195" y="122238"/>
                </a:cubicBezTo>
                <a:cubicBezTo>
                  <a:pt x="34195" y="122041"/>
                  <a:pt x="33999" y="121873"/>
                  <a:pt x="33802" y="121873"/>
                </a:cubicBezTo>
                <a:close/>
                <a:moveTo>
                  <a:pt x="35768" y="121873"/>
                </a:moveTo>
                <a:cubicBezTo>
                  <a:pt x="35543" y="121873"/>
                  <a:pt x="35375" y="122041"/>
                  <a:pt x="35375" y="122238"/>
                </a:cubicBezTo>
                <a:cubicBezTo>
                  <a:pt x="35375" y="122462"/>
                  <a:pt x="35543" y="122631"/>
                  <a:pt x="35768" y="122631"/>
                </a:cubicBezTo>
                <a:cubicBezTo>
                  <a:pt x="35964" y="122631"/>
                  <a:pt x="36161" y="122462"/>
                  <a:pt x="36161" y="122238"/>
                </a:cubicBezTo>
                <a:cubicBezTo>
                  <a:pt x="36161" y="122041"/>
                  <a:pt x="35964" y="121873"/>
                  <a:pt x="35768" y="121873"/>
                </a:cubicBezTo>
                <a:close/>
                <a:moveTo>
                  <a:pt x="37733" y="121873"/>
                </a:moveTo>
                <a:cubicBezTo>
                  <a:pt x="37508" y="121873"/>
                  <a:pt x="37340" y="122041"/>
                  <a:pt x="37340" y="122238"/>
                </a:cubicBezTo>
                <a:cubicBezTo>
                  <a:pt x="37340" y="122462"/>
                  <a:pt x="37508" y="122631"/>
                  <a:pt x="37733" y="122631"/>
                </a:cubicBezTo>
                <a:cubicBezTo>
                  <a:pt x="37929" y="122631"/>
                  <a:pt x="38126" y="122462"/>
                  <a:pt x="38126" y="122238"/>
                </a:cubicBezTo>
                <a:cubicBezTo>
                  <a:pt x="38126" y="122041"/>
                  <a:pt x="37929" y="121873"/>
                  <a:pt x="37733" y="121873"/>
                </a:cubicBezTo>
                <a:close/>
                <a:moveTo>
                  <a:pt x="39698" y="121873"/>
                </a:moveTo>
                <a:cubicBezTo>
                  <a:pt x="39474" y="121873"/>
                  <a:pt x="39305" y="122041"/>
                  <a:pt x="39305" y="122238"/>
                </a:cubicBezTo>
                <a:cubicBezTo>
                  <a:pt x="39305" y="122462"/>
                  <a:pt x="39474" y="122631"/>
                  <a:pt x="39698" y="122631"/>
                </a:cubicBezTo>
                <a:cubicBezTo>
                  <a:pt x="39895" y="122631"/>
                  <a:pt x="40091" y="122462"/>
                  <a:pt x="40091" y="122238"/>
                </a:cubicBezTo>
                <a:cubicBezTo>
                  <a:pt x="40091" y="122041"/>
                  <a:pt x="39895" y="121873"/>
                  <a:pt x="39698" y="121873"/>
                </a:cubicBezTo>
                <a:close/>
                <a:moveTo>
                  <a:pt x="41663" y="121873"/>
                </a:moveTo>
                <a:cubicBezTo>
                  <a:pt x="41439" y="121873"/>
                  <a:pt x="41270" y="122041"/>
                  <a:pt x="41270" y="122238"/>
                </a:cubicBezTo>
                <a:cubicBezTo>
                  <a:pt x="41270" y="122462"/>
                  <a:pt x="41439" y="122631"/>
                  <a:pt x="41663" y="122631"/>
                </a:cubicBezTo>
                <a:cubicBezTo>
                  <a:pt x="41860" y="122631"/>
                  <a:pt x="42056" y="122462"/>
                  <a:pt x="42056" y="122238"/>
                </a:cubicBezTo>
                <a:cubicBezTo>
                  <a:pt x="42056" y="122041"/>
                  <a:pt x="41860" y="121873"/>
                  <a:pt x="41663" y="121873"/>
                </a:cubicBezTo>
                <a:close/>
                <a:moveTo>
                  <a:pt x="43629" y="121873"/>
                </a:moveTo>
                <a:cubicBezTo>
                  <a:pt x="43404" y="121873"/>
                  <a:pt x="43235" y="122041"/>
                  <a:pt x="43235" y="122238"/>
                </a:cubicBezTo>
                <a:cubicBezTo>
                  <a:pt x="43235" y="122462"/>
                  <a:pt x="43404" y="122631"/>
                  <a:pt x="43629" y="122631"/>
                </a:cubicBezTo>
                <a:cubicBezTo>
                  <a:pt x="43825" y="122631"/>
                  <a:pt x="44022" y="122462"/>
                  <a:pt x="44022" y="122238"/>
                </a:cubicBezTo>
                <a:cubicBezTo>
                  <a:pt x="44022" y="122041"/>
                  <a:pt x="43825" y="121873"/>
                  <a:pt x="43629" y="121873"/>
                </a:cubicBezTo>
                <a:close/>
                <a:moveTo>
                  <a:pt x="45594" y="121873"/>
                </a:moveTo>
                <a:cubicBezTo>
                  <a:pt x="45369" y="121873"/>
                  <a:pt x="45201" y="122041"/>
                  <a:pt x="45201" y="122238"/>
                </a:cubicBezTo>
                <a:cubicBezTo>
                  <a:pt x="45201" y="122462"/>
                  <a:pt x="45369" y="122631"/>
                  <a:pt x="45594" y="122631"/>
                </a:cubicBezTo>
                <a:cubicBezTo>
                  <a:pt x="45790" y="122631"/>
                  <a:pt x="45987" y="122462"/>
                  <a:pt x="45987" y="122238"/>
                </a:cubicBezTo>
                <a:cubicBezTo>
                  <a:pt x="45987" y="122041"/>
                  <a:pt x="45790" y="121873"/>
                  <a:pt x="45594" y="121873"/>
                </a:cubicBezTo>
                <a:close/>
                <a:moveTo>
                  <a:pt x="31837" y="123810"/>
                </a:moveTo>
                <a:cubicBezTo>
                  <a:pt x="31613" y="123838"/>
                  <a:pt x="31444" y="124006"/>
                  <a:pt x="31444" y="124203"/>
                </a:cubicBezTo>
                <a:cubicBezTo>
                  <a:pt x="31444" y="124428"/>
                  <a:pt x="31613" y="124596"/>
                  <a:pt x="31837" y="124596"/>
                </a:cubicBezTo>
                <a:cubicBezTo>
                  <a:pt x="32034" y="124596"/>
                  <a:pt x="32230" y="124428"/>
                  <a:pt x="32230" y="124203"/>
                </a:cubicBezTo>
                <a:cubicBezTo>
                  <a:pt x="32230" y="124006"/>
                  <a:pt x="32034" y="123810"/>
                  <a:pt x="31837" y="123810"/>
                </a:cubicBezTo>
                <a:close/>
                <a:moveTo>
                  <a:pt x="33802" y="123810"/>
                </a:moveTo>
                <a:cubicBezTo>
                  <a:pt x="33578" y="123838"/>
                  <a:pt x="33409" y="124006"/>
                  <a:pt x="33409" y="124203"/>
                </a:cubicBezTo>
                <a:cubicBezTo>
                  <a:pt x="33409" y="124428"/>
                  <a:pt x="33578" y="124596"/>
                  <a:pt x="33802" y="124596"/>
                </a:cubicBezTo>
                <a:cubicBezTo>
                  <a:pt x="33999" y="124596"/>
                  <a:pt x="34195" y="124428"/>
                  <a:pt x="34195" y="124203"/>
                </a:cubicBezTo>
                <a:cubicBezTo>
                  <a:pt x="34195" y="124006"/>
                  <a:pt x="33999" y="123810"/>
                  <a:pt x="33802" y="123810"/>
                </a:cubicBezTo>
                <a:close/>
                <a:moveTo>
                  <a:pt x="35768" y="123810"/>
                </a:moveTo>
                <a:cubicBezTo>
                  <a:pt x="35543" y="123838"/>
                  <a:pt x="35375" y="124006"/>
                  <a:pt x="35375" y="124203"/>
                </a:cubicBezTo>
                <a:cubicBezTo>
                  <a:pt x="35375" y="124428"/>
                  <a:pt x="35543" y="124596"/>
                  <a:pt x="35768" y="124596"/>
                </a:cubicBezTo>
                <a:cubicBezTo>
                  <a:pt x="35964" y="124596"/>
                  <a:pt x="36161" y="124428"/>
                  <a:pt x="36161" y="124203"/>
                </a:cubicBezTo>
                <a:cubicBezTo>
                  <a:pt x="36161" y="124006"/>
                  <a:pt x="35964" y="123810"/>
                  <a:pt x="35768" y="123810"/>
                </a:cubicBezTo>
                <a:close/>
                <a:moveTo>
                  <a:pt x="37733" y="123810"/>
                </a:moveTo>
                <a:cubicBezTo>
                  <a:pt x="37508" y="123838"/>
                  <a:pt x="37340" y="124006"/>
                  <a:pt x="37340" y="124203"/>
                </a:cubicBezTo>
                <a:cubicBezTo>
                  <a:pt x="37340" y="124428"/>
                  <a:pt x="37508" y="124596"/>
                  <a:pt x="37733" y="124596"/>
                </a:cubicBezTo>
                <a:cubicBezTo>
                  <a:pt x="37929" y="124596"/>
                  <a:pt x="38126" y="124428"/>
                  <a:pt x="38126" y="124203"/>
                </a:cubicBezTo>
                <a:cubicBezTo>
                  <a:pt x="38126" y="124006"/>
                  <a:pt x="37929" y="123810"/>
                  <a:pt x="37733" y="123810"/>
                </a:cubicBezTo>
                <a:close/>
                <a:moveTo>
                  <a:pt x="39698" y="123810"/>
                </a:moveTo>
                <a:cubicBezTo>
                  <a:pt x="39474" y="123838"/>
                  <a:pt x="39305" y="124006"/>
                  <a:pt x="39305" y="124203"/>
                </a:cubicBezTo>
                <a:cubicBezTo>
                  <a:pt x="39305" y="124428"/>
                  <a:pt x="39474" y="124596"/>
                  <a:pt x="39698" y="124596"/>
                </a:cubicBezTo>
                <a:cubicBezTo>
                  <a:pt x="39895" y="124596"/>
                  <a:pt x="40091" y="124428"/>
                  <a:pt x="40091" y="124203"/>
                </a:cubicBezTo>
                <a:cubicBezTo>
                  <a:pt x="40091" y="124006"/>
                  <a:pt x="39895" y="123810"/>
                  <a:pt x="39698" y="123810"/>
                </a:cubicBezTo>
                <a:close/>
                <a:moveTo>
                  <a:pt x="41663" y="123810"/>
                </a:moveTo>
                <a:cubicBezTo>
                  <a:pt x="41439" y="123838"/>
                  <a:pt x="41270" y="124006"/>
                  <a:pt x="41270" y="124203"/>
                </a:cubicBezTo>
                <a:cubicBezTo>
                  <a:pt x="41270" y="124428"/>
                  <a:pt x="41439" y="124596"/>
                  <a:pt x="41663" y="124596"/>
                </a:cubicBezTo>
                <a:cubicBezTo>
                  <a:pt x="41860" y="124596"/>
                  <a:pt x="42056" y="124428"/>
                  <a:pt x="42056" y="124203"/>
                </a:cubicBezTo>
                <a:cubicBezTo>
                  <a:pt x="42056" y="124006"/>
                  <a:pt x="41860" y="123810"/>
                  <a:pt x="41663" y="123810"/>
                </a:cubicBezTo>
                <a:close/>
                <a:moveTo>
                  <a:pt x="43629" y="123810"/>
                </a:moveTo>
                <a:cubicBezTo>
                  <a:pt x="43404" y="123838"/>
                  <a:pt x="43235" y="124006"/>
                  <a:pt x="43235" y="124203"/>
                </a:cubicBezTo>
                <a:cubicBezTo>
                  <a:pt x="43235" y="124428"/>
                  <a:pt x="43404" y="124596"/>
                  <a:pt x="43629" y="124596"/>
                </a:cubicBezTo>
                <a:cubicBezTo>
                  <a:pt x="43825" y="124596"/>
                  <a:pt x="44022" y="124428"/>
                  <a:pt x="44022" y="124203"/>
                </a:cubicBezTo>
                <a:cubicBezTo>
                  <a:pt x="44022" y="124006"/>
                  <a:pt x="43825" y="123810"/>
                  <a:pt x="43629" y="123810"/>
                </a:cubicBezTo>
                <a:close/>
                <a:moveTo>
                  <a:pt x="29872" y="125803"/>
                </a:moveTo>
                <a:cubicBezTo>
                  <a:pt x="29647" y="125803"/>
                  <a:pt x="29479" y="125972"/>
                  <a:pt x="29479" y="126168"/>
                </a:cubicBezTo>
                <a:cubicBezTo>
                  <a:pt x="29479" y="126393"/>
                  <a:pt x="29647" y="126561"/>
                  <a:pt x="29872" y="126561"/>
                </a:cubicBezTo>
                <a:cubicBezTo>
                  <a:pt x="30069" y="126561"/>
                  <a:pt x="30265" y="126393"/>
                  <a:pt x="30265" y="126168"/>
                </a:cubicBezTo>
                <a:cubicBezTo>
                  <a:pt x="30265" y="125972"/>
                  <a:pt x="30069" y="125803"/>
                  <a:pt x="29872" y="125803"/>
                </a:cubicBezTo>
                <a:close/>
                <a:moveTo>
                  <a:pt x="31837" y="125803"/>
                </a:moveTo>
                <a:cubicBezTo>
                  <a:pt x="31613" y="125803"/>
                  <a:pt x="31444" y="125972"/>
                  <a:pt x="31444" y="126168"/>
                </a:cubicBezTo>
                <a:cubicBezTo>
                  <a:pt x="31444" y="126393"/>
                  <a:pt x="31613" y="126561"/>
                  <a:pt x="31837" y="126561"/>
                </a:cubicBezTo>
                <a:cubicBezTo>
                  <a:pt x="32034" y="126561"/>
                  <a:pt x="32230" y="126393"/>
                  <a:pt x="32230" y="126168"/>
                </a:cubicBezTo>
                <a:cubicBezTo>
                  <a:pt x="32230" y="125972"/>
                  <a:pt x="32034" y="125803"/>
                  <a:pt x="31837" y="125803"/>
                </a:cubicBezTo>
                <a:close/>
                <a:moveTo>
                  <a:pt x="33802" y="125803"/>
                </a:moveTo>
                <a:cubicBezTo>
                  <a:pt x="33578" y="125803"/>
                  <a:pt x="33409" y="125972"/>
                  <a:pt x="33409" y="126168"/>
                </a:cubicBezTo>
                <a:cubicBezTo>
                  <a:pt x="33409" y="126393"/>
                  <a:pt x="33578" y="126561"/>
                  <a:pt x="33802" y="126561"/>
                </a:cubicBezTo>
                <a:cubicBezTo>
                  <a:pt x="33999" y="126561"/>
                  <a:pt x="34195" y="126393"/>
                  <a:pt x="34195" y="126168"/>
                </a:cubicBezTo>
                <a:cubicBezTo>
                  <a:pt x="34195" y="125972"/>
                  <a:pt x="33999" y="125803"/>
                  <a:pt x="33802" y="125803"/>
                </a:cubicBezTo>
                <a:close/>
                <a:moveTo>
                  <a:pt x="35768" y="125803"/>
                </a:moveTo>
                <a:cubicBezTo>
                  <a:pt x="35543" y="125803"/>
                  <a:pt x="35375" y="125972"/>
                  <a:pt x="35375" y="126168"/>
                </a:cubicBezTo>
                <a:cubicBezTo>
                  <a:pt x="35375" y="126393"/>
                  <a:pt x="35543" y="126561"/>
                  <a:pt x="35768" y="126561"/>
                </a:cubicBezTo>
                <a:cubicBezTo>
                  <a:pt x="35964" y="126561"/>
                  <a:pt x="36161" y="126393"/>
                  <a:pt x="36161" y="126168"/>
                </a:cubicBezTo>
                <a:cubicBezTo>
                  <a:pt x="36161" y="125972"/>
                  <a:pt x="35964" y="125803"/>
                  <a:pt x="35768" y="125803"/>
                </a:cubicBezTo>
                <a:close/>
                <a:moveTo>
                  <a:pt x="37733" y="125803"/>
                </a:moveTo>
                <a:cubicBezTo>
                  <a:pt x="37508" y="125803"/>
                  <a:pt x="37340" y="125972"/>
                  <a:pt x="37340" y="126168"/>
                </a:cubicBezTo>
                <a:cubicBezTo>
                  <a:pt x="37340" y="126393"/>
                  <a:pt x="37508" y="126561"/>
                  <a:pt x="37733" y="126561"/>
                </a:cubicBezTo>
                <a:cubicBezTo>
                  <a:pt x="37929" y="126561"/>
                  <a:pt x="38126" y="126393"/>
                  <a:pt x="38126" y="126168"/>
                </a:cubicBezTo>
                <a:cubicBezTo>
                  <a:pt x="38126" y="125972"/>
                  <a:pt x="37929" y="125803"/>
                  <a:pt x="37733" y="125803"/>
                </a:cubicBezTo>
                <a:close/>
                <a:moveTo>
                  <a:pt x="39698" y="125803"/>
                </a:moveTo>
                <a:cubicBezTo>
                  <a:pt x="39474" y="125803"/>
                  <a:pt x="39305" y="125972"/>
                  <a:pt x="39305" y="126168"/>
                </a:cubicBezTo>
                <a:cubicBezTo>
                  <a:pt x="39305" y="126393"/>
                  <a:pt x="39474" y="126561"/>
                  <a:pt x="39698" y="126561"/>
                </a:cubicBezTo>
                <a:cubicBezTo>
                  <a:pt x="39895" y="126561"/>
                  <a:pt x="40091" y="126393"/>
                  <a:pt x="40091" y="126168"/>
                </a:cubicBezTo>
                <a:cubicBezTo>
                  <a:pt x="40091" y="125972"/>
                  <a:pt x="39895" y="125803"/>
                  <a:pt x="39698" y="125803"/>
                </a:cubicBezTo>
                <a:close/>
                <a:moveTo>
                  <a:pt x="41663" y="125803"/>
                </a:moveTo>
                <a:cubicBezTo>
                  <a:pt x="41439" y="125803"/>
                  <a:pt x="41270" y="125972"/>
                  <a:pt x="41270" y="126168"/>
                </a:cubicBezTo>
                <a:cubicBezTo>
                  <a:pt x="41270" y="126393"/>
                  <a:pt x="41439" y="126561"/>
                  <a:pt x="41663" y="126561"/>
                </a:cubicBezTo>
                <a:cubicBezTo>
                  <a:pt x="41860" y="126561"/>
                  <a:pt x="42056" y="126393"/>
                  <a:pt x="42056" y="126168"/>
                </a:cubicBezTo>
                <a:cubicBezTo>
                  <a:pt x="42056" y="125972"/>
                  <a:pt x="41860" y="125803"/>
                  <a:pt x="41663" y="125803"/>
                </a:cubicBezTo>
                <a:close/>
                <a:moveTo>
                  <a:pt x="43629" y="125803"/>
                </a:moveTo>
                <a:cubicBezTo>
                  <a:pt x="43404" y="125803"/>
                  <a:pt x="43235" y="125972"/>
                  <a:pt x="43235" y="126168"/>
                </a:cubicBezTo>
                <a:cubicBezTo>
                  <a:pt x="43235" y="126393"/>
                  <a:pt x="43404" y="126561"/>
                  <a:pt x="43629" y="126561"/>
                </a:cubicBezTo>
                <a:cubicBezTo>
                  <a:pt x="43825" y="126561"/>
                  <a:pt x="44022" y="126393"/>
                  <a:pt x="44022" y="126168"/>
                </a:cubicBezTo>
                <a:cubicBezTo>
                  <a:pt x="44022" y="125972"/>
                  <a:pt x="43825" y="125803"/>
                  <a:pt x="43629" y="125803"/>
                </a:cubicBezTo>
                <a:close/>
                <a:moveTo>
                  <a:pt x="29872" y="127768"/>
                </a:moveTo>
                <a:cubicBezTo>
                  <a:pt x="29647" y="127768"/>
                  <a:pt x="29479" y="127937"/>
                  <a:pt x="29479" y="128133"/>
                </a:cubicBezTo>
                <a:cubicBezTo>
                  <a:pt x="29479" y="128358"/>
                  <a:pt x="29647" y="128526"/>
                  <a:pt x="29872" y="128526"/>
                </a:cubicBezTo>
                <a:cubicBezTo>
                  <a:pt x="30069" y="128526"/>
                  <a:pt x="30265" y="128358"/>
                  <a:pt x="30265" y="128133"/>
                </a:cubicBezTo>
                <a:cubicBezTo>
                  <a:pt x="30265" y="127937"/>
                  <a:pt x="30069" y="127768"/>
                  <a:pt x="29872" y="127768"/>
                </a:cubicBezTo>
                <a:close/>
                <a:moveTo>
                  <a:pt x="31837" y="127768"/>
                </a:moveTo>
                <a:cubicBezTo>
                  <a:pt x="31613" y="127768"/>
                  <a:pt x="31444" y="127937"/>
                  <a:pt x="31444" y="128133"/>
                </a:cubicBezTo>
                <a:cubicBezTo>
                  <a:pt x="31444" y="128358"/>
                  <a:pt x="31613" y="128526"/>
                  <a:pt x="31837" y="128526"/>
                </a:cubicBezTo>
                <a:cubicBezTo>
                  <a:pt x="32034" y="128526"/>
                  <a:pt x="32230" y="128358"/>
                  <a:pt x="32230" y="128133"/>
                </a:cubicBezTo>
                <a:cubicBezTo>
                  <a:pt x="32230" y="127937"/>
                  <a:pt x="32034" y="127768"/>
                  <a:pt x="31837" y="127768"/>
                </a:cubicBezTo>
                <a:close/>
                <a:moveTo>
                  <a:pt x="33802" y="127768"/>
                </a:moveTo>
                <a:cubicBezTo>
                  <a:pt x="33578" y="127768"/>
                  <a:pt x="33409" y="127937"/>
                  <a:pt x="33409" y="128133"/>
                </a:cubicBezTo>
                <a:cubicBezTo>
                  <a:pt x="33409" y="128358"/>
                  <a:pt x="33578" y="128526"/>
                  <a:pt x="33802" y="128526"/>
                </a:cubicBezTo>
                <a:cubicBezTo>
                  <a:pt x="33999" y="128526"/>
                  <a:pt x="34195" y="128358"/>
                  <a:pt x="34195" y="128133"/>
                </a:cubicBezTo>
                <a:cubicBezTo>
                  <a:pt x="34195" y="127937"/>
                  <a:pt x="33999" y="127768"/>
                  <a:pt x="33802" y="127768"/>
                </a:cubicBezTo>
                <a:close/>
                <a:moveTo>
                  <a:pt x="35768" y="127768"/>
                </a:moveTo>
                <a:cubicBezTo>
                  <a:pt x="35543" y="127768"/>
                  <a:pt x="35375" y="127937"/>
                  <a:pt x="35375" y="128133"/>
                </a:cubicBezTo>
                <a:cubicBezTo>
                  <a:pt x="35375" y="128358"/>
                  <a:pt x="35543" y="128526"/>
                  <a:pt x="35768" y="128526"/>
                </a:cubicBezTo>
                <a:cubicBezTo>
                  <a:pt x="35964" y="128526"/>
                  <a:pt x="36161" y="128358"/>
                  <a:pt x="36161" y="128133"/>
                </a:cubicBezTo>
                <a:cubicBezTo>
                  <a:pt x="36161" y="127937"/>
                  <a:pt x="35964" y="127768"/>
                  <a:pt x="35768" y="127768"/>
                </a:cubicBezTo>
                <a:close/>
                <a:moveTo>
                  <a:pt x="37733" y="127768"/>
                </a:moveTo>
                <a:cubicBezTo>
                  <a:pt x="37508" y="127768"/>
                  <a:pt x="37340" y="127937"/>
                  <a:pt x="37340" y="128133"/>
                </a:cubicBezTo>
                <a:cubicBezTo>
                  <a:pt x="37340" y="128358"/>
                  <a:pt x="37508" y="128526"/>
                  <a:pt x="37733" y="128526"/>
                </a:cubicBezTo>
                <a:cubicBezTo>
                  <a:pt x="37929" y="128526"/>
                  <a:pt x="38126" y="128358"/>
                  <a:pt x="38126" y="128133"/>
                </a:cubicBezTo>
                <a:cubicBezTo>
                  <a:pt x="38126" y="127937"/>
                  <a:pt x="37929" y="127768"/>
                  <a:pt x="37733" y="127768"/>
                </a:cubicBezTo>
                <a:close/>
                <a:moveTo>
                  <a:pt x="39698" y="127768"/>
                </a:moveTo>
                <a:cubicBezTo>
                  <a:pt x="39474" y="127768"/>
                  <a:pt x="39305" y="127937"/>
                  <a:pt x="39305" y="128133"/>
                </a:cubicBezTo>
                <a:cubicBezTo>
                  <a:pt x="39305" y="128358"/>
                  <a:pt x="39474" y="128526"/>
                  <a:pt x="39698" y="128526"/>
                </a:cubicBezTo>
                <a:cubicBezTo>
                  <a:pt x="39895" y="128526"/>
                  <a:pt x="40091" y="128358"/>
                  <a:pt x="40091" y="128133"/>
                </a:cubicBezTo>
                <a:cubicBezTo>
                  <a:pt x="40091" y="127937"/>
                  <a:pt x="39895" y="127768"/>
                  <a:pt x="39698" y="127768"/>
                </a:cubicBezTo>
                <a:close/>
                <a:moveTo>
                  <a:pt x="41663" y="127768"/>
                </a:moveTo>
                <a:cubicBezTo>
                  <a:pt x="41439" y="127768"/>
                  <a:pt x="41270" y="127937"/>
                  <a:pt x="41270" y="128133"/>
                </a:cubicBezTo>
                <a:cubicBezTo>
                  <a:pt x="41270" y="128358"/>
                  <a:pt x="41439" y="128526"/>
                  <a:pt x="41663" y="128526"/>
                </a:cubicBezTo>
                <a:cubicBezTo>
                  <a:pt x="41860" y="128526"/>
                  <a:pt x="42056" y="128358"/>
                  <a:pt x="42056" y="128133"/>
                </a:cubicBezTo>
                <a:cubicBezTo>
                  <a:pt x="42056" y="127937"/>
                  <a:pt x="41860" y="127768"/>
                  <a:pt x="41663" y="127768"/>
                </a:cubicBezTo>
                <a:close/>
                <a:moveTo>
                  <a:pt x="43629" y="127768"/>
                </a:moveTo>
                <a:cubicBezTo>
                  <a:pt x="43404" y="127768"/>
                  <a:pt x="43235" y="127937"/>
                  <a:pt x="43235" y="128133"/>
                </a:cubicBezTo>
                <a:cubicBezTo>
                  <a:pt x="43235" y="128358"/>
                  <a:pt x="43404" y="128526"/>
                  <a:pt x="43629" y="128526"/>
                </a:cubicBezTo>
                <a:cubicBezTo>
                  <a:pt x="43825" y="128526"/>
                  <a:pt x="44022" y="128358"/>
                  <a:pt x="44022" y="128133"/>
                </a:cubicBezTo>
                <a:cubicBezTo>
                  <a:pt x="44022" y="127937"/>
                  <a:pt x="43825" y="127768"/>
                  <a:pt x="43629" y="127768"/>
                </a:cubicBezTo>
                <a:close/>
                <a:moveTo>
                  <a:pt x="29872" y="129734"/>
                </a:moveTo>
                <a:cubicBezTo>
                  <a:pt x="29647" y="129734"/>
                  <a:pt x="29479" y="129902"/>
                  <a:pt x="29479" y="130099"/>
                </a:cubicBezTo>
                <a:cubicBezTo>
                  <a:pt x="29479" y="130323"/>
                  <a:pt x="29647" y="130492"/>
                  <a:pt x="29872" y="130492"/>
                </a:cubicBezTo>
                <a:cubicBezTo>
                  <a:pt x="30069" y="130492"/>
                  <a:pt x="30265" y="130323"/>
                  <a:pt x="30265" y="130099"/>
                </a:cubicBezTo>
                <a:cubicBezTo>
                  <a:pt x="30265" y="129902"/>
                  <a:pt x="30069" y="129734"/>
                  <a:pt x="29872" y="129734"/>
                </a:cubicBezTo>
                <a:close/>
                <a:moveTo>
                  <a:pt x="31837" y="129734"/>
                </a:moveTo>
                <a:cubicBezTo>
                  <a:pt x="31613" y="129734"/>
                  <a:pt x="31444" y="129902"/>
                  <a:pt x="31444" y="130099"/>
                </a:cubicBezTo>
                <a:cubicBezTo>
                  <a:pt x="31444" y="130323"/>
                  <a:pt x="31613" y="130492"/>
                  <a:pt x="31837" y="130492"/>
                </a:cubicBezTo>
                <a:cubicBezTo>
                  <a:pt x="32034" y="130492"/>
                  <a:pt x="32230" y="130323"/>
                  <a:pt x="32230" y="130099"/>
                </a:cubicBezTo>
                <a:cubicBezTo>
                  <a:pt x="32230" y="129902"/>
                  <a:pt x="32034" y="129734"/>
                  <a:pt x="31837" y="129734"/>
                </a:cubicBezTo>
                <a:close/>
                <a:moveTo>
                  <a:pt x="33802" y="129734"/>
                </a:moveTo>
                <a:cubicBezTo>
                  <a:pt x="33578" y="129734"/>
                  <a:pt x="33409" y="129902"/>
                  <a:pt x="33409" y="130099"/>
                </a:cubicBezTo>
                <a:cubicBezTo>
                  <a:pt x="33409" y="130323"/>
                  <a:pt x="33578" y="130492"/>
                  <a:pt x="33802" y="130492"/>
                </a:cubicBezTo>
                <a:cubicBezTo>
                  <a:pt x="33999" y="130492"/>
                  <a:pt x="34195" y="130323"/>
                  <a:pt x="34195" y="130099"/>
                </a:cubicBezTo>
                <a:cubicBezTo>
                  <a:pt x="34195" y="129902"/>
                  <a:pt x="33999" y="129734"/>
                  <a:pt x="33802" y="129734"/>
                </a:cubicBezTo>
                <a:close/>
                <a:moveTo>
                  <a:pt x="35768" y="129734"/>
                </a:moveTo>
                <a:cubicBezTo>
                  <a:pt x="35543" y="129734"/>
                  <a:pt x="35375" y="129902"/>
                  <a:pt x="35375" y="130099"/>
                </a:cubicBezTo>
                <a:cubicBezTo>
                  <a:pt x="35375" y="130323"/>
                  <a:pt x="35543" y="130492"/>
                  <a:pt x="35768" y="130492"/>
                </a:cubicBezTo>
                <a:cubicBezTo>
                  <a:pt x="35964" y="130492"/>
                  <a:pt x="36161" y="130323"/>
                  <a:pt x="36161" y="130099"/>
                </a:cubicBezTo>
                <a:cubicBezTo>
                  <a:pt x="36161" y="129902"/>
                  <a:pt x="35964" y="129734"/>
                  <a:pt x="35768" y="129734"/>
                </a:cubicBezTo>
                <a:close/>
                <a:moveTo>
                  <a:pt x="37733" y="129734"/>
                </a:moveTo>
                <a:cubicBezTo>
                  <a:pt x="37508" y="129734"/>
                  <a:pt x="37340" y="129902"/>
                  <a:pt x="37340" y="130099"/>
                </a:cubicBezTo>
                <a:cubicBezTo>
                  <a:pt x="37340" y="130323"/>
                  <a:pt x="37508" y="130492"/>
                  <a:pt x="37733" y="130492"/>
                </a:cubicBezTo>
                <a:cubicBezTo>
                  <a:pt x="37929" y="130492"/>
                  <a:pt x="38126" y="130323"/>
                  <a:pt x="38126" y="130099"/>
                </a:cubicBezTo>
                <a:cubicBezTo>
                  <a:pt x="38126" y="129902"/>
                  <a:pt x="37929" y="129734"/>
                  <a:pt x="37733" y="129734"/>
                </a:cubicBezTo>
                <a:close/>
                <a:moveTo>
                  <a:pt x="39698" y="129734"/>
                </a:moveTo>
                <a:cubicBezTo>
                  <a:pt x="39474" y="129734"/>
                  <a:pt x="39305" y="129902"/>
                  <a:pt x="39305" y="130099"/>
                </a:cubicBezTo>
                <a:cubicBezTo>
                  <a:pt x="39305" y="130323"/>
                  <a:pt x="39474" y="130492"/>
                  <a:pt x="39698" y="130492"/>
                </a:cubicBezTo>
                <a:cubicBezTo>
                  <a:pt x="39895" y="130492"/>
                  <a:pt x="40091" y="130323"/>
                  <a:pt x="40091" y="130099"/>
                </a:cubicBezTo>
                <a:cubicBezTo>
                  <a:pt x="40091" y="129902"/>
                  <a:pt x="39895" y="129734"/>
                  <a:pt x="39698" y="129734"/>
                </a:cubicBezTo>
                <a:close/>
                <a:moveTo>
                  <a:pt x="41663" y="129734"/>
                </a:moveTo>
                <a:cubicBezTo>
                  <a:pt x="41439" y="129734"/>
                  <a:pt x="41270" y="129902"/>
                  <a:pt x="41270" y="130099"/>
                </a:cubicBezTo>
                <a:cubicBezTo>
                  <a:pt x="41270" y="130323"/>
                  <a:pt x="41439" y="130492"/>
                  <a:pt x="41663" y="130492"/>
                </a:cubicBezTo>
                <a:cubicBezTo>
                  <a:pt x="41860" y="130492"/>
                  <a:pt x="42056" y="130323"/>
                  <a:pt x="42056" y="130099"/>
                </a:cubicBezTo>
                <a:cubicBezTo>
                  <a:pt x="42056" y="129902"/>
                  <a:pt x="41860" y="129734"/>
                  <a:pt x="41663" y="129734"/>
                </a:cubicBezTo>
                <a:close/>
                <a:moveTo>
                  <a:pt x="43629" y="129734"/>
                </a:moveTo>
                <a:cubicBezTo>
                  <a:pt x="43404" y="129734"/>
                  <a:pt x="43235" y="129902"/>
                  <a:pt x="43235" y="130099"/>
                </a:cubicBezTo>
                <a:cubicBezTo>
                  <a:pt x="43235" y="130323"/>
                  <a:pt x="43404" y="130492"/>
                  <a:pt x="43629" y="130492"/>
                </a:cubicBezTo>
                <a:cubicBezTo>
                  <a:pt x="43825" y="130492"/>
                  <a:pt x="44022" y="130323"/>
                  <a:pt x="44022" y="130099"/>
                </a:cubicBezTo>
                <a:cubicBezTo>
                  <a:pt x="44022" y="129902"/>
                  <a:pt x="43825" y="129734"/>
                  <a:pt x="43629" y="129734"/>
                </a:cubicBezTo>
                <a:close/>
                <a:moveTo>
                  <a:pt x="29872" y="131699"/>
                </a:moveTo>
                <a:cubicBezTo>
                  <a:pt x="29647" y="131699"/>
                  <a:pt x="29479" y="131867"/>
                  <a:pt x="29479" y="132064"/>
                </a:cubicBezTo>
                <a:cubicBezTo>
                  <a:pt x="29479" y="132288"/>
                  <a:pt x="29647" y="132457"/>
                  <a:pt x="29872" y="132457"/>
                </a:cubicBezTo>
                <a:cubicBezTo>
                  <a:pt x="30069" y="132457"/>
                  <a:pt x="30265" y="132288"/>
                  <a:pt x="30265" y="132064"/>
                </a:cubicBezTo>
                <a:cubicBezTo>
                  <a:pt x="30265" y="131867"/>
                  <a:pt x="30069" y="131699"/>
                  <a:pt x="29872" y="131699"/>
                </a:cubicBezTo>
                <a:close/>
                <a:moveTo>
                  <a:pt x="31837" y="131699"/>
                </a:moveTo>
                <a:cubicBezTo>
                  <a:pt x="31613" y="131699"/>
                  <a:pt x="31444" y="131867"/>
                  <a:pt x="31444" y="132064"/>
                </a:cubicBezTo>
                <a:cubicBezTo>
                  <a:pt x="31444" y="132288"/>
                  <a:pt x="31613" y="132457"/>
                  <a:pt x="31837" y="132457"/>
                </a:cubicBezTo>
                <a:cubicBezTo>
                  <a:pt x="32034" y="132457"/>
                  <a:pt x="32230" y="132288"/>
                  <a:pt x="32230" y="132064"/>
                </a:cubicBezTo>
                <a:cubicBezTo>
                  <a:pt x="32230" y="131867"/>
                  <a:pt x="32034" y="131699"/>
                  <a:pt x="31837" y="131699"/>
                </a:cubicBezTo>
                <a:close/>
                <a:moveTo>
                  <a:pt x="33802" y="131699"/>
                </a:moveTo>
                <a:cubicBezTo>
                  <a:pt x="33578" y="131699"/>
                  <a:pt x="33409" y="131867"/>
                  <a:pt x="33409" y="132064"/>
                </a:cubicBezTo>
                <a:cubicBezTo>
                  <a:pt x="33409" y="132288"/>
                  <a:pt x="33578" y="132457"/>
                  <a:pt x="33802" y="132457"/>
                </a:cubicBezTo>
                <a:cubicBezTo>
                  <a:pt x="33999" y="132457"/>
                  <a:pt x="34195" y="132288"/>
                  <a:pt x="34195" y="132064"/>
                </a:cubicBezTo>
                <a:cubicBezTo>
                  <a:pt x="34195" y="131867"/>
                  <a:pt x="33999" y="131699"/>
                  <a:pt x="33802" y="131699"/>
                </a:cubicBezTo>
                <a:close/>
                <a:moveTo>
                  <a:pt x="35768" y="131699"/>
                </a:moveTo>
                <a:cubicBezTo>
                  <a:pt x="35543" y="131699"/>
                  <a:pt x="35375" y="131867"/>
                  <a:pt x="35375" y="132064"/>
                </a:cubicBezTo>
                <a:cubicBezTo>
                  <a:pt x="35375" y="132288"/>
                  <a:pt x="35543" y="132457"/>
                  <a:pt x="35768" y="132457"/>
                </a:cubicBezTo>
                <a:cubicBezTo>
                  <a:pt x="35964" y="132457"/>
                  <a:pt x="36161" y="132288"/>
                  <a:pt x="36161" y="132064"/>
                </a:cubicBezTo>
                <a:cubicBezTo>
                  <a:pt x="36161" y="131867"/>
                  <a:pt x="35964" y="131699"/>
                  <a:pt x="35768" y="131699"/>
                </a:cubicBezTo>
                <a:close/>
                <a:moveTo>
                  <a:pt x="37733" y="131699"/>
                </a:moveTo>
                <a:cubicBezTo>
                  <a:pt x="37508" y="131699"/>
                  <a:pt x="37340" y="131867"/>
                  <a:pt x="37340" y="132064"/>
                </a:cubicBezTo>
                <a:cubicBezTo>
                  <a:pt x="37340" y="132288"/>
                  <a:pt x="37508" y="132457"/>
                  <a:pt x="37733" y="132457"/>
                </a:cubicBezTo>
                <a:cubicBezTo>
                  <a:pt x="37929" y="132457"/>
                  <a:pt x="38126" y="132288"/>
                  <a:pt x="38126" y="132064"/>
                </a:cubicBezTo>
                <a:cubicBezTo>
                  <a:pt x="38126" y="131867"/>
                  <a:pt x="37929" y="131699"/>
                  <a:pt x="37733" y="131699"/>
                </a:cubicBezTo>
                <a:close/>
                <a:moveTo>
                  <a:pt x="39698" y="131699"/>
                </a:moveTo>
                <a:cubicBezTo>
                  <a:pt x="39474" y="131699"/>
                  <a:pt x="39305" y="131867"/>
                  <a:pt x="39305" y="132064"/>
                </a:cubicBezTo>
                <a:cubicBezTo>
                  <a:pt x="39305" y="132288"/>
                  <a:pt x="39474" y="132457"/>
                  <a:pt x="39698" y="132457"/>
                </a:cubicBezTo>
                <a:cubicBezTo>
                  <a:pt x="39895" y="132457"/>
                  <a:pt x="40091" y="132288"/>
                  <a:pt x="40091" y="132064"/>
                </a:cubicBezTo>
                <a:cubicBezTo>
                  <a:pt x="40091" y="131867"/>
                  <a:pt x="39895" y="131699"/>
                  <a:pt x="39698" y="131699"/>
                </a:cubicBezTo>
                <a:close/>
                <a:moveTo>
                  <a:pt x="41663" y="131699"/>
                </a:moveTo>
                <a:cubicBezTo>
                  <a:pt x="41439" y="131699"/>
                  <a:pt x="41270" y="131867"/>
                  <a:pt x="41270" y="132064"/>
                </a:cubicBezTo>
                <a:cubicBezTo>
                  <a:pt x="41270" y="132288"/>
                  <a:pt x="41439" y="132457"/>
                  <a:pt x="41663" y="132457"/>
                </a:cubicBezTo>
                <a:cubicBezTo>
                  <a:pt x="41860" y="132457"/>
                  <a:pt x="42056" y="132288"/>
                  <a:pt x="42056" y="132064"/>
                </a:cubicBezTo>
                <a:cubicBezTo>
                  <a:pt x="42056" y="131867"/>
                  <a:pt x="41860" y="131699"/>
                  <a:pt x="41663" y="131699"/>
                </a:cubicBezTo>
                <a:close/>
                <a:moveTo>
                  <a:pt x="29872" y="133636"/>
                </a:moveTo>
                <a:cubicBezTo>
                  <a:pt x="29647" y="133664"/>
                  <a:pt x="29479" y="133833"/>
                  <a:pt x="29479" y="134029"/>
                </a:cubicBezTo>
                <a:cubicBezTo>
                  <a:pt x="29479" y="134254"/>
                  <a:pt x="29647" y="134422"/>
                  <a:pt x="29872" y="134422"/>
                </a:cubicBezTo>
                <a:cubicBezTo>
                  <a:pt x="30069" y="134422"/>
                  <a:pt x="30265" y="134254"/>
                  <a:pt x="30265" y="134029"/>
                </a:cubicBezTo>
                <a:cubicBezTo>
                  <a:pt x="30265" y="133833"/>
                  <a:pt x="30069" y="133636"/>
                  <a:pt x="29872" y="133636"/>
                </a:cubicBezTo>
                <a:close/>
                <a:moveTo>
                  <a:pt x="31837" y="133636"/>
                </a:moveTo>
                <a:cubicBezTo>
                  <a:pt x="31613" y="133664"/>
                  <a:pt x="31444" y="133833"/>
                  <a:pt x="31444" y="134029"/>
                </a:cubicBezTo>
                <a:cubicBezTo>
                  <a:pt x="31444" y="134254"/>
                  <a:pt x="31613" y="134422"/>
                  <a:pt x="31837" y="134422"/>
                </a:cubicBezTo>
                <a:cubicBezTo>
                  <a:pt x="32034" y="134422"/>
                  <a:pt x="32230" y="134254"/>
                  <a:pt x="32230" y="134029"/>
                </a:cubicBezTo>
                <a:cubicBezTo>
                  <a:pt x="32230" y="133833"/>
                  <a:pt x="32034" y="133636"/>
                  <a:pt x="31837" y="133636"/>
                </a:cubicBezTo>
                <a:close/>
                <a:moveTo>
                  <a:pt x="33802" y="133636"/>
                </a:moveTo>
                <a:cubicBezTo>
                  <a:pt x="33578" y="133664"/>
                  <a:pt x="33409" y="133833"/>
                  <a:pt x="33409" y="134029"/>
                </a:cubicBezTo>
                <a:cubicBezTo>
                  <a:pt x="33409" y="134254"/>
                  <a:pt x="33578" y="134422"/>
                  <a:pt x="33802" y="134422"/>
                </a:cubicBezTo>
                <a:cubicBezTo>
                  <a:pt x="33999" y="134422"/>
                  <a:pt x="34195" y="134254"/>
                  <a:pt x="34195" y="134029"/>
                </a:cubicBezTo>
                <a:cubicBezTo>
                  <a:pt x="34195" y="133833"/>
                  <a:pt x="33999" y="133636"/>
                  <a:pt x="33802" y="133636"/>
                </a:cubicBezTo>
                <a:close/>
                <a:moveTo>
                  <a:pt x="35768" y="133636"/>
                </a:moveTo>
                <a:cubicBezTo>
                  <a:pt x="35543" y="133664"/>
                  <a:pt x="35375" y="133833"/>
                  <a:pt x="35375" y="134029"/>
                </a:cubicBezTo>
                <a:cubicBezTo>
                  <a:pt x="35375" y="134254"/>
                  <a:pt x="35543" y="134422"/>
                  <a:pt x="35768" y="134422"/>
                </a:cubicBezTo>
                <a:cubicBezTo>
                  <a:pt x="35964" y="134422"/>
                  <a:pt x="36161" y="134254"/>
                  <a:pt x="36161" y="134029"/>
                </a:cubicBezTo>
                <a:cubicBezTo>
                  <a:pt x="36161" y="133833"/>
                  <a:pt x="35964" y="133636"/>
                  <a:pt x="35768" y="133636"/>
                </a:cubicBezTo>
                <a:close/>
                <a:moveTo>
                  <a:pt x="37733" y="133636"/>
                </a:moveTo>
                <a:cubicBezTo>
                  <a:pt x="37508" y="133664"/>
                  <a:pt x="37340" y="133833"/>
                  <a:pt x="37340" y="134029"/>
                </a:cubicBezTo>
                <a:cubicBezTo>
                  <a:pt x="37340" y="134254"/>
                  <a:pt x="37508" y="134422"/>
                  <a:pt x="37733" y="134422"/>
                </a:cubicBezTo>
                <a:cubicBezTo>
                  <a:pt x="37929" y="134422"/>
                  <a:pt x="38126" y="134254"/>
                  <a:pt x="38126" y="134029"/>
                </a:cubicBezTo>
                <a:cubicBezTo>
                  <a:pt x="38126" y="133833"/>
                  <a:pt x="37929" y="133636"/>
                  <a:pt x="37733" y="133636"/>
                </a:cubicBezTo>
                <a:close/>
                <a:moveTo>
                  <a:pt x="39698" y="133636"/>
                </a:moveTo>
                <a:cubicBezTo>
                  <a:pt x="39474" y="133664"/>
                  <a:pt x="39305" y="133833"/>
                  <a:pt x="39305" y="134029"/>
                </a:cubicBezTo>
                <a:cubicBezTo>
                  <a:pt x="39305" y="134254"/>
                  <a:pt x="39474" y="134422"/>
                  <a:pt x="39698" y="134422"/>
                </a:cubicBezTo>
                <a:cubicBezTo>
                  <a:pt x="39895" y="134422"/>
                  <a:pt x="40091" y="134254"/>
                  <a:pt x="40091" y="134029"/>
                </a:cubicBezTo>
                <a:cubicBezTo>
                  <a:pt x="40091" y="133833"/>
                  <a:pt x="39895" y="133636"/>
                  <a:pt x="39698" y="133636"/>
                </a:cubicBezTo>
                <a:close/>
                <a:moveTo>
                  <a:pt x="41663" y="133636"/>
                </a:moveTo>
                <a:cubicBezTo>
                  <a:pt x="41439" y="133664"/>
                  <a:pt x="41270" y="133833"/>
                  <a:pt x="41270" y="134029"/>
                </a:cubicBezTo>
                <a:cubicBezTo>
                  <a:pt x="41270" y="134254"/>
                  <a:pt x="41439" y="134422"/>
                  <a:pt x="41663" y="134422"/>
                </a:cubicBezTo>
                <a:cubicBezTo>
                  <a:pt x="41860" y="134422"/>
                  <a:pt x="42056" y="134254"/>
                  <a:pt x="42056" y="134029"/>
                </a:cubicBezTo>
                <a:cubicBezTo>
                  <a:pt x="42056" y="133833"/>
                  <a:pt x="41860" y="133636"/>
                  <a:pt x="41663" y="133636"/>
                </a:cubicBezTo>
                <a:close/>
                <a:moveTo>
                  <a:pt x="29872" y="135629"/>
                </a:moveTo>
                <a:cubicBezTo>
                  <a:pt x="29647" y="135629"/>
                  <a:pt x="29479" y="135798"/>
                  <a:pt x="29479" y="135994"/>
                </a:cubicBezTo>
                <a:cubicBezTo>
                  <a:pt x="29479" y="136219"/>
                  <a:pt x="29647" y="136387"/>
                  <a:pt x="29872" y="136387"/>
                </a:cubicBezTo>
                <a:cubicBezTo>
                  <a:pt x="30069" y="136387"/>
                  <a:pt x="30265" y="136219"/>
                  <a:pt x="30265" y="135994"/>
                </a:cubicBezTo>
                <a:cubicBezTo>
                  <a:pt x="30265" y="135798"/>
                  <a:pt x="30069" y="135629"/>
                  <a:pt x="29872" y="135629"/>
                </a:cubicBezTo>
                <a:close/>
                <a:moveTo>
                  <a:pt x="31837" y="135629"/>
                </a:moveTo>
                <a:cubicBezTo>
                  <a:pt x="31613" y="135629"/>
                  <a:pt x="31444" y="135798"/>
                  <a:pt x="31444" y="135994"/>
                </a:cubicBezTo>
                <a:cubicBezTo>
                  <a:pt x="31444" y="136219"/>
                  <a:pt x="31613" y="136387"/>
                  <a:pt x="31837" y="136387"/>
                </a:cubicBezTo>
                <a:cubicBezTo>
                  <a:pt x="32034" y="136387"/>
                  <a:pt x="32230" y="136219"/>
                  <a:pt x="32230" y="135994"/>
                </a:cubicBezTo>
                <a:cubicBezTo>
                  <a:pt x="32230" y="135798"/>
                  <a:pt x="32034" y="135629"/>
                  <a:pt x="31837" y="135629"/>
                </a:cubicBezTo>
                <a:close/>
                <a:moveTo>
                  <a:pt x="33802" y="135629"/>
                </a:moveTo>
                <a:cubicBezTo>
                  <a:pt x="33578" y="135629"/>
                  <a:pt x="33409" y="135798"/>
                  <a:pt x="33409" y="135994"/>
                </a:cubicBezTo>
                <a:cubicBezTo>
                  <a:pt x="33409" y="136219"/>
                  <a:pt x="33578" y="136387"/>
                  <a:pt x="33802" y="136387"/>
                </a:cubicBezTo>
                <a:cubicBezTo>
                  <a:pt x="33999" y="136387"/>
                  <a:pt x="34195" y="136219"/>
                  <a:pt x="34195" y="135994"/>
                </a:cubicBezTo>
                <a:cubicBezTo>
                  <a:pt x="34195" y="135798"/>
                  <a:pt x="33999" y="135629"/>
                  <a:pt x="33802" y="135629"/>
                </a:cubicBezTo>
                <a:close/>
                <a:moveTo>
                  <a:pt x="35768" y="135629"/>
                </a:moveTo>
                <a:cubicBezTo>
                  <a:pt x="35543" y="135629"/>
                  <a:pt x="35375" y="135798"/>
                  <a:pt x="35375" y="135994"/>
                </a:cubicBezTo>
                <a:cubicBezTo>
                  <a:pt x="35375" y="136219"/>
                  <a:pt x="35543" y="136387"/>
                  <a:pt x="35768" y="136387"/>
                </a:cubicBezTo>
                <a:cubicBezTo>
                  <a:pt x="35964" y="136387"/>
                  <a:pt x="36161" y="136219"/>
                  <a:pt x="36161" y="135994"/>
                </a:cubicBezTo>
                <a:cubicBezTo>
                  <a:pt x="36161" y="135798"/>
                  <a:pt x="35964" y="135629"/>
                  <a:pt x="35768" y="135629"/>
                </a:cubicBezTo>
                <a:close/>
                <a:moveTo>
                  <a:pt x="37733" y="135629"/>
                </a:moveTo>
                <a:cubicBezTo>
                  <a:pt x="37508" y="135629"/>
                  <a:pt x="37340" y="135798"/>
                  <a:pt x="37340" y="135994"/>
                </a:cubicBezTo>
                <a:cubicBezTo>
                  <a:pt x="37340" y="136219"/>
                  <a:pt x="37508" y="136387"/>
                  <a:pt x="37733" y="136387"/>
                </a:cubicBezTo>
                <a:cubicBezTo>
                  <a:pt x="37929" y="136387"/>
                  <a:pt x="38126" y="136219"/>
                  <a:pt x="38126" y="135994"/>
                </a:cubicBezTo>
                <a:cubicBezTo>
                  <a:pt x="38126" y="135798"/>
                  <a:pt x="37929" y="135629"/>
                  <a:pt x="37733" y="135629"/>
                </a:cubicBezTo>
                <a:close/>
                <a:moveTo>
                  <a:pt x="39698" y="135629"/>
                </a:moveTo>
                <a:cubicBezTo>
                  <a:pt x="39474" y="135629"/>
                  <a:pt x="39305" y="135798"/>
                  <a:pt x="39305" y="135994"/>
                </a:cubicBezTo>
                <a:cubicBezTo>
                  <a:pt x="39305" y="136219"/>
                  <a:pt x="39474" y="136387"/>
                  <a:pt x="39698" y="136387"/>
                </a:cubicBezTo>
                <a:cubicBezTo>
                  <a:pt x="39895" y="136387"/>
                  <a:pt x="40091" y="136219"/>
                  <a:pt x="40091" y="135994"/>
                </a:cubicBezTo>
                <a:cubicBezTo>
                  <a:pt x="40091" y="135798"/>
                  <a:pt x="39895" y="135629"/>
                  <a:pt x="39698" y="135629"/>
                </a:cubicBezTo>
                <a:close/>
                <a:moveTo>
                  <a:pt x="41663" y="135629"/>
                </a:moveTo>
                <a:cubicBezTo>
                  <a:pt x="41439" y="135629"/>
                  <a:pt x="41270" y="135798"/>
                  <a:pt x="41270" y="135994"/>
                </a:cubicBezTo>
                <a:cubicBezTo>
                  <a:pt x="41270" y="136219"/>
                  <a:pt x="41439" y="136387"/>
                  <a:pt x="41663" y="136387"/>
                </a:cubicBezTo>
                <a:cubicBezTo>
                  <a:pt x="41860" y="136387"/>
                  <a:pt x="42056" y="136219"/>
                  <a:pt x="42056" y="135994"/>
                </a:cubicBezTo>
                <a:cubicBezTo>
                  <a:pt x="42056" y="135798"/>
                  <a:pt x="41860" y="135629"/>
                  <a:pt x="41663" y="135629"/>
                </a:cubicBezTo>
                <a:close/>
                <a:moveTo>
                  <a:pt x="29872" y="137595"/>
                </a:moveTo>
                <a:cubicBezTo>
                  <a:pt x="29647" y="137595"/>
                  <a:pt x="29479" y="137763"/>
                  <a:pt x="29479" y="137960"/>
                </a:cubicBezTo>
                <a:cubicBezTo>
                  <a:pt x="29479" y="138184"/>
                  <a:pt x="29647" y="138353"/>
                  <a:pt x="29872" y="138353"/>
                </a:cubicBezTo>
                <a:cubicBezTo>
                  <a:pt x="30069" y="138353"/>
                  <a:pt x="30265" y="138184"/>
                  <a:pt x="30265" y="137960"/>
                </a:cubicBezTo>
                <a:cubicBezTo>
                  <a:pt x="30265" y="137763"/>
                  <a:pt x="30069" y="137595"/>
                  <a:pt x="29872" y="137595"/>
                </a:cubicBezTo>
                <a:close/>
                <a:moveTo>
                  <a:pt x="31837" y="137595"/>
                </a:moveTo>
                <a:cubicBezTo>
                  <a:pt x="31613" y="137595"/>
                  <a:pt x="31444" y="137763"/>
                  <a:pt x="31444" y="137960"/>
                </a:cubicBezTo>
                <a:cubicBezTo>
                  <a:pt x="31444" y="138184"/>
                  <a:pt x="31613" y="138353"/>
                  <a:pt x="31837" y="138353"/>
                </a:cubicBezTo>
                <a:cubicBezTo>
                  <a:pt x="32034" y="138353"/>
                  <a:pt x="32230" y="138184"/>
                  <a:pt x="32230" y="137960"/>
                </a:cubicBezTo>
                <a:cubicBezTo>
                  <a:pt x="32230" y="137763"/>
                  <a:pt x="32034" y="137595"/>
                  <a:pt x="31837" y="137595"/>
                </a:cubicBezTo>
                <a:close/>
                <a:moveTo>
                  <a:pt x="33802" y="137595"/>
                </a:moveTo>
                <a:cubicBezTo>
                  <a:pt x="33578" y="137595"/>
                  <a:pt x="33409" y="137763"/>
                  <a:pt x="33409" y="137960"/>
                </a:cubicBezTo>
                <a:cubicBezTo>
                  <a:pt x="33409" y="138184"/>
                  <a:pt x="33578" y="138353"/>
                  <a:pt x="33802" y="138353"/>
                </a:cubicBezTo>
                <a:cubicBezTo>
                  <a:pt x="33999" y="138353"/>
                  <a:pt x="34195" y="138184"/>
                  <a:pt x="34195" y="137960"/>
                </a:cubicBezTo>
                <a:cubicBezTo>
                  <a:pt x="34195" y="137763"/>
                  <a:pt x="33999" y="137595"/>
                  <a:pt x="33802" y="137595"/>
                </a:cubicBezTo>
                <a:close/>
                <a:moveTo>
                  <a:pt x="35768" y="137595"/>
                </a:moveTo>
                <a:cubicBezTo>
                  <a:pt x="35543" y="137595"/>
                  <a:pt x="35375" y="137763"/>
                  <a:pt x="35375" y="137960"/>
                </a:cubicBezTo>
                <a:cubicBezTo>
                  <a:pt x="35375" y="138184"/>
                  <a:pt x="35543" y="138353"/>
                  <a:pt x="35768" y="138353"/>
                </a:cubicBezTo>
                <a:cubicBezTo>
                  <a:pt x="35964" y="138353"/>
                  <a:pt x="36161" y="138184"/>
                  <a:pt x="36161" y="137960"/>
                </a:cubicBezTo>
                <a:cubicBezTo>
                  <a:pt x="36161" y="137763"/>
                  <a:pt x="35964" y="137595"/>
                  <a:pt x="35768" y="137595"/>
                </a:cubicBezTo>
                <a:close/>
                <a:moveTo>
                  <a:pt x="37733" y="137595"/>
                </a:moveTo>
                <a:cubicBezTo>
                  <a:pt x="37508" y="137595"/>
                  <a:pt x="37340" y="137763"/>
                  <a:pt x="37340" y="137960"/>
                </a:cubicBezTo>
                <a:cubicBezTo>
                  <a:pt x="37340" y="138184"/>
                  <a:pt x="37508" y="138353"/>
                  <a:pt x="37733" y="138353"/>
                </a:cubicBezTo>
                <a:cubicBezTo>
                  <a:pt x="37929" y="138353"/>
                  <a:pt x="38126" y="138184"/>
                  <a:pt x="38126" y="137960"/>
                </a:cubicBezTo>
                <a:cubicBezTo>
                  <a:pt x="38126" y="137763"/>
                  <a:pt x="37929" y="137595"/>
                  <a:pt x="37733" y="137595"/>
                </a:cubicBezTo>
                <a:close/>
                <a:moveTo>
                  <a:pt x="39698" y="137595"/>
                </a:moveTo>
                <a:cubicBezTo>
                  <a:pt x="39474" y="137595"/>
                  <a:pt x="39305" y="137763"/>
                  <a:pt x="39305" y="137960"/>
                </a:cubicBezTo>
                <a:cubicBezTo>
                  <a:pt x="39305" y="138184"/>
                  <a:pt x="39474" y="138353"/>
                  <a:pt x="39698" y="138353"/>
                </a:cubicBezTo>
                <a:cubicBezTo>
                  <a:pt x="39895" y="138353"/>
                  <a:pt x="40091" y="138184"/>
                  <a:pt x="40091" y="137960"/>
                </a:cubicBezTo>
                <a:cubicBezTo>
                  <a:pt x="40091" y="137763"/>
                  <a:pt x="39895" y="137595"/>
                  <a:pt x="39698" y="137595"/>
                </a:cubicBezTo>
                <a:close/>
                <a:moveTo>
                  <a:pt x="41663" y="137595"/>
                </a:moveTo>
                <a:cubicBezTo>
                  <a:pt x="41439" y="137595"/>
                  <a:pt x="41270" y="137763"/>
                  <a:pt x="41270" y="137960"/>
                </a:cubicBezTo>
                <a:cubicBezTo>
                  <a:pt x="41270" y="138184"/>
                  <a:pt x="41439" y="138353"/>
                  <a:pt x="41663" y="138353"/>
                </a:cubicBezTo>
                <a:cubicBezTo>
                  <a:pt x="41860" y="138353"/>
                  <a:pt x="42056" y="138184"/>
                  <a:pt x="42056" y="137960"/>
                </a:cubicBezTo>
                <a:cubicBezTo>
                  <a:pt x="42056" y="137763"/>
                  <a:pt x="41860" y="137595"/>
                  <a:pt x="41663" y="137595"/>
                </a:cubicBezTo>
                <a:close/>
                <a:moveTo>
                  <a:pt x="29872" y="139560"/>
                </a:moveTo>
                <a:cubicBezTo>
                  <a:pt x="29647" y="139560"/>
                  <a:pt x="29479" y="139728"/>
                  <a:pt x="29479" y="139925"/>
                </a:cubicBezTo>
                <a:cubicBezTo>
                  <a:pt x="29479" y="140149"/>
                  <a:pt x="29647" y="140318"/>
                  <a:pt x="29872" y="140318"/>
                </a:cubicBezTo>
                <a:cubicBezTo>
                  <a:pt x="30069" y="140318"/>
                  <a:pt x="30265" y="140149"/>
                  <a:pt x="30265" y="139925"/>
                </a:cubicBezTo>
                <a:cubicBezTo>
                  <a:pt x="30265" y="139728"/>
                  <a:pt x="30069" y="139560"/>
                  <a:pt x="29872" y="139560"/>
                </a:cubicBezTo>
                <a:close/>
                <a:moveTo>
                  <a:pt x="31837" y="139560"/>
                </a:moveTo>
                <a:cubicBezTo>
                  <a:pt x="31613" y="139560"/>
                  <a:pt x="31444" y="139728"/>
                  <a:pt x="31444" y="139925"/>
                </a:cubicBezTo>
                <a:cubicBezTo>
                  <a:pt x="31444" y="140149"/>
                  <a:pt x="31613" y="140318"/>
                  <a:pt x="31837" y="140318"/>
                </a:cubicBezTo>
                <a:cubicBezTo>
                  <a:pt x="32034" y="140318"/>
                  <a:pt x="32230" y="140149"/>
                  <a:pt x="32230" y="139925"/>
                </a:cubicBezTo>
                <a:cubicBezTo>
                  <a:pt x="32230" y="139728"/>
                  <a:pt x="32034" y="139560"/>
                  <a:pt x="31837" y="139560"/>
                </a:cubicBezTo>
                <a:close/>
                <a:moveTo>
                  <a:pt x="33802" y="139560"/>
                </a:moveTo>
                <a:cubicBezTo>
                  <a:pt x="33578" y="139560"/>
                  <a:pt x="33409" y="139728"/>
                  <a:pt x="33409" y="139925"/>
                </a:cubicBezTo>
                <a:cubicBezTo>
                  <a:pt x="33409" y="140149"/>
                  <a:pt x="33578" y="140318"/>
                  <a:pt x="33802" y="140318"/>
                </a:cubicBezTo>
                <a:cubicBezTo>
                  <a:pt x="33999" y="140318"/>
                  <a:pt x="34195" y="140149"/>
                  <a:pt x="34195" y="139925"/>
                </a:cubicBezTo>
                <a:cubicBezTo>
                  <a:pt x="34195" y="139728"/>
                  <a:pt x="33999" y="139560"/>
                  <a:pt x="33802" y="139560"/>
                </a:cubicBezTo>
                <a:close/>
                <a:moveTo>
                  <a:pt x="35768" y="139560"/>
                </a:moveTo>
                <a:cubicBezTo>
                  <a:pt x="35543" y="139560"/>
                  <a:pt x="35375" y="139728"/>
                  <a:pt x="35375" y="139925"/>
                </a:cubicBezTo>
                <a:cubicBezTo>
                  <a:pt x="35375" y="140149"/>
                  <a:pt x="35543" y="140318"/>
                  <a:pt x="35768" y="140318"/>
                </a:cubicBezTo>
                <a:cubicBezTo>
                  <a:pt x="35964" y="140318"/>
                  <a:pt x="36161" y="140149"/>
                  <a:pt x="36161" y="139925"/>
                </a:cubicBezTo>
                <a:cubicBezTo>
                  <a:pt x="36161" y="139728"/>
                  <a:pt x="35964" y="139560"/>
                  <a:pt x="35768" y="139560"/>
                </a:cubicBezTo>
                <a:close/>
                <a:moveTo>
                  <a:pt x="37733" y="139560"/>
                </a:moveTo>
                <a:cubicBezTo>
                  <a:pt x="37508" y="139560"/>
                  <a:pt x="37340" y="139728"/>
                  <a:pt x="37340" y="139925"/>
                </a:cubicBezTo>
                <a:cubicBezTo>
                  <a:pt x="37340" y="140149"/>
                  <a:pt x="37508" y="140318"/>
                  <a:pt x="37733" y="140318"/>
                </a:cubicBezTo>
                <a:cubicBezTo>
                  <a:pt x="37929" y="140318"/>
                  <a:pt x="38126" y="140149"/>
                  <a:pt x="38126" y="139925"/>
                </a:cubicBezTo>
                <a:cubicBezTo>
                  <a:pt x="38126" y="139728"/>
                  <a:pt x="37929" y="139560"/>
                  <a:pt x="37733" y="139560"/>
                </a:cubicBezTo>
                <a:close/>
                <a:moveTo>
                  <a:pt x="39698" y="139560"/>
                </a:moveTo>
                <a:cubicBezTo>
                  <a:pt x="39474" y="139560"/>
                  <a:pt x="39305" y="139728"/>
                  <a:pt x="39305" y="139925"/>
                </a:cubicBezTo>
                <a:cubicBezTo>
                  <a:pt x="39305" y="140149"/>
                  <a:pt x="39474" y="140318"/>
                  <a:pt x="39698" y="140318"/>
                </a:cubicBezTo>
                <a:cubicBezTo>
                  <a:pt x="39895" y="140318"/>
                  <a:pt x="40091" y="140149"/>
                  <a:pt x="40091" y="139925"/>
                </a:cubicBezTo>
                <a:cubicBezTo>
                  <a:pt x="40091" y="139728"/>
                  <a:pt x="39895" y="139560"/>
                  <a:pt x="39698" y="139560"/>
                </a:cubicBezTo>
                <a:close/>
                <a:moveTo>
                  <a:pt x="41663" y="139560"/>
                </a:moveTo>
                <a:cubicBezTo>
                  <a:pt x="41439" y="139560"/>
                  <a:pt x="41270" y="139728"/>
                  <a:pt x="41270" y="139925"/>
                </a:cubicBezTo>
                <a:cubicBezTo>
                  <a:pt x="41270" y="140149"/>
                  <a:pt x="41439" y="140318"/>
                  <a:pt x="41663" y="140318"/>
                </a:cubicBezTo>
                <a:cubicBezTo>
                  <a:pt x="41860" y="140318"/>
                  <a:pt x="42056" y="140149"/>
                  <a:pt x="42056" y="139925"/>
                </a:cubicBezTo>
                <a:cubicBezTo>
                  <a:pt x="42056" y="139728"/>
                  <a:pt x="41860" y="139560"/>
                  <a:pt x="41663" y="139560"/>
                </a:cubicBezTo>
                <a:close/>
                <a:moveTo>
                  <a:pt x="29872" y="141525"/>
                </a:moveTo>
                <a:cubicBezTo>
                  <a:pt x="29647" y="141525"/>
                  <a:pt x="29479" y="141694"/>
                  <a:pt x="29479" y="141890"/>
                </a:cubicBezTo>
                <a:cubicBezTo>
                  <a:pt x="29479" y="142115"/>
                  <a:pt x="29647" y="142283"/>
                  <a:pt x="29872" y="142283"/>
                </a:cubicBezTo>
                <a:cubicBezTo>
                  <a:pt x="30069" y="142283"/>
                  <a:pt x="30265" y="142115"/>
                  <a:pt x="30265" y="141890"/>
                </a:cubicBezTo>
                <a:cubicBezTo>
                  <a:pt x="30265" y="141694"/>
                  <a:pt x="30069" y="141525"/>
                  <a:pt x="29872" y="141525"/>
                </a:cubicBezTo>
                <a:close/>
                <a:moveTo>
                  <a:pt x="31837" y="141525"/>
                </a:moveTo>
                <a:cubicBezTo>
                  <a:pt x="31613" y="141525"/>
                  <a:pt x="31444" y="141694"/>
                  <a:pt x="31444" y="141890"/>
                </a:cubicBezTo>
                <a:cubicBezTo>
                  <a:pt x="31444" y="142115"/>
                  <a:pt x="31613" y="142283"/>
                  <a:pt x="31837" y="142283"/>
                </a:cubicBezTo>
                <a:cubicBezTo>
                  <a:pt x="32034" y="142283"/>
                  <a:pt x="32230" y="142115"/>
                  <a:pt x="32230" y="141890"/>
                </a:cubicBezTo>
                <a:cubicBezTo>
                  <a:pt x="32230" y="141694"/>
                  <a:pt x="32034" y="141525"/>
                  <a:pt x="31837" y="141525"/>
                </a:cubicBezTo>
                <a:close/>
                <a:moveTo>
                  <a:pt x="33802" y="141525"/>
                </a:moveTo>
                <a:cubicBezTo>
                  <a:pt x="33578" y="141525"/>
                  <a:pt x="33409" y="141694"/>
                  <a:pt x="33409" y="141890"/>
                </a:cubicBezTo>
                <a:cubicBezTo>
                  <a:pt x="33409" y="142115"/>
                  <a:pt x="33578" y="142283"/>
                  <a:pt x="33802" y="142283"/>
                </a:cubicBezTo>
                <a:cubicBezTo>
                  <a:pt x="33999" y="142283"/>
                  <a:pt x="34195" y="142115"/>
                  <a:pt x="34195" y="141890"/>
                </a:cubicBezTo>
                <a:cubicBezTo>
                  <a:pt x="34195" y="141694"/>
                  <a:pt x="33999" y="141525"/>
                  <a:pt x="33802" y="141525"/>
                </a:cubicBezTo>
                <a:close/>
                <a:moveTo>
                  <a:pt x="35768" y="141525"/>
                </a:moveTo>
                <a:cubicBezTo>
                  <a:pt x="35543" y="141525"/>
                  <a:pt x="35375" y="141694"/>
                  <a:pt x="35375" y="141890"/>
                </a:cubicBezTo>
                <a:cubicBezTo>
                  <a:pt x="35375" y="142115"/>
                  <a:pt x="35543" y="142283"/>
                  <a:pt x="35768" y="142283"/>
                </a:cubicBezTo>
                <a:cubicBezTo>
                  <a:pt x="35964" y="142283"/>
                  <a:pt x="36161" y="142115"/>
                  <a:pt x="36161" y="141890"/>
                </a:cubicBezTo>
                <a:cubicBezTo>
                  <a:pt x="36161" y="141694"/>
                  <a:pt x="35964" y="141525"/>
                  <a:pt x="35768" y="141525"/>
                </a:cubicBezTo>
                <a:close/>
                <a:moveTo>
                  <a:pt x="37733" y="141525"/>
                </a:moveTo>
                <a:cubicBezTo>
                  <a:pt x="37508" y="141525"/>
                  <a:pt x="37340" y="141694"/>
                  <a:pt x="37340" y="141890"/>
                </a:cubicBezTo>
                <a:cubicBezTo>
                  <a:pt x="37340" y="142115"/>
                  <a:pt x="37508" y="142283"/>
                  <a:pt x="37733" y="142283"/>
                </a:cubicBezTo>
                <a:cubicBezTo>
                  <a:pt x="37929" y="142283"/>
                  <a:pt x="38126" y="142115"/>
                  <a:pt x="38126" y="141890"/>
                </a:cubicBezTo>
                <a:cubicBezTo>
                  <a:pt x="38126" y="141694"/>
                  <a:pt x="37929" y="141525"/>
                  <a:pt x="37733" y="141525"/>
                </a:cubicBezTo>
                <a:close/>
                <a:moveTo>
                  <a:pt x="39698" y="141525"/>
                </a:moveTo>
                <a:cubicBezTo>
                  <a:pt x="39474" y="141525"/>
                  <a:pt x="39305" y="141694"/>
                  <a:pt x="39305" y="141890"/>
                </a:cubicBezTo>
                <a:cubicBezTo>
                  <a:pt x="39305" y="142115"/>
                  <a:pt x="39474" y="142283"/>
                  <a:pt x="39698" y="142283"/>
                </a:cubicBezTo>
                <a:cubicBezTo>
                  <a:pt x="39895" y="142283"/>
                  <a:pt x="40091" y="142115"/>
                  <a:pt x="40091" y="141890"/>
                </a:cubicBezTo>
                <a:cubicBezTo>
                  <a:pt x="40091" y="141694"/>
                  <a:pt x="39895" y="141525"/>
                  <a:pt x="39698" y="141525"/>
                </a:cubicBezTo>
                <a:close/>
                <a:moveTo>
                  <a:pt x="41663" y="141525"/>
                </a:moveTo>
                <a:cubicBezTo>
                  <a:pt x="41439" y="141525"/>
                  <a:pt x="41270" y="141694"/>
                  <a:pt x="41270" y="141890"/>
                </a:cubicBezTo>
                <a:cubicBezTo>
                  <a:pt x="41270" y="142115"/>
                  <a:pt x="41439" y="142283"/>
                  <a:pt x="41663" y="142283"/>
                </a:cubicBezTo>
                <a:cubicBezTo>
                  <a:pt x="41860" y="142283"/>
                  <a:pt x="42056" y="142115"/>
                  <a:pt x="42056" y="141890"/>
                </a:cubicBezTo>
                <a:cubicBezTo>
                  <a:pt x="42056" y="141694"/>
                  <a:pt x="41860" y="141525"/>
                  <a:pt x="41663" y="141525"/>
                </a:cubicBezTo>
                <a:close/>
                <a:moveTo>
                  <a:pt x="29872" y="143462"/>
                </a:moveTo>
                <a:cubicBezTo>
                  <a:pt x="29647" y="143490"/>
                  <a:pt x="29479" y="143659"/>
                  <a:pt x="29479" y="143855"/>
                </a:cubicBezTo>
                <a:cubicBezTo>
                  <a:pt x="29479" y="144080"/>
                  <a:pt x="29647" y="144248"/>
                  <a:pt x="29872" y="144248"/>
                </a:cubicBezTo>
                <a:cubicBezTo>
                  <a:pt x="30069" y="144248"/>
                  <a:pt x="30265" y="144080"/>
                  <a:pt x="30265" y="143855"/>
                </a:cubicBezTo>
                <a:cubicBezTo>
                  <a:pt x="30265" y="143659"/>
                  <a:pt x="30069" y="143462"/>
                  <a:pt x="29872" y="143462"/>
                </a:cubicBezTo>
                <a:close/>
                <a:moveTo>
                  <a:pt x="31837" y="143462"/>
                </a:moveTo>
                <a:cubicBezTo>
                  <a:pt x="31613" y="143490"/>
                  <a:pt x="31444" y="143659"/>
                  <a:pt x="31444" y="143855"/>
                </a:cubicBezTo>
                <a:cubicBezTo>
                  <a:pt x="31444" y="144080"/>
                  <a:pt x="31613" y="144248"/>
                  <a:pt x="31837" y="144248"/>
                </a:cubicBezTo>
                <a:cubicBezTo>
                  <a:pt x="32034" y="144248"/>
                  <a:pt x="32230" y="144080"/>
                  <a:pt x="32230" y="143855"/>
                </a:cubicBezTo>
                <a:cubicBezTo>
                  <a:pt x="32230" y="143659"/>
                  <a:pt x="32034" y="143462"/>
                  <a:pt x="31837" y="143462"/>
                </a:cubicBezTo>
                <a:close/>
                <a:moveTo>
                  <a:pt x="33802" y="143462"/>
                </a:moveTo>
                <a:cubicBezTo>
                  <a:pt x="33578" y="143490"/>
                  <a:pt x="33409" y="143659"/>
                  <a:pt x="33409" y="143855"/>
                </a:cubicBezTo>
                <a:cubicBezTo>
                  <a:pt x="33409" y="144080"/>
                  <a:pt x="33578" y="144248"/>
                  <a:pt x="33802" y="144248"/>
                </a:cubicBezTo>
                <a:cubicBezTo>
                  <a:pt x="33999" y="144248"/>
                  <a:pt x="34195" y="144080"/>
                  <a:pt x="34195" y="143855"/>
                </a:cubicBezTo>
                <a:cubicBezTo>
                  <a:pt x="34195" y="143659"/>
                  <a:pt x="33999" y="143462"/>
                  <a:pt x="33802" y="143462"/>
                </a:cubicBezTo>
                <a:close/>
                <a:moveTo>
                  <a:pt x="35768" y="143462"/>
                </a:moveTo>
                <a:cubicBezTo>
                  <a:pt x="35543" y="143490"/>
                  <a:pt x="35375" y="143659"/>
                  <a:pt x="35375" y="143855"/>
                </a:cubicBezTo>
                <a:cubicBezTo>
                  <a:pt x="35375" y="144080"/>
                  <a:pt x="35543" y="144248"/>
                  <a:pt x="35768" y="144248"/>
                </a:cubicBezTo>
                <a:cubicBezTo>
                  <a:pt x="35964" y="144248"/>
                  <a:pt x="36161" y="144080"/>
                  <a:pt x="36161" y="143855"/>
                </a:cubicBezTo>
                <a:cubicBezTo>
                  <a:pt x="36161" y="143659"/>
                  <a:pt x="35964" y="143462"/>
                  <a:pt x="35768" y="143462"/>
                </a:cubicBezTo>
                <a:close/>
                <a:moveTo>
                  <a:pt x="37733" y="143462"/>
                </a:moveTo>
                <a:cubicBezTo>
                  <a:pt x="37508" y="143490"/>
                  <a:pt x="37340" y="143659"/>
                  <a:pt x="37340" y="143855"/>
                </a:cubicBezTo>
                <a:cubicBezTo>
                  <a:pt x="37340" y="144080"/>
                  <a:pt x="37508" y="144248"/>
                  <a:pt x="37733" y="144248"/>
                </a:cubicBezTo>
                <a:cubicBezTo>
                  <a:pt x="37929" y="144248"/>
                  <a:pt x="38126" y="144080"/>
                  <a:pt x="38126" y="143855"/>
                </a:cubicBezTo>
                <a:cubicBezTo>
                  <a:pt x="38126" y="143659"/>
                  <a:pt x="37929" y="143462"/>
                  <a:pt x="37733" y="143462"/>
                </a:cubicBezTo>
                <a:close/>
                <a:moveTo>
                  <a:pt x="39698" y="143462"/>
                </a:moveTo>
                <a:cubicBezTo>
                  <a:pt x="39474" y="143490"/>
                  <a:pt x="39305" y="143659"/>
                  <a:pt x="39305" y="143855"/>
                </a:cubicBezTo>
                <a:cubicBezTo>
                  <a:pt x="39305" y="144080"/>
                  <a:pt x="39474" y="144248"/>
                  <a:pt x="39698" y="144248"/>
                </a:cubicBezTo>
                <a:cubicBezTo>
                  <a:pt x="39895" y="144248"/>
                  <a:pt x="40091" y="144080"/>
                  <a:pt x="40091" y="143855"/>
                </a:cubicBezTo>
                <a:cubicBezTo>
                  <a:pt x="40091" y="143659"/>
                  <a:pt x="39895" y="143462"/>
                  <a:pt x="39698" y="143462"/>
                </a:cubicBezTo>
                <a:close/>
                <a:moveTo>
                  <a:pt x="41663" y="143462"/>
                </a:moveTo>
                <a:cubicBezTo>
                  <a:pt x="41439" y="143490"/>
                  <a:pt x="41270" y="143659"/>
                  <a:pt x="41270" y="143855"/>
                </a:cubicBezTo>
                <a:cubicBezTo>
                  <a:pt x="41270" y="144080"/>
                  <a:pt x="41439" y="144248"/>
                  <a:pt x="41663" y="144248"/>
                </a:cubicBezTo>
                <a:cubicBezTo>
                  <a:pt x="41860" y="144248"/>
                  <a:pt x="42056" y="144080"/>
                  <a:pt x="42056" y="143855"/>
                </a:cubicBezTo>
                <a:cubicBezTo>
                  <a:pt x="42056" y="143659"/>
                  <a:pt x="41860" y="143462"/>
                  <a:pt x="41663" y="143462"/>
                </a:cubicBezTo>
                <a:close/>
                <a:moveTo>
                  <a:pt x="29872" y="145456"/>
                </a:moveTo>
                <a:cubicBezTo>
                  <a:pt x="29647" y="145456"/>
                  <a:pt x="29479" y="145624"/>
                  <a:pt x="29479" y="145821"/>
                </a:cubicBezTo>
                <a:cubicBezTo>
                  <a:pt x="29479" y="146045"/>
                  <a:pt x="29647" y="146214"/>
                  <a:pt x="29872" y="146214"/>
                </a:cubicBezTo>
                <a:cubicBezTo>
                  <a:pt x="30069" y="146214"/>
                  <a:pt x="30265" y="146045"/>
                  <a:pt x="30265" y="145821"/>
                </a:cubicBezTo>
                <a:cubicBezTo>
                  <a:pt x="30265" y="145624"/>
                  <a:pt x="30069" y="145456"/>
                  <a:pt x="29872" y="145456"/>
                </a:cubicBezTo>
                <a:close/>
                <a:moveTo>
                  <a:pt x="31837" y="145456"/>
                </a:moveTo>
                <a:cubicBezTo>
                  <a:pt x="31613" y="145456"/>
                  <a:pt x="31444" y="145624"/>
                  <a:pt x="31444" y="145821"/>
                </a:cubicBezTo>
                <a:cubicBezTo>
                  <a:pt x="31444" y="146045"/>
                  <a:pt x="31613" y="146214"/>
                  <a:pt x="31837" y="146214"/>
                </a:cubicBezTo>
                <a:cubicBezTo>
                  <a:pt x="32034" y="146214"/>
                  <a:pt x="32230" y="146045"/>
                  <a:pt x="32230" y="145821"/>
                </a:cubicBezTo>
                <a:cubicBezTo>
                  <a:pt x="32230" y="145624"/>
                  <a:pt x="32034" y="145456"/>
                  <a:pt x="31837" y="145456"/>
                </a:cubicBezTo>
                <a:close/>
                <a:moveTo>
                  <a:pt x="33802" y="145456"/>
                </a:moveTo>
                <a:cubicBezTo>
                  <a:pt x="33578" y="145456"/>
                  <a:pt x="33409" y="145624"/>
                  <a:pt x="33409" y="145821"/>
                </a:cubicBezTo>
                <a:cubicBezTo>
                  <a:pt x="33409" y="146045"/>
                  <a:pt x="33578" y="146214"/>
                  <a:pt x="33802" y="146214"/>
                </a:cubicBezTo>
                <a:cubicBezTo>
                  <a:pt x="33999" y="146214"/>
                  <a:pt x="34195" y="146045"/>
                  <a:pt x="34195" y="145821"/>
                </a:cubicBezTo>
                <a:cubicBezTo>
                  <a:pt x="34195" y="145624"/>
                  <a:pt x="33999" y="145456"/>
                  <a:pt x="33802" y="145456"/>
                </a:cubicBezTo>
                <a:close/>
                <a:moveTo>
                  <a:pt x="35768" y="145456"/>
                </a:moveTo>
                <a:cubicBezTo>
                  <a:pt x="35543" y="145456"/>
                  <a:pt x="35375" y="145624"/>
                  <a:pt x="35375" y="145821"/>
                </a:cubicBezTo>
                <a:cubicBezTo>
                  <a:pt x="35375" y="146045"/>
                  <a:pt x="35543" y="146214"/>
                  <a:pt x="35768" y="146214"/>
                </a:cubicBezTo>
                <a:cubicBezTo>
                  <a:pt x="35964" y="146214"/>
                  <a:pt x="36161" y="146045"/>
                  <a:pt x="36161" y="145821"/>
                </a:cubicBezTo>
                <a:cubicBezTo>
                  <a:pt x="36161" y="145624"/>
                  <a:pt x="35964" y="145456"/>
                  <a:pt x="35768" y="145456"/>
                </a:cubicBezTo>
                <a:close/>
                <a:moveTo>
                  <a:pt x="37733" y="145456"/>
                </a:moveTo>
                <a:cubicBezTo>
                  <a:pt x="37508" y="145456"/>
                  <a:pt x="37340" y="145624"/>
                  <a:pt x="37340" y="145821"/>
                </a:cubicBezTo>
                <a:cubicBezTo>
                  <a:pt x="37340" y="146045"/>
                  <a:pt x="37508" y="146214"/>
                  <a:pt x="37733" y="146214"/>
                </a:cubicBezTo>
                <a:cubicBezTo>
                  <a:pt x="37929" y="146214"/>
                  <a:pt x="38126" y="146045"/>
                  <a:pt x="38126" y="145821"/>
                </a:cubicBezTo>
                <a:cubicBezTo>
                  <a:pt x="38126" y="145624"/>
                  <a:pt x="37929" y="145456"/>
                  <a:pt x="37733" y="145456"/>
                </a:cubicBezTo>
                <a:close/>
                <a:moveTo>
                  <a:pt x="39698" y="145456"/>
                </a:moveTo>
                <a:cubicBezTo>
                  <a:pt x="39474" y="145456"/>
                  <a:pt x="39305" y="145624"/>
                  <a:pt x="39305" y="145821"/>
                </a:cubicBezTo>
                <a:cubicBezTo>
                  <a:pt x="39305" y="146045"/>
                  <a:pt x="39474" y="146214"/>
                  <a:pt x="39698" y="146214"/>
                </a:cubicBezTo>
                <a:cubicBezTo>
                  <a:pt x="39895" y="146214"/>
                  <a:pt x="40091" y="146045"/>
                  <a:pt x="40091" y="145821"/>
                </a:cubicBezTo>
                <a:cubicBezTo>
                  <a:pt x="40091" y="145624"/>
                  <a:pt x="39895" y="145456"/>
                  <a:pt x="39698" y="145456"/>
                </a:cubicBezTo>
                <a:close/>
                <a:moveTo>
                  <a:pt x="41663" y="145456"/>
                </a:moveTo>
                <a:cubicBezTo>
                  <a:pt x="41439" y="145456"/>
                  <a:pt x="41270" y="145624"/>
                  <a:pt x="41270" y="145821"/>
                </a:cubicBezTo>
                <a:cubicBezTo>
                  <a:pt x="41270" y="146045"/>
                  <a:pt x="41439" y="146214"/>
                  <a:pt x="41663" y="146214"/>
                </a:cubicBezTo>
                <a:cubicBezTo>
                  <a:pt x="41860" y="146214"/>
                  <a:pt x="42056" y="146045"/>
                  <a:pt x="42056" y="145821"/>
                </a:cubicBezTo>
                <a:cubicBezTo>
                  <a:pt x="42056" y="145624"/>
                  <a:pt x="41860" y="145456"/>
                  <a:pt x="41663" y="145456"/>
                </a:cubicBezTo>
                <a:close/>
                <a:moveTo>
                  <a:pt x="29872" y="147421"/>
                </a:moveTo>
                <a:cubicBezTo>
                  <a:pt x="29647" y="147421"/>
                  <a:pt x="29479" y="147589"/>
                  <a:pt x="29479" y="147786"/>
                </a:cubicBezTo>
                <a:cubicBezTo>
                  <a:pt x="29479" y="148010"/>
                  <a:pt x="29647" y="148179"/>
                  <a:pt x="29872" y="148179"/>
                </a:cubicBezTo>
                <a:cubicBezTo>
                  <a:pt x="30069" y="148179"/>
                  <a:pt x="30265" y="148010"/>
                  <a:pt x="30265" y="147786"/>
                </a:cubicBezTo>
                <a:cubicBezTo>
                  <a:pt x="30265" y="147589"/>
                  <a:pt x="30069" y="147421"/>
                  <a:pt x="29872" y="147421"/>
                </a:cubicBezTo>
                <a:close/>
                <a:moveTo>
                  <a:pt x="31837" y="147421"/>
                </a:moveTo>
                <a:cubicBezTo>
                  <a:pt x="31613" y="147421"/>
                  <a:pt x="31444" y="147589"/>
                  <a:pt x="31444" y="147786"/>
                </a:cubicBezTo>
                <a:cubicBezTo>
                  <a:pt x="31444" y="148010"/>
                  <a:pt x="31613" y="148179"/>
                  <a:pt x="31837" y="148179"/>
                </a:cubicBezTo>
                <a:cubicBezTo>
                  <a:pt x="32034" y="148179"/>
                  <a:pt x="32230" y="148010"/>
                  <a:pt x="32230" y="147786"/>
                </a:cubicBezTo>
                <a:cubicBezTo>
                  <a:pt x="32230" y="147589"/>
                  <a:pt x="32034" y="147421"/>
                  <a:pt x="31837" y="147421"/>
                </a:cubicBezTo>
                <a:close/>
                <a:moveTo>
                  <a:pt x="33802" y="147421"/>
                </a:moveTo>
                <a:cubicBezTo>
                  <a:pt x="33578" y="147421"/>
                  <a:pt x="33409" y="147589"/>
                  <a:pt x="33409" y="147786"/>
                </a:cubicBezTo>
                <a:cubicBezTo>
                  <a:pt x="33409" y="148010"/>
                  <a:pt x="33578" y="148179"/>
                  <a:pt x="33802" y="148179"/>
                </a:cubicBezTo>
                <a:cubicBezTo>
                  <a:pt x="33999" y="148179"/>
                  <a:pt x="34195" y="148010"/>
                  <a:pt x="34195" y="147786"/>
                </a:cubicBezTo>
                <a:cubicBezTo>
                  <a:pt x="34195" y="147589"/>
                  <a:pt x="33999" y="147421"/>
                  <a:pt x="33802" y="147421"/>
                </a:cubicBezTo>
                <a:close/>
                <a:moveTo>
                  <a:pt x="35768" y="147421"/>
                </a:moveTo>
                <a:cubicBezTo>
                  <a:pt x="35543" y="147421"/>
                  <a:pt x="35375" y="147589"/>
                  <a:pt x="35375" y="147786"/>
                </a:cubicBezTo>
                <a:cubicBezTo>
                  <a:pt x="35375" y="148010"/>
                  <a:pt x="35543" y="148179"/>
                  <a:pt x="35768" y="148179"/>
                </a:cubicBezTo>
                <a:cubicBezTo>
                  <a:pt x="35964" y="148179"/>
                  <a:pt x="36161" y="148010"/>
                  <a:pt x="36161" y="147786"/>
                </a:cubicBezTo>
                <a:cubicBezTo>
                  <a:pt x="36161" y="147589"/>
                  <a:pt x="35964" y="147421"/>
                  <a:pt x="35768" y="147421"/>
                </a:cubicBezTo>
                <a:close/>
                <a:moveTo>
                  <a:pt x="37733" y="147421"/>
                </a:moveTo>
                <a:cubicBezTo>
                  <a:pt x="37508" y="147421"/>
                  <a:pt x="37340" y="147589"/>
                  <a:pt x="37340" y="147786"/>
                </a:cubicBezTo>
                <a:cubicBezTo>
                  <a:pt x="37340" y="148010"/>
                  <a:pt x="37508" y="148179"/>
                  <a:pt x="37733" y="148179"/>
                </a:cubicBezTo>
                <a:cubicBezTo>
                  <a:pt x="37929" y="148179"/>
                  <a:pt x="38126" y="148010"/>
                  <a:pt x="38126" y="147786"/>
                </a:cubicBezTo>
                <a:cubicBezTo>
                  <a:pt x="38126" y="147589"/>
                  <a:pt x="37929" y="147421"/>
                  <a:pt x="37733" y="147421"/>
                </a:cubicBezTo>
                <a:close/>
                <a:moveTo>
                  <a:pt x="39698" y="147421"/>
                </a:moveTo>
                <a:cubicBezTo>
                  <a:pt x="39474" y="147421"/>
                  <a:pt x="39305" y="147589"/>
                  <a:pt x="39305" y="147786"/>
                </a:cubicBezTo>
                <a:cubicBezTo>
                  <a:pt x="39305" y="148010"/>
                  <a:pt x="39474" y="148179"/>
                  <a:pt x="39698" y="148179"/>
                </a:cubicBezTo>
                <a:cubicBezTo>
                  <a:pt x="39895" y="148179"/>
                  <a:pt x="40091" y="148010"/>
                  <a:pt x="40091" y="147786"/>
                </a:cubicBezTo>
                <a:cubicBezTo>
                  <a:pt x="40091" y="147589"/>
                  <a:pt x="39895" y="147421"/>
                  <a:pt x="39698" y="147421"/>
                </a:cubicBezTo>
                <a:close/>
                <a:moveTo>
                  <a:pt x="41663" y="147421"/>
                </a:moveTo>
                <a:cubicBezTo>
                  <a:pt x="41439" y="147421"/>
                  <a:pt x="41270" y="147589"/>
                  <a:pt x="41270" y="147786"/>
                </a:cubicBezTo>
                <a:cubicBezTo>
                  <a:pt x="41270" y="148010"/>
                  <a:pt x="41439" y="148179"/>
                  <a:pt x="41663" y="148179"/>
                </a:cubicBezTo>
                <a:cubicBezTo>
                  <a:pt x="41860" y="148179"/>
                  <a:pt x="42056" y="148010"/>
                  <a:pt x="42056" y="147786"/>
                </a:cubicBezTo>
                <a:cubicBezTo>
                  <a:pt x="42056" y="147589"/>
                  <a:pt x="41860" y="147421"/>
                  <a:pt x="41663" y="147421"/>
                </a:cubicBezTo>
                <a:close/>
                <a:moveTo>
                  <a:pt x="29872" y="149386"/>
                </a:moveTo>
                <a:cubicBezTo>
                  <a:pt x="29647" y="149386"/>
                  <a:pt x="29479" y="149554"/>
                  <a:pt x="29479" y="149751"/>
                </a:cubicBezTo>
                <a:cubicBezTo>
                  <a:pt x="29479" y="149976"/>
                  <a:pt x="29647" y="150144"/>
                  <a:pt x="29872" y="150144"/>
                </a:cubicBezTo>
                <a:cubicBezTo>
                  <a:pt x="30069" y="150144"/>
                  <a:pt x="30265" y="149976"/>
                  <a:pt x="30265" y="149751"/>
                </a:cubicBezTo>
                <a:cubicBezTo>
                  <a:pt x="30265" y="149554"/>
                  <a:pt x="30069" y="149386"/>
                  <a:pt x="29872" y="149386"/>
                </a:cubicBezTo>
                <a:close/>
                <a:moveTo>
                  <a:pt x="31837" y="149386"/>
                </a:moveTo>
                <a:cubicBezTo>
                  <a:pt x="31613" y="149386"/>
                  <a:pt x="31444" y="149554"/>
                  <a:pt x="31444" y="149751"/>
                </a:cubicBezTo>
                <a:cubicBezTo>
                  <a:pt x="31444" y="149976"/>
                  <a:pt x="31613" y="150144"/>
                  <a:pt x="31837" y="150144"/>
                </a:cubicBezTo>
                <a:cubicBezTo>
                  <a:pt x="32034" y="150144"/>
                  <a:pt x="32230" y="149976"/>
                  <a:pt x="32230" y="149751"/>
                </a:cubicBezTo>
                <a:cubicBezTo>
                  <a:pt x="32230" y="149554"/>
                  <a:pt x="32034" y="149386"/>
                  <a:pt x="31837" y="149386"/>
                </a:cubicBezTo>
                <a:close/>
                <a:moveTo>
                  <a:pt x="33802" y="149386"/>
                </a:moveTo>
                <a:cubicBezTo>
                  <a:pt x="33578" y="149386"/>
                  <a:pt x="33409" y="149554"/>
                  <a:pt x="33409" y="149751"/>
                </a:cubicBezTo>
                <a:cubicBezTo>
                  <a:pt x="33409" y="149976"/>
                  <a:pt x="33578" y="150144"/>
                  <a:pt x="33802" y="150144"/>
                </a:cubicBezTo>
                <a:cubicBezTo>
                  <a:pt x="33999" y="150144"/>
                  <a:pt x="34195" y="149976"/>
                  <a:pt x="34195" y="149751"/>
                </a:cubicBezTo>
                <a:cubicBezTo>
                  <a:pt x="34195" y="149554"/>
                  <a:pt x="33999" y="149386"/>
                  <a:pt x="33802" y="149386"/>
                </a:cubicBezTo>
                <a:close/>
                <a:moveTo>
                  <a:pt x="35768" y="149386"/>
                </a:moveTo>
                <a:cubicBezTo>
                  <a:pt x="35543" y="149386"/>
                  <a:pt x="35375" y="149554"/>
                  <a:pt x="35375" y="149751"/>
                </a:cubicBezTo>
                <a:cubicBezTo>
                  <a:pt x="35375" y="149976"/>
                  <a:pt x="35543" y="150144"/>
                  <a:pt x="35768" y="150144"/>
                </a:cubicBezTo>
                <a:cubicBezTo>
                  <a:pt x="35964" y="150144"/>
                  <a:pt x="36161" y="149976"/>
                  <a:pt x="36161" y="149751"/>
                </a:cubicBezTo>
                <a:cubicBezTo>
                  <a:pt x="36161" y="149554"/>
                  <a:pt x="35964" y="149386"/>
                  <a:pt x="35768" y="149386"/>
                </a:cubicBezTo>
                <a:close/>
                <a:moveTo>
                  <a:pt x="37733" y="149386"/>
                </a:moveTo>
                <a:cubicBezTo>
                  <a:pt x="37508" y="149386"/>
                  <a:pt x="37340" y="149554"/>
                  <a:pt x="37340" y="149751"/>
                </a:cubicBezTo>
                <a:cubicBezTo>
                  <a:pt x="37340" y="149976"/>
                  <a:pt x="37508" y="150144"/>
                  <a:pt x="37733" y="150144"/>
                </a:cubicBezTo>
                <a:cubicBezTo>
                  <a:pt x="37929" y="150144"/>
                  <a:pt x="38126" y="149976"/>
                  <a:pt x="38126" y="149751"/>
                </a:cubicBezTo>
                <a:cubicBezTo>
                  <a:pt x="38126" y="149554"/>
                  <a:pt x="37929" y="149386"/>
                  <a:pt x="37733" y="149386"/>
                </a:cubicBezTo>
                <a:close/>
                <a:moveTo>
                  <a:pt x="39698" y="149386"/>
                </a:moveTo>
                <a:cubicBezTo>
                  <a:pt x="39474" y="149386"/>
                  <a:pt x="39305" y="149554"/>
                  <a:pt x="39305" y="149751"/>
                </a:cubicBezTo>
                <a:cubicBezTo>
                  <a:pt x="39305" y="149976"/>
                  <a:pt x="39474" y="150144"/>
                  <a:pt x="39698" y="150144"/>
                </a:cubicBezTo>
                <a:cubicBezTo>
                  <a:pt x="39895" y="150144"/>
                  <a:pt x="40091" y="149976"/>
                  <a:pt x="40091" y="149751"/>
                </a:cubicBezTo>
                <a:cubicBezTo>
                  <a:pt x="40091" y="149554"/>
                  <a:pt x="39895" y="149386"/>
                  <a:pt x="39698" y="149386"/>
                </a:cubicBezTo>
                <a:close/>
                <a:moveTo>
                  <a:pt x="41663" y="149386"/>
                </a:moveTo>
                <a:cubicBezTo>
                  <a:pt x="41439" y="149386"/>
                  <a:pt x="41270" y="149554"/>
                  <a:pt x="41270" y="149751"/>
                </a:cubicBezTo>
                <a:cubicBezTo>
                  <a:pt x="41270" y="149976"/>
                  <a:pt x="41439" y="150144"/>
                  <a:pt x="41663" y="150144"/>
                </a:cubicBezTo>
                <a:cubicBezTo>
                  <a:pt x="41860" y="150144"/>
                  <a:pt x="42056" y="149976"/>
                  <a:pt x="42056" y="149751"/>
                </a:cubicBezTo>
                <a:cubicBezTo>
                  <a:pt x="42056" y="149554"/>
                  <a:pt x="41860" y="149386"/>
                  <a:pt x="41663" y="149386"/>
                </a:cubicBezTo>
                <a:close/>
                <a:moveTo>
                  <a:pt x="29872" y="151351"/>
                </a:moveTo>
                <a:cubicBezTo>
                  <a:pt x="29647" y="151351"/>
                  <a:pt x="29479" y="151520"/>
                  <a:pt x="29479" y="151716"/>
                </a:cubicBezTo>
                <a:cubicBezTo>
                  <a:pt x="29479" y="151941"/>
                  <a:pt x="29647" y="152109"/>
                  <a:pt x="29872" y="152109"/>
                </a:cubicBezTo>
                <a:cubicBezTo>
                  <a:pt x="30069" y="152109"/>
                  <a:pt x="30265" y="151941"/>
                  <a:pt x="30265" y="151716"/>
                </a:cubicBezTo>
                <a:cubicBezTo>
                  <a:pt x="30265" y="151520"/>
                  <a:pt x="30069" y="151351"/>
                  <a:pt x="29872" y="151351"/>
                </a:cubicBezTo>
                <a:close/>
                <a:moveTo>
                  <a:pt x="31837" y="151351"/>
                </a:moveTo>
                <a:cubicBezTo>
                  <a:pt x="31613" y="151351"/>
                  <a:pt x="31444" y="151520"/>
                  <a:pt x="31444" y="151716"/>
                </a:cubicBezTo>
                <a:cubicBezTo>
                  <a:pt x="31444" y="151941"/>
                  <a:pt x="31613" y="152109"/>
                  <a:pt x="31837" y="152109"/>
                </a:cubicBezTo>
                <a:cubicBezTo>
                  <a:pt x="32034" y="152109"/>
                  <a:pt x="32230" y="151941"/>
                  <a:pt x="32230" y="151716"/>
                </a:cubicBezTo>
                <a:cubicBezTo>
                  <a:pt x="32230" y="151520"/>
                  <a:pt x="32034" y="151351"/>
                  <a:pt x="31837" y="151351"/>
                </a:cubicBezTo>
                <a:close/>
                <a:moveTo>
                  <a:pt x="33802" y="151351"/>
                </a:moveTo>
                <a:cubicBezTo>
                  <a:pt x="33578" y="151351"/>
                  <a:pt x="33409" y="151520"/>
                  <a:pt x="33409" y="151716"/>
                </a:cubicBezTo>
                <a:cubicBezTo>
                  <a:pt x="33409" y="151941"/>
                  <a:pt x="33578" y="152109"/>
                  <a:pt x="33802" y="152109"/>
                </a:cubicBezTo>
                <a:cubicBezTo>
                  <a:pt x="33999" y="152109"/>
                  <a:pt x="34195" y="151941"/>
                  <a:pt x="34195" y="151716"/>
                </a:cubicBezTo>
                <a:cubicBezTo>
                  <a:pt x="34195" y="151520"/>
                  <a:pt x="33999" y="151351"/>
                  <a:pt x="33802" y="151351"/>
                </a:cubicBezTo>
                <a:close/>
                <a:moveTo>
                  <a:pt x="35768" y="151351"/>
                </a:moveTo>
                <a:cubicBezTo>
                  <a:pt x="35543" y="151351"/>
                  <a:pt x="35375" y="151520"/>
                  <a:pt x="35375" y="151716"/>
                </a:cubicBezTo>
                <a:cubicBezTo>
                  <a:pt x="35375" y="151941"/>
                  <a:pt x="35543" y="152109"/>
                  <a:pt x="35768" y="152109"/>
                </a:cubicBezTo>
                <a:cubicBezTo>
                  <a:pt x="35964" y="152109"/>
                  <a:pt x="36161" y="151941"/>
                  <a:pt x="36161" y="151716"/>
                </a:cubicBezTo>
                <a:cubicBezTo>
                  <a:pt x="36161" y="151520"/>
                  <a:pt x="35964" y="151351"/>
                  <a:pt x="35768" y="151351"/>
                </a:cubicBezTo>
                <a:close/>
                <a:moveTo>
                  <a:pt x="37733" y="151351"/>
                </a:moveTo>
                <a:cubicBezTo>
                  <a:pt x="37508" y="151351"/>
                  <a:pt x="37340" y="151520"/>
                  <a:pt x="37340" y="151716"/>
                </a:cubicBezTo>
                <a:cubicBezTo>
                  <a:pt x="37340" y="151941"/>
                  <a:pt x="37508" y="152109"/>
                  <a:pt x="37733" y="152109"/>
                </a:cubicBezTo>
                <a:cubicBezTo>
                  <a:pt x="37929" y="152109"/>
                  <a:pt x="38126" y="151941"/>
                  <a:pt x="38126" y="151716"/>
                </a:cubicBezTo>
                <a:cubicBezTo>
                  <a:pt x="38126" y="151520"/>
                  <a:pt x="37929" y="151351"/>
                  <a:pt x="37733" y="151351"/>
                </a:cubicBezTo>
                <a:close/>
                <a:moveTo>
                  <a:pt x="39698" y="151351"/>
                </a:moveTo>
                <a:cubicBezTo>
                  <a:pt x="39474" y="151351"/>
                  <a:pt x="39305" y="151520"/>
                  <a:pt x="39305" y="151716"/>
                </a:cubicBezTo>
                <a:cubicBezTo>
                  <a:pt x="39305" y="151941"/>
                  <a:pt x="39474" y="152109"/>
                  <a:pt x="39698" y="152109"/>
                </a:cubicBezTo>
                <a:cubicBezTo>
                  <a:pt x="39895" y="152109"/>
                  <a:pt x="40091" y="151941"/>
                  <a:pt x="40091" y="151716"/>
                </a:cubicBezTo>
                <a:cubicBezTo>
                  <a:pt x="40091" y="151520"/>
                  <a:pt x="39895" y="151351"/>
                  <a:pt x="39698" y="151351"/>
                </a:cubicBezTo>
                <a:close/>
                <a:moveTo>
                  <a:pt x="41663" y="151351"/>
                </a:moveTo>
                <a:cubicBezTo>
                  <a:pt x="41439" y="151351"/>
                  <a:pt x="41270" y="151520"/>
                  <a:pt x="41270" y="151716"/>
                </a:cubicBezTo>
                <a:cubicBezTo>
                  <a:pt x="41270" y="151941"/>
                  <a:pt x="41439" y="152109"/>
                  <a:pt x="41663" y="152109"/>
                </a:cubicBezTo>
                <a:cubicBezTo>
                  <a:pt x="41860" y="152109"/>
                  <a:pt x="42056" y="151941"/>
                  <a:pt x="42056" y="151716"/>
                </a:cubicBezTo>
                <a:cubicBezTo>
                  <a:pt x="42056" y="151520"/>
                  <a:pt x="41860" y="151351"/>
                  <a:pt x="41663" y="151351"/>
                </a:cubicBezTo>
                <a:close/>
                <a:moveTo>
                  <a:pt x="29872" y="153288"/>
                </a:moveTo>
                <a:cubicBezTo>
                  <a:pt x="29647" y="153316"/>
                  <a:pt x="29479" y="153485"/>
                  <a:pt x="29479" y="153681"/>
                </a:cubicBezTo>
                <a:cubicBezTo>
                  <a:pt x="29479" y="153906"/>
                  <a:pt x="29647" y="154074"/>
                  <a:pt x="29872" y="154074"/>
                </a:cubicBezTo>
                <a:cubicBezTo>
                  <a:pt x="30069" y="154074"/>
                  <a:pt x="30265" y="153906"/>
                  <a:pt x="30265" y="153681"/>
                </a:cubicBezTo>
                <a:cubicBezTo>
                  <a:pt x="30265" y="153485"/>
                  <a:pt x="30069" y="153288"/>
                  <a:pt x="29872" y="153288"/>
                </a:cubicBezTo>
                <a:close/>
                <a:moveTo>
                  <a:pt x="31837" y="153288"/>
                </a:moveTo>
                <a:cubicBezTo>
                  <a:pt x="31613" y="153316"/>
                  <a:pt x="31444" y="153485"/>
                  <a:pt x="31444" y="153681"/>
                </a:cubicBezTo>
                <a:cubicBezTo>
                  <a:pt x="31444" y="153906"/>
                  <a:pt x="31613" y="154074"/>
                  <a:pt x="31837" y="154074"/>
                </a:cubicBezTo>
                <a:cubicBezTo>
                  <a:pt x="32034" y="154074"/>
                  <a:pt x="32230" y="153906"/>
                  <a:pt x="32230" y="153681"/>
                </a:cubicBezTo>
                <a:cubicBezTo>
                  <a:pt x="32230" y="153485"/>
                  <a:pt x="32034" y="153288"/>
                  <a:pt x="31837" y="153288"/>
                </a:cubicBezTo>
                <a:close/>
                <a:moveTo>
                  <a:pt x="33802" y="153288"/>
                </a:moveTo>
                <a:cubicBezTo>
                  <a:pt x="33578" y="153316"/>
                  <a:pt x="33409" y="153485"/>
                  <a:pt x="33409" y="153681"/>
                </a:cubicBezTo>
                <a:cubicBezTo>
                  <a:pt x="33409" y="153906"/>
                  <a:pt x="33578" y="154074"/>
                  <a:pt x="33802" y="154074"/>
                </a:cubicBezTo>
                <a:cubicBezTo>
                  <a:pt x="33999" y="154074"/>
                  <a:pt x="34195" y="153906"/>
                  <a:pt x="34195" y="153681"/>
                </a:cubicBezTo>
                <a:cubicBezTo>
                  <a:pt x="34195" y="153485"/>
                  <a:pt x="33999" y="153288"/>
                  <a:pt x="33802" y="153288"/>
                </a:cubicBezTo>
                <a:close/>
                <a:moveTo>
                  <a:pt x="35768" y="153288"/>
                </a:moveTo>
                <a:cubicBezTo>
                  <a:pt x="35543" y="153316"/>
                  <a:pt x="35375" y="153485"/>
                  <a:pt x="35375" y="153681"/>
                </a:cubicBezTo>
                <a:cubicBezTo>
                  <a:pt x="35375" y="153906"/>
                  <a:pt x="35543" y="154074"/>
                  <a:pt x="35768" y="154074"/>
                </a:cubicBezTo>
                <a:cubicBezTo>
                  <a:pt x="35964" y="154074"/>
                  <a:pt x="36161" y="153906"/>
                  <a:pt x="36161" y="153681"/>
                </a:cubicBezTo>
                <a:cubicBezTo>
                  <a:pt x="36161" y="153485"/>
                  <a:pt x="35964" y="153288"/>
                  <a:pt x="35768" y="153288"/>
                </a:cubicBezTo>
                <a:close/>
                <a:moveTo>
                  <a:pt x="37733" y="153288"/>
                </a:moveTo>
                <a:cubicBezTo>
                  <a:pt x="37508" y="153316"/>
                  <a:pt x="37340" y="153485"/>
                  <a:pt x="37340" y="153681"/>
                </a:cubicBezTo>
                <a:cubicBezTo>
                  <a:pt x="37340" y="153906"/>
                  <a:pt x="37508" y="154074"/>
                  <a:pt x="37733" y="154074"/>
                </a:cubicBezTo>
                <a:cubicBezTo>
                  <a:pt x="37929" y="154074"/>
                  <a:pt x="38126" y="153906"/>
                  <a:pt x="38126" y="153681"/>
                </a:cubicBezTo>
                <a:cubicBezTo>
                  <a:pt x="38126" y="153485"/>
                  <a:pt x="37929" y="153288"/>
                  <a:pt x="37733" y="153288"/>
                </a:cubicBezTo>
                <a:close/>
                <a:moveTo>
                  <a:pt x="39698" y="153288"/>
                </a:moveTo>
                <a:cubicBezTo>
                  <a:pt x="39474" y="153316"/>
                  <a:pt x="39305" y="153485"/>
                  <a:pt x="39305" y="153681"/>
                </a:cubicBezTo>
                <a:cubicBezTo>
                  <a:pt x="39305" y="153906"/>
                  <a:pt x="39474" y="154074"/>
                  <a:pt x="39698" y="154074"/>
                </a:cubicBezTo>
                <a:cubicBezTo>
                  <a:pt x="39895" y="154074"/>
                  <a:pt x="40091" y="153906"/>
                  <a:pt x="40091" y="153681"/>
                </a:cubicBezTo>
                <a:cubicBezTo>
                  <a:pt x="40091" y="153485"/>
                  <a:pt x="39895" y="153288"/>
                  <a:pt x="39698" y="153288"/>
                </a:cubicBezTo>
                <a:close/>
                <a:moveTo>
                  <a:pt x="41663" y="153288"/>
                </a:moveTo>
                <a:cubicBezTo>
                  <a:pt x="41439" y="153316"/>
                  <a:pt x="41270" y="153485"/>
                  <a:pt x="41270" y="153681"/>
                </a:cubicBezTo>
                <a:cubicBezTo>
                  <a:pt x="41270" y="153906"/>
                  <a:pt x="41439" y="154074"/>
                  <a:pt x="41663" y="154074"/>
                </a:cubicBezTo>
                <a:cubicBezTo>
                  <a:pt x="41860" y="154074"/>
                  <a:pt x="42056" y="153906"/>
                  <a:pt x="42056" y="153681"/>
                </a:cubicBezTo>
                <a:cubicBezTo>
                  <a:pt x="42056" y="153485"/>
                  <a:pt x="41860" y="153288"/>
                  <a:pt x="41663" y="153288"/>
                </a:cubicBezTo>
                <a:close/>
                <a:moveTo>
                  <a:pt x="29872" y="155282"/>
                </a:moveTo>
                <a:cubicBezTo>
                  <a:pt x="29647" y="155282"/>
                  <a:pt x="29479" y="155450"/>
                  <a:pt x="29479" y="155647"/>
                </a:cubicBezTo>
                <a:cubicBezTo>
                  <a:pt x="29479" y="155871"/>
                  <a:pt x="29647" y="156040"/>
                  <a:pt x="29872" y="156040"/>
                </a:cubicBezTo>
                <a:cubicBezTo>
                  <a:pt x="30069" y="156040"/>
                  <a:pt x="30265" y="155871"/>
                  <a:pt x="30265" y="155647"/>
                </a:cubicBezTo>
                <a:cubicBezTo>
                  <a:pt x="30265" y="155450"/>
                  <a:pt x="30069" y="155282"/>
                  <a:pt x="29872" y="155282"/>
                </a:cubicBezTo>
                <a:close/>
                <a:moveTo>
                  <a:pt x="31837" y="155282"/>
                </a:moveTo>
                <a:cubicBezTo>
                  <a:pt x="31613" y="155282"/>
                  <a:pt x="31444" y="155450"/>
                  <a:pt x="31444" y="155647"/>
                </a:cubicBezTo>
                <a:cubicBezTo>
                  <a:pt x="31444" y="155871"/>
                  <a:pt x="31613" y="156040"/>
                  <a:pt x="31837" y="156040"/>
                </a:cubicBezTo>
                <a:cubicBezTo>
                  <a:pt x="32034" y="156040"/>
                  <a:pt x="32230" y="155871"/>
                  <a:pt x="32230" y="155647"/>
                </a:cubicBezTo>
                <a:cubicBezTo>
                  <a:pt x="32230" y="155450"/>
                  <a:pt x="32034" y="155282"/>
                  <a:pt x="31837" y="155282"/>
                </a:cubicBezTo>
                <a:close/>
                <a:moveTo>
                  <a:pt x="33802" y="155282"/>
                </a:moveTo>
                <a:cubicBezTo>
                  <a:pt x="33578" y="155282"/>
                  <a:pt x="33409" y="155450"/>
                  <a:pt x="33409" y="155647"/>
                </a:cubicBezTo>
                <a:cubicBezTo>
                  <a:pt x="33409" y="155871"/>
                  <a:pt x="33578" y="156040"/>
                  <a:pt x="33802" y="156040"/>
                </a:cubicBezTo>
                <a:cubicBezTo>
                  <a:pt x="33999" y="156040"/>
                  <a:pt x="34195" y="155871"/>
                  <a:pt x="34195" y="155647"/>
                </a:cubicBezTo>
                <a:cubicBezTo>
                  <a:pt x="34195" y="155450"/>
                  <a:pt x="33999" y="155282"/>
                  <a:pt x="33802" y="155282"/>
                </a:cubicBezTo>
                <a:close/>
                <a:moveTo>
                  <a:pt x="35768" y="155282"/>
                </a:moveTo>
                <a:cubicBezTo>
                  <a:pt x="35543" y="155282"/>
                  <a:pt x="35375" y="155450"/>
                  <a:pt x="35375" y="155647"/>
                </a:cubicBezTo>
                <a:cubicBezTo>
                  <a:pt x="35375" y="155871"/>
                  <a:pt x="35543" y="156040"/>
                  <a:pt x="35768" y="156040"/>
                </a:cubicBezTo>
                <a:cubicBezTo>
                  <a:pt x="35964" y="156040"/>
                  <a:pt x="36161" y="155871"/>
                  <a:pt x="36161" y="155647"/>
                </a:cubicBezTo>
                <a:cubicBezTo>
                  <a:pt x="36161" y="155450"/>
                  <a:pt x="35964" y="155282"/>
                  <a:pt x="35768" y="155282"/>
                </a:cubicBezTo>
                <a:close/>
                <a:moveTo>
                  <a:pt x="37733" y="155282"/>
                </a:moveTo>
                <a:cubicBezTo>
                  <a:pt x="37508" y="155282"/>
                  <a:pt x="37340" y="155450"/>
                  <a:pt x="37340" y="155647"/>
                </a:cubicBezTo>
                <a:cubicBezTo>
                  <a:pt x="37340" y="155871"/>
                  <a:pt x="37508" y="156040"/>
                  <a:pt x="37733" y="156040"/>
                </a:cubicBezTo>
                <a:cubicBezTo>
                  <a:pt x="37929" y="156040"/>
                  <a:pt x="38126" y="155871"/>
                  <a:pt x="38126" y="155647"/>
                </a:cubicBezTo>
                <a:cubicBezTo>
                  <a:pt x="38126" y="155450"/>
                  <a:pt x="37929" y="155282"/>
                  <a:pt x="37733" y="155282"/>
                </a:cubicBezTo>
                <a:close/>
                <a:moveTo>
                  <a:pt x="39698" y="155282"/>
                </a:moveTo>
                <a:cubicBezTo>
                  <a:pt x="39474" y="155282"/>
                  <a:pt x="39305" y="155450"/>
                  <a:pt x="39305" y="155647"/>
                </a:cubicBezTo>
                <a:cubicBezTo>
                  <a:pt x="39305" y="155871"/>
                  <a:pt x="39474" y="156040"/>
                  <a:pt x="39698" y="156040"/>
                </a:cubicBezTo>
                <a:cubicBezTo>
                  <a:pt x="39895" y="156040"/>
                  <a:pt x="40091" y="155871"/>
                  <a:pt x="40091" y="155647"/>
                </a:cubicBezTo>
                <a:cubicBezTo>
                  <a:pt x="40091" y="155450"/>
                  <a:pt x="39895" y="155282"/>
                  <a:pt x="39698" y="155282"/>
                </a:cubicBezTo>
                <a:close/>
                <a:moveTo>
                  <a:pt x="41663" y="155282"/>
                </a:moveTo>
                <a:cubicBezTo>
                  <a:pt x="41439" y="155282"/>
                  <a:pt x="41270" y="155450"/>
                  <a:pt x="41270" y="155647"/>
                </a:cubicBezTo>
                <a:cubicBezTo>
                  <a:pt x="41270" y="155871"/>
                  <a:pt x="41439" y="156040"/>
                  <a:pt x="41663" y="156040"/>
                </a:cubicBezTo>
                <a:cubicBezTo>
                  <a:pt x="41860" y="156040"/>
                  <a:pt x="42056" y="155871"/>
                  <a:pt x="42056" y="155647"/>
                </a:cubicBezTo>
                <a:cubicBezTo>
                  <a:pt x="42056" y="155450"/>
                  <a:pt x="41860" y="155282"/>
                  <a:pt x="41663" y="155282"/>
                </a:cubicBezTo>
                <a:close/>
                <a:moveTo>
                  <a:pt x="29872" y="157247"/>
                </a:moveTo>
                <a:cubicBezTo>
                  <a:pt x="29647" y="157247"/>
                  <a:pt x="29479" y="157415"/>
                  <a:pt x="29479" y="157612"/>
                </a:cubicBezTo>
                <a:cubicBezTo>
                  <a:pt x="29479" y="157837"/>
                  <a:pt x="29647" y="158005"/>
                  <a:pt x="29872" y="158005"/>
                </a:cubicBezTo>
                <a:cubicBezTo>
                  <a:pt x="30069" y="158005"/>
                  <a:pt x="30265" y="157837"/>
                  <a:pt x="30265" y="157612"/>
                </a:cubicBezTo>
                <a:cubicBezTo>
                  <a:pt x="30265" y="157415"/>
                  <a:pt x="30069" y="157247"/>
                  <a:pt x="29872" y="157247"/>
                </a:cubicBezTo>
                <a:close/>
                <a:moveTo>
                  <a:pt x="31837" y="157247"/>
                </a:moveTo>
                <a:cubicBezTo>
                  <a:pt x="31613" y="157247"/>
                  <a:pt x="31444" y="157415"/>
                  <a:pt x="31444" y="157612"/>
                </a:cubicBezTo>
                <a:cubicBezTo>
                  <a:pt x="31444" y="157837"/>
                  <a:pt x="31613" y="158005"/>
                  <a:pt x="31837" y="158005"/>
                </a:cubicBezTo>
                <a:cubicBezTo>
                  <a:pt x="32034" y="158005"/>
                  <a:pt x="32230" y="157837"/>
                  <a:pt x="32230" y="157612"/>
                </a:cubicBezTo>
                <a:cubicBezTo>
                  <a:pt x="32230" y="157415"/>
                  <a:pt x="32034" y="157247"/>
                  <a:pt x="31837" y="157247"/>
                </a:cubicBezTo>
                <a:close/>
                <a:moveTo>
                  <a:pt x="33802" y="157247"/>
                </a:moveTo>
                <a:cubicBezTo>
                  <a:pt x="33578" y="157247"/>
                  <a:pt x="33409" y="157415"/>
                  <a:pt x="33409" y="157612"/>
                </a:cubicBezTo>
                <a:cubicBezTo>
                  <a:pt x="33409" y="157837"/>
                  <a:pt x="33578" y="158005"/>
                  <a:pt x="33802" y="158005"/>
                </a:cubicBezTo>
                <a:cubicBezTo>
                  <a:pt x="33999" y="158005"/>
                  <a:pt x="34195" y="157837"/>
                  <a:pt x="34195" y="157612"/>
                </a:cubicBezTo>
                <a:cubicBezTo>
                  <a:pt x="34195" y="157415"/>
                  <a:pt x="33999" y="157247"/>
                  <a:pt x="33802" y="157247"/>
                </a:cubicBezTo>
                <a:close/>
                <a:moveTo>
                  <a:pt x="35768" y="157247"/>
                </a:moveTo>
                <a:cubicBezTo>
                  <a:pt x="35543" y="157247"/>
                  <a:pt x="35375" y="157415"/>
                  <a:pt x="35375" y="157612"/>
                </a:cubicBezTo>
                <a:cubicBezTo>
                  <a:pt x="35375" y="157837"/>
                  <a:pt x="35543" y="158005"/>
                  <a:pt x="35768" y="158005"/>
                </a:cubicBezTo>
                <a:cubicBezTo>
                  <a:pt x="35964" y="158005"/>
                  <a:pt x="36161" y="157837"/>
                  <a:pt x="36161" y="157612"/>
                </a:cubicBezTo>
                <a:cubicBezTo>
                  <a:pt x="36161" y="157415"/>
                  <a:pt x="35964" y="157247"/>
                  <a:pt x="35768" y="157247"/>
                </a:cubicBezTo>
                <a:close/>
                <a:moveTo>
                  <a:pt x="37733" y="157247"/>
                </a:moveTo>
                <a:cubicBezTo>
                  <a:pt x="37508" y="157247"/>
                  <a:pt x="37340" y="157415"/>
                  <a:pt x="37340" y="157612"/>
                </a:cubicBezTo>
                <a:cubicBezTo>
                  <a:pt x="37340" y="157837"/>
                  <a:pt x="37508" y="158005"/>
                  <a:pt x="37733" y="158005"/>
                </a:cubicBezTo>
                <a:cubicBezTo>
                  <a:pt x="37929" y="158005"/>
                  <a:pt x="38126" y="157837"/>
                  <a:pt x="38126" y="157612"/>
                </a:cubicBezTo>
                <a:cubicBezTo>
                  <a:pt x="38126" y="157415"/>
                  <a:pt x="37929" y="157247"/>
                  <a:pt x="37733" y="157247"/>
                </a:cubicBezTo>
                <a:close/>
                <a:moveTo>
                  <a:pt x="39698" y="157247"/>
                </a:moveTo>
                <a:cubicBezTo>
                  <a:pt x="39474" y="157247"/>
                  <a:pt x="39305" y="157415"/>
                  <a:pt x="39305" y="157612"/>
                </a:cubicBezTo>
                <a:cubicBezTo>
                  <a:pt x="39305" y="157837"/>
                  <a:pt x="39474" y="158005"/>
                  <a:pt x="39698" y="158005"/>
                </a:cubicBezTo>
                <a:cubicBezTo>
                  <a:pt x="39895" y="158005"/>
                  <a:pt x="40091" y="157837"/>
                  <a:pt x="40091" y="157612"/>
                </a:cubicBezTo>
                <a:cubicBezTo>
                  <a:pt x="40091" y="157415"/>
                  <a:pt x="39895" y="157247"/>
                  <a:pt x="39698" y="157247"/>
                </a:cubicBezTo>
                <a:close/>
                <a:moveTo>
                  <a:pt x="41663" y="157247"/>
                </a:moveTo>
                <a:cubicBezTo>
                  <a:pt x="41439" y="157247"/>
                  <a:pt x="41270" y="157415"/>
                  <a:pt x="41270" y="157612"/>
                </a:cubicBezTo>
                <a:cubicBezTo>
                  <a:pt x="41270" y="157837"/>
                  <a:pt x="41439" y="158005"/>
                  <a:pt x="41663" y="158005"/>
                </a:cubicBezTo>
                <a:cubicBezTo>
                  <a:pt x="41860" y="158005"/>
                  <a:pt x="42056" y="157837"/>
                  <a:pt x="42056" y="157612"/>
                </a:cubicBezTo>
                <a:cubicBezTo>
                  <a:pt x="42056" y="157415"/>
                  <a:pt x="41860" y="157247"/>
                  <a:pt x="41663" y="157247"/>
                </a:cubicBezTo>
                <a:close/>
                <a:moveTo>
                  <a:pt x="29872" y="159212"/>
                </a:moveTo>
                <a:cubicBezTo>
                  <a:pt x="29647" y="159212"/>
                  <a:pt x="29479" y="159381"/>
                  <a:pt x="29479" y="159577"/>
                </a:cubicBezTo>
                <a:cubicBezTo>
                  <a:pt x="29479" y="159802"/>
                  <a:pt x="29647" y="159970"/>
                  <a:pt x="29872" y="159970"/>
                </a:cubicBezTo>
                <a:cubicBezTo>
                  <a:pt x="30069" y="159970"/>
                  <a:pt x="30265" y="159802"/>
                  <a:pt x="30265" y="159577"/>
                </a:cubicBezTo>
                <a:cubicBezTo>
                  <a:pt x="30265" y="159381"/>
                  <a:pt x="30069" y="159212"/>
                  <a:pt x="29872" y="159212"/>
                </a:cubicBezTo>
                <a:close/>
                <a:moveTo>
                  <a:pt x="31837" y="159212"/>
                </a:moveTo>
                <a:cubicBezTo>
                  <a:pt x="31613" y="159212"/>
                  <a:pt x="31444" y="159381"/>
                  <a:pt x="31444" y="159577"/>
                </a:cubicBezTo>
                <a:cubicBezTo>
                  <a:pt x="31444" y="159802"/>
                  <a:pt x="31613" y="159970"/>
                  <a:pt x="31837" y="159970"/>
                </a:cubicBezTo>
                <a:cubicBezTo>
                  <a:pt x="32034" y="159970"/>
                  <a:pt x="32230" y="159802"/>
                  <a:pt x="32230" y="159577"/>
                </a:cubicBezTo>
                <a:cubicBezTo>
                  <a:pt x="32230" y="159381"/>
                  <a:pt x="32034" y="159212"/>
                  <a:pt x="31837" y="159212"/>
                </a:cubicBezTo>
                <a:close/>
                <a:moveTo>
                  <a:pt x="33802" y="159212"/>
                </a:moveTo>
                <a:cubicBezTo>
                  <a:pt x="33578" y="159212"/>
                  <a:pt x="33409" y="159381"/>
                  <a:pt x="33409" y="159577"/>
                </a:cubicBezTo>
                <a:cubicBezTo>
                  <a:pt x="33409" y="159802"/>
                  <a:pt x="33578" y="159970"/>
                  <a:pt x="33802" y="159970"/>
                </a:cubicBezTo>
                <a:cubicBezTo>
                  <a:pt x="33999" y="159970"/>
                  <a:pt x="34195" y="159802"/>
                  <a:pt x="34195" y="159577"/>
                </a:cubicBezTo>
                <a:cubicBezTo>
                  <a:pt x="34195" y="159381"/>
                  <a:pt x="33999" y="159212"/>
                  <a:pt x="33802" y="159212"/>
                </a:cubicBezTo>
                <a:close/>
                <a:moveTo>
                  <a:pt x="35768" y="159212"/>
                </a:moveTo>
                <a:cubicBezTo>
                  <a:pt x="35543" y="159212"/>
                  <a:pt x="35375" y="159381"/>
                  <a:pt x="35375" y="159577"/>
                </a:cubicBezTo>
                <a:cubicBezTo>
                  <a:pt x="35375" y="159802"/>
                  <a:pt x="35543" y="159970"/>
                  <a:pt x="35768" y="159970"/>
                </a:cubicBezTo>
                <a:cubicBezTo>
                  <a:pt x="35964" y="159970"/>
                  <a:pt x="36161" y="159802"/>
                  <a:pt x="36161" y="159577"/>
                </a:cubicBezTo>
                <a:cubicBezTo>
                  <a:pt x="36161" y="159381"/>
                  <a:pt x="35964" y="159212"/>
                  <a:pt x="35768" y="159212"/>
                </a:cubicBezTo>
                <a:close/>
                <a:moveTo>
                  <a:pt x="37733" y="159212"/>
                </a:moveTo>
                <a:cubicBezTo>
                  <a:pt x="37508" y="159212"/>
                  <a:pt x="37340" y="159381"/>
                  <a:pt x="37340" y="159577"/>
                </a:cubicBezTo>
                <a:cubicBezTo>
                  <a:pt x="37340" y="159802"/>
                  <a:pt x="37508" y="159970"/>
                  <a:pt x="37733" y="159970"/>
                </a:cubicBezTo>
                <a:cubicBezTo>
                  <a:pt x="37929" y="159970"/>
                  <a:pt x="38126" y="159802"/>
                  <a:pt x="38126" y="159577"/>
                </a:cubicBezTo>
                <a:cubicBezTo>
                  <a:pt x="38126" y="159381"/>
                  <a:pt x="37929" y="159212"/>
                  <a:pt x="37733" y="159212"/>
                </a:cubicBezTo>
                <a:close/>
                <a:moveTo>
                  <a:pt x="39698" y="159212"/>
                </a:moveTo>
                <a:cubicBezTo>
                  <a:pt x="39474" y="159212"/>
                  <a:pt x="39305" y="159381"/>
                  <a:pt x="39305" y="159577"/>
                </a:cubicBezTo>
                <a:cubicBezTo>
                  <a:pt x="39305" y="159802"/>
                  <a:pt x="39474" y="159970"/>
                  <a:pt x="39698" y="159970"/>
                </a:cubicBezTo>
                <a:cubicBezTo>
                  <a:pt x="39895" y="159970"/>
                  <a:pt x="40091" y="159802"/>
                  <a:pt x="40091" y="159577"/>
                </a:cubicBezTo>
                <a:cubicBezTo>
                  <a:pt x="40091" y="159381"/>
                  <a:pt x="39895" y="159212"/>
                  <a:pt x="39698" y="159212"/>
                </a:cubicBezTo>
                <a:close/>
                <a:moveTo>
                  <a:pt x="41663" y="159212"/>
                </a:moveTo>
                <a:cubicBezTo>
                  <a:pt x="41439" y="159212"/>
                  <a:pt x="41270" y="159381"/>
                  <a:pt x="41270" y="159577"/>
                </a:cubicBezTo>
                <a:cubicBezTo>
                  <a:pt x="41270" y="159802"/>
                  <a:pt x="41439" y="159970"/>
                  <a:pt x="41663" y="159970"/>
                </a:cubicBezTo>
                <a:cubicBezTo>
                  <a:pt x="41860" y="159970"/>
                  <a:pt x="42056" y="159802"/>
                  <a:pt x="42056" y="159577"/>
                </a:cubicBezTo>
                <a:cubicBezTo>
                  <a:pt x="42056" y="159381"/>
                  <a:pt x="41860" y="159212"/>
                  <a:pt x="41663" y="159212"/>
                </a:cubicBezTo>
                <a:close/>
                <a:moveTo>
                  <a:pt x="31837" y="161177"/>
                </a:moveTo>
                <a:cubicBezTo>
                  <a:pt x="31613" y="161177"/>
                  <a:pt x="31444" y="161346"/>
                  <a:pt x="31444" y="161542"/>
                </a:cubicBezTo>
                <a:cubicBezTo>
                  <a:pt x="31444" y="161767"/>
                  <a:pt x="31613" y="161935"/>
                  <a:pt x="31837" y="161935"/>
                </a:cubicBezTo>
                <a:cubicBezTo>
                  <a:pt x="32034" y="161935"/>
                  <a:pt x="32230" y="161767"/>
                  <a:pt x="32230" y="161542"/>
                </a:cubicBezTo>
                <a:cubicBezTo>
                  <a:pt x="32230" y="161346"/>
                  <a:pt x="32034" y="161177"/>
                  <a:pt x="31837" y="161177"/>
                </a:cubicBezTo>
                <a:close/>
                <a:moveTo>
                  <a:pt x="33802" y="161177"/>
                </a:moveTo>
                <a:cubicBezTo>
                  <a:pt x="33578" y="161177"/>
                  <a:pt x="33409" y="161346"/>
                  <a:pt x="33409" y="161542"/>
                </a:cubicBezTo>
                <a:cubicBezTo>
                  <a:pt x="33409" y="161767"/>
                  <a:pt x="33578" y="161935"/>
                  <a:pt x="33802" y="161935"/>
                </a:cubicBezTo>
                <a:cubicBezTo>
                  <a:pt x="33999" y="161935"/>
                  <a:pt x="34195" y="161767"/>
                  <a:pt x="34195" y="161542"/>
                </a:cubicBezTo>
                <a:cubicBezTo>
                  <a:pt x="34195" y="161346"/>
                  <a:pt x="33999" y="161177"/>
                  <a:pt x="33802" y="161177"/>
                </a:cubicBezTo>
                <a:close/>
                <a:moveTo>
                  <a:pt x="35768" y="161177"/>
                </a:moveTo>
                <a:cubicBezTo>
                  <a:pt x="35543" y="161177"/>
                  <a:pt x="35375" y="161346"/>
                  <a:pt x="35375" y="161542"/>
                </a:cubicBezTo>
                <a:cubicBezTo>
                  <a:pt x="35375" y="161767"/>
                  <a:pt x="35543" y="161935"/>
                  <a:pt x="35768" y="161935"/>
                </a:cubicBezTo>
                <a:cubicBezTo>
                  <a:pt x="35964" y="161935"/>
                  <a:pt x="36161" y="161767"/>
                  <a:pt x="36161" y="161542"/>
                </a:cubicBezTo>
                <a:cubicBezTo>
                  <a:pt x="36161" y="161346"/>
                  <a:pt x="35964" y="161177"/>
                  <a:pt x="35768" y="161177"/>
                </a:cubicBezTo>
                <a:close/>
                <a:moveTo>
                  <a:pt x="37733" y="161177"/>
                </a:moveTo>
                <a:cubicBezTo>
                  <a:pt x="37508" y="161177"/>
                  <a:pt x="37340" y="161346"/>
                  <a:pt x="37340" y="161542"/>
                </a:cubicBezTo>
                <a:cubicBezTo>
                  <a:pt x="37340" y="161767"/>
                  <a:pt x="37508" y="161935"/>
                  <a:pt x="37733" y="161935"/>
                </a:cubicBezTo>
                <a:cubicBezTo>
                  <a:pt x="37929" y="161935"/>
                  <a:pt x="38126" y="161767"/>
                  <a:pt x="38126" y="161542"/>
                </a:cubicBezTo>
                <a:cubicBezTo>
                  <a:pt x="38126" y="161346"/>
                  <a:pt x="37929" y="161177"/>
                  <a:pt x="37733" y="161177"/>
                </a:cubicBezTo>
                <a:close/>
                <a:moveTo>
                  <a:pt x="39698" y="161177"/>
                </a:moveTo>
                <a:cubicBezTo>
                  <a:pt x="39474" y="161177"/>
                  <a:pt x="39305" y="161346"/>
                  <a:pt x="39305" y="161542"/>
                </a:cubicBezTo>
                <a:cubicBezTo>
                  <a:pt x="39305" y="161767"/>
                  <a:pt x="39474" y="161935"/>
                  <a:pt x="39698" y="161935"/>
                </a:cubicBezTo>
                <a:cubicBezTo>
                  <a:pt x="39895" y="161935"/>
                  <a:pt x="40091" y="161767"/>
                  <a:pt x="40091" y="161542"/>
                </a:cubicBezTo>
                <a:cubicBezTo>
                  <a:pt x="40091" y="161346"/>
                  <a:pt x="39895" y="161177"/>
                  <a:pt x="39698" y="161177"/>
                </a:cubicBezTo>
                <a:close/>
                <a:moveTo>
                  <a:pt x="41663" y="161177"/>
                </a:moveTo>
                <a:cubicBezTo>
                  <a:pt x="41439" y="161177"/>
                  <a:pt x="41270" y="161346"/>
                  <a:pt x="41270" y="161542"/>
                </a:cubicBezTo>
                <a:cubicBezTo>
                  <a:pt x="41270" y="161767"/>
                  <a:pt x="41439" y="161935"/>
                  <a:pt x="41663" y="161935"/>
                </a:cubicBezTo>
                <a:cubicBezTo>
                  <a:pt x="41860" y="161935"/>
                  <a:pt x="42056" y="161767"/>
                  <a:pt x="42056" y="161542"/>
                </a:cubicBezTo>
                <a:cubicBezTo>
                  <a:pt x="42056" y="161346"/>
                  <a:pt x="41860" y="161177"/>
                  <a:pt x="41663" y="161177"/>
                </a:cubicBezTo>
                <a:close/>
                <a:moveTo>
                  <a:pt x="31837" y="163115"/>
                </a:moveTo>
                <a:cubicBezTo>
                  <a:pt x="31613" y="163143"/>
                  <a:pt x="31444" y="163311"/>
                  <a:pt x="31444" y="163508"/>
                </a:cubicBezTo>
                <a:cubicBezTo>
                  <a:pt x="31444" y="163732"/>
                  <a:pt x="31613" y="163901"/>
                  <a:pt x="31837" y="163901"/>
                </a:cubicBezTo>
                <a:cubicBezTo>
                  <a:pt x="32034" y="163901"/>
                  <a:pt x="32230" y="163732"/>
                  <a:pt x="32230" y="163508"/>
                </a:cubicBezTo>
                <a:cubicBezTo>
                  <a:pt x="32230" y="163311"/>
                  <a:pt x="32034" y="163115"/>
                  <a:pt x="31837" y="163115"/>
                </a:cubicBezTo>
                <a:close/>
                <a:moveTo>
                  <a:pt x="33802" y="163115"/>
                </a:moveTo>
                <a:cubicBezTo>
                  <a:pt x="33578" y="163143"/>
                  <a:pt x="33409" y="163311"/>
                  <a:pt x="33409" y="163508"/>
                </a:cubicBezTo>
                <a:cubicBezTo>
                  <a:pt x="33409" y="163732"/>
                  <a:pt x="33578" y="163901"/>
                  <a:pt x="33802" y="163901"/>
                </a:cubicBezTo>
                <a:cubicBezTo>
                  <a:pt x="33999" y="163901"/>
                  <a:pt x="34195" y="163732"/>
                  <a:pt x="34195" y="163508"/>
                </a:cubicBezTo>
                <a:cubicBezTo>
                  <a:pt x="34195" y="163311"/>
                  <a:pt x="33999" y="163115"/>
                  <a:pt x="33802" y="163115"/>
                </a:cubicBezTo>
                <a:close/>
                <a:moveTo>
                  <a:pt x="35768" y="163115"/>
                </a:moveTo>
                <a:cubicBezTo>
                  <a:pt x="35543" y="163143"/>
                  <a:pt x="35375" y="163311"/>
                  <a:pt x="35375" y="163508"/>
                </a:cubicBezTo>
                <a:cubicBezTo>
                  <a:pt x="35375" y="163732"/>
                  <a:pt x="35543" y="163901"/>
                  <a:pt x="35768" y="163901"/>
                </a:cubicBezTo>
                <a:cubicBezTo>
                  <a:pt x="35964" y="163901"/>
                  <a:pt x="36161" y="163732"/>
                  <a:pt x="36161" y="163508"/>
                </a:cubicBezTo>
                <a:cubicBezTo>
                  <a:pt x="36161" y="163311"/>
                  <a:pt x="35964" y="163115"/>
                  <a:pt x="35768" y="163115"/>
                </a:cubicBezTo>
                <a:close/>
                <a:moveTo>
                  <a:pt x="37733" y="163115"/>
                </a:moveTo>
                <a:cubicBezTo>
                  <a:pt x="37508" y="163143"/>
                  <a:pt x="37340" y="163311"/>
                  <a:pt x="37340" y="163508"/>
                </a:cubicBezTo>
                <a:cubicBezTo>
                  <a:pt x="37340" y="163732"/>
                  <a:pt x="37508" y="163901"/>
                  <a:pt x="37733" y="163901"/>
                </a:cubicBezTo>
                <a:cubicBezTo>
                  <a:pt x="37929" y="163901"/>
                  <a:pt x="38126" y="163732"/>
                  <a:pt x="38126" y="163508"/>
                </a:cubicBezTo>
                <a:cubicBezTo>
                  <a:pt x="38126" y="163311"/>
                  <a:pt x="37929" y="163115"/>
                  <a:pt x="37733" y="163115"/>
                </a:cubicBezTo>
                <a:close/>
                <a:moveTo>
                  <a:pt x="39698" y="163115"/>
                </a:moveTo>
                <a:cubicBezTo>
                  <a:pt x="39474" y="163143"/>
                  <a:pt x="39305" y="163311"/>
                  <a:pt x="39305" y="163508"/>
                </a:cubicBezTo>
                <a:cubicBezTo>
                  <a:pt x="39305" y="163732"/>
                  <a:pt x="39474" y="163901"/>
                  <a:pt x="39698" y="163901"/>
                </a:cubicBezTo>
                <a:cubicBezTo>
                  <a:pt x="39895" y="163901"/>
                  <a:pt x="40091" y="163732"/>
                  <a:pt x="40091" y="163508"/>
                </a:cubicBezTo>
                <a:cubicBezTo>
                  <a:pt x="40091" y="163311"/>
                  <a:pt x="39895" y="163115"/>
                  <a:pt x="39698" y="163115"/>
                </a:cubicBezTo>
                <a:close/>
                <a:moveTo>
                  <a:pt x="41663" y="163115"/>
                </a:moveTo>
                <a:cubicBezTo>
                  <a:pt x="41439" y="163143"/>
                  <a:pt x="41270" y="163311"/>
                  <a:pt x="41270" y="163508"/>
                </a:cubicBezTo>
                <a:cubicBezTo>
                  <a:pt x="41270" y="163732"/>
                  <a:pt x="41439" y="163901"/>
                  <a:pt x="41663" y="163901"/>
                </a:cubicBezTo>
                <a:cubicBezTo>
                  <a:pt x="41860" y="163901"/>
                  <a:pt x="42056" y="163732"/>
                  <a:pt x="42056" y="163508"/>
                </a:cubicBezTo>
                <a:cubicBezTo>
                  <a:pt x="42056" y="163311"/>
                  <a:pt x="41860" y="163115"/>
                  <a:pt x="41663" y="163115"/>
                </a:cubicBezTo>
                <a:close/>
                <a:moveTo>
                  <a:pt x="31837" y="165108"/>
                </a:moveTo>
                <a:cubicBezTo>
                  <a:pt x="31613" y="165108"/>
                  <a:pt x="31444" y="165276"/>
                  <a:pt x="31444" y="165473"/>
                </a:cubicBezTo>
                <a:cubicBezTo>
                  <a:pt x="31444" y="165697"/>
                  <a:pt x="31613" y="165866"/>
                  <a:pt x="31837" y="165866"/>
                </a:cubicBezTo>
                <a:cubicBezTo>
                  <a:pt x="32034" y="165866"/>
                  <a:pt x="32230" y="165697"/>
                  <a:pt x="32230" y="165473"/>
                </a:cubicBezTo>
                <a:cubicBezTo>
                  <a:pt x="32230" y="165276"/>
                  <a:pt x="32034" y="165108"/>
                  <a:pt x="31837" y="165108"/>
                </a:cubicBezTo>
                <a:close/>
                <a:moveTo>
                  <a:pt x="33802" y="165108"/>
                </a:moveTo>
                <a:cubicBezTo>
                  <a:pt x="33578" y="165108"/>
                  <a:pt x="33409" y="165276"/>
                  <a:pt x="33409" y="165473"/>
                </a:cubicBezTo>
                <a:cubicBezTo>
                  <a:pt x="33409" y="165697"/>
                  <a:pt x="33578" y="165866"/>
                  <a:pt x="33802" y="165866"/>
                </a:cubicBezTo>
                <a:cubicBezTo>
                  <a:pt x="33999" y="165866"/>
                  <a:pt x="34195" y="165697"/>
                  <a:pt x="34195" y="165473"/>
                </a:cubicBezTo>
                <a:cubicBezTo>
                  <a:pt x="34195" y="165276"/>
                  <a:pt x="33999" y="165108"/>
                  <a:pt x="33802" y="165108"/>
                </a:cubicBezTo>
                <a:close/>
                <a:moveTo>
                  <a:pt x="35768" y="165108"/>
                </a:moveTo>
                <a:cubicBezTo>
                  <a:pt x="35543" y="165108"/>
                  <a:pt x="35375" y="165276"/>
                  <a:pt x="35375" y="165473"/>
                </a:cubicBezTo>
                <a:cubicBezTo>
                  <a:pt x="35375" y="165697"/>
                  <a:pt x="35543" y="165866"/>
                  <a:pt x="35768" y="165866"/>
                </a:cubicBezTo>
                <a:cubicBezTo>
                  <a:pt x="35964" y="165866"/>
                  <a:pt x="36161" y="165697"/>
                  <a:pt x="36161" y="165473"/>
                </a:cubicBezTo>
                <a:cubicBezTo>
                  <a:pt x="36161" y="165276"/>
                  <a:pt x="35964" y="165108"/>
                  <a:pt x="35768" y="165108"/>
                </a:cubicBezTo>
                <a:close/>
                <a:moveTo>
                  <a:pt x="37733" y="165108"/>
                </a:moveTo>
                <a:cubicBezTo>
                  <a:pt x="37508" y="165108"/>
                  <a:pt x="37340" y="165276"/>
                  <a:pt x="37340" y="165473"/>
                </a:cubicBezTo>
                <a:cubicBezTo>
                  <a:pt x="37340" y="165697"/>
                  <a:pt x="37508" y="165866"/>
                  <a:pt x="37733" y="165866"/>
                </a:cubicBezTo>
                <a:cubicBezTo>
                  <a:pt x="37929" y="165866"/>
                  <a:pt x="38126" y="165697"/>
                  <a:pt x="38126" y="165473"/>
                </a:cubicBezTo>
                <a:cubicBezTo>
                  <a:pt x="38126" y="165276"/>
                  <a:pt x="37929" y="165108"/>
                  <a:pt x="37733" y="165108"/>
                </a:cubicBezTo>
                <a:close/>
                <a:moveTo>
                  <a:pt x="39698" y="165108"/>
                </a:moveTo>
                <a:cubicBezTo>
                  <a:pt x="39474" y="165108"/>
                  <a:pt x="39305" y="165276"/>
                  <a:pt x="39305" y="165473"/>
                </a:cubicBezTo>
                <a:cubicBezTo>
                  <a:pt x="39305" y="165697"/>
                  <a:pt x="39474" y="165866"/>
                  <a:pt x="39698" y="165866"/>
                </a:cubicBezTo>
                <a:cubicBezTo>
                  <a:pt x="39895" y="165866"/>
                  <a:pt x="40091" y="165697"/>
                  <a:pt x="40091" y="165473"/>
                </a:cubicBezTo>
                <a:cubicBezTo>
                  <a:pt x="40091" y="165276"/>
                  <a:pt x="39895" y="165108"/>
                  <a:pt x="39698" y="165108"/>
                </a:cubicBezTo>
                <a:close/>
                <a:moveTo>
                  <a:pt x="41663" y="165108"/>
                </a:moveTo>
                <a:cubicBezTo>
                  <a:pt x="41439" y="165108"/>
                  <a:pt x="41270" y="165276"/>
                  <a:pt x="41270" y="165473"/>
                </a:cubicBezTo>
                <a:cubicBezTo>
                  <a:pt x="41270" y="165697"/>
                  <a:pt x="41439" y="165866"/>
                  <a:pt x="41663" y="165866"/>
                </a:cubicBezTo>
                <a:cubicBezTo>
                  <a:pt x="41860" y="165866"/>
                  <a:pt x="42056" y="165697"/>
                  <a:pt x="42056" y="165473"/>
                </a:cubicBezTo>
                <a:cubicBezTo>
                  <a:pt x="42056" y="165276"/>
                  <a:pt x="41860" y="165108"/>
                  <a:pt x="41663" y="165108"/>
                </a:cubicBezTo>
                <a:close/>
                <a:moveTo>
                  <a:pt x="31837" y="167073"/>
                </a:moveTo>
                <a:cubicBezTo>
                  <a:pt x="31613" y="167073"/>
                  <a:pt x="31444" y="167242"/>
                  <a:pt x="31444" y="167438"/>
                </a:cubicBezTo>
                <a:cubicBezTo>
                  <a:pt x="31444" y="167663"/>
                  <a:pt x="31613" y="167831"/>
                  <a:pt x="31837" y="167831"/>
                </a:cubicBezTo>
                <a:cubicBezTo>
                  <a:pt x="32034" y="167831"/>
                  <a:pt x="32230" y="167663"/>
                  <a:pt x="32230" y="167438"/>
                </a:cubicBezTo>
                <a:cubicBezTo>
                  <a:pt x="32230" y="167242"/>
                  <a:pt x="32034" y="167073"/>
                  <a:pt x="31837" y="167073"/>
                </a:cubicBezTo>
                <a:close/>
                <a:moveTo>
                  <a:pt x="33802" y="167073"/>
                </a:moveTo>
                <a:cubicBezTo>
                  <a:pt x="33578" y="167073"/>
                  <a:pt x="33409" y="167242"/>
                  <a:pt x="33409" y="167438"/>
                </a:cubicBezTo>
                <a:cubicBezTo>
                  <a:pt x="33409" y="167663"/>
                  <a:pt x="33578" y="167831"/>
                  <a:pt x="33802" y="167831"/>
                </a:cubicBezTo>
                <a:cubicBezTo>
                  <a:pt x="33999" y="167831"/>
                  <a:pt x="34195" y="167663"/>
                  <a:pt x="34195" y="167438"/>
                </a:cubicBezTo>
                <a:cubicBezTo>
                  <a:pt x="34195" y="167242"/>
                  <a:pt x="33999" y="167073"/>
                  <a:pt x="33802" y="167073"/>
                </a:cubicBezTo>
                <a:close/>
                <a:moveTo>
                  <a:pt x="35768" y="167073"/>
                </a:moveTo>
                <a:cubicBezTo>
                  <a:pt x="35543" y="167073"/>
                  <a:pt x="35375" y="167242"/>
                  <a:pt x="35375" y="167438"/>
                </a:cubicBezTo>
                <a:cubicBezTo>
                  <a:pt x="35375" y="167663"/>
                  <a:pt x="35543" y="167831"/>
                  <a:pt x="35768" y="167831"/>
                </a:cubicBezTo>
                <a:cubicBezTo>
                  <a:pt x="35964" y="167831"/>
                  <a:pt x="36161" y="167663"/>
                  <a:pt x="36161" y="167438"/>
                </a:cubicBezTo>
                <a:cubicBezTo>
                  <a:pt x="36161" y="167242"/>
                  <a:pt x="35964" y="167073"/>
                  <a:pt x="35768" y="167073"/>
                </a:cubicBezTo>
                <a:close/>
                <a:moveTo>
                  <a:pt x="37733" y="167073"/>
                </a:moveTo>
                <a:cubicBezTo>
                  <a:pt x="37508" y="167073"/>
                  <a:pt x="37340" y="167242"/>
                  <a:pt x="37340" y="167438"/>
                </a:cubicBezTo>
                <a:cubicBezTo>
                  <a:pt x="37340" y="167663"/>
                  <a:pt x="37508" y="167831"/>
                  <a:pt x="37733" y="167831"/>
                </a:cubicBezTo>
                <a:cubicBezTo>
                  <a:pt x="37929" y="167831"/>
                  <a:pt x="38126" y="167663"/>
                  <a:pt x="38126" y="167438"/>
                </a:cubicBezTo>
                <a:cubicBezTo>
                  <a:pt x="38126" y="167242"/>
                  <a:pt x="37929" y="167073"/>
                  <a:pt x="37733" y="167073"/>
                </a:cubicBezTo>
                <a:close/>
                <a:moveTo>
                  <a:pt x="39698" y="167073"/>
                </a:moveTo>
                <a:cubicBezTo>
                  <a:pt x="39474" y="167073"/>
                  <a:pt x="39305" y="167242"/>
                  <a:pt x="39305" y="167438"/>
                </a:cubicBezTo>
                <a:cubicBezTo>
                  <a:pt x="39305" y="167663"/>
                  <a:pt x="39474" y="167831"/>
                  <a:pt x="39698" y="167831"/>
                </a:cubicBezTo>
                <a:cubicBezTo>
                  <a:pt x="39895" y="167831"/>
                  <a:pt x="40091" y="167663"/>
                  <a:pt x="40091" y="167438"/>
                </a:cubicBezTo>
                <a:cubicBezTo>
                  <a:pt x="40091" y="167242"/>
                  <a:pt x="39895" y="167073"/>
                  <a:pt x="39698" y="167073"/>
                </a:cubicBezTo>
                <a:close/>
                <a:moveTo>
                  <a:pt x="41663" y="167073"/>
                </a:moveTo>
                <a:cubicBezTo>
                  <a:pt x="41439" y="167073"/>
                  <a:pt x="41270" y="167242"/>
                  <a:pt x="41270" y="167438"/>
                </a:cubicBezTo>
                <a:cubicBezTo>
                  <a:pt x="41270" y="167663"/>
                  <a:pt x="41439" y="167831"/>
                  <a:pt x="41663" y="167831"/>
                </a:cubicBezTo>
                <a:cubicBezTo>
                  <a:pt x="41860" y="167831"/>
                  <a:pt x="42056" y="167663"/>
                  <a:pt x="42056" y="167438"/>
                </a:cubicBezTo>
                <a:cubicBezTo>
                  <a:pt x="42056" y="167242"/>
                  <a:pt x="41860" y="167073"/>
                  <a:pt x="41663" y="167073"/>
                </a:cubicBezTo>
                <a:close/>
                <a:moveTo>
                  <a:pt x="31837" y="169038"/>
                </a:moveTo>
                <a:cubicBezTo>
                  <a:pt x="31613" y="169038"/>
                  <a:pt x="31444" y="169207"/>
                  <a:pt x="31444" y="169403"/>
                </a:cubicBezTo>
                <a:cubicBezTo>
                  <a:pt x="31444" y="169628"/>
                  <a:pt x="31613" y="169796"/>
                  <a:pt x="31837" y="169796"/>
                </a:cubicBezTo>
                <a:cubicBezTo>
                  <a:pt x="32034" y="169796"/>
                  <a:pt x="32230" y="169628"/>
                  <a:pt x="32230" y="169403"/>
                </a:cubicBezTo>
                <a:cubicBezTo>
                  <a:pt x="32230" y="169207"/>
                  <a:pt x="32034" y="169038"/>
                  <a:pt x="31837" y="169038"/>
                </a:cubicBezTo>
                <a:close/>
                <a:moveTo>
                  <a:pt x="33802" y="169038"/>
                </a:moveTo>
                <a:cubicBezTo>
                  <a:pt x="33578" y="169038"/>
                  <a:pt x="33409" y="169207"/>
                  <a:pt x="33409" y="169403"/>
                </a:cubicBezTo>
                <a:cubicBezTo>
                  <a:pt x="33409" y="169628"/>
                  <a:pt x="33578" y="169796"/>
                  <a:pt x="33802" y="169796"/>
                </a:cubicBezTo>
                <a:cubicBezTo>
                  <a:pt x="33999" y="169796"/>
                  <a:pt x="34195" y="169628"/>
                  <a:pt x="34195" y="169403"/>
                </a:cubicBezTo>
                <a:cubicBezTo>
                  <a:pt x="34195" y="169207"/>
                  <a:pt x="33999" y="169038"/>
                  <a:pt x="33802" y="169038"/>
                </a:cubicBezTo>
                <a:close/>
                <a:moveTo>
                  <a:pt x="35768" y="169038"/>
                </a:moveTo>
                <a:cubicBezTo>
                  <a:pt x="35543" y="169038"/>
                  <a:pt x="35375" y="169207"/>
                  <a:pt x="35375" y="169403"/>
                </a:cubicBezTo>
                <a:cubicBezTo>
                  <a:pt x="35375" y="169628"/>
                  <a:pt x="35543" y="169796"/>
                  <a:pt x="35768" y="169796"/>
                </a:cubicBezTo>
                <a:cubicBezTo>
                  <a:pt x="35964" y="169796"/>
                  <a:pt x="36161" y="169628"/>
                  <a:pt x="36161" y="169403"/>
                </a:cubicBezTo>
                <a:cubicBezTo>
                  <a:pt x="36161" y="169207"/>
                  <a:pt x="35964" y="169038"/>
                  <a:pt x="35768" y="169038"/>
                </a:cubicBezTo>
                <a:close/>
                <a:moveTo>
                  <a:pt x="37733" y="169038"/>
                </a:moveTo>
                <a:cubicBezTo>
                  <a:pt x="37508" y="169038"/>
                  <a:pt x="37340" y="169207"/>
                  <a:pt x="37340" y="169403"/>
                </a:cubicBezTo>
                <a:cubicBezTo>
                  <a:pt x="37340" y="169628"/>
                  <a:pt x="37508" y="169796"/>
                  <a:pt x="37733" y="169796"/>
                </a:cubicBezTo>
                <a:cubicBezTo>
                  <a:pt x="37929" y="169796"/>
                  <a:pt x="38126" y="169628"/>
                  <a:pt x="38126" y="169403"/>
                </a:cubicBezTo>
                <a:cubicBezTo>
                  <a:pt x="38126" y="169207"/>
                  <a:pt x="37929" y="169038"/>
                  <a:pt x="37733" y="169038"/>
                </a:cubicBezTo>
                <a:close/>
                <a:moveTo>
                  <a:pt x="39698" y="169038"/>
                </a:moveTo>
                <a:cubicBezTo>
                  <a:pt x="39474" y="169038"/>
                  <a:pt x="39305" y="169207"/>
                  <a:pt x="39305" y="169403"/>
                </a:cubicBezTo>
                <a:cubicBezTo>
                  <a:pt x="39305" y="169628"/>
                  <a:pt x="39474" y="169796"/>
                  <a:pt x="39698" y="169796"/>
                </a:cubicBezTo>
                <a:cubicBezTo>
                  <a:pt x="39895" y="169796"/>
                  <a:pt x="40091" y="169628"/>
                  <a:pt x="40091" y="169403"/>
                </a:cubicBezTo>
                <a:cubicBezTo>
                  <a:pt x="40091" y="169207"/>
                  <a:pt x="39895" y="169038"/>
                  <a:pt x="39698" y="169038"/>
                </a:cubicBezTo>
                <a:close/>
                <a:moveTo>
                  <a:pt x="41663" y="169038"/>
                </a:moveTo>
                <a:cubicBezTo>
                  <a:pt x="41439" y="169038"/>
                  <a:pt x="41270" y="169207"/>
                  <a:pt x="41270" y="169403"/>
                </a:cubicBezTo>
                <a:cubicBezTo>
                  <a:pt x="41270" y="169628"/>
                  <a:pt x="41439" y="169796"/>
                  <a:pt x="41663" y="169796"/>
                </a:cubicBezTo>
                <a:cubicBezTo>
                  <a:pt x="41860" y="169796"/>
                  <a:pt x="42056" y="169628"/>
                  <a:pt x="42056" y="169403"/>
                </a:cubicBezTo>
                <a:cubicBezTo>
                  <a:pt x="42056" y="169207"/>
                  <a:pt x="41860" y="169038"/>
                  <a:pt x="41663" y="169038"/>
                </a:cubicBezTo>
                <a:close/>
                <a:moveTo>
                  <a:pt x="31837" y="171004"/>
                </a:moveTo>
                <a:cubicBezTo>
                  <a:pt x="31613" y="171004"/>
                  <a:pt x="31444" y="171172"/>
                  <a:pt x="31444" y="171369"/>
                </a:cubicBezTo>
                <a:cubicBezTo>
                  <a:pt x="31444" y="171593"/>
                  <a:pt x="31613" y="171762"/>
                  <a:pt x="31837" y="171762"/>
                </a:cubicBezTo>
                <a:cubicBezTo>
                  <a:pt x="32034" y="171762"/>
                  <a:pt x="32230" y="171593"/>
                  <a:pt x="32230" y="171369"/>
                </a:cubicBezTo>
                <a:cubicBezTo>
                  <a:pt x="32230" y="171172"/>
                  <a:pt x="32034" y="171004"/>
                  <a:pt x="31837" y="171004"/>
                </a:cubicBezTo>
                <a:close/>
                <a:moveTo>
                  <a:pt x="33802" y="171004"/>
                </a:moveTo>
                <a:cubicBezTo>
                  <a:pt x="33578" y="171004"/>
                  <a:pt x="33409" y="171172"/>
                  <a:pt x="33409" y="171369"/>
                </a:cubicBezTo>
                <a:cubicBezTo>
                  <a:pt x="33409" y="171593"/>
                  <a:pt x="33578" y="171762"/>
                  <a:pt x="33802" y="171762"/>
                </a:cubicBezTo>
                <a:cubicBezTo>
                  <a:pt x="33999" y="171762"/>
                  <a:pt x="34195" y="171593"/>
                  <a:pt x="34195" y="171369"/>
                </a:cubicBezTo>
                <a:cubicBezTo>
                  <a:pt x="34195" y="171172"/>
                  <a:pt x="33999" y="171004"/>
                  <a:pt x="33802" y="171004"/>
                </a:cubicBezTo>
                <a:close/>
                <a:moveTo>
                  <a:pt x="35768" y="171004"/>
                </a:moveTo>
                <a:cubicBezTo>
                  <a:pt x="35543" y="171004"/>
                  <a:pt x="35375" y="171172"/>
                  <a:pt x="35375" y="171369"/>
                </a:cubicBezTo>
                <a:cubicBezTo>
                  <a:pt x="35375" y="171593"/>
                  <a:pt x="35543" y="171762"/>
                  <a:pt x="35768" y="171762"/>
                </a:cubicBezTo>
                <a:cubicBezTo>
                  <a:pt x="35964" y="171762"/>
                  <a:pt x="36161" y="171593"/>
                  <a:pt x="36161" y="171369"/>
                </a:cubicBezTo>
                <a:cubicBezTo>
                  <a:pt x="36161" y="171172"/>
                  <a:pt x="35964" y="171004"/>
                  <a:pt x="35768" y="171004"/>
                </a:cubicBezTo>
                <a:close/>
                <a:moveTo>
                  <a:pt x="37733" y="171004"/>
                </a:moveTo>
                <a:cubicBezTo>
                  <a:pt x="37508" y="171004"/>
                  <a:pt x="37340" y="171172"/>
                  <a:pt x="37340" y="171369"/>
                </a:cubicBezTo>
                <a:cubicBezTo>
                  <a:pt x="37340" y="171593"/>
                  <a:pt x="37508" y="171762"/>
                  <a:pt x="37733" y="171762"/>
                </a:cubicBezTo>
                <a:cubicBezTo>
                  <a:pt x="37929" y="171762"/>
                  <a:pt x="38126" y="171593"/>
                  <a:pt x="38126" y="171369"/>
                </a:cubicBezTo>
                <a:cubicBezTo>
                  <a:pt x="38126" y="171172"/>
                  <a:pt x="37929" y="171004"/>
                  <a:pt x="37733" y="171004"/>
                </a:cubicBezTo>
                <a:close/>
                <a:moveTo>
                  <a:pt x="39698" y="171004"/>
                </a:moveTo>
                <a:cubicBezTo>
                  <a:pt x="39474" y="171004"/>
                  <a:pt x="39305" y="171172"/>
                  <a:pt x="39305" y="171369"/>
                </a:cubicBezTo>
                <a:cubicBezTo>
                  <a:pt x="39305" y="171593"/>
                  <a:pt x="39474" y="171762"/>
                  <a:pt x="39698" y="171762"/>
                </a:cubicBezTo>
                <a:cubicBezTo>
                  <a:pt x="39895" y="171762"/>
                  <a:pt x="40091" y="171593"/>
                  <a:pt x="40091" y="171369"/>
                </a:cubicBezTo>
                <a:cubicBezTo>
                  <a:pt x="40091" y="171172"/>
                  <a:pt x="39895" y="171004"/>
                  <a:pt x="39698" y="171004"/>
                </a:cubicBezTo>
                <a:close/>
                <a:moveTo>
                  <a:pt x="41663" y="171004"/>
                </a:moveTo>
                <a:cubicBezTo>
                  <a:pt x="41439" y="171004"/>
                  <a:pt x="41270" y="171172"/>
                  <a:pt x="41270" y="171369"/>
                </a:cubicBezTo>
                <a:cubicBezTo>
                  <a:pt x="41270" y="171593"/>
                  <a:pt x="41439" y="171762"/>
                  <a:pt x="41663" y="171762"/>
                </a:cubicBezTo>
                <a:cubicBezTo>
                  <a:pt x="41860" y="171762"/>
                  <a:pt x="42056" y="171593"/>
                  <a:pt x="42056" y="171369"/>
                </a:cubicBezTo>
                <a:cubicBezTo>
                  <a:pt x="42056" y="171172"/>
                  <a:pt x="41860" y="171004"/>
                  <a:pt x="41663" y="171004"/>
                </a:cubicBezTo>
                <a:close/>
                <a:moveTo>
                  <a:pt x="31837" y="172941"/>
                </a:moveTo>
                <a:cubicBezTo>
                  <a:pt x="31613" y="172969"/>
                  <a:pt x="31444" y="173137"/>
                  <a:pt x="31444" y="173334"/>
                </a:cubicBezTo>
                <a:cubicBezTo>
                  <a:pt x="31444" y="173558"/>
                  <a:pt x="31613" y="173727"/>
                  <a:pt x="31837" y="173727"/>
                </a:cubicBezTo>
                <a:cubicBezTo>
                  <a:pt x="32034" y="173727"/>
                  <a:pt x="32230" y="173558"/>
                  <a:pt x="32230" y="173334"/>
                </a:cubicBezTo>
                <a:cubicBezTo>
                  <a:pt x="32230" y="173137"/>
                  <a:pt x="32034" y="172941"/>
                  <a:pt x="31837" y="172941"/>
                </a:cubicBezTo>
                <a:close/>
                <a:moveTo>
                  <a:pt x="33802" y="172941"/>
                </a:moveTo>
                <a:cubicBezTo>
                  <a:pt x="33578" y="172969"/>
                  <a:pt x="33409" y="173137"/>
                  <a:pt x="33409" y="173334"/>
                </a:cubicBezTo>
                <a:cubicBezTo>
                  <a:pt x="33409" y="173558"/>
                  <a:pt x="33578" y="173727"/>
                  <a:pt x="33802" y="173727"/>
                </a:cubicBezTo>
                <a:cubicBezTo>
                  <a:pt x="33999" y="173727"/>
                  <a:pt x="34195" y="173558"/>
                  <a:pt x="34195" y="173334"/>
                </a:cubicBezTo>
                <a:cubicBezTo>
                  <a:pt x="34195" y="173137"/>
                  <a:pt x="33999" y="172941"/>
                  <a:pt x="33802" y="172941"/>
                </a:cubicBezTo>
                <a:close/>
                <a:moveTo>
                  <a:pt x="35768" y="172941"/>
                </a:moveTo>
                <a:cubicBezTo>
                  <a:pt x="35543" y="172969"/>
                  <a:pt x="35375" y="173137"/>
                  <a:pt x="35375" y="173334"/>
                </a:cubicBezTo>
                <a:cubicBezTo>
                  <a:pt x="35375" y="173558"/>
                  <a:pt x="35543" y="173727"/>
                  <a:pt x="35768" y="173727"/>
                </a:cubicBezTo>
                <a:cubicBezTo>
                  <a:pt x="35964" y="173727"/>
                  <a:pt x="36161" y="173558"/>
                  <a:pt x="36161" y="173334"/>
                </a:cubicBezTo>
                <a:cubicBezTo>
                  <a:pt x="36161" y="173137"/>
                  <a:pt x="35964" y="172941"/>
                  <a:pt x="35768" y="172941"/>
                </a:cubicBezTo>
                <a:close/>
                <a:moveTo>
                  <a:pt x="37733" y="172941"/>
                </a:moveTo>
                <a:cubicBezTo>
                  <a:pt x="37508" y="172969"/>
                  <a:pt x="37340" y="173137"/>
                  <a:pt x="37340" y="173334"/>
                </a:cubicBezTo>
                <a:cubicBezTo>
                  <a:pt x="37340" y="173558"/>
                  <a:pt x="37508" y="173727"/>
                  <a:pt x="37733" y="173727"/>
                </a:cubicBezTo>
                <a:cubicBezTo>
                  <a:pt x="37929" y="173727"/>
                  <a:pt x="38126" y="173558"/>
                  <a:pt x="38126" y="173334"/>
                </a:cubicBezTo>
                <a:cubicBezTo>
                  <a:pt x="38126" y="173137"/>
                  <a:pt x="37929" y="172941"/>
                  <a:pt x="37733" y="172941"/>
                </a:cubicBezTo>
                <a:close/>
                <a:moveTo>
                  <a:pt x="39698" y="172941"/>
                </a:moveTo>
                <a:cubicBezTo>
                  <a:pt x="39474" y="172969"/>
                  <a:pt x="39305" y="173137"/>
                  <a:pt x="39305" y="173334"/>
                </a:cubicBezTo>
                <a:cubicBezTo>
                  <a:pt x="39305" y="173558"/>
                  <a:pt x="39474" y="173727"/>
                  <a:pt x="39698" y="173727"/>
                </a:cubicBezTo>
                <a:cubicBezTo>
                  <a:pt x="39895" y="173727"/>
                  <a:pt x="40091" y="173558"/>
                  <a:pt x="40091" y="173334"/>
                </a:cubicBezTo>
                <a:cubicBezTo>
                  <a:pt x="40091" y="173137"/>
                  <a:pt x="39895" y="172941"/>
                  <a:pt x="39698" y="172941"/>
                </a:cubicBezTo>
                <a:close/>
                <a:moveTo>
                  <a:pt x="41663" y="172941"/>
                </a:moveTo>
                <a:cubicBezTo>
                  <a:pt x="41439" y="172969"/>
                  <a:pt x="41270" y="173137"/>
                  <a:pt x="41270" y="173334"/>
                </a:cubicBezTo>
                <a:cubicBezTo>
                  <a:pt x="41270" y="173558"/>
                  <a:pt x="41439" y="173727"/>
                  <a:pt x="41663" y="173727"/>
                </a:cubicBezTo>
                <a:cubicBezTo>
                  <a:pt x="41860" y="173727"/>
                  <a:pt x="42056" y="173558"/>
                  <a:pt x="42056" y="173334"/>
                </a:cubicBezTo>
                <a:cubicBezTo>
                  <a:pt x="42056" y="173137"/>
                  <a:pt x="41860" y="172941"/>
                  <a:pt x="41663" y="172941"/>
                </a:cubicBezTo>
                <a:close/>
                <a:moveTo>
                  <a:pt x="29872" y="174934"/>
                </a:moveTo>
                <a:cubicBezTo>
                  <a:pt x="29647" y="174934"/>
                  <a:pt x="29479" y="175102"/>
                  <a:pt x="29479" y="175299"/>
                </a:cubicBezTo>
                <a:cubicBezTo>
                  <a:pt x="29479" y="175524"/>
                  <a:pt x="29647" y="175692"/>
                  <a:pt x="29872" y="175692"/>
                </a:cubicBezTo>
                <a:cubicBezTo>
                  <a:pt x="30069" y="175692"/>
                  <a:pt x="30265" y="175524"/>
                  <a:pt x="30265" y="175299"/>
                </a:cubicBezTo>
                <a:cubicBezTo>
                  <a:pt x="30265" y="175102"/>
                  <a:pt x="30069" y="174934"/>
                  <a:pt x="29872" y="174934"/>
                </a:cubicBezTo>
                <a:close/>
                <a:moveTo>
                  <a:pt x="31837" y="174934"/>
                </a:moveTo>
                <a:cubicBezTo>
                  <a:pt x="31613" y="174934"/>
                  <a:pt x="31444" y="175102"/>
                  <a:pt x="31444" y="175299"/>
                </a:cubicBezTo>
                <a:cubicBezTo>
                  <a:pt x="31444" y="175524"/>
                  <a:pt x="31613" y="175692"/>
                  <a:pt x="31837" y="175692"/>
                </a:cubicBezTo>
                <a:cubicBezTo>
                  <a:pt x="32034" y="175692"/>
                  <a:pt x="32230" y="175524"/>
                  <a:pt x="32230" y="175299"/>
                </a:cubicBezTo>
                <a:cubicBezTo>
                  <a:pt x="32230" y="175102"/>
                  <a:pt x="32034" y="174934"/>
                  <a:pt x="31837" y="174934"/>
                </a:cubicBezTo>
                <a:close/>
                <a:moveTo>
                  <a:pt x="33802" y="174934"/>
                </a:moveTo>
                <a:cubicBezTo>
                  <a:pt x="33578" y="174934"/>
                  <a:pt x="33409" y="175102"/>
                  <a:pt x="33409" y="175299"/>
                </a:cubicBezTo>
                <a:cubicBezTo>
                  <a:pt x="33409" y="175524"/>
                  <a:pt x="33578" y="175692"/>
                  <a:pt x="33802" y="175692"/>
                </a:cubicBezTo>
                <a:cubicBezTo>
                  <a:pt x="33999" y="175692"/>
                  <a:pt x="34195" y="175524"/>
                  <a:pt x="34195" y="175299"/>
                </a:cubicBezTo>
                <a:cubicBezTo>
                  <a:pt x="34195" y="175102"/>
                  <a:pt x="33999" y="174934"/>
                  <a:pt x="33802" y="174934"/>
                </a:cubicBezTo>
                <a:close/>
                <a:moveTo>
                  <a:pt x="35768" y="174934"/>
                </a:moveTo>
                <a:cubicBezTo>
                  <a:pt x="35543" y="174934"/>
                  <a:pt x="35375" y="175102"/>
                  <a:pt x="35375" y="175299"/>
                </a:cubicBezTo>
                <a:cubicBezTo>
                  <a:pt x="35375" y="175524"/>
                  <a:pt x="35543" y="175692"/>
                  <a:pt x="35768" y="175692"/>
                </a:cubicBezTo>
                <a:cubicBezTo>
                  <a:pt x="35964" y="175692"/>
                  <a:pt x="36161" y="175524"/>
                  <a:pt x="36161" y="175299"/>
                </a:cubicBezTo>
                <a:cubicBezTo>
                  <a:pt x="36161" y="175102"/>
                  <a:pt x="35964" y="174934"/>
                  <a:pt x="35768" y="174934"/>
                </a:cubicBezTo>
                <a:close/>
                <a:moveTo>
                  <a:pt x="37733" y="174934"/>
                </a:moveTo>
                <a:cubicBezTo>
                  <a:pt x="37508" y="174934"/>
                  <a:pt x="37340" y="175102"/>
                  <a:pt x="37340" y="175299"/>
                </a:cubicBezTo>
                <a:cubicBezTo>
                  <a:pt x="37340" y="175524"/>
                  <a:pt x="37508" y="175692"/>
                  <a:pt x="37733" y="175692"/>
                </a:cubicBezTo>
                <a:cubicBezTo>
                  <a:pt x="37929" y="175692"/>
                  <a:pt x="38126" y="175524"/>
                  <a:pt x="38126" y="175299"/>
                </a:cubicBezTo>
                <a:cubicBezTo>
                  <a:pt x="38126" y="175102"/>
                  <a:pt x="37929" y="174934"/>
                  <a:pt x="37733" y="174934"/>
                </a:cubicBezTo>
                <a:close/>
                <a:moveTo>
                  <a:pt x="39698" y="174934"/>
                </a:moveTo>
                <a:cubicBezTo>
                  <a:pt x="39474" y="174934"/>
                  <a:pt x="39305" y="175102"/>
                  <a:pt x="39305" y="175299"/>
                </a:cubicBezTo>
                <a:cubicBezTo>
                  <a:pt x="39305" y="175524"/>
                  <a:pt x="39474" y="175692"/>
                  <a:pt x="39698" y="175692"/>
                </a:cubicBezTo>
                <a:cubicBezTo>
                  <a:pt x="39895" y="175692"/>
                  <a:pt x="40091" y="175524"/>
                  <a:pt x="40091" y="175299"/>
                </a:cubicBezTo>
                <a:cubicBezTo>
                  <a:pt x="40091" y="175102"/>
                  <a:pt x="39895" y="174934"/>
                  <a:pt x="39698" y="174934"/>
                </a:cubicBezTo>
                <a:close/>
                <a:moveTo>
                  <a:pt x="41663" y="174934"/>
                </a:moveTo>
                <a:cubicBezTo>
                  <a:pt x="41439" y="174934"/>
                  <a:pt x="41270" y="175102"/>
                  <a:pt x="41270" y="175299"/>
                </a:cubicBezTo>
                <a:cubicBezTo>
                  <a:pt x="41270" y="175524"/>
                  <a:pt x="41439" y="175692"/>
                  <a:pt x="41663" y="175692"/>
                </a:cubicBezTo>
                <a:cubicBezTo>
                  <a:pt x="41860" y="175692"/>
                  <a:pt x="42056" y="175524"/>
                  <a:pt x="42056" y="175299"/>
                </a:cubicBezTo>
                <a:cubicBezTo>
                  <a:pt x="42056" y="175102"/>
                  <a:pt x="41860" y="174934"/>
                  <a:pt x="41663" y="174934"/>
                </a:cubicBezTo>
                <a:close/>
                <a:moveTo>
                  <a:pt x="29872" y="176899"/>
                </a:moveTo>
                <a:cubicBezTo>
                  <a:pt x="29647" y="176899"/>
                  <a:pt x="29479" y="177068"/>
                  <a:pt x="29479" y="177264"/>
                </a:cubicBezTo>
                <a:cubicBezTo>
                  <a:pt x="29479" y="177489"/>
                  <a:pt x="29647" y="177657"/>
                  <a:pt x="29872" y="177657"/>
                </a:cubicBezTo>
                <a:cubicBezTo>
                  <a:pt x="30069" y="177657"/>
                  <a:pt x="30265" y="177489"/>
                  <a:pt x="30265" y="177264"/>
                </a:cubicBezTo>
                <a:cubicBezTo>
                  <a:pt x="30265" y="177068"/>
                  <a:pt x="30069" y="176899"/>
                  <a:pt x="29872" y="176899"/>
                </a:cubicBezTo>
                <a:close/>
                <a:moveTo>
                  <a:pt x="31837" y="176899"/>
                </a:moveTo>
                <a:cubicBezTo>
                  <a:pt x="31613" y="176899"/>
                  <a:pt x="31444" y="177068"/>
                  <a:pt x="31444" y="177264"/>
                </a:cubicBezTo>
                <a:cubicBezTo>
                  <a:pt x="31444" y="177489"/>
                  <a:pt x="31613" y="177657"/>
                  <a:pt x="31837" y="177657"/>
                </a:cubicBezTo>
                <a:cubicBezTo>
                  <a:pt x="32034" y="177657"/>
                  <a:pt x="32230" y="177489"/>
                  <a:pt x="32230" y="177264"/>
                </a:cubicBezTo>
                <a:cubicBezTo>
                  <a:pt x="32230" y="177068"/>
                  <a:pt x="32034" y="176899"/>
                  <a:pt x="31837" y="176899"/>
                </a:cubicBezTo>
                <a:close/>
                <a:moveTo>
                  <a:pt x="33802" y="176899"/>
                </a:moveTo>
                <a:cubicBezTo>
                  <a:pt x="33578" y="176899"/>
                  <a:pt x="33409" y="177068"/>
                  <a:pt x="33409" y="177264"/>
                </a:cubicBezTo>
                <a:cubicBezTo>
                  <a:pt x="33409" y="177489"/>
                  <a:pt x="33578" y="177657"/>
                  <a:pt x="33802" y="177657"/>
                </a:cubicBezTo>
                <a:cubicBezTo>
                  <a:pt x="33999" y="177657"/>
                  <a:pt x="34195" y="177489"/>
                  <a:pt x="34195" y="177264"/>
                </a:cubicBezTo>
                <a:cubicBezTo>
                  <a:pt x="34195" y="177068"/>
                  <a:pt x="33999" y="176899"/>
                  <a:pt x="33802" y="176899"/>
                </a:cubicBezTo>
                <a:close/>
                <a:moveTo>
                  <a:pt x="35768" y="176899"/>
                </a:moveTo>
                <a:cubicBezTo>
                  <a:pt x="35543" y="176899"/>
                  <a:pt x="35375" y="177068"/>
                  <a:pt x="35375" y="177264"/>
                </a:cubicBezTo>
                <a:cubicBezTo>
                  <a:pt x="35375" y="177489"/>
                  <a:pt x="35543" y="177657"/>
                  <a:pt x="35768" y="177657"/>
                </a:cubicBezTo>
                <a:cubicBezTo>
                  <a:pt x="35964" y="177657"/>
                  <a:pt x="36161" y="177489"/>
                  <a:pt x="36161" y="177264"/>
                </a:cubicBezTo>
                <a:cubicBezTo>
                  <a:pt x="36161" y="177068"/>
                  <a:pt x="35964" y="176899"/>
                  <a:pt x="35768" y="176899"/>
                </a:cubicBezTo>
                <a:close/>
                <a:moveTo>
                  <a:pt x="37733" y="176899"/>
                </a:moveTo>
                <a:cubicBezTo>
                  <a:pt x="37508" y="176899"/>
                  <a:pt x="37340" y="177068"/>
                  <a:pt x="37340" y="177264"/>
                </a:cubicBezTo>
                <a:cubicBezTo>
                  <a:pt x="37340" y="177489"/>
                  <a:pt x="37508" y="177657"/>
                  <a:pt x="37733" y="177657"/>
                </a:cubicBezTo>
                <a:cubicBezTo>
                  <a:pt x="37929" y="177657"/>
                  <a:pt x="38126" y="177489"/>
                  <a:pt x="38126" y="177264"/>
                </a:cubicBezTo>
                <a:cubicBezTo>
                  <a:pt x="38126" y="177068"/>
                  <a:pt x="37929" y="176899"/>
                  <a:pt x="37733" y="176899"/>
                </a:cubicBezTo>
                <a:close/>
                <a:moveTo>
                  <a:pt x="39698" y="176899"/>
                </a:moveTo>
                <a:cubicBezTo>
                  <a:pt x="39474" y="176899"/>
                  <a:pt x="39305" y="177068"/>
                  <a:pt x="39305" y="177264"/>
                </a:cubicBezTo>
                <a:cubicBezTo>
                  <a:pt x="39305" y="177489"/>
                  <a:pt x="39474" y="177657"/>
                  <a:pt x="39698" y="177657"/>
                </a:cubicBezTo>
                <a:cubicBezTo>
                  <a:pt x="39895" y="177657"/>
                  <a:pt x="40091" y="177489"/>
                  <a:pt x="40091" y="177264"/>
                </a:cubicBezTo>
                <a:cubicBezTo>
                  <a:pt x="40091" y="177068"/>
                  <a:pt x="39895" y="176899"/>
                  <a:pt x="39698" y="176899"/>
                </a:cubicBezTo>
                <a:close/>
                <a:moveTo>
                  <a:pt x="29872" y="178865"/>
                </a:moveTo>
                <a:cubicBezTo>
                  <a:pt x="29647" y="178865"/>
                  <a:pt x="29479" y="179033"/>
                  <a:pt x="29479" y="179229"/>
                </a:cubicBezTo>
                <a:cubicBezTo>
                  <a:pt x="29479" y="179454"/>
                  <a:pt x="29647" y="179623"/>
                  <a:pt x="29872" y="179623"/>
                </a:cubicBezTo>
                <a:cubicBezTo>
                  <a:pt x="30069" y="179623"/>
                  <a:pt x="30265" y="179454"/>
                  <a:pt x="30265" y="179229"/>
                </a:cubicBezTo>
                <a:cubicBezTo>
                  <a:pt x="30265" y="179033"/>
                  <a:pt x="30069" y="178865"/>
                  <a:pt x="29872" y="178865"/>
                </a:cubicBezTo>
                <a:close/>
                <a:moveTo>
                  <a:pt x="31837" y="178865"/>
                </a:moveTo>
                <a:cubicBezTo>
                  <a:pt x="31613" y="178865"/>
                  <a:pt x="31444" y="179033"/>
                  <a:pt x="31444" y="179229"/>
                </a:cubicBezTo>
                <a:cubicBezTo>
                  <a:pt x="31444" y="179454"/>
                  <a:pt x="31613" y="179623"/>
                  <a:pt x="31837" y="179623"/>
                </a:cubicBezTo>
                <a:cubicBezTo>
                  <a:pt x="32034" y="179623"/>
                  <a:pt x="32230" y="179454"/>
                  <a:pt x="32230" y="179229"/>
                </a:cubicBezTo>
                <a:cubicBezTo>
                  <a:pt x="32230" y="179033"/>
                  <a:pt x="32034" y="178865"/>
                  <a:pt x="31837" y="178865"/>
                </a:cubicBezTo>
                <a:close/>
                <a:moveTo>
                  <a:pt x="33802" y="178865"/>
                </a:moveTo>
                <a:cubicBezTo>
                  <a:pt x="33578" y="178865"/>
                  <a:pt x="33409" y="179033"/>
                  <a:pt x="33409" y="179229"/>
                </a:cubicBezTo>
                <a:cubicBezTo>
                  <a:pt x="33409" y="179454"/>
                  <a:pt x="33578" y="179623"/>
                  <a:pt x="33802" y="179623"/>
                </a:cubicBezTo>
                <a:cubicBezTo>
                  <a:pt x="33999" y="179623"/>
                  <a:pt x="34195" y="179454"/>
                  <a:pt x="34195" y="179229"/>
                </a:cubicBezTo>
                <a:cubicBezTo>
                  <a:pt x="34195" y="179033"/>
                  <a:pt x="33999" y="178865"/>
                  <a:pt x="33802" y="178865"/>
                </a:cubicBezTo>
                <a:close/>
                <a:moveTo>
                  <a:pt x="35768" y="178865"/>
                </a:moveTo>
                <a:cubicBezTo>
                  <a:pt x="35543" y="178865"/>
                  <a:pt x="35375" y="179033"/>
                  <a:pt x="35375" y="179229"/>
                </a:cubicBezTo>
                <a:cubicBezTo>
                  <a:pt x="35375" y="179454"/>
                  <a:pt x="35543" y="179623"/>
                  <a:pt x="35768" y="179623"/>
                </a:cubicBezTo>
                <a:cubicBezTo>
                  <a:pt x="35964" y="179623"/>
                  <a:pt x="36161" y="179454"/>
                  <a:pt x="36161" y="179229"/>
                </a:cubicBezTo>
                <a:cubicBezTo>
                  <a:pt x="36161" y="179033"/>
                  <a:pt x="35964" y="178865"/>
                  <a:pt x="35768" y="178865"/>
                </a:cubicBezTo>
                <a:close/>
                <a:moveTo>
                  <a:pt x="37733" y="178865"/>
                </a:moveTo>
                <a:cubicBezTo>
                  <a:pt x="37508" y="178865"/>
                  <a:pt x="37340" y="179033"/>
                  <a:pt x="37340" y="179229"/>
                </a:cubicBezTo>
                <a:cubicBezTo>
                  <a:pt x="37340" y="179454"/>
                  <a:pt x="37508" y="179623"/>
                  <a:pt x="37733" y="179623"/>
                </a:cubicBezTo>
                <a:cubicBezTo>
                  <a:pt x="37929" y="179623"/>
                  <a:pt x="38126" y="179454"/>
                  <a:pt x="38126" y="179229"/>
                </a:cubicBezTo>
                <a:cubicBezTo>
                  <a:pt x="38126" y="179033"/>
                  <a:pt x="37929" y="178865"/>
                  <a:pt x="37733" y="178865"/>
                </a:cubicBezTo>
                <a:close/>
                <a:moveTo>
                  <a:pt x="39698" y="178865"/>
                </a:moveTo>
                <a:cubicBezTo>
                  <a:pt x="39474" y="178865"/>
                  <a:pt x="39305" y="179033"/>
                  <a:pt x="39305" y="179229"/>
                </a:cubicBezTo>
                <a:cubicBezTo>
                  <a:pt x="39305" y="179454"/>
                  <a:pt x="39474" y="179623"/>
                  <a:pt x="39698" y="179623"/>
                </a:cubicBezTo>
                <a:cubicBezTo>
                  <a:pt x="39895" y="179623"/>
                  <a:pt x="40091" y="179454"/>
                  <a:pt x="40091" y="179229"/>
                </a:cubicBezTo>
                <a:cubicBezTo>
                  <a:pt x="40091" y="179033"/>
                  <a:pt x="39895" y="178865"/>
                  <a:pt x="39698" y="178865"/>
                </a:cubicBezTo>
                <a:close/>
                <a:moveTo>
                  <a:pt x="29872" y="180830"/>
                </a:moveTo>
                <a:cubicBezTo>
                  <a:pt x="29647" y="180830"/>
                  <a:pt x="29479" y="180998"/>
                  <a:pt x="29479" y="181195"/>
                </a:cubicBezTo>
                <a:cubicBezTo>
                  <a:pt x="29479" y="181419"/>
                  <a:pt x="29647" y="181588"/>
                  <a:pt x="29872" y="181588"/>
                </a:cubicBezTo>
                <a:cubicBezTo>
                  <a:pt x="30069" y="181588"/>
                  <a:pt x="30265" y="181419"/>
                  <a:pt x="30265" y="181195"/>
                </a:cubicBezTo>
                <a:cubicBezTo>
                  <a:pt x="30265" y="180998"/>
                  <a:pt x="30069" y="180830"/>
                  <a:pt x="29872" y="180830"/>
                </a:cubicBezTo>
                <a:close/>
                <a:moveTo>
                  <a:pt x="31837" y="180830"/>
                </a:moveTo>
                <a:cubicBezTo>
                  <a:pt x="31613" y="180830"/>
                  <a:pt x="31444" y="180998"/>
                  <a:pt x="31444" y="181195"/>
                </a:cubicBezTo>
                <a:cubicBezTo>
                  <a:pt x="31444" y="181419"/>
                  <a:pt x="31613" y="181588"/>
                  <a:pt x="31837" y="181588"/>
                </a:cubicBezTo>
                <a:cubicBezTo>
                  <a:pt x="32034" y="181588"/>
                  <a:pt x="32230" y="181419"/>
                  <a:pt x="32230" y="181195"/>
                </a:cubicBezTo>
                <a:cubicBezTo>
                  <a:pt x="32230" y="180998"/>
                  <a:pt x="32034" y="180830"/>
                  <a:pt x="31837" y="180830"/>
                </a:cubicBezTo>
                <a:close/>
                <a:moveTo>
                  <a:pt x="33802" y="180830"/>
                </a:moveTo>
                <a:cubicBezTo>
                  <a:pt x="33578" y="180830"/>
                  <a:pt x="33409" y="180998"/>
                  <a:pt x="33409" y="181195"/>
                </a:cubicBezTo>
                <a:cubicBezTo>
                  <a:pt x="33409" y="181419"/>
                  <a:pt x="33578" y="181588"/>
                  <a:pt x="33802" y="181588"/>
                </a:cubicBezTo>
                <a:cubicBezTo>
                  <a:pt x="33999" y="181588"/>
                  <a:pt x="34195" y="181419"/>
                  <a:pt x="34195" y="181195"/>
                </a:cubicBezTo>
                <a:cubicBezTo>
                  <a:pt x="34195" y="180998"/>
                  <a:pt x="33999" y="180830"/>
                  <a:pt x="33802" y="180830"/>
                </a:cubicBezTo>
                <a:close/>
                <a:moveTo>
                  <a:pt x="35768" y="180830"/>
                </a:moveTo>
                <a:cubicBezTo>
                  <a:pt x="35543" y="180830"/>
                  <a:pt x="35375" y="180998"/>
                  <a:pt x="35375" y="181195"/>
                </a:cubicBezTo>
                <a:cubicBezTo>
                  <a:pt x="35375" y="181419"/>
                  <a:pt x="35543" y="181588"/>
                  <a:pt x="35768" y="181588"/>
                </a:cubicBezTo>
                <a:cubicBezTo>
                  <a:pt x="35964" y="181588"/>
                  <a:pt x="36161" y="181419"/>
                  <a:pt x="36161" y="181195"/>
                </a:cubicBezTo>
                <a:cubicBezTo>
                  <a:pt x="36161" y="180998"/>
                  <a:pt x="35964" y="180830"/>
                  <a:pt x="35768" y="180830"/>
                </a:cubicBezTo>
                <a:close/>
                <a:moveTo>
                  <a:pt x="37733" y="180830"/>
                </a:moveTo>
                <a:cubicBezTo>
                  <a:pt x="37508" y="180830"/>
                  <a:pt x="37340" y="180998"/>
                  <a:pt x="37340" y="181195"/>
                </a:cubicBezTo>
                <a:cubicBezTo>
                  <a:pt x="37340" y="181419"/>
                  <a:pt x="37508" y="181588"/>
                  <a:pt x="37733" y="181588"/>
                </a:cubicBezTo>
                <a:cubicBezTo>
                  <a:pt x="37929" y="181588"/>
                  <a:pt x="38126" y="181419"/>
                  <a:pt x="38126" y="181195"/>
                </a:cubicBezTo>
                <a:cubicBezTo>
                  <a:pt x="38126" y="180998"/>
                  <a:pt x="37929" y="180830"/>
                  <a:pt x="37733" y="180830"/>
                </a:cubicBezTo>
                <a:close/>
                <a:moveTo>
                  <a:pt x="39698" y="180830"/>
                </a:moveTo>
                <a:cubicBezTo>
                  <a:pt x="39474" y="180830"/>
                  <a:pt x="39305" y="180998"/>
                  <a:pt x="39305" y="181195"/>
                </a:cubicBezTo>
                <a:cubicBezTo>
                  <a:pt x="39305" y="181419"/>
                  <a:pt x="39474" y="181588"/>
                  <a:pt x="39698" y="181588"/>
                </a:cubicBezTo>
                <a:cubicBezTo>
                  <a:pt x="39895" y="181588"/>
                  <a:pt x="40091" y="181419"/>
                  <a:pt x="40091" y="181195"/>
                </a:cubicBezTo>
                <a:cubicBezTo>
                  <a:pt x="40091" y="180998"/>
                  <a:pt x="39895" y="180830"/>
                  <a:pt x="39698" y="180830"/>
                </a:cubicBezTo>
                <a:close/>
                <a:moveTo>
                  <a:pt x="27907" y="182767"/>
                </a:moveTo>
                <a:cubicBezTo>
                  <a:pt x="27682" y="182795"/>
                  <a:pt x="27514" y="182963"/>
                  <a:pt x="27514" y="183160"/>
                </a:cubicBezTo>
                <a:cubicBezTo>
                  <a:pt x="27514" y="183385"/>
                  <a:pt x="27682" y="183553"/>
                  <a:pt x="27907" y="183553"/>
                </a:cubicBezTo>
                <a:cubicBezTo>
                  <a:pt x="28103" y="183553"/>
                  <a:pt x="28300" y="183385"/>
                  <a:pt x="28300" y="183160"/>
                </a:cubicBezTo>
                <a:cubicBezTo>
                  <a:pt x="28300" y="182963"/>
                  <a:pt x="28103" y="182767"/>
                  <a:pt x="27907" y="182767"/>
                </a:cubicBezTo>
                <a:close/>
                <a:moveTo>
                  <a:pt x="29872" y="182767"/>
                </a:moveTo>
                <a:cubicBezTo>
                  <a:pt x="29647" y="182795"/>
                  <a:pt x="29479" y="182963"/>
                  <a:pt x="29479" y="183160"/>
                </a:cubicBezTo>
                <a:cubicBezTo>
                  <a:pt x="29479" y="183385"/>
                  <a:pt x="29647" y="183553"/>
                  <a:pt x="29872" y="183553"/>
                </a:cubicBezTo>
                <a:cubicBezTo>
                  <a:pt x="30069" y="183553"/>
                  <a:pt x="30265" y="183385"/>
                  <a:pt x="30265" y="183160"/>
                </a:cubicBezTo>
                <a:cubicBezTo>
                  <a:pt x="30265" y="182963"/>
                  <a:pt x="30069" y="182767"/>
                  <a:pt x="29872" y="182767"/>
                </a:cubicBezTo>
                <a:close/>
                <a:moveTo>
                  <a:pt x="31837" y="182767"/>
                </a:moveTo>
                <a:cubicBezTo>
                  <a:pt x="31613" y="182795"/>
                  <a:pt x="31444" y="182963"/>
                  <a:pt x="31444" y="183160"/>
                </a:cubicBezTo>
                <a:cubicBezTo>
                  <a:pt x="31444" y="183385"/>
                  <a:pt x="31613" y="183553"/>
                  <a:pt x="31837" y="183553"/>
                </a:cubicBezTo>
                <a:cubicBezTo>
                  <a:pt x="32034" y="183553"/>
                  <a:pt x="32230" y="183385"/>
                  <a:pt x="32230" y="183160"/>
                </a:cubicBezTo>
                <a:cubicBezTo>
                  <a:pt x="32230" y="182963"/>
                  <a:pt x="32034" y="182767"/>
                  <a:pt x="31837" y="182767"/>
                </a:cubicBezTo>
                <a:close/>
                <a:moveTo>
                  <a:pt x="33802" y="182767"/>
                </a:moveTo>
                <a:cubicBezTo>
                  <a:pt x="33578" y="182795"/>
                  <a:pt x="33409" y="182963"/>
                  <a:pt x="33409" y="183160"/>
                </a:cubicBezTo>
                <a:cubicBezTo>
                  <a:pt x="33409" y="183385"/>
                  <a:pt x="33578" y="183553"/>
                  <a:pt x="33802" y="183553"/>
                </a:cubicBezTo>
                <a:cubicBezTo>
                  <a:pt x="33999" y="183553"/>
                  <a:pt x="34195" y="183385"/>
                  <a:pt x="34195" y="183160"/>
                </a:cubicBezTo>
                <a:cubicBezTo>
                  <a:pt x="34195" y="182963"/>
                  <a:pt x="33999" y="182767"/>
                  <a:pt x="33802" y="182767"/>
                </a:cubicBezTo>
                <a:close/>
                <a:moveTo>
                  <a:pt x="35768" y="182767"/>
                </a:moveTo>
                <a:cubicBezTo>
                  <a:pt x="35543" y="182795"/>
                  <a:pt x="35375" y="182963"/>
                  <a:pt x="35375" y="183160"/>
                </a:cubicBezTo>
                <a:cubicBezTo>
                  <a:pt x="35375" y="183385"/>
                  <a:pt x="35543" y="183553"/>
                  <a:pt x="35768" y="183553"/>
                </a:cubicBezTo>
                <a:cubicBezTo>
                  <a:pt x="35964" y="183553"/>
                  <a:pt x="36161" y="183385"/>
                  <a:pt x="36161" y="183160"/>
                </a:cubicBezTo>
                <a:cubicBezTo>
                  <a:pt x="36161" y="182963"/>
                  <a:pt x="35964" y="182767"/>
                  <a:pt x="35768" y="182767"/>
                </a:cubicBezTo>
                <a:close/>
                <a:moveTo>
                  <a:pt x="37733" y="182767"/>
                </a:moveTo>
                <a:cubicBezTo>
                  <a:pt x="37508" y="182795"/>
                  <a:pt x="37340" y="182963"/>
                  <a:pt x="37340" y="183160"/>
                </a:cubicBezTo>
                <a:cubicBezTo>
                  <a:pt x="37340" y="183385"/>
                  <a:pt x="37508" y="183553"/>
                  <a:pt x="37733" y="183553"/>
                </a:cubicBezTo>
                <a:cubicBezTo>
                  <a:pt x="37929" y="183553"/>
                  <a:pt x="38126" y="183385"/>
                  <a:pt x="38126" y="183160"/>
                </a:cubicBezTo>
                <a:cubicBezTo>
                  <a:pt x="38126" y="182963"/>
                  <a:pt x="37929" y="182767"/>
                  <a:pt x="37733" y="182767"/>
                </a:cubicBezTo>
                <a:close/>
                <a:moveTo>
                  <a:pt x="27907" y="184760"/>
                </a:moveTo>
                <a:cubicBezTo>
                  <a:pt x="27682" y="184760"/>
                  <a:pt x="27514" y="184929"/>
                  <a:pt x="27514" y="185125"/>
                </a:cubicBezTo>
                <a:cubicBezTo>
                  <a:pt x="27514" y="185350"/>
                  <a:pt x="27682" y="185518"/>
                  <a:pt x="27907" y="185518"/>
                </a:cubicBezTo>
                <a:cubicBezTo>
                  <a:pt x="28103" y="185518"/>
                  <a:pt x="28300" y="185350"/>
                  <a:pt x="28300" y="185125"/>
                </a:cubicBezTo>
                <a:cubicBezTo>
                  <a:pt x="28300" y="184929"/>
                  <a:pt x="28103" y="184760"/>
                  <a:pt x="27907" y="184760"/>
                </a:cubicBezTo>
                <a:close/>
                <a:moveTo>
                  <a:pt x="29872" y="184760"/>
                </a:moveTo>
                <a:cubicBezTo>
                  <a:pt x="29647" y="184760"/>
                  <a:pt x="29479" y="184929"/>
                  <a:pt x="29479" y="185125"/>
                </a:cubicBezTo>
                <a:cubicBezTo>
                  <a:pt x="29479" y="185350"/>
                  <a:pt x="29647" y="185518"/>
                  <a:pt x="29872" y="185518"/>
                </a:cubicBezTo>
                <a:cubicBezTo>
                  <a:pt x="30069" y="185518"/>
                  <a:pt x="30265" y="185350"/>
                  <a:pt x="30265" y="185125"/>
                </a:cubicBezTo>
                <a:cubicBezTo>
                  <a:pt x="30265" y="184929"/>
                  <a:pt x="30069" y="184760"/>
                  <a:pt x="29872" y="184760"/>
                </a:cubicBezTo>
                <a:close/>
                <a:moveTo>
                  <a:pt x="31837" y="184760"/>
                </a:moveTo>
                <a:cubicBezTo>
                  <a:pt x="31613" y="184760"/>
                  <a:pt x="31444" y="184929"/>
                  <a:pt x="31444" y="185125"/>
                </a:cubicBezTo>
                <a:cubicBezTo>
                  <a:pt x="31444" y="185350"/>
                  <a:pt x="31613" y="185518"/>
                  <a:pt x="31837" y="185518"/>
                </a:cubicBezTo>
                <a:cubicBezTo>
                  <a:pt x="32034" y="185518"/>
                  <a:pt x="32230" y="185350"/>
                  <a:pt x="32230" y="185125"/>
                </a:cubicBezTo>
                <a:cubicBezTo>
                  <a:pt x="32230" y="184929"/>
                  <a:pt x="32034" y="184760"/>
                  <a:pt x="31837" y="184760"/>
                </a:cubicBezTo>
                <a:close/>
                <a:moveTo>
                  <a:pt x="33802" y="184760"/>
                </a:moveTo>
                <a:cubicBezTo>
                  <a:pt x="33578" y="184760"/>
                  <a:pt x="33409" y="184929"/>
                  <a:pt x="33409" y="185125"/>
                </a:cubicBezTo>
                <a:cubicBezTo>
                  <a:pt x="33409" y="185350"/>
                  <a:pt x="33578" y="185518"/>
                  <a:pt x="33802" y="185518"/>
                </a:cubicBezTo>
                <a:cubicBezTo>
                  <a:pt x="33999" y="185518"/>
                  <a:pt x="34195" y="185350"/>
                  <a:pt x="34195" y="185125"/>
                </a:cubicBezTo>
                <a:cubicBezTo>
                  <a:pt x="34195" y="184929"/>
                  <a:pt x="33999" y="184760"/>
                  <a:pt x="33802" y="184760"/>
                </a:cubicBezTo>
                <a:close/>
                <a:moveTo>
                  <a:pt x="35768" y="184760"/>
                </a:moveTo>
                <a:cubicBezTo>
                  <a:pt x="35543" y="184760"/>
                  <a:pt x="35375" y="184929"/>
                  <a:pt x="35375" y="185125"/>
                </a:cubicBezTo>
                <a:cubicBezTo>
                  <a:pt x="35375" y="185350"/>
                  <a:pt x="35543" y="185518"/>
                  <a:pt x="35768" y="185518"/>
                </a:cubicBezTo>
                <a:cubicBezTo>
                  <a:pt x="35964" y="185518"/>
                  <a:pt x="36161" y="185350"/>
                  <a:pt x="36161" y="185125"/>
                </a:cubicBezTo>
                <a:cubicBezTo>
                  <a:pt x="36161" y="184929"/>
                  <a:pt x="35964" y="184760"/>
                  <a:pt x="35768" y="184760"/>
                </a:cubicBezTo>
                <a:close/>
                <a:moveTo>
                  <a:pt x="37733" y="184760"/>
                </a:moveTo>
                <a:cubicBezTo>
                  <a:pt x="37508" y="184760"/>
                  <a:pt x="37340" y="184929"/>
                  <a:pt x="37340" y="185125"/>
                </a:cubicBezTo>
                <a:cubicBezTo>
                  <a:pt x="37340" y="185350"/>
                  <a:pt x="37508" y="185518"/>
                  <a:pt x="37733" y="185518"/>
                </a:cubicBezTo>
                <a:cubicBezTo>
                  <a:pt x="37929" y="185518"/>
                  <a:pt x="38126" y="185350"/>
                  <a:pt x="38126" y="185125"/>
                </a:cubicBezTo>
                <a:cubicBezTo>
                  <a:pt x="38126" y="184929"/>
                  <a:pt x="37929" y="184760"/>
                  <a:pt x="37733" y="184760"/>
                </a:cubicBezTo>
                <a:close/>
                <a:moveTo>
                  <a:pt x="25942" y="186725"/>
                </a:moveTo>
                <a:cubicBezTo>
                  <a:pt x="25717" y="186725"/>
                  <a:pt x="25549" y="186894"/>
                  <a:pt x="25549" y="187090"/>
                </a:cubicBezTo>
                <a:cubicBezTo>
                  <a:pt x="25549" y="187315"/>
                  <a:pt x="25717" y="187483"/>
                  <a:pt x="25942" y="187483"/>
                </a:cubicBezTo>
                <a:cubicBezTo>
                  <a:pt x="26138" y="187483"/>
                  <a:pt x="26335" y="187315"/>
                  <a:pt x="26335" y="187090"/>
                </a:cubicBezTo>
                <a:cubicBezTo>
                  <a:pt x="26335" y="186894"/>
                  <a:pt x="26138" y="186725"/>
                  <a:pt x="25942" y="186725"/>
                </a:cubicBezTo>
                <a:close/>
                <a:moveTo>
                  <a:pt x="27907" y="186725"/>
                </a:moveTo>
                <a:cubicBezTo>
                  <a:pt x="27682" y="186725"/>
                  <a:pt x="27514" y="186894"/>
                  <a:pt x="27514" y="187090"/>
                </a:cubicBezTo>
                <a:cubicBezTo>
                  <a:pt x="27514" y="187315"/>
                  <a:pt x="27682" y="187483"/>
                  <a:pt x="27907" y="187483"/>
                </a:cubicBezTo>
                <a:cubicBezTo>
                  <a:pt x="28103" y="187483"/>
                  <a:pt x="28300" y="187315"/>
                  <a:pt x="28300" y="187090"/>
                </a:cubicBezTo>
                <a:cubicBezTo>
                  <a:pt x="28300" y="186894"/>
                  <a:pt x="28103" y="186725"/>
                  <a:pt x="27907" y="186725"/>
                </a:cubicBezTo>
                <a:close/>
                <a:moveTo>
                  <a:pt x="29872" y="186725"/>
                </a:moveTo>
                <a:cubicBezTo>
                  <a:pt x="29647" y="186725"/>
                  <a:pt x="29479" y="186894"/>
                  <a:pt x="29479" y="187090"/>
                </a:cubicBezTo>
                <a:cubicBezTo>
                  <a:pt x="29479" y="187315"/>
                  <a:pt x="29647" y="187483"/>
                  <a:pt x="29872" y="187483"/>
                </a:cubicBezTo>
                <a:cubicBezTo>
                  <a:pt x="30069" y="187483"/>
                  <a:pt x="30265" y="187315"/>
                  <a:pt x="30265" y="187090"/>
                </a:cubicBezTo>
                <a:cubicBezTo>
                  <a:pt x="30265" y="186894"/>
                  <a:pt x="30069" y="186725"/>
                  <a:pt x="29872" y="186725"/>
                </a:cubicBezTo>
                <a:close/>
                <a:moveTo>
                  <a:pt x="31837" y="186725"/>
                </a:moveTo>
                <a:cubicBezTo>
                  <a:pt x="31613" y="186725"/>
                  <a:pt x="31444" y="186894"/>
                  <a:pt x="31444" y="187090"/>
                </a:cubicBezTo>
                <a:cubicBezTo>
                  <a:pt x="31444" y="187315"/>
                  <a:pt x="31613" y="187483"/>
                  <a:pt x="31837" y="187483"/>
                </a:cubicBezTo>
                <a:cubicBezTo>
                  <a:pt x="32034" y="187483"/>
                  <a:pt x="32230" y="187315"/>
                  <a:pt x="32230" y="187090"/>
                </a:cubicBezTo>
                <a:cubicBezTo>
                  <a:pt x="32230" y="186894"/>
                  <a:pt x="32034" y="186725"/>
                  <a:pt x="31837" y="186725"/>
                </a:cubicBezTo>
                <a:close/>
                <a:moveTo>
                  <a:pt x="33802" y="186725"/>
                </a:moveTo>
                <a:cubicBezTo>
                  <a:pt x="33578" y="186725"/>
                  <a:pt x="33409" y="186894"/>
                  <a:pt x="33409" y="187090"/>
                </a:cubicBezTo>
                <a:cubicBezTo>
                  <a:pt x="33409" y="187315"/>
                  <a:pt x="33578" y="187483"/>
                  <a:pt x="33802" y="187483"/>
                </a:cubicBezTo>
                <a:cubicBezTo>
                  <a:pt x="33999" y="187483"/>
                  <a:pt x="34195" y="187315"/>
                  <a:pt x="34195" y="187090"/>
                </a:cubicBezTo>
                <a:cubicBezTo>
                  <a:pt x="34195" y="186894"/>
                  <a:pt x="33999" y="186725"/>
                  <a:pt x="33802" y="186725"/>
                </a:cubicBezTo>
                <a:close/>
                <a:moveTo>
                  <a:pt x="35768" y="186725"/>
                </a:moveTo>
                <a:cubicBezTo>
                  <a:pt x="35543" y="186725"/>
                  <a:pt x="35375" y="186894"/>
                  <a:pt x="35375" y="187090"/>
                </a:cubicBezTo>
                <a:cubicBezTo>
                  <a:pt x="35375" y="187315"/>
                  <a:pt x="35543" y="187483"/>
                  <a:pt x="35768" y="187483"/>
                </a:cubicBezTo>
                <a:cubicBezTo>
                  <a:pt x="35964" y="187483"/>
                  <a:pt x="36161" y="187315"/>
                  <a:pt x="36161" y="187090"/>
                </a:cubicBezTo>
                <a:cubicBezTo>
                  <a:pt x="36161" y="186894"/>
                  <a:pt x="35964" y="186725"/>
                  <a:pt x="35768" y="186725"/>
                </a:cubicBezTo>
                <a:close/>
                <a:moveTo>
                  <a:pt x="25942" y="188691"/>
                </a:moveTo>
                <a:cubicBezTo>
                  <a:pt x="25717" y="188691"/>
                  <a:pt x="25549" y="188859"/>
                  <a:pt x="25549" y="189056"/>
                </a:cubicBezTo>
                <a:cubicBezTo>
                  <a:pt x="25549" y="189280"/>
                  <a:pt x="25717" y="189449"/>
                  <a:pt x="25942" y="189449"/>
                </a:cubicBezTo>
                <a:cubicBezTo>
                  <a:pt x="26138" y="189449"/>
                  <a:pt x="26335" y="189280"/>
                  <a:pt x="26335" y="189056"/>
                </a:cubicBezTo>
                <a:cubicBezTo>
                  <a:pt x="26335" y="188859"/>
                  <a:pt x="26138" y="188691"/>
                  <a:pt x="25942" y="188691"/>
                </a:cubicBezTo>
                <a:close/>
                <a:moveTo>
                  <a:pt x="27907" y="188691"/>
                </a:moveTo>
                <a:cubicBezTo>
                  <a:pt x="27682" y="188691"/>
                  <a:pt x="27514" y="188859"/>
                  <a:pt x="27514" y="189056"/>
                </a:cubicBezTo>
                <a:cubicBezTo>
                  <a:pt x="27514" y="189280"/>
                  <a:pt x="27682" y="189449"/>
                  <a:pt x="27907" y="189449"/>
                </a:cubicBezTo>
                <a:cubicBezTo>
                  <a:pt x="28103" y="189449"/>
                  <a:pt x="28300" y="189280"/>
                  <a:pt x="28300" y="189056"/>
                </a:cubicBezTo>
                <a:cubicBezTo>
                  <a:pt x="28300" y="188859"/>
                  <a:pt x="28103" y="188691"/>
                  <a:pt x="27907" y="188691"/>
                </a:cubicBezTo>
                <a:close/>
                <a:moveTo>
                  <a:pt x="29872" y="188691"/>
                </a:moveTo>
                <a:cubicBezTo>
                  <a:pt x="29647" y="188691"/>
                  <a:pt x="29479" y="188859"/>
                  <a:pt x="29479" y="189056"/>
                </a:cubicBezTo>
                <a:cubicBezTo>
                  <a:pt x="29479" y="189280"/>
                  <a:pt x="29647" y="189449"/>
                  <a:pt x="29872" y="189449"/>
                </a:cubicBezTo>
                <a:cubicBezTo>
                  <a:pt x="30069" y="189449"/>
                  <a:pt x="30265" y="189280"/>
                  <a:pt x="30265" y="189056"/>
                </a:cubicBezTo>
                <a:cubicBezTo>
                  <a:pt x="30265" y="188859"/>
                  <a:pt x="30069" y="188691"/>
                  <a:pt x="29872" y="188691"/>
                </a:cubicBezTo>
                <a:close/>
                <a:moveTo>
                  <a:pt x="31837" y="188691"/>
                </a:moveTo>
                <a:cubicBezTo>
                  <a:pt x="31613" y="188691"/>
                  <a:pt x="31444" y="188859"/>
                  <a:pt x="31444" y="189056"/>
                </a:cubicBezTo>
                <a:cubicBezTo>
                  <a:pt x="31444" y="189280"/>
                  <a:pt x="31613" y="189449"/>
                  <a:pt x="31837" y="189449"/>
                </a:cubicBezTo>
                <a:cubicBezTo>
                  <a:pt x="32034" y="189449"/>
                  <a:pt x="32230" y="189280"/>
                  <a:pt x="32230" y="189056"/>
                </a:cubicBezTo>
                <a:cubicBezTo>
                  <a:pt x="32230" y="188859"/>
                  <a:pt x="32034" y="188691"/>
                  <a:pt x="31837" y="188691"/>
                </a:cubicBezTo>
                <a:close/>
                <a:moveTo>
                  <a:pt x="33802" y="188691"/>
                </a:moveTo>
                <a:cubicBezTo>
                  <a:pt x="33578" y="188691"/>
                  <a:pt x="33409" y="188859"/>
                  <a:pt x="33409" y="189056"/>
                </a:cubicBezTo>
                <a:cubicBezTo>
                  <a:pt x="33409" y="189280"/>
                  <a:pt x="33578" y="189449"/>
                  <a:pt x="33802" y="189449"/>
                </a:cubicBezTo>
                <a:cubicBezTo>
                  <a:pt x="33999" y="189449"/>
                  <a:pt x="34195" y="189280"/>
                  <a:pt x="34195" y="189056"/>
                </a:cubicBezTo>
                <a:cubicBezTo>
                  <a:pt x="34195" y="188859"/>
                  <a:pt x="33999" y="188691"/>
                  <a:pt x="33802" y="188691"/>
                </a:cubicBezTo>
                <a:close/>
                <a:moveTo>
                  <a:pt x="35768" y="188691"/>
                </a:moveTo>
                <a:cubicBezTo>
                  <a:pt x="35543" y="188691"/>
                  <a:pt x="35375" y="188859"/>
                  <a:pt x="35375" y="189056"/>
                </a:cubicBezTo>
                <a:cubicBezTo>
                  <a:pt x="35375" y="189280"/>
                  <a:pt x="35543" y="189449"/>
                  <a:pt x="35768" y="189449"/>
                </a:cubicBezTo>
                <a:cubicBezTo>
                  <a:pt x="35964" y="189449"/>
                  <a:pt x="36161" y="189280"/>
                  <a:pt x="36161" y="189056"/>
                </a:cubicBezTo>
                <a:cubicBezTo>
                  <a:pt x="36161" y="188859"/>
                  <a:pt x="35964" y="188691"/>
                  <a:pt x="35768" y="188691"/>
                </a:cubicBezTo>
                <a:close/>
                <a:moveTo>
                  <a:pt x="23976" y="190628"/>
                </a:moveTo>
                <a:cubicBezTo>
                  <a:pt x="23752" y="190656"/>
                  <a:pt x="23583" y="190824"/>
                  <a:pt x="23583" y="191021"/>
                </a:cubicBezTo>
                <a:cubicBezTo>
                  <a:pt x="23583" y="191245"/>
                  <a:pt x="23752" y="191414"/>
                  <a:pt x="23976" y="191414"/>
                </a:cubicBezTo>
                <a:cubicBezTo>
                  <a:pt x="24173" y="191414"/>
                  <a:pt x="24369" y="191245"/>
                  <a:pt x="24369" y="191021"/>
                </a:cubicBezTo>
                <a:cubicBezTo>
                  <a:pt x="24369" y="190824"/>
                  <a:pt x="24173" y="190628"/>
                  <a:pt x="23976" y="190628"/>
                </a:cubicBezTo>
                <a:close/>
                <a:moveTo>
                  <a:pt x="25942" y="190628"/>
                </a:moveTo>
                <a:cubicBezTo>
                  <a:pt x="25717" y="190656"/>
                  <a:pt x="25549" y="190824"/>
                  <a:pt x="25549" y="191021"/>
                </a:cubicBezTo>
                <a:cubicBezTo>
                  <a:pt x="25549" y="191245"/>
                  <a:pt x="25717" y="191414"/>
                  <a:pt x="25942" y="191414"/>
                </a:cubicBezTo>
                <a:cubicBezTo>
                  <a:pt x="26138" y="191414"/>
                  <a:pt x="26335" y="191245"/>
                  <a:pt x="26335" y="191021"/>
                </a:cubicBezTo>
                <a:cubicBezTo>
                  <a:pt x="26335" y="190824"/>
                  <a:pt x="26138" y="190628"/>
                  <a:pt x="25942" y="190628"/>
                </a:cubicBezTo>
                <a:close/>
                <a:moveTo>
                  <a:pt x="27907" y="190628"/>
                </a:moveTo>
                <a:cubicBezTo>
                  <a:pt x="27682" y="190656"/>
                  <a:pt x="27514" y="190824"/>
                  <a:pt x="27514" y="191021"/>
                </a:cubicBezTo>
                <a:cubicBezTo>
                  <a:pt x="27514" y="191245"/>
                  <a:pt x="27682" y="191414"/>
                  <a:pt x="27907" y="191414"/>
                </a:cubicBezTo>
                <a:cubicBezTo>
                  <a:pt x="28103" y="191414"/>
                  <a:pt x="28300" y="191245"/>
                  <a:pt x="28300" y="191021"/>
                </a:cubicBezTo>
                <a:cubicBezTo>
                  <a:pt x="28300" y="190824"/>
                  <a:pt x="28103" y="190628"/>
                  <a:pt x="27907" y="190628"/>
                </a:cubicBezTo>
                <a:close/>
                <a:moveTo>
                  <a:pt x="29872" y="190628"/>
                </a:moveTo>
                <a:cubicBezTo>
                  <a:pt x="29647" y="190656"/>
                  <a:pt x="29479" y="190824"/>
                  <a:pt x="29479" y="191021"/>
                </a:cubicBezTo>
                <a:cubicBezTo>
                  <a:pt x="29479" y="191245"/>
                  <a:pt x="29647" y="191414"/>
                  <a:pt x="29872" y="191414"/>
                </a:cubicBezTo>
                <a:cubicBezTo>
                  <a:pt x="30069" y="191414"/>
                  <a:pt x="30265" y="191245"/>
                  <a:pt x="30265" y="191021"/>
                </a:cubicBezTo>
                <a:cubicBezTo>
                  <a:pt x="30265" y="190824"/>
                  <a:pt x="30069" y="190628"/>
                  <a:pt x="29872" y="190628"/>
                </a:cubicBezTo>
                <a:close/>
                <a:moveTo>
                  <a:pt x="31837" y="190628"/>
                </a:moveTo>
                <a:cubicBezTo>
                  <a:pt x="31613" y="190656"/>
                  <a:pt x="31444" y="190824"/>
                  <a:pt x="31444" y="191021"/>
                </a:cubicBezTo>
                <a:cubicBezTo>
                  <a:pt x="31444" y="191245"/>
                  <a:pt x="31613" y="191414"/>
                  <a:pt x="31837" y="191414"/>
                </a:cubicBezTo>
                <a:cubicBezTo>
                  <a:pt x="32034" y="191414"/>
                  <a:pt x="32230" y="191245"/>
                  <a:pt x="32230" y="191021"/>
                </a:cubicBezTo>
                <a:cubicBezTo>
                  <a:pt x="32230" y="190824"/>
                  <a:pt x="32034" y="190628"/>
                  <a:pt x="31837" y="190628"/>
                </a:cubicBezTo>
                <a:close/>
                <a:moveTo>
                  <a:pt x="33802" y="190628"/>
                </a:moveTo>
                <a:cubicBezTo>
                  <a:pt x="33578" y="190656"/>
                  <a:pt x="33409" y="190824"/>
                  <a:pt x="33409" y="191021"/>
                </a:cubicBezTo>
                <a:cubicBezTo>
                  <a:pt x="33409" y="191245"/>
                  <a:pt x="33578" y="191414"/>
                  <a:pt x="33802" y="191414"/>
                </a:cubicBezTo>
                <a:cubicBezTo>
                  <a:pt x="33999" y="191414"/>
                  <a:pt x="34195" y="191245"/>
                  <a:pt x="34195" y="191021"/>
                </a:cubicBezTo>
                <a:cubicBezTo>
                  <a:pt x="34195" y="190824"/>
                  <a:pt x="33999" y="190628"/>
                  <a:pt x="33802" y="190628"/>
                </a:cubicBezTo>
                <a:close/>
                <a:moveTo>
                  <a:pt x="23976" y="192593"/>
                </a:moveTo>
                <a:cubicBezTo>
                  <a:pt x="23752" y="192593"/>
                  <a:pt x="23583" y="192790"/>
                  <a:pt x="23583" y="192986"/>
                </a:cubicBezTo>
                <a:cubicBezTo>
                  <a:pt x="23583" y="193211"/>
                  <a:pt x="23752" y="193379"/>
                  <a:pt x="23976" y="193379"/>
                </a:cubicBezTo>
                <a:cubicBezTo>
                  <a:pt x="24173" y="193379"/>
                  <a:pt x="24369" y="193211"/>
                  <a:pt x="24369" y="192986"/>
                </a:cubicBezTo>
                <a:cubicBezTo>
                  <a:pt x="24369" y="192790"/>
                  <a:pt x="24173" y="192593"/>
                  <a:pt x="23976" y="192593"/>
                </a:cubicBezTo>
                <a:close/>
                <a:moveTo>
                  <a:pt x="25942" y="192593"/>
                </a:moveTo>
                <a:cubicBezTo>
                  <a:pt x="25717" y="192593"/>
                  <a:pt x="25549" y="192790"/>
                  <a:pt x="25549" y="192986"/>
                </a:cubicBezTo>
                <a:cubicBezTo>
                  <a:pt x="25549" y="193211"/>
                  <a:pt x="25717" y="193379"/>
                  <a:pt x="25942" y="193379"/>
                </a:cubicBezTo>
                <a:cubicBezTo>
                  <a:pt x="26138" y="193379"/>
                  <a:pt x="26335" y="193211"/>
                  <a:pt x="26335" y="192986"/>
                </a:cubicBezTo>
                <a:cubicBezTo>
                  <a:pt x="26335" y="192790"/>
                  <a:pt x="26138" y="192593"/>
                  <a:pt x="25942" y="192593"/>
                </a:cubicBezTo>
                <a:close/>
                <a:moveTo>
                  <a:pt x="27907" y="192593"/>
                </a:moveTo>
                <a:cubicBezTo>
                  <a:pt x="27682" y="192593"/>
                  <a:pt x="27514" y="192790"/>
                  <a:pt x="27514" y="192986"/>
                </a:cubicBezTo>
                <a:cubicBezTo>
                  <a:pt x="27514" y="193211"/>
                  <a:pt x="27682" y="193379"/>
                  <a:pt x="27907" y="193379"/>
                </a:cubicBezTo>
                <a:cubicBezTo>
                  <a:pt x="28103" y="193379"/>
                  <a:pt x="28300" y="193211"/>
                  <a:pt x="28300" y="192986"/>
                </a:cubicBezTo>
                <a:cubicBezTo>
                  <a:pt x="28300" y="192790"/>
                  <a:pt x="28103" y="192593"/>
                  <a:pt x="27907" y="192593"/>
                </a:cubicBezTo>
                <a:close/>
                <a:moveTo>
                  <a:pt x="29872" y="192593"/>
                </a:moveTo>
                <a:cubicBezTo>
                  <a:pt x="29647" y="192593"/>
                  <a:pt x="29479" y="192790"/>
                  <a:pt x="29479" y="192986"/>
                </a:cubicBezTo>
                <a:cubicBezTo>
                  <a:pt x="29479" y="193211"/>
                  <a:pt x="29647" y="193379"/>
                  <a:pt x="29872" y="193379"/>
                </a:cubicBezTo>
                <a:cubicBezTo>
                  <a:pt x="30069" y="193379"/>
                  <a:pt x="30265" y="193211"/>
                  <a:pt x="30265" y="192986"/>
                </a:cubicBezTo>
                <a:cubicBezTo>
                  <a:pt x="30265" y="192790"/>
                  <a:pt x="30069" y="192593"/>
                  <a:pt x="29872" y="192593"/>
                </a:cubicBezTo>
                <a:close/>
                <a:moveTo>
                  <a:pt x="31837" y="192593"/>
                </a:moveTo>
                <a:cubicBezTo>
                  <a:pt x="31613" y="192593"/>
                  <a:pt x="31444" y="192790"/>
                  <a:pt x="31444" y="192986"/>
                </a:cubicBezTo>
                <a:cubicBezTo>
                  <a:pt x="31444" y="193211"/>
                  <a:pt x="31613" y="193379"/>
                  <a:pt x="31837" y="193379"/>
                </a:cubicBezTo>
                <a:cubicBezTo>
                  <a:pt x="32034" y="193379"/>
                  <a:pt x="32230" y="193211"/>
                  <a:pt x="32230" y="192986"/>
                </a:cubicBezTo>
                <a:cubicBezTo>
                  <a:pt x="32230" y="192790"/>
                  <a:pt x="32034" y="192593"/>
                  <a:pt x="31837" y="192593"/>
                </a:cubicBezTo>
                <a:close/>
                <a:moveTo>
                  <a:pt x="33802" y="192593"/>
                </a:moveTo>
                <a:cubicBezTo>
                  <a:pt x="33578" y="192593"/>
                  <a:pt x="33409" y="192790"/>
                  <a:pt x="33409" y="192986"/>
                </a:cubicBezTo>
                <a:cubicBezTo>
                  <a:pt x="33409" y="193211"/>
                  <a:pt x="33578" y="193379"/>
                  <a:pt x="33802" y="193379"/>
                </a:cubicBezTo>
                <a:cubicBezTo>
                  <a:pt x="33999" y="193379"/>
                  <a:pt x="34195" y="193211"/>
                  <a:pt x="34195" y="192986"/>
                </a:cubicBezTo>
                <a:cubicBezTo>
                  <a:pt x="34195" y="192790"/>
                  <a:pt x="33999" y="192593"/>
                  <a:pt x="33802" y="192593"/>
                </a:cubicBezTo>
                <a:close/>
                <a:moveTo>
                  <a:pt x="22011" y="194586"/>
                </a:moveTo>
                <a:cubicBezTo>
                  <a:pt x="21787" y="194586"/>
                  <a:pt x="21618" y="194755"/>
                  <a:pt x="21618" y="194951"/>
                </a:cubicBezTo>
                <a:cubicBezTo>
                  <a:pt x="21618" y="195176"/>
                  <a:pt x="21787" y="195344"/>
                  <a:pt x="22011" y="195344"/>
                </a:cubicBezTo>
                <a:cubicBezTo>
                  <a:pt x="22208" y="195344"/>
                  <a:pt x="22404" y="195176"/>
                  <a:pt x="22404" y="194951"/>
                </a:cubicBezTo>
                <a:cubicBezTo>
                  <a:pt x="22404" y="194755"/>
                  <a:pt x="22208" y="194586"/>
                  <a:pt x="22011" y="194586"/>
                </a:cubicBezTo>
                <a:close/>
                <a:moveTo>
                  <a:pt x="23976" y="194586"/>
                </a:moveTo>
                <a:cubicBezTo>
                  <a:pt x="23752" y="194586"/>
                  <a:pt x="23583" y="194755"/>
                  <a:pt x="23583" y="194951"/>
                </a:cubicBezTo>
                <a:cubicBezTo>
                  <a:pt x="23583" y="195176"/>
                  <a:pt x="23752" y="195344"/>
                  <a:pt x="23976" y="195344"/>
                </a:cubicBezTo>
                <a:cubicBezTo>
                  <a:pt x="24173" y="195344"/>
                  <a:pt x="24369" y="195176"/>
                  <a:pt x="24369" y="194951"/>
                </a:cubicBezTo>
                <a:cubicBezTo>
                  <a:pt x="24369" y="194755"/>
                  <a:pt x="24173" y="194586"/>
                  <a:pt x="23976" y="194586"/>
                </a:cubicBezTo>
                <a:close/>
                <a:moveTo>
                  <a:pt x="25942" y="194586"/>
                </a:moveTo>
                <a:cubicBezTo>
                  <a:pt x="25717" y="194586"/>
                  <a:pt x="25549" y="194755"/>
                  <a:pt x="25549" y="194951"/>
                </a:cubicBezTo>
                <a:cubicBezTo>
                  <a:pt x="25549" y="195176"/>
                  <a:pt x="25717" y="195344"/>
                  <a:pt x="25942" y="195344"/>
                </a:cubicBezTo>
                <a:cubicBezTo>
                  <a:pt x="26138" y="195344"/>
                  <a:pt x="26335" y="195176"/>
                  <a:pt x="26335" y="194951"/>
                </a:cubicBezTo>
                <a:cubicBezTo>
                  <a:pt x="26335" y="194755"/>
                  <a:pt x="26138" y="194586"/>
                  <a:pt x="25942" y="194586"/>
                </a:cubicBezTo>
                <a:close/>
                <a:moveTo>
                  <a:pt x="27907" y="194586"/>
                </a:moveTo>
                <a:cubicBezTo>
                  <a:pt x="27682" y="194586"/>
                  <a:pt x="27514" y="194755"/>
                  <a:pt x="27514" y="194951"/>
                </a:cubicBezTo>
                <a:cubicBezTo>
                  <a:pt x="27514" y="195176"/>
                  <a:pt x="27682" y="195344"/>
                  <a:pt x="27907" y="195344"/>
                </a:cubicBezTo>
                <a:cubicBezTo>
                  <a:pt x="28103" y="195344"/>
                  <a:pt x="28300" y="195176"/>
                  <a:pt x="28300" y="194951"/>
                </a:cubicBezTo>
                <a:cubicBezTo>
                  <a:pt x="28300" y="194755"/>
                  <a:pt x="28103" y="194586"/>
                  <a:pt x="27907" y="194586"/>
                </a:cubicBezTo>
                <a:close/>
                <a:moveTo>
                  <a:pt x="29872" y="194586"/>
                </a:moveTo>
                <a:cubicBezTo>
                  <a:pt x="29647" y="194586"/>
                  <a:pt x="29479" y="194755"/>
                  <a:pt x="29479" y="194951"/>
                </a:cubicBezTo>
                <a:cubicBezTo>
                  <a:pt x="29479" y="195176"/>
                  <a:pt x="29647" y="195344"/>
                  <a:pt x="29872" y="195344"/>
                </a:cubicBezTo>
                <a:cubicBezTo>
                  <a:pt x="30069" y="195344"/>
                  <a:pt x="30265" y="195176"/>
                  <a:pt x="30265" y="194951"/>
                </a:cubicBezTo>
                <a:cubicBezTo>
                  <a:pt x="30265" y="194755"/>
                  <a:pt x="30069" y="194586"/>
                  <a:pt x="29872" y="194586"/>
                </a:cubicBezTo>
                <a:close/>
                <a:moveTo>
                  <a:pt x="31837" y="194586"/>
                </a:moveTo>
                <a:cubicBezTo>
                  <a:pt x="31613" y="194586"/>
                  <a:pt x="31444" y="194755"/>
                  <a:pt x="31444" y="194951"/>
                </a:cubicBezTo>
                <a:cubicBezTo>
                  <a:pt x="31444" y="195176"/>
                  <a:pt x="31613" y="195344"/>
                  <a:pt x="31837" y="195344"/>
                </a:cubicBezTo>
                <a:cubicBezTo>
                  <a:pt x="32034" y="195344"/>
                  <a:pt x="32230" y="195176"/>
                  <a:pt x="32230" y="194951"/>
                </a:cubicBezTo>
                <a:cubicBezTo>
                  <a:pt x="32230" y="194755"/>
                  <a:pt x="32034" y="194586"/>
                  <a:pt x="31837" y="194586"/>
                </a:cubicBezTo>
                <a:close/>
                <a:moveTo>
                  <a:pt x="20046" y="196552"/>
                </a:moveTo>
                <a:cubicBezTo>
                  <a:pt x="19821" y="196552"/>
                  <a:pt x="19653" y="196720"/>
                  <a:pt x="19653" y="196917"/>
                </a:cubicBezTo>
                <a:cubicBezTo>
                  <a:pt x="19653" y="197141"/>
                  <a:pt x="19821" y="197310"/>
                  <a:pt x="20046" y="197310"/>
                </a:cubicBezTo>
                <a:cubicBezTo>
                  <a:pt x="20242" y="197310"/>
                  <a:pt x="20411" y="197141"/>
                  <a:pt x="20411" y="196917"/>
                </a:cubicBezTo>
                <a:cubicBezTo>
                  <a:pt x="20411" y="196720"/>
                  <a:pt x="20242" y="196552"/>
                  <a:pt x="20046" y="196552"/>
                </a:cubicBezTo>
                <a:close/>
                <a:moveTo>
                  <a:pt x="22011" y="196552"/>
                </a:moveTo>
                <a:cubicBezTo>
                  <a:pt x="21787" y="196552"/>
                  <a:pt x="21618" y="196720"/>
                  <a:pt x="21618" y="196917"/>
                </a:cubicBezTo>
                <a:cubicBezTo>
                  <a:pt x="21618" y="197141"/>
                  <a:pt x="21787" y="197310"/>
                  <a:pt x="22011" y="197310"/>
                </a:cubicBezTo>
                <a:cubicBezTo>
                  <a:pt x="22208" y="197310"/>
                  <a:pt x="22404" y="197141"/>
                  <a:pt x="22404" y="196917"/>
                </a:cubicBezTo>
                <a:cubicBezTo>
                  <a:pt x="22404" y="196720"/>
                  <a:pt x="22208" y="196552"/>
                  <a:pt x="22011" y="196552"/>
                </a:cubicBezTo>
                <a:close/>
                <a:moveTo>
                  <a:pt x="23976" y="196552"/>
                </a:moveTo>
                <a:cubicBezTo>
                  <a:pt x="23752" y="196552"/>
                  <a:pt x="23583" y="196720"/>
                  <a:pt x="23583" y="196917"/>
                </a:cubicBezTo>
                <a:cubicBezTo>
                  <a:pt x="23583" y="197141"/>
                  <a:pt x="23752" y="197310"/>
                  <a:pt x="23976" y="197310"/>
                </a:cubicBezTo>
                <a:cubicBezTo>
                  <a:pt x="24173" y="197310"/>
                  <a:pt x="24369" y="197141"/>
                  <a:pt x="24369" y="196917"/>
                </a:cubicBezTo>
                <a:cubicBezTo>
                  <a:pt x="24369" y="196720"/>
                  <a:pt x="24173" y="196552"/>
                  <a:pt x="23976" y="196552"/>
                </a:cubicBezTo>
                <a:close/>
                <a:moveTo>
                  <a:pt x="25942" y="196552"/>
                </a:moveTo>
                <a:cubicBezTo>
                  <a:pt x="25717" y="196552"/>
                  <a:pt x="25549" y="196720"/>
                  <a:pt x="25549" y="196917"/>
                </a:cubicBezTo>
                <a:cubicBezTo>
                  <a:pt x="25549" y="197141"/>
                  <a:pt x="25717" y="197310"/>
                  <a:pt x="25942" y="197310"/>
                </a:cubicBezTo>
                <a:cubicBezTo>
                  <a:pt x="26138" y="197310"/>
                  <a:pt x="26335" y="197141"/>
                  <a:pt x="26335" y="196917"/>
                </a:cubicBezTo>
                <a:cubicBezTo>
                  <a:pt x="26335" y="196720"/>
                  <a:pt x="26138" y="196552"/>
                  <a:pt x="25942" y="196552"/>
                </a:cubicBezTo>
                <a:close/>
                <a:moveTo>
                  <a:pt x="27907" y="196552"/>
                </a:moveTo>
                <a:cubicBezTo>
                  <a:pt x="27682" y="196552"/>
                  <a:pt x="27514" y="196720"/>
                  <a:pt x="27514" y="196917"/>
                </a:cubicBezTo>
                <a:cubicBezTo>
                  <a:pt x="27514" y="197141"/>
                  <a:pt x="27682" y="197310"/>
                  <a:pt x="27907" y="197310"/>
                </a:cubicBezTo>
                <a:cubicBezTo>
                  <a:pt x="28103" y="197310"/>
                  <a:pt x="28300" y="197141"/>
                  <a:pt x="28300" y="196917"/>
                </a:cubicBezTo>
                <a:cubicBezTo>
                  <a:pt x="28300" y="196720"/>
                  <a:pt x="28103" y="196552"/>
                  <a:pt x="27907" y="196552"/>
                </a:cubicBezTo>
                <a:close/>
                <a:moveTo>
                  <a:pt x="29872" y="196552"/>
                </a:moveTo>
                <a:cubicBezTo>
                  <a:pt x="29647" y="196552"/>
                  <a:pt x="29479" y="196720"/>
                  <a:pt x="29479" y="196917"/>
                </a:cubicBezTo>
                <a:cubicBezTo>
                  <a:pt x="29479" y="197141"/>
                  <a:pt x="29647" y="197310"/>
                  <a:pt x="29872" y="197310"/>
                </a:cubicBezTo>
                <a:cubicBezTo>
                  <a:pt x="30069" y="197310"/>
                  <a:pt x="30265" y="197141"/>
                  <a:pt x="30265" y="196917"/>
                </a:cubicBezTo>
                <a:cubicBezTo>
                  <a:pt x="30265" y="196720"/>
                  <a:pt x="30069" y="196552"/>
                  <a:pt x="29872" y="196552"/>
                </a:cubicBezTo>
                <a:close/>
                <a:moveTo>
                  <a:pt x="18081" y="198517"/>
                </a:moveTo>
                <a:cubicBezTo>
                  <a:pt x="17856" y="198517"/>
                  <a:pt x="17688" y="198685"/>
                  <a:pt x="17688" y="198882"/>
                </a:cubicBezTo>
                <a:cubicBezTo>
                  <a:pt x="17688" y="199106"/>
                  <a:pt x="17856" y="199275"/>
                  <a:pt x="18081" y="199275"/>
                </a:cubicBezTo>
                <a:cubicBezTo>
                  <a:pt x="18277" y="199275"/>
                  <a:pt x="18474" y="199106"/>
                  <a:pt x="18474" y="198882"/>
                </a:cubicBezTo>
                <a:cubicBezTo>
                  <a:pt x="18474" y="198685"/>
                  <a:pt x="18277" y="198517"/>
                  <a:pt x="18081" y="198517"/>
                </a:cubicBezTo>
                <a:close/>
                <a:moveTo>
                  <a:pt x="20046" y="198517"/>
                </a:moveTo>
                <a:cubicBezTo>
                  <a:pt x="19821" y="198517"/>
                  <a:pt x="19653" y="198685"/>
                  <a:pt x="19653" y="198882"/>
                </a:cubicBezTo>
                <a:cubicBezTo>
                  <a:pt x="19653" y="199106"/>
                  <a:pt x="19821" y="199275"/>
                  <a:pt x="20046" y="199275"/>
                </a:cubicBezTo>
                <a:cubicBezTo>
                  <a:pt x="20242" y="199275"/>
                  <a:pt x="20411" y="199106"/>
                  <a:pt x="20411" y="198882"/>
                </a:cubicBezTo>
                <a:cubicBezTo>
                  <a:pt x="20411" y="198685"/>
                  <a:pt x="20242" y="198517"/>
                  <a:pt x="20046" y="198517"/>
                </a:cubicBezTo>
                <a:close/>
                <a:moveTo>
                  <a:pt x="22011" y="198517"/>
                </a:moveTo>
                <a:cubicBezTo>
                  <a:pt x="21787" y="198517"/>
                  <a:pt x="21618" y="198685"/>
                  <a:pt x="21618" y="198882"/>
                </a:cubicBezTo>
                <a:cubicBezTo>
                  <a:pt x="21618" y="199106"/>
                  <a:pt x="21787" y="199275"/>
                  <a:pt x="22011" y="199275"/>
                </a:cubicBezTo>
                <a:cubicBezTo>
                  <a:pt x="22208" y="199275"/>
                  <a:pt x="22404" y="199106"/>
                  <a:pt x="22404" y="198882"/>
                </a:cubicBezTo>
                <a:cubicBezTo>
                  <a:pt x="22404" y="198685"/>
                  <a:pt x="22208" y="198517"/>
                  <a:pt x="22011" y="198517"/>
                </a:cubicBezTo>
                <a:close/>
                <a:moveTo>
                  <a:pt x="23976" y="198517"/>
                </a:moveTo>
                <a:cubicBezTo>
                  <a:pt x="23752" y="198517"/>
                  <a:pt x="23583" y="198685"/>
                  <a:pt x="23583" y="198882"/>
                </a:cubicBezTo>
                <a:cubicBezTo>
                  <a:pt x="23583" y="199106"/>
                  <a:pt x="23752" y="199275"/>
                  <a:pt x="23976" y="199275"/>
                </a:cubicBezTo>
                <a:cubicBezTo>
                  <a:pt x="24173" y="199275"/>
                  <a:pt x="24369" y="199106"/>
                  <a:pt x="24369" y="198882"/>
                </a:cubicBezTo>
                <a:cubicBezTo>
                  <a:pt x="24369" y="198685"/>
                  <a:pt x="24173" y="198517"/>
                  <a:pt x="23976" y="198517"/>
                </a:cubicBezTo>
                <a:close/>
                <a:moveTo>
                  <a:pt x="25942" y="198517"/>
                </a:moveTo>
                <a:cubicBezTo>
                  <a:pt x="25717" y="198517"/>
                  <a:pt x="25549" y="198685"/>
                  <a:pt x="25549" y="198882"/>
                </a:cubicBezTo>
                <a:cubicBezTo>
                  <a:pt x="25549" y="199106"/>
                  <a:pt x="25717" y="199275"/>
                  <a:pt x="25942" y="199275"/>
                </a:cubicBezTo>
                <a:cubicBezTo>
                  <a:pt x="26138" y="199275"/>
                  <a:pt x="26335" y="199106"/>
                  <a:pt x="26335" y="198882"/>
                </a:cubicBezTo>
                <a:cubicBezTo>
                  <a:pt x="26335" y="198685"/>
                  <a:pt x="26138" y="198517"/>
                  <a:pt x="25942" y="198517"/>
                </a:cubicBezTo>
                <a:close/>
                <a:moveTo>
                  <a:pt x="27907" y="198517"/>
                </a:moveTo>
                <a:cubicBezTo>
                  <a:pt x="27682" y="198517"/>
                  <a:pt x="27514" y="198685"/>
                  <a:pt x="27514" y="198882"/>
                </a:cubicBezTo>
                <a:cubicBezTo>
                  <a:pt x="27514" y="199106"/>
                  <a:pt x="27682" y="199275"/>
                  <a:pt x="27907" y="199275"/>
                </a:cubicBezTo>
                <a:cubicBezTo>
                  <a:pt x="28103" y="199275"/>
                  <a:pt x="28300" y="199106"/>
                  <a:pt x="28300" y="198882"/>
                </a:cubicBezTo>
                <a:cubicBezTo>
                  <a:pt x="28300" y="198685"/>
                  <a:pt x="28103" y="198517"/>
                  <a:pt x="27907" y="198517"/>
                </a:cubicBezTo>
                <a:close/>
                <a:moveTo>
                  <a:pt x="29872" y="198517"/>
                </a:moveTo>
                <a:cubicBezTo>
                  <a:pt x="29647" y="198517"/>
                  <a:pt x="29479" y="198685"/>
                  <a:pt x="29479" y="198882"/>
                </a:cubicBezTo>
                <a:cubicBezTo>
                  <a:pt x="29479" y="199106"/>
                  <a:pt x="29647" y="199275"/>
                  <a:pt x="29872" y="199275"/>
                </a:cubicBezTo>
                <a:cubicBezTo>
                  <a:pt x="30069" y="199275"/>
                  <a:pt x="30265" y="199106"/>
                  <a:pt x="30265" y="198882"/>
                </a:cubicBezTo>
                <a:cubicBezTo>
                  <a:pt x="30265" y="198685"/>
                  <a:pt x="30069" y="198517"/>
                  <a:pt x="29872" y="198517"/>
                </a:cubicBezTo>
                <a:close/>
                <a:moveTo>
                  <a:pt x="16115" y="200454"/>
                </a:moveTo>
                <a:cubicBezTo>
                  <a:pt x="15891" y="200454"/>
                  <a:pt x="15722" y="200651"/>
                  <a:pt x="15722" y="200847"/>
                </a:cubicBezTo>
                <a:cubicBezTo>
                  <a:pt x="15722" y="201072"/>
                  <a:pt x="15891" y="201240"/>
                  <a:pt x="16115" y="201240"/>
                </a:cubicBezTo>
                <a:cubicBezTo>
                  <a:pt x="16312" y="201240"/>
                  <a:pt x="16509" y="201072"/>
                  <a:pt x="16509" y="200847"/>
                </a:cubicBezTo>
                <a:cubicBezTo>
                  <a:pt x="16509" y="200651"/>
                  <a:pt x="16312" y="200454"/>
                  <a:pt x="16115" y="200454"/>
                </a:cubicBezTo>
                <a:close/>
                <a:moveTo>
                  <a:pt x="18081" y="200454"/>
                </a:moveTo>
                <a:cubicBezTo>
                  <a:pt x="17856" y="200454"/>
                  <a:pt x="17688" y="200651"/>
                  <a:pt x="17688" y="200847"/>
                </a:cubicBezTo>
                <a:cubicBezTo>
                  <a:pt x="17688" y="201072"/>
                  <a:pt x="17856" y="201240"/>
                  <a:pt x="18081" y="201240"/>
                </a:cubicBezTo>
                <a:cubicBezTo>
                  <a:pt x="18277" y="201240"/>
                  <a:pt x="18474" y="201072"/>
                  <a:pt x="18474" y="200847"/>
                </a:cubicBezTo>
                <a:cubicBezTo>
                  <a:pt x="18474" y="200651"/>
                  <a:pt x="18277" y="200454"/>
                  <a:pt x="18081" y="200454"/>
                </a:cubicBezTo>
                <a:close/>
                <a:moveTo>
                  <a:pt x="20046" y="200454"/>
                </a:moveTo>
                <a:cubicBezTo>
                  <a:pt x="19821" y="200454"/>
                  <a:pt x="19653" y="200651"/>
                  <a:pt x="19653" y="200847"/>
                </a:cubicBezTo>
                <a:cubicBezTo>
                  <a:pt x="19653" y="201072"/>
                  <a:pt x="19821" y="201240"/>
                  <a:pt x="20046" y="201240"/>
                </a:cubicBezTo>
                <a:cubicBezTo>
                  <a:pt x="20242" y="201240"/>
                  <a:pt x="20411" y="201072"/>
                  <a:pt x="20411" y="200847"/>
                </a:cubicBezTo>
                <a:cubicBezTo>
                  <a:pt x="20411" y="200651"/>
                  <a:pt x="20242" y="200454"/>
                  <a:pt x="20046" y="200454"/>
                </a:cubicBezTo>
                <a:close/>
                <a:moveTo>
                  <a:pt x="22011" y="200454"/>
                </a:moveTo>
                <a:cubicBezTo>
                  <a:pt x="21787" y="200482"/>
                  <a:pt x="21618" y="200651"/>
                  <a:pt x="21618" y="200847"/>
                </a:cubicBezTo>
                <a:cubicBezTo>
                  <a:pt x="21618" y="201072"/>
                  <a:pt x="21787" y="201240"/>
                  <a:pt x="22011" y="201240"/>
                </a:cubicBezTo>
                <a:cubicBezTo>
                  <a:pt x="22208" y="201240"/>
                  <a:pt x="22404" y="201072"/>
                  <a:pt x="22404" y="200847"/>
                </a:cubicBezTo>
                <a:cubicBezTo>
                  <a:pt x="22404" y="200651"/>
                  <a:pt x="22208" y="200454"/>
                  <a:pt x="22011" y="200454"/>
                </a:cubicBezTo>
                <a:close/>
                <a:moveTo>
                  <a:pt x="23976" y="200454"/>
                </a:moveTo>
                <a:cubicBezTo>
                  <a:pt x="23752" y="200482"/>
                  <a:pt x="23583" y="200651"/>
                  <a:pt x="23583" y="200847"/>
                </a:cubicBezTo>
                <a:cubicBezTo>
                  <a:pt x="23583" y="201072"/>
                  <a:pt x="23752" y="201240"/>
                  <a:pt x="23976" y="201240"/>
                </a:cubicBezTo>
                <a:cubicBezTo>
                  <a:pt x="24173" y="201240"/>
                  <a:pt x="24369" y="201072"/>
                  <a:pt x="24369" y="200847"/>
                </a:cubicBezTo>
                <a:cubicBezTo>
                  <a:pt x="24369" y="200651"/>
                  <a:pt x="24173" y="200454"/>
                  <a:pt x="23976" y="200454"/>
                </a:cubicBezTo>
                <a:close/>
                <a:moveTo>
                  <a:pt x="25942" y="200454"/>
                </a:moveTo>
                <a:cubicBezTo>
                  <a:pt x="25717" y="200482"/>
                  <a:pt x="25549" y="200651"/>
                  <a:pt x="25549" y="200847"/>
                </a:cubicBezTo>
                <a:cubicBezTo>
                  <a:pt x="25549" y="201072"/>
                  <a:pt x="25717" y="201240"/>
                  <a:pt x="25942" y="201240"/>
                </a:cubicBezTo>
                <a:cubicBezTo>
                  <a:pt x="26138" y="201240"/>
                  <a:pt x="26335" y="201072"/>
                  <a:pt x="26335" y="200847"/>
                </a:cubicBezTo>
                <a:cubicBezTo>
                  <a:pt x="26335" y="200651"/>
                  <a:pt x="26138" y="200454"/>
                  <a:pt x="25942" y="200454"/>
                </a:cubicBezTo>
                <a:close/>
                <a:moveTo>
                  <a:pt x="27907" y="200454"/>
                </a:moveTo>
                <a:cubicBezTo>
                  <a:pt x="27682" y="200482"/>
                  <a:pt x="27514" y="200651"/>
                  <a:pt x="27514" y="200847"/>
                </a:cubicBezTo>
                <a:cubicBezTo>
                  <a:pt x="27514" y="201072"/>
                  <a:pt x="27682" y="201240"/>
                  <a:pt x="27907" y="201240"/>
                </a:cubicBezTo>
                <a:cubicBezTo>
                  <a:pt x="28103" y="201240"/>
                  <a:pt x="28300" y="201072"/>
                  <a:pt x="28300" y="200847"/>
                </a:cubicBezTo>
                <a:cubicBezTo>
                  <a:pt x="28300" y="200651"/>
                  <a:pt x="28103" y="200454"/>
                  <a:pt x="27907" y="200454"/>
                </a:cubicBezTo>
                <a:close/>
                <a:moveTo>
                  <a:pt x="16115" y="202419"/>
                </a:moveTo>
                <a:cubicBezTo>
                  <a:pt x="15891" y="202419"/>
                  <a:pt x="15722" y="202616"/>
                  <a:pt x="15722" y="202812"/>
                </a:cubicBezTo>
                <a:cubicBezTo>
                  <a:pt x="15722" y="203037"/>
                  <a:pt x="15891" y="203205"/>
                  <a:pt x="16115" y="203205"/>
                </a:cubicBezTo>
                <a:cubicBezTo>
                  <a:pt x="16312" y="203205"/>
                  <a:pt x="16509" y="203037"/>
                  <a:pt x="16509" y="202812"/>
                </a:cubicBezTo>
                <a:cubicBezTo>
                  <a:pt x="16509" y="202616"/>
                  <a:pt x="16312" y="202419"/>
                  <a:pt x="16115" y="202419"/>
                </a:cubicBezTo>
                <a:close/>
                <a:moveTo>
                  <a:pt x="18081" y="202419"/>
                </a:moveTo>
                <a:cubicBezTo>
                  <a:pt x="17856" y="202419"/>
                  <a:pt x="17688" y="202616"/>
                  <a:pt x="17688" y="202812"/>
                </a:cubicBezTo>
                <a:cubicBezTo>
                  <a:pt x="17688" y="203037"/>
                  <a:pt x="17856" y="203205"/>
                  <a:pt x="18081" y="203205"/>
                </a:cubicBezTo>
                <a:cubicBezTo>
                  <a:pt x="18277" y="203205"/>
                  <a:pt x="18474" y="203037"/>
                  <a:pt x="18474" y="202812"/>
                </a:cubicBezTo>
                <a:cubicBezTo>
                  <a:pt x="18474" y="202616"/>
                  <a:pt x="18277" y="202419"/>
                  <a:pt x="18081" y="202419"/>
                </a:cubicBezTo>
                <a:close/>
                <a:moveTo>
                  <a:pt x="20046" y="202419"/>
                </a:moveTo>
                <a:cubicBezTo>
                  <a:pt x="19821" y="202419"/>
                  <a:pt x="19653" y="202616"/>
                  <a:pt x="19653" y="202812"/>
                </a:cubicBezTo>
                <a:cubicBezTo>
                  <a:pt x="19653" y="203037"/>
                  <a:pt x="19821" y="203205"/>
                  <a:pt x="20046" y="203205"/>
                </a:cubicBezTo>
                <a:cubicBezTo>
                  <a:pt x="20242" y="203205"/>
                  <a:pt x="20411" y="203037"/>
                  <a:pt x="20411" y="202812"/>
                </a:cubicBezTo>
                <a:cubicBezTo>
                  <a:pt x="20411" y="202616"/>
                  <a:pt x="20242" y="202419"/>
                  <a:pt x="20046" y="202419"/>
                </a:cubicBezTo>
                <a:close/>
                <a:moveTo>
                  <a:pt x="22011" y="202419"/>
                </a:moveTo>
                <a:cubicBezTo>
                  <a:pt x="21787" y="202419"/>
                  <a:pt x="21618" y="202616"/>
                  <a:pt x="21618" y="202812"/>
                </a:cubicBezTo>
                <a:cubicBezTo>
                  <a:pt x="21618" y="203037"/>
                  <a:pt x="21787" y="203205"/>
                  <a:pt x="22011" y="203205"/>
                </a:cubicBezTo>
                <a:cubicBezTo>
                  <a:pt x="22208" y="203205"/>
                  <a:pt x="22404" y="203037"/>
                  <a:pt x="22404" y="202812"/>
                </a:cubicBezTo>
                <a:cubicBezTo>
                  <a:pt x="22404" y="202616"/>
                  <a:pt x="22208" y="202419"/>
                  <a:pt x="22011" y="202419"/>
                </a:cubicBezTo>
                <a:close/>
                <a:moveTo>
                  <a:pt x="23976" y="202419"/>
                </a:moveTo>
                <a:cubicBezTo>
                  <a:pt x="23752" y="202419"/>
                  <a:pt x="23583" y="202616"/>
                  <a:pt x="23583" y="202812"/>
                </a:cubicBezTo>
                <a:cubicBezTo>
                  <a:pt x="23583" y="203037"/>
                  <a:pt x="23752" y="203205"/>
                  <a:pt x="23976" y="203205"/>
                </a:cubicBezTo>
                <a:cubicBezTo>
                  <a:pt x="24173" y="203205"/>
                  <a:pt x="24369" y="203037"/>
                  <a:pt x="24369" y="202812"/>
                </a:cubicBezTo>
                <a:cubicBezTo>
                  <a:pt x="24369" y="202616"/>
                  <a:pt x="24173" y="202419"/>
                  <a:pt x="23976" y="202419"/>
                </a:cubicBezTo>
                <a:close/>
                <a:moveTo>
                  <a:pt x="25942" y="202419"/>
                </a:moveTo>
                <a:cubicBezTo>
                  <a:pt x="25717" y="202419"/>
                  <a:pt x="25549" y="202616"/>
                  <a:pt x="25549" y="202812"/>
                </a:cubicBezTo>
                <a:cubicBezTo>
                  <a:pt x="25549" y="203037"/>
                  <a:pt x="25717" y="203205"/>
                  <a:pt x="25942" y="203205"/>
                </a:cubicBezTo>
                <a:cubicBezTo>
                  <a:pt x="26138" y="203205"/>
                  <a:pt x="26335" y="203037"/>
                  <a:pt x="26335" y="202812"/>
                </a:cubicBezTo>
                <a:cubicBezTo>
                  <a:pt x="26335" y="202616"/>
                  <a:pt x="26138" y="202419"/>
                  <a:pt x="25942" y="202419"/>
                </a:cubicBezTo>
                <a:close/>
                <a:moveTo>
                  <a:pt x="12185" y="204413"/>
                </a:moveTo>
                <a:cubicBezTo>
                  <a:pt x="11960" y="204413"/>
                  <a:pt x="11792" y="204581"/>
                  <a:pt x="11792" y="204778"/>
                </a:cubicBezTo>
                <a:cubicBezTo>
                  <a:pt x="11792" y="205002"/>
                  <a:pt x="11960" y="205171"/>
                  <a:pt x="12185" y="205171"/>
                </a:cubicBezTo>
                <a:cubicBezTo>
                  <a:pt x="12382" y="205171"/>
                  <a:pt x="12578" y="205002"/>
                  <a:pt x="12578" y="204778"/>
                </a:cubicBezTo>
                <a:cubicBezTo>
                  <a:pt x="12578" y="204581"/>
                  <a:pt x="12382" y="204413"/>
                  <a:pt x="12185" y="204413"/>
                </a:cubicBezTo>
                <a:close/>
                <a:moveTo>
                  <a:pt x="14150" y="204413"/>
                </a:moveTo>
                <a:cubicBezTo>
                  <a:pt x="13926" y="204413"/>
                  <a:pt x="13757" y="204581"/>
                  <a:pt x="13757" y="204778"/>
                </a:cubicBezTo>
                <a:cubicBezTo>
                  <a:pt x="13757" y="205002"/>
                  <a:pt x="13926" y="205171"/>
                  <a:pt x="14150" y="205171"/>
                </a:cubicBezTo>
                <a:cubicBezTo>
                  <a:pt x="14347" y="205171"/>
                  <a:pt x="14543" y="205002"/>
                  <a:pt x="14543" y="204778"/>
                </a:cubicBezTo>
                <a:cubicBezTo>
                  <a:pt x="14543" y="204581"/>
                  <a:pt x="14347" y="204413"/>
                  <a:pt x="14150" y="204413"/>
                </a:cubicBezTo>
                <a:close/>
                <a:moveTo>
                  <a:pt x="16115" y="204413"/>
                </a:moveTo>
                <a:cubicBezTo>
                  <a:pt x="15891" y="204413"/>
                  <a:pt x="15722" y="204581"/>
                  <a:pt x="15722" y="204778"/>
                </a:cubicBezTo>
                <a:cubicBezTo>
                  <a:pt x="15722" y="205002"/>
                  <a:pt x="15891" y="205171"/>
                  <a:pt x="16115" y="205171"/>
                </a:cubicBezTo>
                <a:cubicBezTo>
                  <a:pt x="16312" y="205171"/>
                  <a:pt x="16509" y="205002"/>
                  <a:pt x="16509" y="204778"/>
                </a:cubicBezTo>
                <a:cubicBezTo>
                  <a:pt x="16509" y="204581"/>
                  <a:pt x="16312" y="204413"/>
                  <a:pt x="16115" y="204413"/>
                </a:cubicBezTo>
                <a:close/>
                <a:moveTo>
                  <a:pt x="18081" y="204413"/>
                </a:moveTo>
                <a:cubicBezTo>
                  <a:pt x="17856" y="204413"/>
                  <a:pt x="17688" y="204581"/>
                  <a:pt x="17688" y="204778"/>
                </a:cubicBezTo>
                <a:cubicBezTo>
                  <a:pt x="17688" y="205002"/>
                  <a:pt x="17856" y="205171"/>
                  <a:pt x="18081" y="205171"/>
                </a:cubicBezTo>
                <a:cubicBezTo>
                  <a:pt x="18277" y="205171"/>
                  <a:pt x="18474" y="205002"/>
                  <a:pt x="18474" y="204778"/>
                </a:cubicBezTo>
                <a:cubicBezTo>
                  <a:pt x="18474" y="204581"/>
                  <a:pt x="18277" y="204413"/>
                  <a:pt x="18081" y="204413"/>
                </a:cubicBezTo>
                <a:close/>
                <a:moveTo>
                  <a:pt x="20046" y="204413"/>
                </a:moveTo>
                <a:cubicBezTo>
                  <a:pt x="19821" y="204413"/>
                  <a:pt x="19653" y="204581"/>
                  <a:pt x="19653" y="204778"/>
                </a:cubicBezTo>
                <a:cubicBezTo>
                  <a:pt x="19653" y="205002"/>
                  <a:pt x="19821" y="205171"/>
                  <a:pt x="20046" y="205171"/>
                </a:cubicBezTo>
                <a:cubicBezTo>
                  <a:pt x="20242" y="205171"/>
                  <a:pt x="20411" y="205002"/>
                  <a:pt x="20411" y="204778"/>
                </a:cubicBezTo>
                <a:cubicBezTo>
                  <a:pt x="20411" y="204581"/>
                  <a:pt x="20242" y="204413"/>
                  <a:pt x="20046" y="204413"/>
                </a:cubicBezTo>
                <a:close/>
                <a:moveTo>
                  <a:pt x="22011" y="204413"/>
                </a:moveTo>
                <a:cubicBezTo>
                  <a:pt x="21787" y="204413"/>
                  <a:pt x="21618" y="204581"/>
                  <a:pt x="21618" y="204778"/>
                </a:cubicBezTo>
                <a:cubicBezTo>
                  <a:pt x="21618" y="205002"/>
                  <a:pt x="21787" y="205171"/>
                  <a:pt x="22011" y="205171"/>
                </a:cubicBezTo>
                <a:cubicBezTo>
                  <a:pt x="22208" y="205171"/>
                  <a:pt x="22404" y="205002"/>
                  <a:pt x="22404" y="204778"/>
                </a:cubicBezTo>
                <a:cubicBezTo>
                  <a:pt x="22404" y="204581"/>
                  <a:pt x="22208" y="204413"/>
                  <a:pt x="22011" y="204413"/>
                </a:cubicBezTo>
                <a:close/>
                <a:moveTo>
                  <a:pt x="23976" y="204413"/>
                </a:moveTo>
                <a:cubicBezTo>
                  <a:pt x="23752" y="204413"/>
                  <a:pt x="23583" y="204581"/>
                  <a:pt x="23583" y="204778"/>
                </a:cubicBezTo>
                <a:cubicBezTo>
                  <a:pt x="23583" y="205002"/>
                  <a:pt x="23752" y="205171"/>
                  <a:pt x="23976" y="205171"/>
                </a:cubicBezTo>
                <a:cubicBezTo>
                  <a:pt x="24173" y="205171"/>
                  <a:pt x="24369" y="205002"/>
                  <a:pt x="24369" y="204778"/>
                </a:cubicBezTo>
                <a:cubicBezTo>
                  <a:pt x="24369" y="204581"/>
                  <a:pt x="24173" y="204413"/>
                  <a:pt x="23976" y="204413"/>
                </a:cubicBezTo>
                <a:close/>
                <a:moveTo>
                  <a:pt x="10220" y="206378"/>
                </a:moveTo>
                <a:cubicBezTo>
                  <a:pt x="9995" y="206378"/>
                  <a:pt x="9827" y="206546"/>
                  <a:pt x="9827" y="206743"/>
                </a:cubicBezTo>
                <a:cubicBezTo>
                  <a:pt x="9827" y="206967"/>
                  <a:pt x="9995" y="207136"/>
                  <a:pt x="10220" y="207136"/>
                </a:cubicBezTo>
                <a:cubicBezTo>
                  <a:pt x="10416" y="207136"/>
                  <a:pt x="10585" y="206967"/>
                  <a:pt x="10585" y="206743"/>
                </a:cubicBezTo>
                <a:cubicBezTo>
                  <a:pt x="10585" y="206546"/>
                  <a:pt x="10416" y="206378"/>
                  <a:pt x="10220" y="206378"/>
                </a:cubicBezTo>
                <a:close/>
                <a:moveTo>
                  <a:pt x="12185" y="206378"/>
                </a:moveTo>
                <a:cubicBezTo>
                  <a:pt x="11960" y="206378"/>
                  <a:pt x="11792" y="206546"/>
                  <a:pt x="11792" y="206743"/>
                </a:cubicBezTo>
                <a:cubicBezTo>
                  <a:pt x="11792" y="206967"/>
                  <a:pt x="11960" y="207136"/>
                  <a:pt x="12185" y="207136"/>
                </a:cubicBezTo>
                <a:cubicBezTo>
                  <a:pt x="12382" y="207136"/>
                  <a:pt x="12578" y="206967"/>
                  <a:pt x="12578" y="206743"/>
                </a:cubicBezTo>
                <a:cubicBezTo>
                  <a:pt x="12578" y="206546"/>
                  <a:pt x="12382" y="206378"/>
                  <a:pt x="12185" y="206378"/>
                </a:cubicBezTo>
                <a:close/>
                <a:moveTo>
                  <a:pt x="14150" y="206378"/>
                </a:moveTo>
                <a:cubicBezTo>
                  <a:pt x="13926" y="206378"/>
                  <a:pt x="13757" y="206546"/>
                  <a:pt x="13757" y="206743"/>
                </a:cubicBezTo>
                <a:cubicBezTo>
                  <a:pt x="13757" y="206967"/>
                  <a:pt x="13926" y="207136"/>
                  <a:pt x="14150" y="207136"/>
                </a:cubicBezTo>
                <a:cubicBezTo>
                  <a:pt x="14347" y="207136"/>
                  <a:pt x="14543" y="206967"/>
                  <a:pt x="14543" y="206743"/>
                </a:cubicBezTo>
                <a:cubicBezTo>
                  <a:pt x="14543" y="206546"/>
                  <a:pt x="14347" y="206378"/>
                  <a:pt x="14150" y="206378"/>
                </a:cubicBezTo>
                <a:close/>
                <a:moveTo>
                  <a:pt x="16115" y="206378"/>
                </a:moveTo>
                <a:cubicBezTo>
                  <a:pt x="15891" y="206378"/>
                  <a:pt x="15722" y="206546"/>
                  <a:pt x="15722" y="206743"/>
                </a:cubicBezTo>
                <a:cubicBezTo>
                  <a:pt x="15722" y="206967"/>
                  <a:pt x="15891" y="207136"/>
                  <a:pt x="16115" y="207136"/>
                </a:cubicBezTo>
                <a:cubicBezTo>
                  <a:pt x="16312" y="207136"/>
                  <a:pt x="16509" y="206967"/>
                  <a:pt x="16509" y="206743"/>
                </a:cubicBezTo>
                <a:cubicBezTo>
                  <a:pt x="16509" y="206546"/>
                  <a:pt x="16312" y="206378"/>
                  <a:pt x="16115" y="206378"/>
                </a:cubicBezTo>
                <a:close/>
                <a:moveTo>
                  <a:pt x="18081" y="206378"/>
                </a:moveTo>
                <a:cubicBezTo>
                  <a:pt x="17856" y="206378"/>
                  <a:pt x="17688" y="206546"/>
                  <a:pt x="17688" y="206743"/>
                </a:cubicBezTo>
                <a:cubicBezTo>
                  <a:pt x="17688" y="206967"/>
                  <a:pt x="17856" y="207136"/>
                  <a:pt x="18081" y="207136"/>
                </a:cubicBezTo>
                <a:cubicBezTo>
                  <a:pt x="18277" y="207136"/>
                  <a:pt x="18474" y="206967"/>
                  <a:pt x="18474" y="206743"/>
                </a:cubicBezTo>
                <a:cubicBezTo>
                  <a:pt x="18474" y="206546"/>
                  <a:pt x="18277" y="206378"/>
                  <a:pt x="18081" y="206378"/>
                </a:cubicBezTo>
                <a:close/>
                <a:moveTo>
                  <a:pt x="20046" y="206378"/>
                </a:moveTo>
                <a:cubicBezTo>
                  <a:pt x="19821" y="206378"/>
                  <a:pt x="19653" y="206546"/>
                  <a:pt x="19653" y="206743"/>
                </a:cubicBezTo>
                <a:cubicBezTo>
                  <a:pt x="19653" y="206967"/>
                  <a:pt x="19821" y="207136"/>
                  <a:pt x="20046" y="207136"/>
                </a:cubicBezTo>
                <a:cubicBezTo>
                  <a:pt x="20242" y="207136"/>
                  <a:pt x="20411" y="206967"/>
                  <a:pt x="20411" y="206743"/>
                </a:cubicBezTo>
                <a:cubicBezTo>
                  <a:pt x="20411" y="206546"/>
                  <a:pt x="20242" y="206378"/>
                  <a:pt x="20046" y="206378"/>
                </a:cubicBezTo>
                <a:close/>
                <a:moveTo>
                  <a:pt x="22011" y="206378"/>
                </a:moveTo>
                <a:cubicBezTo>
                  <a:pt x="21787" y="206378"/>
                  <a:pt x="21618" y="206546"/>
                  <a:pt x="21618" y="206743"/>
                </a:cubicBezTo>
                <a:cubicBezTo>
                  <a:pt x="21618" y="206967"/>
                  <a:pt x="21787" y="207136"/>
                  <a:pt x="22011" y="207136"/>
                </a:cubicBezTo>
                <a:cubicBezTo>
                  <a:pt x="22208" y="207136"/>
                  <a:pt x="22404" y="206967"/>
                  <a:pt x="22404" y="206743"/>
                </a:cubicBezTo>
                <a:cubicBezTo>
                  <a:pt x="22404" y="206546"/>
                  <a:pt x="22208" y="206378"/>
                  <a:pt x="22011" y="206378"/>
                </a:cubicBezTo>
                <a:close/>
                <a:moveTo>
                  <a:pt x="8255" y="208343"/>
                </a:moveTo>
                <a:cubicBezTo>
                  <a:pt x="8030" y="208343"/>
                  <a:pt x="7862" y="208511"/>
                  <a:pt x="7862" y="208708"/>
                </a:cubicBezTo>
                <a:cubicBezTo>
                  <a:pt x="7862" y="208933"/>
                  <a:pt x="8030" y="209101"/>
                  <a:pt x="8255" y="209101"/>
                </a:cubicBezTo>
                <a:cubicBezTo>
                  <a:pt x="8451" y="209101"/>
                  <a:pt x="8648" y="208933"/>
                  <a:pt x="8648" y="208708"/>
                </a:cubicBezTo>
                <a:cubicBezTo>
                  <a:pt x="8648" y="208511"/>
                  <a:pt x="8451" y="208343"/>
                  <a:pt x="8255" y="208343"/>
                </a:cubicBezTo>
                <a:close/>
                <a:moveTo>
                  <a:pt x="10220" y="208343"/>
                </a:moveTo>
                <a:cubicBezTo>
                  <a:pt x="9995" y="208343"/>
                  <a:pt x="9827" y="208511"/>
                  <a:pt x="9827" y="208708"/>
                </a:cubicBezTo>
                <a:cubicBezTo>
                  <a:pt x="9827" y="208933"/>
                  <a:pt x="9995" y="209101"/>
                  <a:pt x="10220" y="209101"/>
                </a:cubicBezTo>
                <a:cubicBezTo>
                  <a:pt x="10416" y="209101"/>
                  <a:pt x="10585" y="208933"/>
                  <a:pt x="10585" y="208708"/>
                </a:cubicBezTo>
                <a:cubicBezTo>
                  <a:pt x="10585" y="208511"/>
                  <a:pt x="10416" y="208343"/>
                  <a:pt x="10220" y="208343"/>
                </a:cubicBezTo>
                <a:close/>
                <a:moveTo>
                  <a:pt x="12185" y="208343"/>
                </a:moveTo>
                <a:cubicBezTo>
                  <a:pt x="11960" y="208343"/>
                  <a:pt x="11792" y="208511"/>
                  <a:pt x="11792" y="208708"/>
                </a:cubicBezTo>
                <a:cubicBezTo>
                  <a:pt x="11792" y="208933"/>
                  <a:pt x="11960" y="209101"/>
                  <a:pt x="12185" y="209101"/>
                </a:cubicBezTo>
                <a:cubicBezTo>
                  <a:pt x="12382" y="209101"/>
                  <a:pt x="12578" y="208933"/>
                  <a:pt x="12578" y="208708"/>
                </a:cubicBezTo>
                <a:cubicBezTo>
                  <a:pt x="12578" y="208511"/>
                  <a:pt x="12382" y="208343"/>
                  <a:pt x="12185" y="208343"/>
                </a:cubicBezTo>
                <a:close/>
                <a:moveTo>
                  <a:pt x="14150" y="208343"/>
                </a:moveTo>
                <a:cubicBezTo>
                  <a:pt x="13926" y="208343"/>
                  <a:pt x="13757" y="208511"/>
                  <a:pt x="13757" y="208708"/>
                </a:cubicBezTo>
                <a:cubicBezTo>
                  <a:pt x="13757" y="208933"/>
                  <a:pt x="13926" y="209101"/>
                  <a:pt x="14150" y="209101"/>
                </a:cubicBezTo>
                <a:cubicBezTo>
                  <a:pt x="14347" y="209101"/>
                  <a:pt x="14543" y="208933"/>
                  <a:pt x="14543" y="208708"/>
                </a:cubicBezTo>
                <a:cubicBezTo>
                  <a:pt x="14543" y="208511"/>
                  <a:pt x="14347" y="208343"/>
                  <a:pt x="14150" y="208343"/>
                </a:cubicBezTo>
                <a:close/>
                <a:moveTo>
                  <a:pt x="16115" y="208343"/>
                </a:moveTo>
                <a:cubicBezTo>
                  <a:pt x="15891" y="208343"/>
                  <a:pt x="15722" y="208511"/>
                  <a:pt x="15722" y="208708"/>
                </a:cubicBezTo>
                <a:cubicBezTo>
                  <a:pt x="15722" y="208933"/>
                  <a:pt x="15891" y="209101"/>
                  <a:pt x="16115" y="209101"/>
                </a:cubicBezTo>
                <a:cubicBezTo>
                  <a:pt x="16312" y="209101"/>
                  <a:pt x="16509" y="208933"/>
                  <a:pt x="16509" y="208708"/>
                </a:cubicBezTo>
                <a:cubicBezTo>
                  <a:pt x="16509" y="208511"/>
                  <a:pt x="16312" y="208343"/>
                  <a:pt x="16115" y="208343"/>
                </a:cubicBezTo>
                <a:close/>
                <a:moveTo>
                  <a:pt x="18081" y="208343"/>
                </a:moveTo>
                <a:cubicBezTo>
                  <a:pt x="17856" y="208343"/>
                  <a:pt x="17688" y="208511"/>
                  <a:pt x="17688" y="208708"/>
                </a:cubicBezTo>
                <a:cubicBezTo>
                  <a:pt x="17688" y="208933"/>
                  <a:pt x="17856" y="209101"/>
                  <a:pt x="18081" y="209101"/>
                </a:cubicBezTo>
                <a:cubicBezTo>
                  <a:pt x="18277" y="209101"/>
                  <a:pt x="18474" y="208933"/>
                  <a:pt x="18474" y="208708"/>
                </a:cubicBezTo>
                <a:cubicBezTo>
                  <a:pt x="18474" y="208511"/>
                  <a:pt x="18277" y="208343"/>
                  <a:pt x="18081" y="208343"/>
                </a:cubicBezTo>
                <a:close/>
                <a:moveTo>
                  <a:pt x="20046" y="208343"/>
                </a:moveTo>
                <a:cubicBezTo>
                  <a:pt x="19821" y="208343"/>
                  <a:pt x="19653" y="208511"/>
                  <a:pt x="19653" y="208708"/>
                </a:cubicBezTo>
                <a:cubicBezTo>
                  <a:pt x="19653" y="208933"/>
                  <a:pt x="19821" y="209101"/>
                  <a:pt x="20046" y="209101"/>
                </a:cubicBezTo>
                <a:cubicBezTo>
                  <a:pt x="20242" y="209101"/>
                  <a:pt x="20411" y="208933"/>
                  <a:pt x="20411" y="208708"/>
                </a:cubicBezTo>
                <a:cubicBezTo>
                  <a:pt x="20411" y="208511"/>
                  <a:pt x="20242" y="208343"/>
                  <a:pt x="20046" y="208343"/>
                </a:cubicBezTo>
                <a:close/>
                <a:moveTo>
                  <a:pt x="6289" y="210280"/>
                </a:moveTo>
                <a:cubicBezTo>
                  <a:pt x="6065" y="210308"/>
                  <a:pt x="5896" y="210477"/>
                  <a:pt x="5896" y="210673"/>
                </a:cubicBezTo>
                <a:cubicBezTo>
                  <a:pt x="5896" y="210898"/>
                  <a:pt x="6065" y="211066"/>
                  <a:pt x="6289" y="211066"/>
                </a:cubicBezTo>
                <a:cubicBezTo>
                  <a:pt x="6486" y="211066"/>
                  <a:pt x="6682" y="210898"/>
                  <a:pt x="6682" y="210673"/>
                </a:cubicBezTo>
                <a:cubicBezTo>
                  <a:pt x="6682" y="210477"/>
                  <a:pt x="6486" y="210280"/>
                  <a:pt x="6289" y="210280"/>
                </a:cubicBezTo>
                <a:close/>
                <a:moveTo>
                  <a:pt x="8255" y="210280"/>
                </a:moveTo>
                <a:cubicBezTo>
                  <a:pt x="8030" y="210308"/>
                  <a:pt x="7862" y="210477"/>
                  <a:pt x="7862" y="210673"/>
                </a:cubicBezTo>
                <a:cubicBezTo>
                  <a:pt x="7862" y="210898"/>
                  <a:pt x="8030" y="211066"/>
                  <a:pt x="8255" y="211066"/>
                </a:cubicBezTo>
                <a:cubicBezTo>
                  <a:pt x="8451" y="211066"/>
                  <a:pt x="8648" y="210898"/>
                  <a:pt x="8648" y="210673"/>
                </a:cubicBezTo>
                <a:cubicBezTo>
                  <a:pt x="8648" y="210477"/>
                  <a:pt x="8451" y="210280"/>
                  <a:pt x="8255" y="210280"/>
                </a:cubicBezTo>
                <a:close/>
                <a:moveTo>
                  <a:pt x="10220" y="210280"/>
                </a:moveTo>
                <a:cubicBezTo>
                  <a:pt x="9995" y="210308"/>
                  <a:pt x="9827" y="210477"/>
                  <a:pt x="9827" y="210673"/>
                </a:cubicBezTo>
                <a:cubicBezTo>
                  <a:pt x="9827" y="210898"/>
                  <a:pt x="9995" y="211066"/>
                  <a:pt x="10220" y="211066"/>
                </a:cubicBezTo>
                <a:cubicBezTo>
                  <a:pt x="10416" y="211066"/>
                  <a:pt x="10585" y="210898"/>
                  <a:pt x="10585" y="210673"/>
                </a:cubicBezTo>
                <a:cubicBezTo>
                  <a:pt x="10585" y="210477"/>
                  <a:pt x="10416" y="210280"/>
                  <a:pt x="10220" y="210280"/>
                </a:cubicBezTo>
                <a:close/>
                <a:moveTo>
                  <a:pt x="12185" y="210280"/>
                </a:moveTo>
                <a:cubicBezTo>
                  <a:pt x="11960" y="210280"/>
                  <a:pt x="11792" y="210477"/>
                  <a:pt x="11792" y="210673"/>
                </a:cubicBezTo>
                <a:cubicBezTo>
                  <a:pt x="11792" y="210898"/>
                  <a:pt x="11960" y="211066"/>
                  <a:pt x="12185" y="211066"/>
                </a:cubicBezTo>
                <a:cubicBezTo>
                  <a:pt x="12382" y="211066"/>
                  <a:pt x="12578" y="210898"/>
                  <a:pt x="12578" y="210673"/>
                </a:cubicBezTo>
                <a:cubicBezTo>
                  <a:pt x="12578" y="210477"/>
                  <a:pt x="12382" y="210280"/>
                  <a:pt x="12185" y="210280"/>
                </a:cubicBezTo>
                <a:close/>
                <a:moveTo>
                  <a:pt x="14150" y="210280"/>
                </a:moveTo>
                <a:cubicBezTo>
                  <a:pt x="13926" y="210308"/>
                  <a:pt x="13757" y="210477"/>
                  <a:pt x="13757" y="210673"/>
                </a:cubicBezTo>
                <a:cubicBezTo>
                  <a:pt x="13757" y="210898"/>
                  <a:pt x="13926" y="211066"/>
                  <a:pt x="14150" y="211066"/>
                </a:cubicBezTo>
                <a:cubicBezTo>
                  <a:pt x="14347" y="211066"/>
                  <a:pt x="14543" y="210898"/>
                  <a:pt x="14543" y="210673"/>
                </a:cubicBezTo>
                <a:cubicBezTo>
                  <a:pt x="14543" y="210477"/>
                  <a:pt x="14347" y="210280"/>
                  <a:pt x="14150" y="210280"/>
                </a:cubicBezTo>
                <a:close/>
                <a:moveTo>
                  <a:pt x="16115" y="210280"/>
                </a:moveTo>
                <a:cubicBezTo>
                  <a:pt x="15891" y="210280"/>
                  <a:pt x="15722" y="210477"/>
                  <a:pt x="15722" y="210673"/>
                </a:cubicBezTo>
                <a:cubicBezTo>
                  <a:pt x="15722" y="210898"/>
                  <a:pt x="15891" y="211066"/>
                  <a:pt x="16115" y="211066"/>
                </a:cubicBezTo>
                <a:cubicBezTo>
                  <a:pt x="16312" y="211066"/>
                  <a:pt x="16509" y="210898"/>
                  <a:pt x="16509" y="210673"/>
                </a:cubicBezTo>
                <a:cubicBezTo>
                  <a:pt x="16509" y="210477"/>
                  <a:pt x="16312" y="210280"/>
                  <a:pt x="16115" y="210280"/>
                </a:cubicBezTo>
                <a:close/>
                <a:moveTo>
                  <a:pt x="18081" y="210280"/>
                </a:moveTo>
                <a:cubicBezTo>
                  <a:pt x="17856" y="210280"/>
                  <a:pt x="17688" y="210477"/>
                  <a:pt x="17688" y="210673"/>
                </a:cubicBezTo>
                <a:cubicBezTo>
                  <a:pt x="17688" y="210898"/>
                  <a:pt x="17856" y="211066"/>
                  <a:pt x="18081" y="211066"/>
                </a:cubicBezTo>
                <a:cubicBezTo>
                  <a:pt x="18277" y="211066"/>
                  <a:pt x="18474" y="210898"/>
                  <a:pt x="18474" y="210673"/>
                </a:cubicBezTo>
                <a:cubicBezTo>
                  <a:pt x="18474" y="210477"/>
                  <a:pt x="18277" y="210280"/>
                  <a:pt x="18081" y="210280"/>
                </a:cubicBezTo>
                <a:close/>
                <a:moveTo>
                  <a:pt x="2359" y="212245"/>
                </a:moveTo>
                <a:cubicBezTo>
                  <a:pt x="2134" y="212245"/>
                  <a:pt x="1966" y="212442"/>
                  <a:pt x="1966" y="212638"/>
                </a:cubicBezTo>
                <a:cubicBezTo>
                  <a:pt x="1966" y="212863"/>
                  <a:pt x="2134" y="213031"/>
                  <a:pt x="2359" y="213031"/>
                </a:cubicBezTo>
                <a:cubicBezTo>
                  <a:pt x="2555" y="213031"/>
                  <a:pt x="2752" y="212863"/>
                  <a:pt x="2752" y="212638"/>
                </a:cubicBezTo>
                <a:cubicBezTo>
                  <a:pt x="2752" y="212442"/>
                  <a:pt x="2555" y="212245"/>
                  <a:pt x="2359" y="212245"/>
                </a:cubicBezTo>
                <a:close/>
                <a:moveTo>
                  <a:pt x="4324" y="212245"/>
                </a:moveTo>
                <a:cubicBezTo>
                  <a:pt x="4100" y="212245"/>
                  <a:pt x="3931" y="212442"/>
                  <a:pt x="3931" y="212638"/>
                </a:cubicBezTo>
                <a:cubicBezTo>
                  <a:pt x="3931" y="212863"/>
                  <a:pt x="4100" y="213031"/>
                  <a:pt x="4324" y="213031"/>
                </a:cubicBezTo>
                <a:cubicBezTo>
                  <a:pt x="4521" y="213031"/>
                  <a:pt x="4717" y="212863"/>
                  <a:pt x="4717" y="212638"/>
                </a:cubicBezTo>
                <a:cubicBezTo>
                  <a:pt x="4717" y="212442"/>
                  <a:pt x="4521" y="212245"/>
                  <a:pt x="4324" y="212245"/>
                </a:cubicBezTo>
                <a:close/>
                <a:moveTo>
                  <a:pt x="6289" y="212245"/>
                </a:moveTo>
                <a:cubicBezTo>
                  <a:pt x="6065" y="212245"/>
                  <a:pt x="5896" y="212442"/>
                  <a:pt x="5896" y="212638"/>
                </a:cubicBezTo>
                <a:cubicBezTo>
                  <a:pt x="5896" y="212863"/>
                  <a:pt x="6065" y="213031"/>
                  <a:pt x="6289" y="213031"/>
                </a:cubicBezTo>
                <a:cubicBezTo>
                  <a:pt x="6486" y="213031"/>
                  <a:pt x="6682" y="212863"/>
                  <a:pt x="6682" y="212638"/>
                </a:cubicBezTo>
                <a:cubicBezTo>
                  <a:pt x="6682" y="212442"/>
                  <a:pt x="6486" y="212245"/>
                  <a:pt x="6289" y="212245"/>
                </a:cubicBezTo>
                <a:close/>
                <a:moveTo>
                  <a:pt x="8255" y="212245"/>
                </a:moveTo>
                <a:cubicBezTo>
                  <a:pt x="8030" y="212245"/>
                  <a:pt x="7862" y="212442"/>
                  <a:pt x="7862" y="212638"/>
                </a:cubicBezTo>
                <a:cubicBezTo>
                  <a:pt x="7862" y="212863"/>
                  <a:pt x="8030" y="213031"/>
                  <a:pt x="8255" y="213031"/>
                </a:cubicBezTo>
                <a:cubicBezTo>
                  <a:pt x="8451" y="213031"/>
                  <a:pt x="8648" y="212863"/>
                  <a:pt x="8648" y="212638"/>
                </a:cubicBezTo>
                <a:cubicBezTo>
                  <a:pt x="8648" y="212442"/>
                  <a:pt x="8451" y="212245"/>
                  <a:pt x="8255" y="212245"/>
                </a:cubicBezTo>
                <a:close/>
                <a:moveTo>
                  <a:pt x="10220" y="212245"/>
                </a:moveTo>
                <a:cubicBezTo>
                  <a:pt x="9995" y="212245"/>
                  <a:pt x="9827" y="212442"/>
                  <a:pt x="9827" y="212638"/>
                </a:cubicBezTo>
                <a:cubicBezTo>
                  <a:pt x="9827" y="212863"/>
                  <a:pt x="9995" y="213031"/>
                  <a:pt x="10220" y="213031"/>
                </a:cubicBezTo>
                <a:cubicBezTo>
                  <a:pt x="10416" y="213031"/>
                  <a:pt x="10585" y="212863"/>
                  <a:pt x="10585" y="212638"/>
                </a:cubicBezTo>
                <a:cubicBezTo>
                  <a:pt x="10585" y="212442"/>
                  <a:pt x="10416" y="212245"/>
                  <a:pt x="10220" y="212245"/>
                </a:cubicBezTo>
                <a:close/>
                <a:moveTo>
                  <a:pt x="12185" y="212245"/>
                </a:moveTo>
                <a:cubicBezTo>
                  <a:pt x="11960" y="212245"/>
                  <a:pt x="11792" y="212442"/>
                  <a:pt x="11792" y="212638"/>
                </a:cubicBezTo>
                <a:cubicBezTo>
                  <a:pt x="11792" y="212863"/>
                  <a:pt x="11960" y="213031"/>
                  <a:pt x="12185" y="213031"/>
                </a:cubicBezTo>
                <a:cubicBezTo>
                  <a:pt x="12382" y="213031"/>
                  <a:pt x="12578" y="212863"/>
                  <a:pt x="12578" y="212638"/>
                </a:cubicBezTo>
                <a:cubicBezTo>
                  <a:pt x="12578" y="212442"/>
                  <a:pt x="12382" y="212245"/>
                  <a:pt x="12185" y="212245"/>
                </a:cubicBezTo>
                <a:close/>
                <a:moveTo>
                  <a:pt x="14150" y="212245"/>
                </a:moveTo>
                <a:cubicBezTo>
                  <a:pt x="13926" y="212245"/>
                  <a:pt x="13757" y="212442"/>
                  <a:pt x="13757" y="212638"/>
                </a:cubicBezTo>
                <a:cubicBezTo>
                  <a:pt x="13757" y="212863"/>
                  <a:pt x="13926" y="213031"/>
                  <a:pt x="14150" y="213031"/>
                </a:cubicBezTo>
                <a:cubicBezTo>
                  <a:pt x="14347" y="213031"/>
                  <a:pt x="14543" y="212863"/>
                  <a:pt x="14543" y="212638"/>
                </a:cubicBezTo>
                <a:cubicBezTo>
                  <a:pt x="14543" y="212442"/>
                  <a:pt x="14347" y="212245"/>
                  <a:pt x="14150" y="212245"/>
                </a:cubicBezTo>
                <a:close/>
                <a:moveTo>
                  <a:pt x="394" y="214239"/>
                </a:moveTo>
                <a:cubicBezTo>
                  <a:pt x="169" y="214239"/>
                  <a:pt x="1" y="214407"/>
                  <a:pt x="1" y="214604"/>
                </a:cubicBezTo>
                <a:cubicBezTo>
                  <a:pt x="1" y="214828"/>
                  <a:pt x="169" y="214997"/>
                  <a:pt x="394" y="214997"/>
                </a:cubicBezTo>
                <a:cubicBezTo>
                  <a:pt x="590" y="214997"/>
                  <a:pt x="759" y="214828"/>
                  <a:pt x="759" y="214604"/>
                </a:cubicBezTo>
                <a:cubicBezTo>
                  <a:pt x="759" y="214407"/>
                  <a:pt x="590" y="214239"/>
                  <a:pt x="394" y="214239"/>
                </a:cubicBezTo>
                <a:close/>
                <a:moveTo>
                  <a:pt x="2359" y="214239"/>
                </a:moveTo>
                <a:cubicBezTo>
                  <a:pt x="2134" y="214239"/>
                  <a:pt x="1966" y="214407"/>
                  <a:pt x="1966" y="214604"/>
                </a:cubicBezTo>
                <a:cubicBezTo>
                  <a:pt x="1966" y="214828"/>
                  <a:pt x="2134" y="214997"/>
                  <a:pt x="2359" y="214997"/>
                </a:cubicBezTo>
                <a:cubicBezTo>
                  <a:pt x="2555" y="214997"/>
                  <a:pt x="2752" y="214828"/>
                  <a:pt x="2752" y="214604"/>
                </a:cubicBezTo>
                <a:cubicBezTo>
                  <a:pt x="2752" y="214407"/>
                  <a:pt x="2555" y="214239"/>
                  <a:pt x="2359" y="214239"/>
                </a:cubicBezTo>
                <a:close/>
                <a:moveTo>
                  <a:pt x="4324" y="214239"/>
                </a:moveTo>
                <a:cubicBezTo>
                  <a:pt x="4100" y="214239"/>
                  <a:pt x="3931" y="214407"/>
                  <a:pt x="3931" y="214604"/>
                </a:cubicBezTo>
                <a:cubicBezTo>
                  <a:pt x="3931" y="214828"/>
                  <a:pt x="4100" y="214997"/>
                  <a:pt x="4324" y="214997"/>
                </a:cubicBezTo>
                <a:cubicBezTo>
                  <a:pt x="4521" y="214997"/>
                  <a:pt x="4717" y="214828"/>
                  <a:pt x="4717" y="214604"/>
                </a:cubicBezTo>
                <a:cubicBezTo>
                  <a:pt x="4717" y="214407"/>
                  <a:pt x="4521" y="214239"/>
                  <a:pt x="4324" y="214239"/>
                </a:cubicBezTo>
                <a:close/>
                <a:moveTo>
                  <a:pt x="6289" y="214239"/>
                </a:moveTo>
                <a:cubicBezTo>
                  <a:pt x="6065" y="214239"/>
                  <a:pt x="5896" y="214407"/>
                  <a:pt x="5896" y="214604"/>
                </a:cubicBezTo>
                <a:cubicBezTo>
                  <a:pt x="5896" y="214828"/>
                  <a:pt x="6065" y="214997"/>
                  <a:pt x="6289" y="214997"/>
                </a:cubicBezTo>
                <a:cubicBezTo>
                  <a:pt x="6486" y="214997"/>
                  <a:pt x="6682" y="214828"/>
                  <a:pt x="6682" y="214604"/>
                </a:cubicBezTo>
                <a:cubicBezTo>
                  <a:pt x="6682" y="214407"/>
                  <a:pt x="6486" y="214239"/>
                  <a:pt x="6289" y="214239"/>
                </a:cubicBezTo>
                <a:close/>
                <a:moveTo>
                  <a:pt x="8255" y="214239"/>
                </a:moveTo>
                <a:cubicBezTo>
                  <a:pt x="8030" y="214239"/>
                  <a:pt x="7862" y="214407"/>
                  <a:pt x="7862" y="214604"/>
                </a:cubicBezTo>
                <a:cubicBezTo>
                  <a:pt x="7862" y="214828"/>
                  <a:pt x="8030" y="214997"/>
                  <a:pt x="8255" y="214997"/>
                </a:cubicBezTo>
                <a:cubicBezTo>
                  <a:pt x="8451" y="214997"/>
                  <a:pt x="8648" y="214828"/>
                  <a:pt x="8648" y="214604"/>
                </a:cubicBezTo>
                <a:cubicBezTo>
                  <a:pt x="8648" y="214407"/>
                  <a:pt x="8451" y="214239"/>
                  <a:pt x="8255" y="214239"/>
                </a:cubicBezTo>
                <a:close/>
                <a:moveTo>
                  <a:pt x="10220" y="214239"/>
                </a:moveTo>
                <a:cubicBezTo>
                  <a:pt x="9995" y="214239"/>
                  <a:pt x="9827" y="214407"/>
                  <a:pt x="9827" y="214604"/>
                </a:cubicBezTo>
                <a:cubicBezTo>
                  <a:pt x="9827" y="214828"/>
                  <a:pt x="9995" y="214997"/>
                  <a:pt x="10220" y="214997"/>
                </a:cubicBezTo>
                <a:cubicBezTo>
                  <a:pt x="10416" y="214997"/>
                  <a:pt x="10585" y="214828"/>
                  <a:pt x="10585" y="214604"/>
                </a:cubicBezTo>
                <a:cubicBezTo>
                  <a:pt x="10585" y="214407"/>
                  <a:pt x="10416" y="214239"/>
                  <a:pt x="10220" y="214239"/>
                </a:cubicBezTo>
                <a:close/>
                <a:moveTo>
                  <a:pt x="12185" y="214239"/>
                </a:moveTo>
                <a:cubicBezTo>
                  <a:pt x="11960" y="214239"/>
                  <a:pt x="11792" y="214407"/>
                  <a:pt x="11792" y="214604"/>
                </a:cubicBezTo>
                <a:cubicBezTo>
                  <a:pt x="11792" y="214828"/>
                  <a:pt x="11960" y="214997"/>
                  <a:pt x="12185" y="214997"/>
                </a:cubicBezTo>
                <a:cubicBezTo>
                  <a:pt x="12382" y="214997"/>
                  <a:pt x="12578" y="214828"/>
                  <a:pt x="12578" y="214604"/>
                </a:cubicBezTo>
                <a:cubicBezTo>
                  <a:pt x="12578" y="214407"/>
                  <a:pt x="12382" y="214239"/>
                  <a:pt x="12185" y="214239"/>
                </a:cubicBezTo>
                <a:close/>
                <a:moveTo>
                  <a:pt x="394" y="216204"/>
                </a:moveTo>
                <a:cubicBezTo>
                  <a:pt x="169" y="216204"/>
                  <a:pt x="1" y="216372"/>
                  <a:pt x="1" y="216569"/>
                </a:cubicBezTo>
                <a:cubicBezTo>
                  <a:pt x="1" y="216794"/>
                  <a:pt x="169" y="216962"/>
                  <a:pt x="394" y="216962"/>
                </a:cubicBezTo>
                <a:cubicBezTo>
                  <a:pt x="590" y="216962"/>
                  <a:pt x="759" y="216794"/>
                  <a:pt x="759" y="216569"/>
                </a:cubicBezTo>
                <a:cubicBezTo>
                  <a:pt x="759" y="216372"/>
                  <a:pt x="590" y="216204"/>
                  <a:pt x="394" y="216204"/>
                </a:cubicBezTo>
                <a:close/>
                <a:moveTo>
                  <a:pt x="2359" y="216204"/>
                </a:moveTo>
                <a:cubicBezTo>
                  <a:pt x="2134" y="216204"/>
                  <a:pt x="1966" y="216372"/>
                  <a:pt x="1966" y="216569"/>
                </a:cubicBezTo>
                <a:cubicBezTo>
                  <a:pt x="1966" y="216794"/>
                  <a:pt x="2134" y="216962"/>
                  <a:pt x="2359" y="216962"/>
                </a:cubicBezTo>
                <a:cubicBezTo>
                  <a:pt x="2555" y="216962"/>
                  <a:pt x="2752" y="216794"/>
                  <a:pt x="2752" y="216569"/>
                </a:cubicBezTo>
                <a:cubicBezTo>
                  <a:pt x="2752" y="216372"/>
                  <a:pt x="2555" y="216204"/>
                  <a:pt x="2359" y="216204"/>
                </a:cubicBezTo>
                <a:close/>
                <a:moveTo>
                  <a:pt x="4324" y="216204"/>
                </a:moveTo>
                <a:cubicBezTo>
                  <a:pt x="4100" y="216204"/>
                  <a:pt x="3931" y="216372"/>
                  <a:pt x="3931" y="216569"/>
                </a:cubicBezTo>
                <a:cubicBezTo>
                  <a:pt x="3931" y="216794"/>
                  <a:pt x="4100" y="216962"/>
                  <a:pt x="4324" y="216962"/>
                </a:cubicBezTo>
                <a:cubicBezTo>
                  <a:pt x="4521" y="216962"/>
                  <a:pt x="4717" y="216794"/>
                  <a:pt x="4717" y="216569"/>
                </a:cubicBezTo>
                <a:cubicBezTo>
                  <a:pt x="4717" y="216372"/>
                  <a:pt x="4521" y="216204"/>
                  <a:pt x="4324" y="216204"/>
                </a:cubicBezTo>
                <a:close/>
                <a:moveTo>
                  <a:pt x="6289" y="216204"/>
                </a:moveTo>
                <a:cubicBezTo>
                  <a:pt x="6065" y="216204"/>
                  <a:pt x="5896" y="216372"/>
                  <a:pt x="5896" y="216569"/>
                </a:cubicBezTo>
                <a:cubicBezTo>
                  <a:pt x="5896" y="216794"/>
                  <a:pt x="6065" y="216962"/>
                  <a:pt x="6289" y="216962"/>
                </a:cubicBezTo>
                <a:cubicBezTo>
                  <a:pt x="6486" y="216962"/>
                  <a:pt x="6682" y="216794"/>
                  <a:pt x="6682" y="216569"/>
                </a:cubicBezTo>
                <a:cubicBezTo>
                  <a:pt x="6682" y="216372"/>
                  <a:pt x="6486" y="216204"/>
                  <a:pt x="6289" y="216204"/>
                </a:cubicBezTo>
                <a:close/>
                <a:moveTo>
                  <a:pt x="8255" y="216204"/>
                </a:moveTo>
                <a:cubicBezTo>
                  <a:pt x="8030" y="216204"/>
                  <a:pt x="7862" y="216372"/>
                  <a:pt x="7862" y="216569"/>
                </a:cubicBezTo>
                <a:cubicBezTo>
                  <a:pt x="7862" y="216794"/>
                  <a:pt x="8030" y="216962"/>
                  <a:pt x="8255" y="216962"/>
                </a:cubicBezTo>
                <a:cubicBezTo>
                  <a:pt x="8451" y="216962"/>
                  <a:pt x="8648" y="216794"/>
                  <a:pt x="8648" y="216569"/>
                </a:cubicBezTo>
                <a:cubicBezTo>
                  <a:pt x="8648" y="216372"/>
                  <a:pt x="8451" y="216204"/>
                  <a:pt x="8255" y="216204"/>
                </a:cubicBezTo>
                <a:close/>
                <a:moveTo>
                  <a:pt x="10220" y="216204"/>
                </a:moveTo>
                <a:cubicBezTo>
                  <a:pt x="9995" y="216204"/>
                  <a:pt x="9827" y="216372"/>
                  <a:pt x="9827" y="216569"/>
                </a:cubicBezTo>
                <a:cubicBezTo>
                  <a:pt x="9827" y="216794"/>
                  <a:pt x="9995" y="216962"/>
                  <a:pt x="10220" y="216962"/>
                </a:cubicBezTo>
                <a:cubicBezTo>
                  <a:pt x="10416" y="216962"/>
                  <a:pt x="10585" y="216794"/>
                  <a:pt x="10585" y="216569"/>
                </a:cubicBezTo>
                <a:cubicBezTo>
                  <a:pt x="10585" y="216372"/>
                  <a:pt x="10416" y="216204"/>
                  <a:pt x="10220" y="216204"/>
                </a:cubicBezTo>
                <a:close/>
                <a:moveTo>
                  <a:pt x="394" y="218169"/>
                </a:moveTo>
                <a:cubicBezTo>
                  <a:pt x="169" y="218169"/>
                  <a:pt x="1" y="218338"/>
                  <a:pt x="1" y="218534"/>
                </a:cubicBezTo>
                <a:cubicBezTo>
                  <a:pt x="1" y="218759"/>
                  <a:pt x="169" y="218927"/>
                  <a:pt x="394" y="218927"/>
                </a:cubicBezTo>
                <a:cubicBezTo>
                  <a:pt x="590" y="218927"/>
                  <a:pt x="759" y="218759"/>
                  <a:pt x="759" y="218534"/>
                </a:cubicBezTo>
                <a:cubicBezTo>
                  <a:pt x="759" y="218338"/>
                  <a:pt x="590" y="218169"/>
                  <a:pt x="394" y="218169"/>
                </a:cubicBezTo>
                <a:close/>
                <a:moveTo>
                  <a:pt x="2359" y="218169"/>
                </a:moveTo>
                <a:cubicBezTo>
                  <a:pt x="2134" y="218169"/>
                  <a:pt x="1966" y="218338"/>
                  <a:pt x="1966" y="218534"/>
                </a:cubicBezTo>
                <a:cubicBezTo>
                  <a:pt x="1966" y="218759"/>
                  <a:pt x="2134" y="218927"/>
                  <a:pt x="2359" y="218927"/>
                </a:cubicBezTo>
                <a:cubicBezTo>
                  <a:pt x="2555" y="218927"/>
                  <a:pt x="2752" y="218759"/>
                  <a:pt x="2752" y="218534"/>
                </a:cubicBezTo>
                <a:cubicBezTo>
                  <a:pt x="2752" y="218338"/>
                  <a:pt x="2555" y="218169"/>
                  <a:pt x="2359" y="218169"/>
                </a:cubicBezTo>
                <a:close/>
                <a:moveTo>
                  <a:pt x="4324" y="218169"/>
                </a:moveTo>
                <a:cubicBezTo>
                  <a:pt x="4100" y="218169"/>
                  <a:pt x="3931" y="218338"/>
                  <a:pt x="3931" y="218534"/>
                </a:cubicBezTo>
                <a:cubicBezTo>
                  <a:pt x="3931" y="218759"/>
                  <a:pt x="4100" y="218927"/>
                  <a:pt x="4324" y="218927"/>
                </a:cubicBezTo>
                <a:cubicBezTo>
                  <a:pt x="4521" y="218927"/>
                  <a:pt x="4717" y="218759"/>
                  <a:pt x="4717" y="218534"/>
                </a:cubicBezTo>
                <a:cubicBezTo>
                  <a:pt x="4717" y="218338"/>
                  <a:pt x="4521" y="218169"/>
                  <a:pt x="4324" y="218169"/>
                </a:cubicBezTo>
                <a:close/>
                <a:moveTo>
                  <a:pt x="6289" y="218169"/>
                </a:moveTo>
                <a:cubicBezTo>
                  <a:pt x="6065" y="218169"/>
                  <a:pt x="5896" y="218338"/>
                  <a:pt x="5896" y="218534"/>
                </a:cubicBezTo>
                <a:cubicBezTo>
                  <a:pt x="5896" y="218759"/>
                  <a:pt x="6065" y="218927"/>
                  <a:pt x="6289" y="218927"/>
                </a:cubicBezTo>
                <a:cubicBezTo>
                  <a:pt x="6486" y="218927"/>
                  <a:pt x="6682" y="218759"/>
                  <a:pt x="6682" y="218534"/>
                </a:cubicBezTo>
                <a:cubicBezTo>
                  <a:pt x="6682" y="218338"/>
                  <a:pt x="6486" y="218169"/>
                  <a:pt x="6289" y="218169"/>
                </a:cubicBezTo>
                <a:close/>
                <a:moveTo>
                  <a:pt x="394" y="220106"/>
                </a:moveTo>
                <a:cubicBezTo>
                  <a:pt x="169" y="220134"/>
                  <a:pt x="1" y="220303"/>
                  <a:pt x="1" y="220499"/>
                </a:cubicBezTo>
                <a:cubicBezTo>
                  <a:pt x="1" y="220724"/>
                  <a:pt x="169" y="220892"/>
                  <a:pt x="394" y="220892"/>
                </a:cubicBezTo>
                <a:cubicBezTo>
                  <a:pt x="590" y="220892"/>
                  <a:pt x="759" y="220724"/>
                  <a:pt x="759" y="220499"/>
                </a:cubicBezTo>
                <a:cubicBezTo>
                  <a:pt x="759" y="220303"/>
                  <a:pt x="590" y="220106"/>
                  <a:pt x="394" y="220106"/>
                </a:cubicBezTo>
                <a:close/>
                <a:moveTo>
                  <a:pt x="2359" y="220106"/>
                </a:moveTo>
                <a:cubicBezTo>
                  <a:pt x="2134" y="220134"/>
                  <a:pt x="1966" y="220303"/>
                  <a:pt x="1966" y="220499"/>
                </a:cubicBezTo>
                <a:cubicBezTo>
                  <a:pt x="1966" y="220724"/>
                  <a:pt x="2134" y="220892"/>
                  <a:pt x="2359" y="220892"/>
                </a:cubicBezTo>
                <a:cubicBezTo>
                  <a:pt x="2555" y="220892"/>
                  <a:pt x="2752" y="220724"/>
                  <a:pt x="2752" y="220499"/>
                </a:cubicBezTo>
                <a:cubicBezTo>
                  <a:pt x="2752" y="220303"/>
                  <a:pt x="2555" y="220106"/>
                  <a:pt x="2359" y="220106"/>
                </a:cubicBezTo>
                <a:close/>
              </a:path>
            </a:pathLst>
          </a:custGeom>
          <a:solidFill>
            <a:srgbClr val="012336">
              <a:alpha val="28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eadex Pro Medium"/>
              <a:buNone/>
              <a:defRPr sz="3000">
                <a:solidFill>
                  <a:schemeClr val="dk1"/>
                </a:solidFill>
                <a:latin typeface="Readex Pro Medium"/>
                <a:ea typeface="Readex Pro Medium"/>
                <a:cs typeface="Readex Pro Medium"/>
                <a:sym typeface="Readex Pro Medium"/>
              </a:defRPr>
            </a:lvl1pPr>
            <a:lvl2pPr lvl="1" rtl="0">
              <a:spcBef>
                <a:spcPts val="0"/>
              </a:spcBef>
              <a:spcAft>
                <a:spcPts val="0"/>
              </a:spcAft>
              <a:buClr>
                <a:schemeClr val="dk1"/>
              </a:buClr>
              <a:buSzPts val="3500"/>
              <a:buFont typeface="Readex Pro Medium"/>
              <a:buNone/>
              <a:defRPr sz="3500">
                <a:solidFill>
                  <a:schemeClr val="dk1"/>
                </a:solidFill>
                <a:latin typeface="Readex Pro Medium"/>
                <a:ea typeface="Readex Pro Medium"/>
                <a:cs typeface="Readex Pro Medium"/>
                <a:sym typeface="Readex Pro Medium"/>
              </a:defRPr>
            </a:lvl2pPr>
            <a:lvl3pPr lvl="2" rtl="0">
              <a:spcBef>
                <a:spcPts val="0"/>
              </a:spcBef>
              <a:spcAft>
                <a:spcPts val="0"/>
              </a:spcAft>
              <a:buClr>
                <a:schemeClr val="dk1"/>
              </a:buClr>
              <a:buSzPts val="3500"/>
              <a:buFont typeface="Readex Pro Medium"/>
              <a:buNone/>
              <a:defRPr sz="3500">
                <a:solidFill>
                  <a:schemeClr val="dk1"/>
                </a:solidFill>
                <a:latin typeface="Readex Pro Medium"/>
                <a:ea typeface="Readex Pro Medium"/>
                <a:cs typeface="Readex Pro Medium"/>
                <a:sym typeface="Readex Pro Medium"/>
              </a:defRPr>
            </a:lvl3pPr>
            <a:lvl4pPr lvl="3" rtl="0">
              <a:spcBef>
                <a:spcPts val="0"/>
              </a:spcBef>
              <a:spcAft>
                <a:spcPts val="0"/>
              </a:spcAft>
              <a:buClr>
                <a:schemeClr val="dk1"/>
              </a:buClr>
              <a:buSzPts val="3500"/>
              <a:buFont typeface="Readex Pro Medium"/>
              <a:buNone/>
              <a:defRPr sz="3500">
                <a:solidFill>
                  <a:schemeClr val="dk1"/>
                </a:solidFill>
                <a:latin typeface="Readex Pro Medium"/>
                <a:ea typeface="Readex Pro Medium"/>
                <a:cs typeface="Readex Pro Medium"/>
                <a:sym typeface="Readex Pro Medium"/>
              </a:defRPr>
            </a:lvl4pPr>
            <a:lvl5pPr lvl="4" rtl="0">
              <a:spcBef>
                <a:spcPts val="0"/>
              </a:spcBef>
              <a:spcAft>
                <a:spcPts val="0"/>
              </a:spcAft>
              <a:buClr>
                <a:schemeClr val="dk1"/>
              </a:buClr>
              <a:buSzPts val="3500"/>
              <a:buFont typeface="Readex Pro Medium"/>
              <a:buNone/>
              <a:defRPr sz="3500">
                <a:solidFill>
                  <a:schemeClr val="dk1"/>
                </a:solidFill>
                <a:latin typeface="Readex Pro Medium"/>
                <a:ea typeface="Readex Pro Medium"/>
                <a:cs typeface="Readex Pro Medium"/>
                <a:sym typeface="Readex Pro Medium"/>
              </a:defRPr>
            </a:lvl5pPr>
            <a:lvl6pPr lvl="5" rtl="0">
              <a:spcBef>
                <a:spcPts val="0"/>
              </a:spcBef>
              <a:spcAft>
                <a:spcPts val="0"/>
              </a:spcAft>
              <a:buClr>
                <a:schemeClr val="dk1"/>
              </a:buClr>
              <a:buSzPts val="3500"/>
              <a:buFont typeface="Readex Pro Medium"/>
              <a:buNone/>
              <a:defRPr sz="3500">
                <a:solidFill>
                  <a:schemeClr val="dk1"/>
                </a:solidFill>
                <a:latin typeface="Readex Pro Medium"/>
                <a:ea typeface="Readex Pro Medium"/>
                <a:cs typeface="Readex Pro Medium"/>
                <a:sym typeface="Readex Pro Medium"/>
              </a:defRPr>
            </a:lvl6pPr>
            <a:lvl7pPr lvl="6" rtl="0">
              <a:spcBef>
                <a:spcPts val="0"/>
              </a:spcBef>
              <a:spcAft>
                <a:spcPts val="0"/>
              </a:spcAft>
              <a:buClr>
                <a:schemeClr val="dk1"/>
              </a:buClr>
              <a:buSzPts val="3500"/>
              <a:buFont typeface="Readex Pro Medium"/>
              <a:buNone/>
              <a:defRPr sz="3500">
                <a:solidFill>
                  <a:schemeClr val="dk1"/>
                </a:solidFill>
                <a:latin typeface="Readex Pro Medium"/>
                <a:ea typeface="Readex Pro Medium"/>
                <a:cs typeface="Readex Pro Medium"/>
                <a:sym typeface="Readex Pro Medium"/>
              </a:defRPr>
            </a:lvl7pPr>
            <a:lvl8pPr lvl="7" rtl="0">
              <a:spcBef>
                <a:spcPts val="0"/>
              </a:spcBef>
              <a:spcAft>
                <a:spcPts val="0"/>
              </a:spcAft>
              <a:buClr>
                <a:schemeClr val="dk1"/>
              </a:buClr>
              <a:buSzPts val="3500"/>
              <a:buFont typeface="Readex Pro Medium"/>
              <a:buNone/>
              <a:defRPr sz="3500">
                <a:solidFill>
                  <a:schemeClr val="dk1"/>
                </a:solidFill>
                <a:latin typeface="Readex Pro Medium"/>
                <a:ea typeface="Readex Pro Medium"/>
                <a:cs typeface="Readex Pro Medium"/>
                <a:sym typeface="Readex Pro Medium"/>
              </a:defRPr>
            </a:lvl8pPr>
            <a:lvl9pPr lvl="8" rtl="0">
              <a:spcBef>
                <a:spcPts val="0"/>
              </a:spcBef>
              <a:spcAft>
                <a:spcPts val="0"/>
              </a:spcAft>
              <a:buClr>
                <a:schemeClr val="dk1"/>
              </a:buClr>
              <a:buSzPts val="3500"/>
              <a:buFont typeface="Readex Pro Medium"/>
              <a:buNone/>
              <a:defRPr sz="3500">
                <a:solidFill>
                  <a:schemeClr val="dk1"/>
                </a:solidFill>
                <a:latin typeface="Readex Pro Medium"/>
                <a:ea typeface="Readex Pro Medium"/>
                <a:cs typeface="Readex Pro Medium"/>
                <a:sym typeface="Readex Pro Med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1pPr>
            <a:lvl2pPr marL="914400" lvl="1"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2pPr>
            <a:lvl3pPr marL="1371600" lvl="2"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3pPr>
            <a:lvl4pPr marL="1828800" lvl="3"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4pPr>
            <a:lvl5pPr marL="2286000" lvl="4"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5pPr>
            <a:lvl6pPr marL="2743200" lvl="5"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6pPr>
            <a:lvl7pPr marL="3200400" lvl="6"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7pPr>
            <a:lvl8pPr marL="3657600" lvl="7"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8pPr>
            <a:lvl9pPr marL="4114800" lvl="8"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59" r:id="rId7"/>
    <p:sldLayoutId id="2147483666"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9.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jpeg"/><Relationship Id="rId5" Type="http://schemas.openxmlformats.org/officeDocument/2006/relationships/image" Target="../media/image33.JP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p:nvPr/>
        </p:nvSpPr>
        <p:spPr>
          <a:xfrm>
            <a:off x="0" y="1166425"/>
            <a:ext cx="7415420" cy="29616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txBox="1">
            <a:spLocks noGrp="1"/>
          </p:cNvSpPr>
          <p:nvPr>
            <p:ph type="ctrTitle"/>
          </p:nvPr>
        </p:nvSpPr>
        <p:spPr>
          <a:xfrm>
            <a:off x="214798" y="1015475"/>
            <a:ext cx="7415420" cy="165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dirty="0">
                <a:effectLst/>
                <a:latin typeface="Helvetica" pitchFamily="2" charset="0"/>
                <a:ea typeface="DengXian" panose="02010600030101010101" pitchFamily="2" charset="-122"/>
                <a:cs typeface="Times New Roman" panose="02020603050405020304" pitchFamily="18" charset="0"/>
              </a:rPr>
              <a:t>TRIO Analysis of Subthalamic Nucleus Afferent Connectivity</a:t>
            </a:r>
            <a:r>
              <a:rPr lang="en-CN" sz="2000" dirty="0">
                <a:effectLst/>
                <a:latin typeface="Helvetica" pitchFamily="2" charset="0"/>
              </a:rPr>
              <a:t> </a:t>
            </a:r>
            <a:endParaRPr sz="6600" b="1" dirty="0">
              <a:solidFill>
                <a:schemeClr val="lt1"/>
              </a:solidFill>
              <a:latin typeface="Helvetica" pitchFamily="2" charset="0"/>
            </a:endParaRPr>
          </a:p>
        </p:txBody>
      </p:sp>
      <p:sp>
        <p:nvSpPr>
          <p:cNvPr id="191" name="Google Shape;191;p29"/>
          <p:cNvSpPr txBox="1">
            <a:spLocks noGrp="1"/>
          </p:cNvSpPr>
          <p:nvPr>
            <p:ph type="subTitle" idx="1"/>
          </p:nvPr>
        </p:nvSpPr>
        <p:spPr>
          <a:xfrm>
            <a:off x="214798" y="2666472"/>
            <a:ext cx="5685700" cy="914200"/>
          </a:xfrm>
          <a:prstGeom prst="rect">
            <a:avLst/>
          </a:prstGeom>
        </p:spPr>
        <p:txBody>
          <a:bodyPr spcFirstLastPara="1" wrap="square" lIns="91425" tIns="91425" rIns="91425" bIns="91425" anchor="ctr" anchorCtr="0">
            <a:noAutofit/>
          </a:bodyPr>
          <a:lstStyle/>
          <a:p>
            <a:pPr marL="0" lvl="0" indent="0" algn="l" rtl="0">
              <a:lnSpc>
                <a:spcPts val="1920"/>
              </a:lnSpc>
              <a:spcBef>
                <a:spcPts val="0"/>
              </a:spcBef>
              <a:spcAft>
                <a:spcPts val="0"/>
              </a:spcAft>
              <a:buNone/>
            </a:pPr>
            <a:r>
              <a:rPr lang="en-US" dirty="0">
                <a:latin typeface="Helvetica" pitchFamily="2" charset="0"/>
              </a:rPr>
              <a:t>Lucas Wang, Nicholas Foster, Hongwei Dong</a:t>
            </a:r>
          </a:p>
          <a:p>
            <a:pPr marL="0" lvl="0" indent="0" algn="l" rtl="0">
              <a:lnSpc>
                <a:spcPts val="1920"/>
              </a:lnSpc>
              <a:spcBef>
                <a:spcPts val="0"/>
              </a:spcBef>
              <a:spcAft>
                <a:spcPts val="0"/>
              </a:spcAft>
              <a:buNone/>
            </a:pPr>
            <a:r>
              <a:rPr lang="en-US" dirty="0">
                <a:latin typeface="Helvetica" pitchFamily="2" charset="0"/>
              </a:rPr>
              <a:t>Dong Lab at the UCLA David Geffen School of Medicine</a:t>
            </a:r>
          </a:p>
          <a:p>
            <a:pPr marL="0" lvl="0" indent="0" algn="l" rtl="0">
              <a:lnSpc>
                <a:spcPts val="1920"/>
              </a:lnSpc>
              <a:spcBef>
                <a:spcPts val="0"/>
              </a:spcBef>
              <a:spcAft>
                <a:spcPts val="0"/>
              </a:spcAft>
              <a:buNone/>
            </a:pPr>
            <a:r>
              <a:rPr lang="en-US" dirty="0">
                <a:latin typeface="Helvetica" pitchFamily="2" charset="0"/>
              </a:rPr>
              <a:t>Neuroscience Scholar Program Summer 2023</a:t>
            </a:r>
            <a:endParaRPr dirty="0">
              <a:latin typeface="Helvetica"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N" sz="2000" dirty="0">
                <a:latin typeface="Helvetica" pitchFamily="2" charset="0"/>
              </a:rPr>
              <a:t>Tissue Analysis: Vibratome and Slide Scan</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15115" y="1100359"/>
            <a:ext cx="7794272" cy="1181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Mice were bred for 7 days after surgery to allow for viral protein expression. After perfusion with PFA, brain tissues were sliced at 100 micrometers with a vibratome and then scanned with fluorescent slidescans (Olympus VS200).</a:t>
            </a:r>
          </a:p>
          <a:p>
            <a:endParaRPr lang="en-US" sz="1200" dirty="0">
              <a:latin typeface="Helvetica" pitchFamily="2" charset="0"/>
            </a:endParaRPr>
          </a:p>
          <a:p>
            <a:endParaRPr lang="en-US" sz="1200" dirty="0">
              <a:latin typeface="Helvetica" pitchFamily="2" charset="0"/>
            </a:endParaRPr>
          </a:p>
        </p:txBody>
      </p:sp>
      <p:pic>
        <p:nvPicPr>
          <p:cNvPr id="3" name="Picture 2">
            <a:extLst>
              <a:ext uri="{FF2B5EF4-FFF2-40B4-BE49-F238E27FC236}">
                <a16:creationId xmlns:a16="http://schemas.microsoft.com/office/drawing/2014/main" id="{B514DC2D-64D0-82B1-4A11-87CB4E5FAE8A}"/>
              </a:ext>
            </a:extLst>
          </p:cNvPr>
          <p:cNvPicPr>
            <a:picLocks noChangeAspect="1"/>
          </p:cNvPicPr>
          <p:nvPr/>
        </p:nvPicPr>
        <p:blipFill>
          <a:blip r:embed="rId3"/>
          <a:stretch>
            <a:fillRect/>
          </a:stretch>
        </p:blipFill>
        <p:spPr>
          <a:xfrm>
            <a:off x="792095" y="1918613"/>
            <a:ext cx="3503279" cy="2627459"/>
          </a:xfrm>
          <a:prstGeom prst="rect">
            <a:avLst/>
          </a:prstGeom>
        </p:spPr>
      </p:pic>
      <p:pic>
        <p:nvPicPr>
          <p:cNvPr id="5" name="Picture 4">
            <a:extLst>
              <a:ext uri="{FF2B5EF4-FFF2-40B4-BE49-F238E27FC236}">
                <a16:creationId xmlns:a16="http://schemas.microsoft.com/office/drawing/2014/main" id="{86943932-DF45-6925-3EC2-E703294BBAAB}"/>
              </a:ext>
            </a:extLst>
          </p:cNvPr>
          <p:cNvPicPr>
            <a:picLocks noChangeAspect="1"/>
          </p:cNvPicPr>
          <p:nvPr/>
        </p:nvPicPr>
        <p:blipFill>
          <a:blip r:embed="rId4"/>
          <a:stretch>
            <a:fillRect/>
          </a:stretch>
        </p:blipFill>
        <p:spPr>
          <a:xfrm rot="5400000">
            <a:off x="4167210" y="2247046"/>
            <a:ext cx="2627460" cy="1970595"/>
          </a:xfrm>
          <a:prstGeom prst="rect">
            <a:avLst/>
          </a:prstGeom>
        </p:spPr>
      </p:pic>
      <p:pic>
        <p:nvPicPr>
          <p:cNvPr id="7" name="Picture 6">
            <a:extLst>
              <a:ext uri="{FF2B5EF4-FFF2-40B4-BE49-F238E27FC236}">
                <a16:creationId xmlns:a16="http://schemas.microsoft.com/office/drawing/2014/main" id="{81C2DC0D-1059-5A2C-EC13-D4408B43F39A}"/>
              </a:ext>
            </a:extLst>
          </p:cNvPr>
          <p:cNvPicPr>
            <a:picLocks noChangeAspect="1"/>
          </p:cNvPicPr>
          <p:nvPr/>
        </p:nvPicPr>
        <p:blipFill>
          <a:blip r:embed="rId5"/>
          <a:stretch>
            <a:fillRect/>
          </a:stretch>
        </p:blipFill>
        <p:spPr>
          <a:xfrm rot="5400000">
            <a:off x="6338073" y="2247046"/>
            <a:ext cx="2627460" cy="1970595"/>
          </a:xfrm>
          <a:prstGeom prst="rect">
            <a:avLst/>
          </a:prstGeom>
        </p:spPr>
      </p:pic>
    </p:spTree>
    <p:extLst>
      <p:ext uri="{BB962C8B-B14F-4D97-AF65-F5344CB8AC3E}">
        <p14:creationId xmlns:p14="http://schemas.microsoft.com/office/powerpoint/2010/main" val="2774693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p:nvPr/>
        </p:nvSpPr>
        <p:spPr>
          <a:xfrm>
            <a:off x="0" y="0"/>
            <a:ext cx="2381400" cy="51435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title"/>
          </p:nvPr>
        </p:nvSpPr>
        <p:spPr>
          <a:xfrm>
            <a:off x="2643600" y="1635924"/>
            <a:ext cx="3856800" cy="13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Results</a:t>
            </a:r>
            <a:endParaRPr dirty="0"/>
          </a:p>
        </p:txBody>
      </p:sp>
      <p:sp>
        <p:nvSpPr>
          <p:cNvPr id="224" name="Google Shape;224;p32"/>
          <p:cNvSpPr txBox="1">
            <a:spLocks noGrp="1"/>
          </p:cNvSpPr>
          <p:nvPr>
            <p:ph type="title" idx="2"/>
          </p:nvPr>
        </p:nvSpPr>
        <p:spPr>
          <a:xfrm>
            <a:off x="1043846" y="1540828"/>
            <a:ext cx="1251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815735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Injection Site Analysis</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15115" y="1134734"/>
            <a:ext cx="7794272" cy="317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Fluorescent signals from rabies and TVA confirmed the successful implementation of the construct.</a:t>
            </a:r>
          </a:p>
        </p:txBody>
      </p:sp>
      <p:pic>
        <p:nvPicPr>
          <p:cNvPr id="3" name="Picture 2">
            <a:extLst>
              <a:ext uri="{FF2B5EF4-FFF2-40B4-BE49-F238E27FC236}">
                <a16:creationId xmlns:a16="http://schemas.microsoft.com/office/drawing/2014/main" id="{A967E6C2-B8E5-0F74-47C1-BE556B733F0A}"/>
              </a:ext>
            </a:extLst>
          </p:cNvPr>
          <p:cNvPicPr>
            <a:picLocks noChangeAspect="1"/>
          </p:cNvPicPr>
          <p:nvPr/>
        </p:nvPicPr>
        <p:blipFill rotWithShape="1">
          <a:blip r:embed="rId3"/>
          <a:srcRect r="5920" b="76766"/>
          <a:stretch/>
        </p:blipFill>
        <p:spPr>
          <a:xfrm>
            <a:off x="634613" y="1731007"/>
            <a:ext cx="3739222" cy="1195073"/>
          </a:xfrm>
          <a:prstGeom prst="rect">
            <a:avLst/>
          </a:prstGeom>
        </p:spPr>
      </p:pic>
      <p:pic>
        <p:nvPicPr>
          <p:cNvPr id="11" name="Picture 10">
            <a:extLst>
              <a:ext uri="{FF2B5EF4-FFF2-40B4-BE49-F238E27FC236}">
                <a16:creationId xmlns:a16="http://schemas.microsoft.com/office/drawing/2014/main" id="{8AE0234A-4C72-2880-D09C-C796038BDD27}"/>
              </a:ext>
            </a:extLst>
          </p:cNvPr>
          <p:cNvPicPr>
            <a:picLocks noChangeAspect="1"/>
          </p:cNvPicPr>
          <p:nvPr/>
        </p:nvPicPr>
        <p:blipFill>
          <a:blip r:embed="rId4"/>
          <a:stretch>
            <a:fillRect/>
          </a:stretch>
        </p:blipFill>
        <p:spPr>
          <a:xfrm>
            <a:off x="4281556" y="2873059"/>
            <a:ext cx="3765899" cy="1181819"/>
          </a:xfrm>
          <a:prstGeom prst="rect">
            <a:avLst/>
          </a:prstGeom>
        </p:spPr>
      </p:pic>
      <p:pic>
        <p:nvPicPr>
          <p:cNvPr id="12" name="Picture 11">
            <a:extLst>
              <a:ext uri="{FF2B5EF4-FFF2-40B4-BE49-F238E27FC236}">
                <a16:creationId xmlns:a16="http://schemas.microsoft.com/office/drawing/2014/main" id="{4580B12E-A878-AD49-95B2-49AFC5F2A7A1}"/>
              </a:ext>
            </a:extLst>
          </p:cNvPr>
          <p:cNvPicPr>
            <a:picLocks noChangeAspect="1"/>
          </p:cNvPicPr>
          <p:nvPr/>
        </p:nvPicPr>
        <p:blipFill rotWithShape="1">
          <a:blip r:embed="rId3"/>
          <a:srcRect l="1649" t="44399" r="5919" b="34365"/>
          <a:stretch/>
        </p:blipFill>
        <p:spPr>
          <a:xfrm>
            <a:off x="715115" y="2982578"/>
            <a:ext cx="3673712" cy="1092241"/>
          </a:xfrm>
          <a:prstGeom prst="rect">
            <a:avLst/>
          </a:prstGeom>
        </p:spPr>
      </p:pic>
      <p:pic>
        <p:nvPicPr>
          <p:cNvPr id="13" name="Picture 12">
            <a:extLst>
              <a:ext uri="{FF2B5EF4-FFF2-40B4-BE49-F238E27FC236}">
                <a16:creationId xmlns:a16="http://schemas.microsoft.com/office/drawing/2014/main" id="{F7A5B107-01B1-EBE0-E2DA-2C0BB16E4E0C}"/>
              </a:ext>
            </a:extLst>
          </p:cNvPr>
          <p:cNvPicPr>
            <a:picLocks noChangeAspect="1"/>
          </p:cNvPicPr>
          <p:nvPr/>
        </p:nvPicPr>
        <p:blipFill rotWithShape="1">
          <a:blip r:embed="rId3"/>
          <a:srcRect l="1649" t="23172" r="5919" b="55593"/>
          <a:stretch/>
        </p:blipFill>
        <p:spPr>
          <a:xfrm>
            <a:off x="4281556" y="1832370"/>
            <a:ext cx="3673712" cy="1092241"/>
          </a:xfrm>
          <a:prstGeom prst="rect">
            <a:avLst/>
          </a:prstGeom>
        </p:spPr>
      </p:pic>
      <p:sp>
        <p:nvSpPr>
          <p:cNvPr id="14" name="TextBox 13">
            <a:extLst>
              <a:ext uri="{FF2B5EF4-FFF2-40B4-BE49-F238E27FC236}">
                <a16:creationId xmlns:a16="http://schemas.microsoft.com/office/drawing/2014/main" id="{CDC1D534-C614-7F2A-0FFC-562385172FE1}"/>
              </a:ext>
            </a:extLst>
          </p:cNvPr>
          <p:cNvSpPr txBox="1"/>
          <p:nvPr/>
        </p:nvSpPr>
        <p:spPr>
          <a:xfrm>
            <a:off x="1801797" y="3004535"/>
            <a:ext cx="693896" cy="200055"/>
          </a:xfrm>
          <a:prstGeom prst="rect">
            <a:avLst/>
          </a:prstGeom>
          <a:noFill/>
        </p:spPr>
        <p:txBody>
          <a:bodyPr wrap="square" rtlCol="0">
            <a:spAutoFit/>
          </a:bodyPr>
          <a:lstStyle/>
          <a:p>
            <a:r>
              <a:rPr lang="en-CN" sz="700" dirty="0">
                <a:solidFill>
                  <a:srgbClr val="FF0000"/>
                </a:solidFill>
                <a:latin typeface="Aptos Display" panose="020B0004020202020204" pitchFamily="34" charset="0"/>
              </a:rPr>
              <a:t>RABIES</a:t>
            </a:r>
            <a:r>
              <a:rPr lang="en-CN" sz="700" dirty="0">
                <a:solidFill>
                  <a:schemeClr val="accent6"/>
                </a:solidFill>
                <a:latin typeface="Aptos Display" panose="020B0004020202020204" pitchFamily="34" charset="0"/>
              </a:rPr>
              <a:t> + </a:t>
            </a:r>
            <a:r>
              <a:rPr lang="en-CN" sz="700" dirty="0">
                <a:solidFill>
                  <a:srgbClr val="00FA00"/>
                </a:solidFill>
                <a:latin typeface="Aptos Display" panose="020B0004020202020204" pitchFamily="34" charset="0"/>
              </a:rPr>
              <a:t>TVA</a:t>
            </a:r>
          </a:p>
        </p:txBody>
      </p:sp>
      <p:sp>
        <p:nvSpPr>
          <p:cNvPr id="16" name="TextBox 15">
            <a:extLst>
              <a:ext uri="{FF2B5EF4-FFF2-40B4-BE49-F238E27FC236}">
                <a16:creationId xmlns:a16="http://schemas.microsoft.com/office/drawing/2014/main" id="{DFE10335-E632-A129-C24F-262FED6CF1B3}"/>
              </a:ext>
            </a:extLst>
          </p:cNvPr>
          <p:cNvSpPr txBox="1"/>
          <p:nvPr/>
        </p:nvSpPr>
        <p:spPr>
          <a:xfrm>
            <a:off x="2827345" y="3005287"/>
            <a:ext cx="693896" cy="200055"/>
          </a:xfrm>
          <a:prstGeom prst="rect">
            <a:avLst/>
          </a:prstGeom>
          <a:noFill/>
        </p:spPr>
        <p:txBody>
          <a:bodyPr wrap="square" rtlCol="0">
            <a:spAutoFit/>
          </a:bodyPr>
          <a:lstStyle/>
          <a:p>
            <a:r>
              <a:rPr lang="en-CN" sz="700" dirty="0">
                <a:solidFill>
                  <a:srgbClr val="00FA00"/>
                </a:solidFill>
                <a:latin typeface="Aptos Display" panose="020B0004020202020204" pitchFamily="34" charset="0"/>
              </a:rPr>
              <a:t>TVA</a:t>
            </a:r>
            <a:endParaRPr lang="en-CN" sz="700" dirty="0">
              <a:solidFill>
                <a:schemeClr val="tx2">
                  <a:lumMod val="60000"/>
                  <a:lumOff val="40000"/>
                </a:schemeClr>
              </a:solidFill>
              <a:latin typeface="Aptos Display" panose="020B0004020202020204" pitchFamily="34" charset="0"/>
            </a:endParaRPr>
          </a:p>
        </p:txBody>
      </p:sp>
      <p:sp>
        <p:nvSpPr>
          <p:cNvPr id="17" name="TextBox 16">
            <a:extLst>
              <a:ext uri="{FF2B5EF4-FFF2-40B4-BE49-F238E27FC236}">
                <a16:creationId xmlns:a16="http://schemas.microsoft.com/office/drawing/2014/main" id="{68A7DF9F-0158-365A-9C1A-195A5F29BCF0}"/>
              </a:ext>
            </a:extLst>
          </p:cNvPr>
          <p:cNvSpPr txBox="1"/>
          <p:nvPr/>
        </p:nvSpPr>
        <p:spPr>
          <a:xfrm>
            <a:off x="3631111" y="2997765"/>
            <a:ext cx="693896" cy="200055"/>
          </a:xfrm>
          <a:prstGeom prst="rect">
            <a:avLst/>
          </a:prstGeom>
          <a:noFill/>
        </p:spPr>
        <p:txBody>
          <a:bodyPr wrap="square" rtlCol="0">
            <a:spAutoFit/>
          </a:bodyPr>
          <a:lstStyle/>
          <a:p>
            <a:r>
              <a:rPr lang="en-CN" sz="700" dirty="0">
                <a:solidFill>
                  <a:srgbClr val="FF0000"/>
                </a:solidFill>
                <a:latin typeface="Aptos Display" panose="020B0004020202020204" pitchFamily="34" charset="0"/>
              </a:rPr>
              <a:t>RABIES</a:t>
            </a:r>
            <a:endParaRPr lang="en-CN" sz="700" dirty="0">
              <a:solidFill>
                <a:schemeClr val="tx2">
                  <a:lumMod val="60000"/>
                  <a:lumOff val="40000"/>
                </a:schemeClr>
              </a:solidFill>
              <a:latin typeface="Aptos Display" panose="020B0004020202020204" pitchFamily="34" charset="0"/>
            </a:endParaRPr>
          </a:p>
        </p:txBody>
      </p:sp>
      <p:sp>
        <p:nvSpPr>
          <p:cNvPr id="18" name="TextBox 17">
            <a:extLst>
              <a:ext uri="{FF2B5EF4-FFF2-40B4-BE49-F238E27FC236}">
                <a16:creationId xmlns:a16="http://schemas.microsoft.com/office/drawing/2014/main" id="{BD71F123-9DD6-A5AD-FFB0-C748F2B62B28}"/>
              </a:ext>
            </a:extLst>
          </p:cNvPr>
          <p:cNvSpPr txBox="1"/>
          <p:nvPr/>
        </p:nvSpPr>
        <p:spPr>
          <a:xfrm>
            <a:off x="5343664" y="1822874"/>
            <a:ext cx="693896" cy="200055"/>
          </a:xfrm>
          <a:prstGeom prst="rect">
            <a:avLst/>
          </a:prstGeom>
          <a:noFill/>
        </p:spPr>
        <p:txBody>
          <a:bodyPr wrap="square" rtlCol="0">
            <a:spAutoFit/>
          </a:bodyPr>
          <a:lstStyle/>
          <a:p>
            <a:r>
              <a:rPr lang="en-CN" sz="700" dirty="0">
                <a:solidFill>
                  <a:srgbClr val="FF0000"/>
                </a:solidFill>
                <a:latin typeface="Aptos Display" panose="020B0004020202020204" pitchFamily="34" charset="0"/>
              </a:rPr>
              <a:t>RABIES</a:t>
            </a:r>
            <a:r>
              <a:rPr lang="en-CN" sz="700" dirty="0">
                <a:solidFill>
                  <a:schemeClr val="accent6"/>
                </a:solidFill>
                <a:latin typeface="Aptos Display" panose="020B0004020202020204" pitchFamily="34" charset="0"/>
              </a:rPr>
              <a:t> + </a:t>
            </a:r>
            <a:r>
              <a:rPr lang="en-CN" sz="700" dirty="0">
                <a:solidFill>
                  <a:srgbClr val="00FA00"/>
                </a:solidFill>
                <a:latin typeface="Aptos Display" panose="020B0004020202020204" pitchFamily="34" charset="0"/>
              </a:rPr>
              <a:t>TVA</a:t>
            </a:r>
          </a:p>
        </p:txBody>
      </p:sp>
      <p:sp>
        <p:nvSpPr>
          <p:cNvPr id="19" name="TextBox 18">
            <a:extLst>
              <a:ext uri="{FF2B5EF4-FFF2-40B4-BE49-F238E27FC236}">
                <a16:creationId xmlns:a16="http://schemas.microsoft.com/office/drawing/2014/main" id="{A07D8976-5E47-7562-A80B-9CB77EEF6807}"/>
              </a:ext>
            </a:extLst>
          </p:cNvPr>
          <p:cNvSpPr txBox="1"/>
          <p:nvPr/>
        </p:nvSpPr>
        <p:spPr>
          <a:xfrm>
            <a:off x="6369212" y="1823626"/>
            <a:ext cx="693896" cy="200055"/>
          </a:xfrm>
          <a:prstGeom prst="rect">
            <a:avLst/>
          </a:prstGeom>
          <a:noFill/>
        </p:spPr>
        <p:txBody>
          <a:bodyPr wrap="square" rtlCol="0">
            <a:spAutoFit/>
          </a:bodyPr>
          <a:lstStyle/>
          <a:p>
            <a:r>
              <a:rPr lang="en-CN" sz="700" dirty="0">
                <a:solidFill>
                  <a:srgbClr val="00FA00"/>
                </a:solidFill>
                <a:latin typeface="Aptos Display" panose="020B0004020202020204" pitchFamily="34" charset="0"/>
              </a:rPr>
              <a:t>TVA</a:t>
            </a:r>
            <a:endParaRPr lang="en-CN" sz="700" dirty="0">
              <a:solidFill>
                <a:schemeClr val="tx2">
                  <a:lumMod val="60000"/>
                  <a:lumOff val="40000"/>
                </a:schemeClr>
              </a:solidFill>
              <a:latin typeface="Aptos Display" panose="020B0004020202020204" pitchFamily="34" charset="0"/>
            </a:endParaRPr>
          </a:p>
        </p:txBody>
      </p:sp>
      <p:sp>
        <p:nvSpPr>
          <p:cNvPr id="20" name="TextBox 19">
            <a:extLst>
              <a:ext uri="{FF2B5EF4-FFF2-40B4-BE49-F238E27FC236}">
                <a16:creationId xmlns:a16="http://schemas.microsoft.com/office/drawing/2014/main" id="{D6BB2A6B-2FB5-DB45-8AA1-9AB551DAA7CC}"/>
              </a:ext>
            </a:extLst>
          </p:cNvPr>
          <p:cNvSpPr txBox="1"/>
          <p:nvPr/>
        </p:nvSpPr>
        <p:spPr>
          <a:xfrm>
            <a:off x="7172978" y="1816104"/>
            <a:ext cx="693896" cy="200055"/>
          </a:xfrm>
          <a:prstGeom prst="rect">
            <a:avLst/>
          </a:prstGeom>
          <a:noFill/>
        </p:spPr>
        <p:txBody>
          <a:bodyPr wrap="square" rtlCol="0">
            <a:spAutoFit/>
          </a:bodyPr>
          <a:lstStyle/>
          <a:p>
            <a:r>
              <a:rPr lang="en-CN" sz="700" dirty="0">
                <a:solidFill>
                  <a:srgbClr val="FF0000"/>
                </a:solidFill>
                <a:latin typeface="Aptos Display" panose="020B0004020202020204" pitchFamily="34" charset="0"/>
              </a:rPr>
              <a:t>RABIES</a:t>
            </a:r>
            <a:endParaRPr lang="en-CN" sz="700" dirty="0">
              <a:solidFill>
                <a:schemeClr val="tx2">
                  <a:lumMod val="60000"/>
                  <a:lumOff val="40000"/>
                </a:schemeClr>
              </a:solidFill>
              <a:latin typeface="Aptos Display" panose="020B0004020202020204" pitchFamily="34" charset="0"/>
            </a:endParaRPr>
          </a:p>
        </p:txBody>
      </p:sp>
    </p:spTree>
    <p:extLst>
      <p:ext uri="{BB962C8B-B14F-4D97-AF65-F5344CB8AC3E}">
        <p14:creationId xmlns:p14="http://schemas.microsoft.com/office/powerpoint/2010/main" val="1544962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N" sz="2000" dirty="0">
                <a:latin typeface="Helvetica" pitchFamily="2" charset="0"/>
              </a:rPr>
              <a:t>Confirmation of Afferent Structures from Previous Literature</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15115" y="1100360"/>
            <a:ext cx="8166418" cy="518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Confirmed both existing and suspected afferent structures, along with newly identified regions.</a:t>
            </a:r>
          </a:p>
        </p:txBody>
      </p:sp>
      <p:pic>
        <p:nvPicPr>
          <p:cNvPr id="16" name="Picture 15">
            <a:extLst>
              <a:ext uri="{FF2B5EF4-FFF2-40B4-BE49-F238E27FC236}">
                <a16:creationId xmlns:a16="http://schemas.microsoft.com/office/drawing/2014/main" id="{A726794D-609E-E6DB-4CFC-1495C0514385}"/>
              </a:ext>
            </a:extLst>
          </p:cNvPr>
          <p:cNvPicPr>
            <a:picLocks noChangeAspect="1"/>
          </p:cNvPicPr>
          <p:nvPr/>
        </p:nvPicPr>
        <p:blipFill rotWithShape="1">
          <a:blip r:embed="rId3"/>
          <a:srcRect t="23780" b="55892"/>
          <a:stretch/>
        </p:blipFill>
        <p:spPr>
          <a:xfrm>
            <a:off x="1629512" y="3898572"/>
            <a:ext cx="3984527" cy="1048220"/>
          </a:xfrm>
          <a:prstGeom prst="rect">
            <a:avLst/>
          </a:prstGeom>
        </p:spPr>
      </p:pic>
      <p:pic>
        <p:nvPicPr>
          <p:cNvPr id="2" name="Picture 1">
            <a:extLst>
              <a:ext uri="{FF2B5EF4-FFF2-40B4-BE49-F238E27FC236}">
                <a16:creationId xmlns:a16="http://schemas.microsoft.com/office/drawing/2014/main" id="{022DB57F-B285-D249-BACA-4EF5FF93969D}"/>
              </a:ext>
            </a:extLst>
          </p:cNvPr>
          <p:cNvPicPr>
            <a:picLocks noChangeAspect="1"/>
          </p:cNvPicPr>
          <p:nvPr/>
        </p:nvPicPr>
        <p:blipFill rotWithShape="1">
          <a:blip r:embed="rId4"/>
          <a:srcRect r="18016" b="77459"/>
          <a:stretch/>
        </p:blipFill>
        <p:spPr>
          <a:xfrm>
            <a:off x="1629512" y="1608585"/>
            <a:ext cx="3258486" cy="1159366"/>
          </a:xfrm>
          <a:prstGeom prst="rect">
            <a:avLst/>
          </a:prstGeom>
        </p:spPr>
      </p:pic>
      <p:pic>
        <p:nvPicPr>
          <p:cNvPr id="3" name="Picture 2">
            <a:extLst>
              <a:ext uri="{FF2B5EF4-FFF2-40B4-BE49-F238E27FC236}">
                <a16:creationId xmlns:a16="http://schemas.microsoft.com/office/drawing/2014/main" id="{56DF0446-47D6-179D-4495-3F02015CE97C}"/>
              </a:ext>
            </a:extLst>
          </p:cNvPr>
          <p:cNvPicPr>
            <a:picLocks noChangeAspect="1"/>
          </p:cNvPicPr>
          <p:nvPr/>
        </p:nvPicPr>
        <p:blipFill rotWithShape="1">
          <a:blip r:embed="rId4"/>
          <a:srcRect t="43168" r="29783" b="35682"/>
          <a:stretch/>
        </p:blipFill>
        <p:spPr>
          <a:xfrm>
            <a:off x="4887998" y="1663376"/>
            <a:ext cx="2790796" cy="1087859"/>
          </a:xfrm>
          <a:prstGeom prst="rect">
            <a:avLst/>
          </a:prstGeom>
        </p:spPr>
      </p:pic>
      <p:pic>
        <p:nvPicPr>
          <p:cNvPr id="5" name="Picture 4">
            <a:extLst>
              <a:ext uri="{FF2B5EF4-FFF2-40B4-BE49-F238E27FC236}">
                <a16:creationId xmlns:a16="http://schemas.microsoft.com/office/drawing/2014/main" id="{4AA9D402-BAF3-79C8-6A40-CE90DC9DB360}"/>
              </a:ext>
            </a:extLst>
          </p:cNvPr>
          <p:cNvPicPr>
            <a:picLocks noChangeAspect="1"/>
          </p:cNvPicPr>
          <p:nvPr/>
        </p:nvPicPr>
        <p:blipFill rotWithShape="1">
          <a:blip r:embed="rId5"/>
          <a:srcRect l="1411" r="18894" b="77529"/>
          <a:stretch/>
        </p:blipFill>
        <p:spPr>
          <a:xfrm>
            <a:off x="4414046" y="2738652"/>
            <a:ext cx="3167482" cy="1155802"/>
          </a:xfrm>
          <a:prstGeom prst="rect">
            <a:avLst/>
          </a:prstGeom>
        </p:spPr>
      </p:pic>
      <p:sp>
        <p:nvSpPr>
          <p:cNvPr id="6" name="TextBox 5">
            <a:extLst>
              <a:ext uri="{FF2B5EF4-FFF2-40B4-BE49-F238E27FC236}">
                <a16:creationId xmlns:a16="http://schemas.microsoft.com/office/drawing/2014/main" id="{20CAC267-E8B7-971B-DD31-F607F4B8CE90}"/>
              </a:ext>
            </a:extLst>
          </p:cNvPr>
          <p:cNvSpPr txBox="1"/>
          <p:nvPr/>
        </p:nvSpPr>
        <p:spPr>
          <a:xfrm>
            <a:off x="6674338" y="3681456"/>
            <a:ext cx="834107" cy="200055"/>
          </a:xfrm>
          <a:prstGeom prst="rect">
            <a:avLst/>
          </a:prstGeom>
          <a:noFill/>
        </p:spPr>
        <p:txBody>
          <a:bodyPr wrap="square" rtlCol="0">
            <a:spAutoFit/>
          </a:bodyPr>
          <a:lstStyle/>
          <a:p>
            <a:r>
              <a:rPr lang="en-CN" sz="700" dirty="0">
                <a:solidFill>
                  <a:schemeClr val="bg1"/>
                </a:solidFill>
                <a:latin typeface="Aptos Light" panose="020B0004020202020204" pitchFamily="34" charset="0"/>
                <a:cs typeface="Al Tarikh" pitchFamily="2" charset="-78"/>
              </a:rPr>
              <a:t>ARA 88</a:t>
            </a:r>
          </a:p>
        </p:txBody>
      </p:sp>
      <p:pic>
        <p:nvPicPr>
          <p:cNvPr id="9" name="Picture 8">
            <a:extLst>
              <a:ext uri="{FF2B5EF4-FFF2-40B4-BE49-F238E27FC236}">
                <a16:creationId xmlns:a16="http://schemas.microsoft.com/office/drawing/2014/main" id="{06340DA3-35A4-337B-2571-22D8E02BFD6C}"/>
              </a:ext>
            </a:extLst>
          </p:cNvPr>
          <p:cNvPicPr>
            <a:picLocks noChangeAspect="1"/>
          </p:cNvPicPr>
          <p:nvPr/>
        </p:nvPicPr>
        <p:blipFill rotWithShape="1">
          <a:blip r:embed="rId4"/>
          <a:srcRect l="788" t="64362" r="29783" b="14487"/>
          <a:stretch/>
        </p:blipFill>
        <p:spPr>
          <a:xfrm>
            <a:off x="1654564" y="2787771"/>
            <a:ext cx="2759482" cy="1087859"/>
          </a:xfrm>
          <a:prstGeom prst="rect">
            <a:avLst/>
          </a:prstGeom>
        </p:spPr>
      </p:pic>
      <p:pic>
        <p:nvPicPr>
          <p:cNvPr id="10" name="Picture 9">
            <a:extLst>
              <a:ext uri="{FF2B5EF4-FFF2-40B4-BE49-F238E27FC236}">
                <a16:creationId xmlns:a16="http://schemas.microsoft.com/office/drawing/2014/main" id="{035F7FA3-E645-5B56-A881-43396B909D00}"/>
              </a:ext>
            </a:extLst>
          </p:cNvPr>
          <p:cNvPicPr>
            <a:picLocks noChangeAspect="1"/>
          </p:cNvPicPr>
          <p:nvPr/>
        </p:nvPicPr>
        <p:blipFill rotWithShape="1">
          <a:blip r:embed="rId3"/>
          <a:srcRect t="44324" r="59054" b="34580"/>
          <a:stretch/>
        </p:blipFill>
        <p:spPr>
          <a:xfrm>
            <a:off x="5614039" y="3890784"/>
            <a:ext cx="1631489" cy="1087859"/>
          </a:xfrm>
          <a:prstGeom prst="rect">
            <a:avLst/>
          </a:prstGeom>
        </p:spPr>
      </p:pic>
    </p:spTree>
    <p:extLst>
      <p:ext uri="{BB962C8B-B14F-4D97-AF65-F5344CB8AC3E}">
        <p14:creationId xmlns:p14="http://schemas.microsoft.com/office/powerpoint/2010/main" val="785703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N" sz="2000" dirty="0">
                <a:latin typeface="Helvetica" pitchFamily="2" charset="0"/>
              </a:rPr>
              <a:t>Evidence for Afferent Connection from Caudoputamen</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15115" y="1100360"/>
            <a:ext cx="8102882" cy="518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Identified intense afferent connections that the STN receives from </a:t>
            </a:r>
            <a:r>
              <a:rPr lang="en-US" sz="1200" dirty="0" err="1">
                <a:latin typeface="Helvetica" pitchFamily="2" charset="0"/>
              </a:rPr>
              <a:t>Caudoputamen</a:t>
            </a:r>
            <a:r>
              <a:rPr lang="en-US" sz="1200" dirty="0">
                <a:latin typeface="Helvetica" pitchFamily="2" charset="0"/>
              </a:rPr>
              <a:t> not reported in previous literature. </a:t>
            </a:r>
          </a:p>
        </p:txBody>
      </p:sp>
      <p:pic>
        <p:nvPicPr>
          <p:cNvPr id="2" name="Picture 1">
            <a:extLst>
              <a:ext uri="{FF2B5EF4-FFF2-40B4-BE49-F238E27FC236}">
                <a16:creationId xmlns:a16="http://schemas.microsoft.com/office/drawing/2014/main" id="{DFDBFB64-1964-6E9C-AF14-3D51147045A0}"/>
              </a:ext>
            </a:extLst>
          </p:cNvPr>
          <p:cNvPicPr>
            <a:picLocks noChangeAspect="1"/>
          </p:cNvPicPr>
          <p:nvPr/>
        </p:nvPicPr>
        <p:blipFill rotWithShape="1">
          <a:blip r:embed="rId3"/>
          <a:srcRect l="39226" t="1270" r="18261" b="77608"/>
          <a:stretch/>
        </p:blipFill>
        <p:spPr>
          <a:xfrm>
            <a:off x="1910863" y="1742643"/>
            <a:ext cx="4719914" cy="3034672"/>
          </a:xfrm>
          <a:prstGeom prst="rect">
            <a:avLst/>
          </a:prstGeom>
        </p:spPr>
      </p:pic>
    </p:spTree>
    <p:extLst>
      <p:ext uri="{BB962C8B-B14F-4D97-AF65-F5344CB8AC3E}">
        <p14:creationId xmlns:p14="http://schemas.microsoft.com/office/powerpoint/2010/main" val="46080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Identifying the Organization of </a:t>
            </a:r>
            <a:r>
              <a:rPr lang="en-US" sz="2000" dirty="0" err="1">
                <a:latin typeface="Helvetica" pitchFamily="2" charset="0"/>
              </a:rPr>
              <a:t>Caudoputamen</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15114" y="1100360"/>
            <a:ext cx="8124085" cy="518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Follow-up experiment using </a:t>
            </a:r>
            <a:r>
              <a:rPr lang="en-US" sz="1200" dirty="0" err="1">
                <a:latin typeface="Helvetica" pitchFamily="2" charset="0"/>
              </a:rPr>
              <a:t>cTRIO</a:t>
            </a:r>
            <a:r>
              <a:rPr lang="en-US" sz="1200" dirty="0">
                <a:latin typeface="Helvetica" pitchFamily="2" charset="0"/>
              </a:rPr>
              <a:t> protocol confirmed sparse labeling in CP.</a:t>
            </a:r>
          </a:p>
        </p:txBody>
      </p:sp>
      <p:pic>
        <p:nvPicPr>
          <p:cNvPr id="2" name="Picture 1">
            <a:extLst>
              <a:ext uri="{FF2B5EF4-FFF2-40B4-BE49-F238E27FC236}">
                <a16:creationId xmlns:a16="http://schemas.microsoft.com/office/drawing/2014/main" id="{9937F86A-536D-348E-3DB8-E500BF51B706}"/>
              </a:ext>
            </a:extLst>
          </p:cNvPr>
          <p:cNvPicPr>
            <a:picLocks noChangeAspect="1"/>
          </p:cNvPicPr>
          <p:nvPr/>
        </p:nvPicPr>
        <p:blipFill rotWithShape="1">
          <a:blip r:embed="rId3"/>
          <a:srcRect b="65415"/>
          <a:stretch/>
        </p:blipFill>
        <p:spPr>
          <a:xfrm>
            <a:off x="634613" y="1618594"/>
            <a:ext cx="2437001" cy="1090739"/>
          </a:xfrm>
          <a:prstGeom prst="rect">
            <a:avLst/>
          </a:prstGeom>
        </p:spPr>
      </p:pic>
      <p:pic>
        <p:nvPicPr>
          <p:cNvPr id="10" name="Picture 9">
            <a:extLst>
              <a:ext uri="{FF2B5EF4-FFF2-40B4-BE49-F238E27FC236}">
                <a16:creationId xmlns:a16="http://schemas.microsoft.com/office/drawing/2014/main" id="{7A91F54E-EEA0-D8B4-FF53-F45470A88D43}"/>
              </a:ext>
            </a:extLst>
          </p:cNvPr>
          <p:cNvPicPr>
            <a:picLocks noChangeAspect="1"/>
          </p:cNvPicPr>
          <p:nvPr/>
        </p:nvPicPr>
        <p:blipFill rotWithShape="1">
          <a:blip r:embed="rId4"/>
          <a:srcRect l="319" t="20025" r="-319" b="-20025"/>
          <a:stretch/>
        </p:blipFill>
        <p:spPr>
          <a:xfrm>
            <a:off x="5996316" y="1721850"/>
            <a:ext cx="2751546" cy="2512060"/>
          </a:xfrm>
          <a:prstGeom prst="rect">
            <a:avLst/>
          </a:prstGeom>
        </p:spPr>
      </p:pic>
      <p:pic>
        <p:nvPicPr>
          <p:cNvPr id="12" name="Picture 11">
            <a:extLst>
              <a:ext uri="{FF2B5EF4-FFF2-40B4-BE49-F238E27FC236}">
                <a16:creationId xmlns:a16="http://schemas.microsoft.com/office/drawing/2014/main" id="{E424D51F-0350-DEEA-25B0-CA6DDC144F20}"/>
              </a:ext>
            </a:extLst>
          </p:cNvPr>
          <p:cNvPicPr>
            <a:picLocks noChangeAspect="1"/>
          </p:cNvPicPr>
          <p:nvPr/>
        </p:nvPicPr>
        <p:blipFill>
          <a:blip r:embed="rId5"/>
          <a:stretch>
            <a:fillRect/>
          </a:stretch>
        </p:blipFill>
        <p:spPr>
          <a:xfrm>
            <a:off x="2869013" y="1721849"/>
            <a:ext cx="3103770" cy="2009029"/>
          </a:xfrm>
          <a:prstGeom prst="rect">
            <a:avLst/>
          </a:prstGeom>
        </p:spPr>
      </p:pic>
      <p:sp>
        <p:nvSpPr>
          <p:cNvPr id="3" name="TextBox 2">
            <a:extLst>
              <a:ext uri="{FF2B5EF4-FFF2-40B4-BE49-F238E27FC236}">
                <a16:creationId xmlns:a16="http://schemas.microsoft.com/office/drawing/2014/main" id="{7E288294-5C09-2BF8-275B-65095F8F59AD}"/>
              </a:ext>
            </a:extLst>
          </p:cNvPr>
          <p:cNvSpPr txBox="1"/>
          <p:nvPr/>
        </p:nvSpPr>
        <p:spPr>
          <a:xfrm>
            <a:off x="3977754" y="3265923"/>
            <a:ext cx="1044873" cy="400110"/>
          </a:xfrm>
          <a:prstGeom prst="rect">
            <a:avLst/>
          </a:prstGeom>
          <a:noFill/>
        </p:spPr>
        <p:txBody>
          <a:bodyPr wrap="square" rtlCol="0">
            <a:spAutoFit/>
          </a:bodyPr>
          <a:lstStyle/>
          <a:p>
            <a:r>
              <a:rPr lang="en-CN" sz="2000" dirty="0">
                <a:solidFill>
                  <a:schemeClr val="bg1"/>
                </a:solidFill>
                <a:latin typeface="Aptos" panose="020B0004020202020204" pitchFamily="34" charset="0"/>
                <a:cs typeface="Al Tarikh" pitchFamily="2" charset="-78"/>
              </a:rPr>
              <a:t>ARA 61</a:t>
            </a:r>
          </a:p>
        </p:txBody>
      </p:sp>
      <p:pic>
        <p:nvPicPr>
          <p:cNvPr id="4" name="Picture 3">
            <a:extLst>
              <a:ext uri="{FF2B5EF4-FFF2-40B4-BE49-F238E27FC236}">
                <a16:creationId xmlns:a16="http://schemas.microsoft.com/office/drawing/2014/main" id="{A8984A40-6ED3-A39F-2C83-3096DD5D6B85}"/>
              </a:ext>
            </a:extLst>
          </p:cNvPr>
          <p:cNvPicPr>
            <a:picLocks noChangeAspect="1"/>
          </p:cNvPicPr>
          <p:nvPr/>
        </p:nvPicPr>
        <p:blipFill rotWithShape="1">
          <a:blip r:embed="rId3"/>
          <a:srcRect l="49496" t="35015" r="9526" b="33067"/>
          <a:stretch/>
        </p:blipFill>
        <p:spPr>
          <a:xfrm>
            <a:off x="833442" y="2724255"/>
            <a:ext cx="998621" cy="1006624"/>
          </a:xfrm>
          <a:prstGeom prst="rect">
            <a:avLst/>
          </a:prstGeom>
        </p:spPr>
      </p:pic>
      <p:pic>
        <p:nvPicPr>
          <p:cNvPr id="5" name="Picture 4">
            <a:extLst>
              <a:ext uri="{FF2B5EF4-FFF2-40B4-BE49-F238E27FC236}">
                <a16:creationId xmlns:a16="http://schemas.microsoft.com/office/drawing/2014/main" id="{E98B2472-2840-E606-22FE-7EB3F97F66C2}"/>
              </a:ext>
            </a:extLst>
          </p:cNvPr>
          <p:cNvPicPr>
            <a:picLocks noChangeAspect="1"/>
          </p:cNvPicPr>
          <p:nvPr/>
        </p:nvPicPr>
        <p:blipFill rotWithShape="1">
          <a:blip r:embed="rId3"/>
          <a:srcRect l="49623" t="66390" r="7502"/>
          <a:stretch/>
        </p:blipFill>
        <p:spPr>
          <a:xfrm>
            <a:off x="1842910" y="2709333"/>
            <a:ext cx="1044873" cy="1059983"/>
          </a:xfrm>
          <a:prstGeom prst="rect">
            <a:avLst/>
          </a:prstGeom>
        </p:spPr>
      </p:pic>
      <p:sp>
        <p:nvSpPr>
          <p:cNvPr id="6" name="Rectangle 5">
            <a:extLst>
              <a:ext uri="{FF2B5EF4-FFF2-40B4-BE49-F238E27FC236}">
                <a16:creationId xmlns:a16="http://schemas.microsoft.com/office/drawing/2014/main" id="{2090127F-F902-9E6C-683A-79199EB1C7E6}"/>
              </a:ext>
            </a:extLst>
          </p:cNvPr>
          <p:cNvSpPr/>
          <p:nvPr/>
        </p:nvSpPr>
        <p:spPr>
          <a:xfrm>
            <a:off x="5402910" y="2854325"/>
            <a:ext cx="195001" cy="155883"/>
          </a:xfrm>
          <a:prstGeom prst="rect">
            <a:avLst/>
          </a:prstGeom>
          <a:noFill/>
          <a:ln w="9525">
            <a:solidFill>
              <a:schemeClr val="accent3">
                <a:lumMod val="85000"/>
                <a:alpha val="62739"/>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823A5738-B472-7062-D896-B125E5DB9F7A}"/>
              </a:ext>
            </a:extLst>
          </p:cNvPr>
          <p:cNvSpPr txBox="1"/>
          <p:nvPr/>
        </p:nvSpPr>
        <p:spPr>
          <a:xfrm>
            <a:off x="1443790" y="3784238"/>
            <a:ext cx="1838629" cy="307777"/>
          </a:xfrm>
          <a:prstGeom prst="rect">
            <a:avLst/>
          </a:prstGeom>
          <a:noFill/>
        </p:spPr>
        <p:txBody>
          <a:bodyPr wrap="square" rtlCol="0">
            <a:spAutoFit/>
          </a:bodyPr>
          <a:lstStyle/>
          <a:p>
            <a:r>
              <a:rPr lang="en-CN" dirty="0"/>
              <a:t>PV-MORF</a:t>
            </a:r>
          </a:p>
        </p:txBody>
      </p:sp>
      <p:sp>
        <p:nvSpPr>
          <p:cNvPr id="9" name="TextBox 8">
            <a:extLst>
              <a:ext uri="{FF2B5EF4-FFF2-40B4-BE49-F238E27FC236}">
                <a16:creationId xmlns:a16="http://schemas.microsoft.com/office/drawing/2014/main" id="{87A6B00F-55BC-650E-BA5C-55F064AFCB7A}"/>
              </a:ext>
            </a:extLst>
          </p:cNvPr>
          <p:cNvSpPr txBox="1"/>
          <p:nvPr/>
        </p:nvSpPr>
        <p:spPr>
          <a:xfrm>
            <a:off x="3320715" y="3813677"/>
            <a:ext cx="2250169" cy="307777"/>
          </a:xfrm>
          <a:prstGeom prst="rect">
            <a:avLst/>
          </a:prstGeom>
          <a:noFill/>
        </p:spPr>
        <p:txBody>
          <a:bodyPr wrap="square" rtlCol="0">
            <a:spAutoFit/>
          </a:bodyPr>
          <a:lstStyle/>
          <a:p>
            <a:r>
              <a:rPr lang="en-CN" dirty="0"/>
              <a:t>cTRIO Afferent Labeling </a:t>
            </a:r>
          </a:p>
        </p:txBody>
      </p:sp>
    </p:spTree>
    <p:extLst>
      <p:ext uri="{BB962C8B-B14F-4D97-AF65-F5344CB8AC3E}">
        <p14:creationId xmlns:p14="http://schemas.microsoft.com/office/powerpoint/2010/main" val="118808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p:nvPr/>
        </p:nvSpPr>
        <p:spPr>
          <a:xfrm>
            <a:off x="0" y="0"/>
            <a:ext cx="2381400" cy="51435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title"/>
          </p:nvPr>
        </p:nvSpPr>
        <p:spPr>
          <a:xfrm>
            <a:off x="2643600" y="1540828"/>
            <a:ext cx="3856800" cy="13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Discussion</a:t>
            </a:r>
            <a:endParaRPr dirty="0"/>
          </a:p>
        </p:txBody>
      </p:sp>
      <p:sp>
        <p:nvSpPr>
          <p:cNvPr id="224" name="Google Shape;224;p32"/>
          <p:cNvSpPr txBox="1">
            <a:spLocks noGrp="1"/>
          </p:cNvSpPr>
          <p:nvPr>
            <p:ph type="title" idx="2"/>
          </p:nvPr>
        </p:nvSpPr>
        <p:spPr>
          <a:xfrm>
            <a:off x="1043846" y="1540828"/>
            <a:ext cx="1251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46402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13" name="Picture 12">
            <a:extLst>
              <a:ext uri="{FF2B5EF4-FFF2-40B4-BE49-F238E27FC236}">
                <a16:creationId xmlns:a16="http://schemas.microsoft.com/office/drawing/2014/main" id="{0CE30884-71C4-EFCA-B491-7E2D8677C382}"/>
              </a:ext>
            </a:extLst>
          </p:cNvPr>
          <p:cNvPicPr>
            <a:picLocks noChangeAspect="1"/>
          </p:cNvPicPr>
          <p:nvPr/>
        </p:nvPicPr>
        <p:blipFill rotWithShape="1">
          <a:blip r:embed="rId3"/>
          <a:srcRect l="1411" r="52662" b="77529"/>
          <a:stretch/>
        </p:blipFill>
        <p:spPr>
          <a:xfrm>
            <a:off x="6797849" y="1392928"/>
            <a:ext cx="2245688" cy="1421936"/>
          </a:xfrm>
          <a:prstGeom prst="rect">
            <a:avLst/>
          </a:prstGeom>
        </p:spPr>
      </p:pic>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Reinforcing Established Afferent Structures</a:t>
            </a:r>
            <a:endParaRPr sz="2000" dirty="0">
              <a:latin typeface="Helvetica" pitchFamily="2" charset="0"/>
            </a:endParaRPr>
          </a:p>
        </p:txBody>
      </p:sp>
      <p:pic>
        <p:nvPicPr>
          <p:cNvPr id="4" name="Picture 3">
            <a:extLst>
              <a:ext uri="{FF2B5EF4-FFF2-40B4-BE49-F238E27FC236}">
                <a16:creationId xmlns:a16="http://schemas.microsoft.com/office/drawing/2014/main" id="{296A751C-7474-74AA-16BF-2E857E97598C}"/>
              </a:ext>
            </a:extLst>
          </p:cNvPr>
          <p:cNvPicPr>
            <a:picLocks noChangeAspect="1"/>
          </p:cNvPicPr>
          <p:nvPr/>
        </p:nvPicPr>
        <p:blipFill>
          <a:blip r:embed="rId4"/>
          <a:stretch>
            <a:fillRect/>
          </a:stretch>
        </p:blipFill>
        <p:spPr>
          <a:xfrm>
            <a:off x="843415" y="1136074"/>
            <a:ext cx="2107922" cy="3380629"/>
          </a:xfrm>
          <a:prstGeom prst="rect">
            <a:avLst/>
          </a:prstGeom>
        </p:spPr>
      </p:pic>
      <p:pic>
        <p:nvPicPr>
          <p:cNvPr id="12" name="Picture 11">
            <a:extLst>
              <a:ext uri="{FF2B5EF4-FFF2-40B4-BE49-F238E27FC236}">
                <a16:creationId xmlns:a16="http://schemas.microsoft.com/office/drawing/2014/main" id="{A02D5C85-DAB8-9E23-2FDF-942A1B300EF2}"/>
              </a:ext>
            </a:extLst>
          </p:cNvPr>
          <p:cNvPicPr>
            <a:picLocks noChangeAspect="1"/>
          </p:cNvPicPr>
          <p:nvPr/>
        </p:nvPicPr>
        <p:blipFill rotWithShape="1">
          <a:blip r:embed="rId5"/>
          <a:srcRect r="18016" b="77459"/>
          <a:stretch/>
        </p:blipFill>
        <p:spPr>
          <a:xfrm>
            <a:off x="2816606" y="1360952"/>
            <a:ext cx="4008782" cy="1426321"/>
          </a:xfrm>
          <a:prstGeom prst="rect">
            <a:avLst/>
          </a:prstGeom>
        </p:spPr>
      </p:pic>
      <p:pic>
        <p:nvPicPr>
          <p:cNvPr id="14" name="Picture 13">
            <a:extLst>
              <a:ext uri="{FF2B5EF4-FFF2-40B4-BE49-F238E27FC236}">
                <a16:creationId xmlns:a16="http://schemas.microsoft.com/office/drawing/2014/main" id="{DE0F34A1-9B35-626A-83EB-00FB4E0C2A72}"/>
              </a:ext>
            </a:extLst>
          </p:cNvPr>
          <p:cNvPicPr>
            <a:picLocks noChangeAspect="1"/>
          </p:cNvPicPr>
          <p:nvPr/>
        </p:nvPicPr>
        <p:blipFill rotWithShape="1">
          <a:blip r:embed="rId6"/>
          <a:srcRect l="1287" t="23780" b="55892"/>
          <a:stretch/>
        </p:blipFill>
        <p:spPr>
          <a:xfrm>
            <a:off x="2852322" y="2900758"/>
            <a:ext cx="4838912" cy="1289582"/>
          </a:xfrm>
          <a:prstGeom prst="rect">
            <a:avLst/>
          </a:prstGeom>
        </p:spPr>
      </p:pic>
      <p:sp>
        <p:nvSpPr>
          <p:cNvPr id="15" name="Rectangle 14">
            <a:extLst>
              <a:ext uri="{FF2B5EF4-FFF2-40B4-BE49-F238E27FC236}">
                <a16:creationId xmlns:a16="http://schemas.microsoft.com/office/drawing/2014/main" id="{257FBB4B-1F74-45CA-2B48-4E487C4E794F}"/>
              </a:ext>
            </a:extLst>
          </p:cNvPr>
          <p:cNvSpPr/>
          <p:nvPr/>
        </p:nvSpPr>
        <p:spPr>
          <a:xfrm>
            <a:off x="2816606" y="1392928"/>
            <a:ext cx="6260551" cy="2978011"/>
          </a:xfrm>
          <a:prstGeom prst="rect">
            <a:avLst/>
          </a:prstGeom>
          <a:noFill/>
          <a:ln w="539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17" name="TextBox 16">
            <a:extLst>
              <a:ext uri="{FF2B5EF4-FFF2-40B4-BE49-F238E27FC236}">
                <a16:creationId xmlns:a16="http://schemas.microsoft.com/office/drawing/2014/main" id="{6721DA54-1FDB-9C57-E054-496D45ACD66A}"/>
              </a:ext>
            </a:extLst>
          </p:cNvPr>
          <p:cNvSpPr txBox="1"/>
          <p:nvPr/>
        </p:nvSpPr>
        <p:spPr>
          <a:xfrm>
            <a:off x="5917790" y="4382282"/>
            <a:ext cx="3112999" cy="307777"/>
          </a:xfrm>
          <a:prstGeom prst="rect">
            <a:avLst/>
          </a:prstGeom>
          <a:noFill/>
        </p:spPr>
        <p:txBody>
          <a:bodyPr wrap="square" rtlCol="0">
            <a:spAutoFit/>
          </a:bodyPr>
          <a:lstStyle/>
          <a:p>
            <a:r>
              <a:rPr lang="en-CN" b="1" dirty="0">
                <a:solidFill>
                  <a:srgbClr val="00B050"/>
                </a:solidFill>
              </a:rPr>
              <a:t>Reinforced Established Structures</a:t>
            </a:r>
          </a:p>
        </p:txBody>
      </p:sp>
      <p:sp>
        <p:nvSpPr>
          <p:cNvPr id="18" name="Rectangle 17">
            <a:extLst>
              <a:ext uri="{FF2B5EF4-FFF2-40B4-BE49-F238E27FC236}">
                <a16:creationId xmlns:a16="http://schemas.microsoft.com/office/drawing/2014/main" id="{B2800555-5F8C-E5BF-3321-F287D5E34C38}"/>
              </a:ext>
            </a:extLst>
          </p:cNvPr>
          <p:cNvSpPr/>
          <p:nvPr/>
        </p:nvSpPr>
        <p:spPr>
          <a:xfrm flipV="1">
            <a:off x="1006280" y="1917490"/>
            <a:ext cx="698698" cy="45719"/>
          </a:xfrm>
          <a:prstGeom prst="rect">
            <a:avLst/>
          </a:prstGeom>
          <a:solidFill>
            <a:srgbClr val="00B050">
              <a:alpha val="42526"/>
            </a:srgbClr>
          </a:solidFill>
          <a:ln w="19050">
            <a:solidFill>
              <a:srgbClr val="00B050">
                <a:alpha val="4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19" name="Rectangle 18">
            <a:extLst>
              <a:ext uri="{FF2B5EF4-FFF2-40B4-BE49-F238E27FC236}">
                <a16:creationId xmlns:a16="http://schemas.microsoft.com/office/drawing/2014/main" id="{94152447-E4CC-8FEB-0CB4-902AB8C6DFBD}"/>
              </a:ext>
            </a:extLst>
          </p:cNvPr>
          <p:cNvSpPr/>
          <p:nvPr/>
        </p:nvSpPr>
        <p:spPr>
          <a:xfrm flipV="1">
            <a:off x="1006280" y="1833927"/>
            <a:ext cx="698698" cy="45719"/>
          </a:xfrm>
          <a:prstGeom prst="rect">
            <a:avLst/>
          </a:prstGeom>
          <a:solidFill>
            <a:srgbClr val="00B050">
              <a:alpha val="42526"/>
            </a:srgbClr>
          </a:solidFill>
          <a:ln w="19050">
            <a:solidFill>
              <a:srgbClr val="00B050">
                <a:alpha val="4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0" name="Rectangle 19">
            <a:extLst>
              <a:ext uri="{FF2B5EF4-FFF2-40B4-BE49-F238E27FC236}">
                <a16:creationId xmlns:a16="http://schemas.microsoft.com/office/drawing/2014/main" id="{6D96FDE4-5C4A-49E7-C1F6-77E985885A82}"/>
              </a:ext>
            </a:extLst>
          </p:cNvPr>
          <p:cNvSpPr/>
          <p:nvPr/>
        </p:nvSpPr>
        <p:spPr>
          <a:xfrm flipV="1">
            <a:off x="964501" y="2684196"/>
            <a:ext cx="871359" cy="45720"/>
          </a:xfrm>
          <a:prstGeom prst="rect">
            <a:avLst/>
          </a:prstGeom>
          <a:solidFill>
            <a:srgbClr val="00B050">
              <a:alpha val="42526"/>
            </a:srgbClr>
          </a:solidFill>
          <a:ln w="19050">
            <a:solidFill>
              <a:srgbClr val="00B050">
                <a:alpha val="4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1" name="Rectangle 20">
            <a:extLst>
              <a:ext uri="{FF2B5EF4-FFF2-40B4-BE49-F238E27FC236}">
                <a16:creationId xmlns:a16="http://schemas.microsoft.com/office/drawing/2014/main" id="{C9F448A5-4A8B-9404-183D-A8DFE70550D8}"/>
              </a:ext>
            </a:extLst>
          </p:cNvPr>
          <p:cNvSpPr/>
          <p:nvPr/>
        </p:nvSpPr>
        <p:spPr>
          <a:xfrm flipV="1">
            <a:off x="953754" y="3311213"/>
            <a:ext cx="618143" cy="45720"/>
          </a:xfrm>
          <a:prstGeom prst="rect">
            <a:avLst/>
          </a:prstGeom>
          <a:solidFill>
            <a:srgbClr val="00B050">
              <a:alpha val="42526"/>
            </a:srgbClr>
          </a:solidFill>
          <a:ln w="19050">
            <a:solidFill>
              <a:srgbClr val="00B050">
                <a:alpha val="4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2" name="Rectangle 21">
            <a:extLst>
              <a:ext uri="{FF2B5EF4-FFF2-40B4-BE49-F238E27FC236}">
                <a16:creationId xmlns:a16="http://schemas.microsoft.com/office/drawing/2014/main" id="{047EE805-1CB5-C5BD-883B-EA5563B42AF9}"/>
              </a:ext>
            </a:extLst>
          </p:cNvPr>
          <p:cNvSpPr/>
          <p:nvPr/>
        </p:nvSpPr>
        <p:spPr>
          <a:xfrm flipV="1">
            <a:off x="953743" y="3380758"/>
            <a:ext cx="1022078" cy="45720"/>
          </a:xfrm>
          <a:prstGeom prst="rect">
            <a:avLst/>
          </a:prstGeom>
          <a:solidFill>
            <a:srgbClr val="00B050">
              <a:alpha val="42526"/>
            </a:srgbClr>
          </a:solidFill>
          <a:ln w="19050">
            <a:solidFill>
              <a:srgbClr val="00B050">
                <a:alpha val="4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3" name="Rectangle 22">
            <a:extLst>
              <a:ext uri="{FF2B5EF4-FFF2-40B4-BE49-F238E27FC236}">
                <a16:creationId xmlns:a16="http://schemas.microsoft.com/office/drawing/2014/main" id="{46FAA28D-B2F4-0A20-5958-A0A312852333}"/>
              </a:ext>
            </a:extLst>
          </p:cNvPr>
          <p:cNvSpPr/>
          <p:nvPr/>
        </p:nvSpPr>
        <p:spPr>
          <a:xfrm flipV="1">
            <a:off x="1006280" y="1680695"/>
            <a:ext cx="1246102" cy="45721"/>
          </a:xfrm>
          <a:prstGeom prst="rect">
            <a:avLst/>
          </a:prstGeom>
          <a:solidFill>
            <a:srgbClr val="00B050">
              <a:alpha val="42526"/>
            </a:srgbClr>
          </a:solidFill>
          <a:ln w="19050">
            <a:solidFill>
              <a:srgbClr val="00B050">
                <a:alpha val="4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4" name="Rectangle 23">
            <a:extLst>
              <a:ext uri="{FF2B5EF4-FFF2-40B4-BE49-F238E27FC236}">
                <a16:creationId xmlns:a16="http://schemas.microsoft.com/office/drawing/2014/main" id="{5E9CE249-A742-38F4-C887-786727D34A3B}"/>
              </a:ext>
            </a:extLst>
          </p:cNvPr>
          <p:cNvSpPr/>
          <p:nvPr/>
        </p:nvSpPr>
        <p:spPr>
          <a:xfrm flipV="1">
            <a:off x="1014690" y="1753370"/>
            <a:ext cx="690288" cy="45719"/>
          </a:xfrm>
          <a:prstGeom prst="rect">
            <a:avLst/>
          </a:prstGeom>
          <a:solidFill>
            <a:srgbClr val="00B050">
              <a:alpha val="42526"/>
            </a:srgbClr>
          </a:solidFill>
          <a:ln w="19050">
            <a:solidFill>
              <a:srgbClr val="00B050">
                <a:alpha val="4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5" name="Rectangle 24">
            <a:extLst>
              <a:ext uri="{FF2B5EF4-FFF2-40B4-BE49-F238E27FC236}">
                <a16:creationId xmlns:a16="http://schemas.microsoft.com/office/drawing/2014/main" id="{BE0ADB6C-A8A6-8EDF-329E-8E72DA974C45}"/>
              </a:ext>
            </a:extLst>
          </p:cNvPr>
          <p:cNvSpPr/>
          <p:nvPr/>
        </p:nvSpPr>
        <p:spPr>
          <a:xfrm flipV="1">
            <a:off x="970888" y="2304014"/>
            <a:ext cx="486750" cy="45719"/>
          </a:xfrm>
          <a:prstGeom prst="rect">
            <a:avLst/>
          </a:prstGeom>
          <a:solidFill>
            <a:srgbClr val="00B050">
              <a:alpha val="15000"/>
            </a:srgbClr>
          </a:solidFill>
          <a:ln w="19050">
            <a:solidFill>
              <a:srgbClr val="00B050">
                <a:alpha val="1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7" name="Rectangle 26">
            <a:extLst>
              <a:ext uri="{FF2B5EF4-FFF2-40B4-BE49-F238E27FC236}">
                <a16:creationId xmlns:a16="http://schemas.microsoft.com/office/drawing/2014/main" id="{39C03E21-D19B-5419-AEB5-C123AC90DADE}"/>
              </a:ext>
            </a:extLst>
          </p:cNvPr>
          <p:cNvSpPr/>
          <p:nvPr/>
        </p:nvSpPr>
        <p:spPr>
          <a:xfrm flipV="1">
            <a:off x="953743" y="2376481"/>
            <a:ext cx="486750" cy="45719"/>
          </a:xfrm>
          <a:prstGeom prst="rect">
            <a:avLst/>
          </a:prstGeom>
          <a:solidFill>
            <a:srgbClr val="00B050">
              <a:alpha val="15000"/>
            </a:srgbClr>
          </a:solidFill>
          <a:ln w="19050">
            <a:solidFill>
              <a:srgbClr val="00B050">
                <a:alpha val="1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Tree>
    <p:extLst>
      <p:ext uri="{BB962C8B-B14F-4D97-AF65-F5344CB8AC3E}">
        <p14:creationId xmlns:p14="http://schemas.microsoft.com/office/powerpoint/2010/main" val="3403606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12" name="Picture 11">
            <a:extLst>
              <a:ext uri="{FF2B5EF4-FFF2-40B4-BE49-F238E27FC236}">
                <a16:creationId xmlns:a16="http://schemas.microsoft.com/office/drawing/2014/main" id="{50A73790-0255-65C1-D68E-54EDBD369B6D}"/>
              </a:ext>
            </a:extLst>
          </p:cNvPr>
          <p:cNvPicPr>
            <a:picLocks noChangeAspect="1"/>
          </p:cNvPicPr>
          <p:nvPr/>
        </p:nvPicPr>
        <p:blipFill>
          <a:blip r:embed="rId3"/>
          <a:stretch>
            <a:fillRect/>
          </a:stretch>
        </p:blipFill>
        <p:spPr>
          <a:xfrm>
            <a:off x="843415" y="1136074"/>
            <a:ext cx="2107922" cy="3380629"/>
          </a:xfrm>
          <a:prstGeom prst="rect">
            <a:avLst/>
          </a:prstGeom>
        </p:spPr>
      </p:pic>
      <p:pic>
        <p:nvPicPr>
          <p:cNvPr id="8" name="Picture 7">
            <a:extLst>
              <a:ext uri="{FF2B5EF4-FFF2-40B4-BE49-F238E27FC236}">
                <a16:creationId xmlns:a16="http://schemas.microsoft.com/office/drawing/2014/main" id="{B23C2793-4216-6901-7131-B3EE4B09AC22}"/>
              </a:ext>
            </a:extLst>
          </p:cNvPr>
          <p:cNvPicPr>
            <a:picLocks noChangeAspect="1"/>
          </p:cNvPicPr>
          <p:nvPr/>
        </p:nvPicPr>
        <p:blipFill rotWithShape="1">
          <a:blip r:embed="rId4"/>
          <a:srcRect l="46911" r="18894" b="77529"/>
          <a:stretch/>
        </p:blipFill>
        <p:spPr>
          <a:xfrm>
            <a:off x="6003339" y="1498116"/>
            <a:ext cx="1199462" cy="1020046"/>
          </a:xfrm>
          <a:prstGeom prst="rect">
            <a:avLst/>
          </a:prstGeom>
        </p:spPr>
      </p:pic>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Confirming Less Established and Unknown Afferent Structures</a:t>
            </a:r>
            <a:endParaRPr sz="2000" dirty="0">
              <a:latin typeface="Helvetica" pitchFamily="2" charset="0"/>
            </a:endParaRPr>
          </a:p>
        </p:txBody>
      </p:sp>
      <p:pic>
        <p:nvPicPr>
          <p:cNvPr id="16" name="Picture 15">
            <a:extLst>
              <a:ext uri="{FF2B5EF4-FFF2-40B4-BE49-F238E27FC236}">
                <a16:creationId xmlns:a16="http://schemas.microsoft.com/office/drawing/2014/main" id="{A726794D-609E-E6DB-4CFC-1495C0514385}"/>
              </a:ext>
            </a:extLst>
          </p:cNvPr>
          <p:cNvPicPr>
            <a:picLocks noChangeAspect="1"/>
          </p:cNvPicPr>
          <p:nvPr/>
        </p:nvPicPr>
        <p:blipFill rotWithShape="1">
          <a:blip r:embed="rId5"/>
          <a:srcRect l="48104" t="23780" b="55892"/>
          <a:stretch/>
        </p:blipFill>
        <p:spPr>
          <a:xfrm>
            <a:off x="5932557" y="3218659"/>
            <a:ext cx="1824934" cy="925099"/>
          </a:xfrm>
          <a:prstGeom prst="rect">
            <a:avLst/>
          </a:prstGeom>
        </p:spPr>
      </p:pic>
      <p:pic>
        <p:nvPicPr>
          <p:cNvPr id="3" name="Picture 2">
            <a:extLst>
              <a:ext uri="{FF2B5EF4-FFF2-40B4-BE49-F238E27FC236}">
                <a16:creationId xmlns:a16="http://schemas.microsoft.com/office/drawing/2014/main" id="{56DF0446-47D6-179D-4495-3F02015CE97C}"/>
              </a:ext>
            </a:extLst>
          </p:cNvPr>
          <p:cNvPicPr>
            <a:picLocks noChangeAspect="1"/>
          </p:cNvPicPr>
          <p:nvPr/>
        </p:nvPicPr>
        <p:blipFill rotWithShape="1">
          <a:blip r:embed="rId6"/>
          <a:srcRect t="43168" r="29783" b="35682"/>
          <a:stretch/>
        </p:blipFill>
        <p:spPr>
          <a:xfrm>
            <a:off x="2797317" y="1533734"/>
            <a:ext cx="2462999" cy="960084"/>
          </a:xfrm>
          <a:prstGeom prst="rect">
            <a:avLst/>
          </a:prstGeom>
        </p:spPr>
      </p:pic>
      <p:pic>
        <p:nvPicPr>
          <p:cNvPr id="5" name="Picture 4">
            <a:extLst>
              <a:ext uri="{FF2B5EF4-FFF2-40B4-BE49-F238E27FC236}">
                <a16:creationId xmlns:a16="http://schemas.microsoft.com/office/drawing/2014/main" id="{4AA9D402-BAF3-79C8-6A40-CE90DC9DB360}"/>
              </a:ext>
            </a:extLst>
          </p:cNvPr>
          <p:cNvPicPr>
            <a:picLocks noChangeAspect="1"/>
          </p:cNvPicPr>
          <p:nvPr/>
        </p:nvPicPr>
        <p:blipFill rotWithShape="1">
          <a:blip r:embed="rId4"/>
          <a:srcRect l="1411" r="76963" b="77529"/>
          <a:stretch/>
        </p:blipFill>
        <p:spPr>
          <a:xfrm>
            <a:off x="5249558" y="1501840"/>
            <a:ext cx="758567" cy="1020044"/>
          </a:xfrm>
          <a:prstGeom prst="rect">
            <a:avLst/>
          </a:prstGeom>
        </p:spPr>
      </p:pic>
      <p:sp>
        <p:nvSpPr>
          <p:cNvPr id="6" name="TextBox 5">
            <a:extLst>
              <a:ext uri="{FF2B5EF4-FFF2-40B4-BE49-F238E27FC236}">
                <a16:creationId xmlns:a16="http://schemas.microsoft.com/office/drawing/2014/main" id="{20CAC267-E8B7-971B-DD31-F607F4B8CE90}"/>
              </a:ext>
            </a:extLst>
          </p:cNvPr>
          <p:cNvSpPr txBox="1"/>
          <p:nvPr/>
        </p:nvSpPr>
        <p:spPr>
          <a:xfrm>
            <a:off x="6551470" y="2324469"/>
            <a:ext cx="720507" cy="200055"/>
          </a:xfrm>
          <a:prstGeom prst="rect">
            <a:avLst/>
          </a:prstGeom>
          <a:noFill/>
        </p:spPr>
        <p:txBody>
          <a:bodyPr wrap="square" rtlCol="0">
            <a:spAutoFit/>
          </a:bodyPr>
          <a:lstStyle/>
          <a:p>
            <a:r>
              <a:rPr lang="en-CN" sz="700" dirty="0">
                <a:solidFill>
                  <a:schemeClr val="bg1"/>
                </a:solidFill>
                <a:latin typeface="Aptos Light" panose="020B0004020202020204" pitchFamily="34" charset="0"/>
                <a:cs typeface="Al Tarikh" pitchFamily="2" charset="-78"/>
              </a:rPr>
              <a:t>ARA 88</a:t>
            </a:r>
          </a:p>
        </p:txBody>
      </p:sp>
      <p:pic>
        <p:nvPicPr>
          <p:cNvPr id="9" name="Picture 8">
            <a:extLst>
              <a:ext uri="{FF2B5EF4-FFF2-40B4-BE49-F238E27FC236}">
                <a16:creationId xmlns:a16="http://schemas.microsoft.com/office/drawing/2014/main" id="{06340DA3-35A4-337B-2571-22D8E02BFD6C}"/>
              </a:ext>
            </a:extLst>
          </p:cNvPr>
          <p:cNvPicPr>
            <a:picLocks noChangeAspect="1"/>
          </p:cNvPicPr>
          <p:nvPr/>
        </p:nvPicPr>
        <p:blipFill rotWithShape="1">
          <a:blip r:embed="rId6"/>
          <a:srcRect l="44353" t="64362" r="29783" b="14487"/>
          <a:stretch/>
        </p:blipFill>
        <p:spPr>
          <a:xfrm>
            <a:off x="3646827" y="3206228"/>
            <a:ext cx="907241" cy="960083"/>
          </a:xfrm>
          <a:prstGeom prst="rect">
            <a:avLst/>
          </a:prstGeom>
        </p:spPr>
      </p:pic>
      <p:pic>
        <p:nvPicPr>
          <p:cNvPr id="10" name="Picture 9">
            <a:extLst>
              <a:ext uri="{FF2B5EF4-FFF2-40B4-BE49-F238E27FC236}">
                <a16:creationId xmlns:a16="http://schemas.microsoft.com/office/drawing/2014/main" id="{035F7FA3-E645-5B56-A881-43396B909D00}"/>
              </a:ext>
            </a:extLst>
          </p:cNvPr>
          <p:cNvPicPr>
            <a:picLocks noChangeAspect="1"/>
          </p:cNvPicPr>
          <p:nvPr/>
        </p:nvPicPr>
        <p:blipFill rotWithShape="1">
          <a:blip r:embed="rId5"/>
          <a:srcRect l="1020" t="44324" r="59054" b="34580"/>
          <a:stretch/>
        </p:blipFill>
        <p:spPr>
          <a:xfrm>
            <a:off x="4528564" y="3206227"/>
            <a:ext cx="1403993" cy="960083"/>
          </a:xfrm>
          <a:prstGeom prst="rect">
            <a:avLst/>
          </a:prstGeom>
        </p:spPr>
      </p:pic>
      <p:sp>
        <p:nvSpPr>
          <p:cNvPr id="13" name="Rectangle 12">
            <a:extLst>
              <a:ext uri="{FF2B5EF4-FFF2-40B4-BE49-F238E27FC236}">
                <a16:creationId xmlns:a16="http://schemas.microsoft.com/office/drawing/2014/main" id="{1CB2DFF0-F6DB-E71E-1DC3-A7F70FC130E6}"/>
              </a:ext>
            </a:extLst>
          </p:cNvPr>
          <p:cNvSpPr/>
          <p:nvPr/>
        </p:nvSpPr>
        <p:spPr>
          <a:xfrm>
            <a:off x="2796658" y="1501839"/>
            <a:ext cx="5677955" cy="1059366"/>
          </a:xfrm>
          <a:prstGeom prst="rect">
            <a:avLst/>
          </a:prstGeom>
          <a:noFill/>
          <a:ln w="539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2534A7C3-1985-069A-2C2F-B6268DB41761}"/>
              </a:ext>
            </a:extLst>
          </p:cNvPr>
          <p:cNvSpPr/>
          <p:nvPr/>
        </p:nvSpPr>
        <p:spPr>
          <a:xfrm>
            <a:off x="2804228" y="3151527"/>
            <a:ext cx="5670385" cy="1059366"/>
          </a:xfrm>
          <a:prstGeom prst="rect">
            <a:avLst/>
          </a:prstGeom>
          <a:noFill/>
          <a:ln w="539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CA0210A8-1CD3-5C4A-7CEC-4094EB6F5B42}"/>
              </a:ext>
            </a:extLst>
          </p:cNvPr>
          <p:cNvSpPr txBox="1"/>
          <p:nvPr/>
        </p:nvSpPr>
        <p:spPr>
          <a:xfrm>
            <a:off x="5905413" y="2548300"/>
            <a:ext cx="2569200" cy="307777"/>
          </a:xfrm>
          <a:prstGeom prst="rect">
            <a:avLst/>
          </a:prstGeom>
          <a:noFill/>
        </p:spPr>
        <p:txBody>
          <a:bodyPr wrap="square" rtlCol="0">
            <a:spAutoFit/>
          </a:bodyPr>
          <a:lstStyle/>
          <a:p>
            <a:r>
              <a:rPr lang="en-CN" b="1" dirty="0">
                <a:solidFill>
                  <a:srgbClr val="FFC000"/>
                </a:solidFill>
              </a:rPr>
              <a:t>Less Established Structures</a:t>
            </a:r>
          </a:p>
        </p:txBody>
      </p:sp>
      <p:sp>
        <p:nvSpPr>
          <p:cNvPr id="17" name="TextBox 16">
            <a:extLst>
              <a:ext uri="{FF2B5EF4-FFF2-40B4-BE49-F238E27FC236}">
                <a16:creationId xmlns:a16="http://schemas.microsoft.com/office/drawing/2014/main" id="{4464D0E8-5E90-7D82-7CA4-4BE32A79E0DE}"/>
              </a:ext>
            </a:extLst>
          </p:cNvPr>
          <p:cNvSpPr txBox="1"/>
          <p:nvPr/>
        </p:nvSpPr>
        <p:spPr>
          <a:xfrm>
            <a:off x="5972088" y="4228837"/>
            <a:ext cx="2569200" cy="307777"/>
          </a:xfrm>
          <a:prstGeom prst="rect">
            <a:avLst/>
          </a:prstGeom>
          <a:noFill/>
        </p:spPr>
        <p:txBody>
          <a:bodyPr wrap="square" rtlCol="0">
            <a:spAutoFit/>
          </a:bodyPr>
          <a:lstStyle/>
          <a:p>
            <a:r>
              <a:rPr lang="en-CN" b="1" dirty="0">
                <a:solidFill>
                  <a:srgbClr val="C00000"/>
                </a:solidFill>
              </a:rPr>
              <a:t>Unknown Structures</a:t>
            </a:r>
          </a:p>
        </p:txBody>
      </p:sp>
      <p:sp>
        <p:nvSpPr>
          <p:cNvPr id="18" name="Rectangle 17">
            <a:extLst>
              <a:ext uri="{FF2B5EF4-FFF2-40B4-BE49-F238E27FC236}">
                <a16:creationId xmlns:a16="http://schemas.microsoft.com/office/drawing/2014/main" id="{5445ED22-97E5-66F1-12D6-62058565BF4B}"/>
              </a:ext>
            </a:extLst>
          </p:cNvPr>
          <p:cNvSpPr/>
          <p:nvPr/>
        </p:nvSpPr>
        <p:spPr>
          <a:xfrm flipV="1">
            <a:off x="966275" y="3076683"/>
            <a:ext cx="698698" cy="45719"/>
          </a:xfrm>
          <a:prstGeom prst="rect">
            <a:avLst/>
          </a:prstGeom>
          <a:solidFill>
            <a:srgbClr val="FFC000">
              <a:alpha val="42526"/>
            </a:srgbClr>
          </a:solidFill>
          <a:ln w="19050">
            <a:solidFill>
              <a:srgbClr val="FFC000">
                <a:alpha val="4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sp>
        <p:nvSpPr>
          <p:cNvPr id="21" name="Rectangle 20">
            <a:extLst>
              <a:ext uri="{FF2B5EF4-FFF2-40B4-BE49-F238E27FC236}">
                <a16:creationId xmlns:a16="http://schemas.microsoft.com/office/drawing/2014/main" id="{B874C27D-DEC7-E827-83FE-57E974F6A94B}"/>
              </a:ext>
            </a:extLst>
          </p:cNvPr>
          <p:cNvSpPr/>
          <p:nvPr/>
        </p:nvSpPr>
        <p:spPr>
          <a:xfrm flipV="1">
            <a:off x="966274" y="2526233"/>
            <a:ext cx="775439" cy="45719"/>
          </a:xfrm>
          <a:prstGeom prst="rect">
            <a:avLst/>
          </a:prstGeom>
          <a:solidFill>
            <a:srgbClr val="FFC000">
              <a:alpha val="42526"/>
            </a:srgbClr>
          </a:solidFill>
          <a:ln w="19050">
            <a:solidFill>
              <a:srgbClr val="FFC000">
                <a:alpha val="43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pic>
        <p:nvPicPr>
          <p:cNvPr id="22" name="Picture 21">
            <a:extLst>
              <a:ext uri="{FF2B5EF4-FFF2-40B4-BE49-F238E27FC236}">
                <a16:creationId xmlns:a16="http://schemas.microsoft.com/office/drawing/2014/main" id="{560D1E8C-F7CE-AD21-4B2C-E3942A140366}"/>
              </a:ext>
            </a:extLst>
          </p:cNvPr>
          <p:cNvPicPr>
            <a:picLocks noChangeAspect="1"/>
          </p:cNvPicPr>
          <p:nvPr/>
        </p:nvPicPr>
        <p:blipFill rotWithShape="1">
          <a:blip r:embed="rId6"/>
          <a:srcRect l="897" t="22247" r="75183" b="56448"/>
          <a:stretch/>
        </p:blipFill>
        <p:spPr>
          <a:xfrm>
            <a:off x="2825744" y="3206228"/>
            <a:ext cx="824140" cy="949963"/>
          </a:xfrm>
          <a:prstGeom prst="rect">
            <a:avLst/>
          </a:prstGeom>
        </p:spPr>
      </p:pic>
      <p:sp>
        <p:nvSpPr>
          <p:cNvPr id="24" name="TextBox 23">
            <a:extLst>
              <a:ext uri="{FF2B5EF4-FFF2-40B4-BE49-F238E27FC236}">
                <a16:creationId xmlns:a16="http://schemas.microsoft.com/office/drawing/2014/main" id="{E23D938E-FD00-B090-C77C-1BA12045DAC4}"/>
              </a:ext>
            </a:extLst>
          </p:cNvPr>
          <p:cNvSpPr txBox="1"/>
          <p:nvPr/>
        </p:nvSpPr>
        <p:spPr>
          <a:xfrm>
            <a:off x="3859282" y="3985269"/>
            <a:ext cx="895989" cy="200055"/>
          </a:xfrm>
          <a:prstGeom prst="rect">
            <a:avLst/>
          </a:prstGeom>
          <a:noFill/>
        </p:spPr>
        <p:txBody>
          <a:bodyPr wrap="square" rtlCol="0">
            <a:spAutoFit/>
          </a:bodyPr>
          <a:lstStyle/>
          <a:p>
            <a:r>
              <a:rPr lang="en-CN" sz="700" dirty="0">
                <a:solidFill>
                  <a:schemeClr val="bg1"/>
                </a:solidFill>
                <a:latin typeface="Aptos Light" panose="020B0004020202020204" pitchFamily="34" charset="0"/>
              </a:rPr>
              <a:t>ARA 70</a:t>
            </a:r>
          </a:p>
        </p:txBody>
      </p:sp>
    </p:spTree>
    <p:extLst>
      <p:ext uri="{BB962C8B-B14F-4D97-AF65-F5344CB8AC3E}">
        <p14:creationId xmlns:p14="http://schemas.microsoft.com/office/powerpoint/2010/main" val="204877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N" sz="2000" dirty="0">
                <a:latin typeface="Helvetica" pitchFamily="2" charset="0"/>
              </a:rPr>
              <a:t>Evidence for Internal Organization in Globus Pallidus External Segment</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15114" y="1100360"/>
            <a:ext cx="8180407" cy="518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Afferent innervations to STN concentrates to the ventral </a:t>
            </a:r>
            <a:r>
              <a:rPr lang="en-US" altLang="zh-CN" sz="1200" dirty="0">
                <a:latin typeface="Helvetica" pitchFamily="2" charset="0"/>
              </a:rPr>
              <a:t>medial region of the Globus Pallidus external segment (</a:t>
            </a:r>
            <a:r>
              <a:rPr lang="en-US" altLang="zh-CN" sz="1200" dirty="0" err="1">
                <a:latin typeface="Helvetica" pitchFamily="2" charset="0"/>
              </a:rPr>
              <a:t>GPe</a:t>
            </a:r>
            <a:r>
              <a:rPr lang="en-US" altLang="zh-CN" sz="1200" dirty="0">
                <a:latin typeface="Helvetica" pitchFamily="2" charset="0"/>
              </a:rPr>
              <a:t>), another popular deep brain stimulation target, providing evidence for an internal projection organization of </a:t>
            </a:r>
            <a:r>
              <a:rPr lang="en-US" altLang="zh-CN" sz="1200" dirty="0" err="1">
                <a:latin typeface="Helvetica" pitchFamily="2" charset="0"/>
              </a:rPr>
              <a:t>GPe</a:t>
            </a:r>
            <a:r>
              <a:rPr lang="en-US" altLang="zh-CN" sz="1200" dirty="0">
                <a:latin typeface="Helvetica" pitchFamily="2" charset="0"/>
              </a:rPr>
              <a:t> tissue.</a:t>
            </a:r>
            <a:endParaRPr lang="en-US" sz="1200" dirty="0">
              <a:latin typeface="Helvetica" pitchFamily="2" charset="0"/>
            </a:endParaRPr>
          </a:p>
        </p:txBody>
      </p:sp>
      <p:pic>
        <p:nvPicPr>
          <p:cNvPr id="2" name="Picture 1">
            <a:extLst>
              <a:ext uri="{FF2B5EF4-FFF2-40B4-BE49-F238E27FC236}">
                <a16:creationId xmlns:a16="http://schemas.microsoft.com/office/drawing/2014/main" id="{FD8B0A8A-09B6-CB69-09C3-34F9BE73C79B}"/>
              </a:ext>
            </a:extLst>
          </p:cNvPr>
          <p:cNvPicPr>
            <a:picLocks noChangeAspect="1"/>
          </p:cNvPicPr>
          <p:nvPr/>
        </p:nvPicPr>
        <p:blipFill rotWithShape="1">
          <a:blip r:embed="rId3"/>
          <a:srcRect l="897" t="22247" r="75183" b="56448"/>
          <a:stretch/>
        </p:blipFill>
        <p:spPr>
          <a:xfrm>
            <a:off x="1961105" y="1713752"/>
            <a:ext cx="2660097" cy="3066219"/>
          </a:xfrm>
          <a:prstGeom prst="rect">
            <a:avLst/>
          </a:prstGeom>
        </p:spPr>
      </p:pic>
      <p:pic>
        <p:nvPicPr>
          <p:cNvPr id="3" name="Picture 2">
            <a:extLst>
              <a:ext uri="{FF2B5EF4-FFF2-40B4-BE49-F238E27FC236}">
                <a16:creationId xmlns:a16="http://schemas.microsoft.com/office/drawing/2014/main" id="{63F73BE3-4412-E1D0-A267-CA52DEA3C9FD}"/>
              </a:ext>
            </a:extLst>
          </p:cNvPr>
          <p:cNvPicPr>
            <a:picLocks noChangeAspect="1"/>
          </p:cNvPicPr>
          <p:nvPr/>
        </p:nvPicPr>
        <p:blipFill rotWithShape="1">
          <a:blip r:embed="rId3"/>
          <a:srcRect l="81355" t="1348" b="77319"/>
          <a:stretch/>
        </p:blipFill>
        <p:spPr>
          <a:xfrm>
            <a:off x="4745095" y="1713752"/>
            <a:ext cx="2097024" cy="3105030"/>
          </a:xfrm>
          <a:prstGeom prst="rect">
            <a:avLst/>
          </a:prstGeom>
        </p:spPr>
      </p:pic>
      <p:sp>
        <p:nvSpPr>
          <p:cNvPr id="4" name="TextBox 3">
            <a:extLst>
              <a:ext uri="{FF2B5EF4-FFF2-40B4-BE49-F238E27FC236}">
                <a16:creationId xmlns:a16="http://schemas.microsoft.com/office/drawing/2014/main" id="{EC71348B-88C7-FA32-2035-CAEC2AF3C9C0}"/>
              </a:ext>
            </a:extLst>
          </p:cNvPr>
          <p:cNvSpPr txBox="1"/>
          <p:nvPr/>
        </p:nvSpPr>
        <p:spPr>
          <a:xfrm>
            <a:off x="5376553" y="4330645"/>
            <a:ext cx="1044873" cy="400110"/>
          </a:xfrm>
          <a:prstGeom prst="rect">
            <a:avLst/>
          </a:prstGeom>
          <a:noFill/>
        </p:spPr>
        <p:txBody>
          <a:bodyPr wrap="square" rtlCol="0">
            <a:spAutoFit/>
          </a:bodyPr>
          <a:lstStyle/>
          <a:p>
            <a:r>
              <a:rPr lang="en-CN" sz="2000" dirty="0">
                <a:solidFill>
                  <a:schemeClr val="bg1"/>
                </a:solidFill>
                <a:latin typeface="Aptos" panose="020B0004020202020204" pitchFamily="34" charset="0"/>
                <a:cs typeface="Al Tarikh" pitchFamily="2" charset="-78"/>
              </a:rPr>
              <a:t>ARA 88</a:t>
            </a:r>
          </a:p>
        </p:txBody>
      </p:sp>
    </p:spTree>
    <p:extLst>
      <p:ext uri="{BB962C8B-B14F-4D97-AF65-F5344CB8AC3E}">
        <p14:creationId xmlns:p14="http://schemas.microsoft.com/office/powerpoint/2010/main" val="365249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6" name="Google Shape;206;p31"/>
          <p:cNvSpPr txBox="1">
            <a:spLocks noGrp="1"/>
          </p:cNvSpPr>
          <p:nvPr>
            <p:ph type="title" idx="2"/>
          </p:nvPr>
        </p:nvSpPr>
        <p:spPr>
          <a:xfrm>
            <a:off x="720000" y="16285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07" name="Google Shape;207;p31"/>
          <p:cNvSpPr txBox="1">
            <a:spLocks noGrp="1"/>
          </p:cNvSpPr>
          <p:nvPr>
            <p:ph type="title" idx="3"/>
          </p:nvPr>
        </p:nvSpPr>
        <p:spPr>
          <a:xfrm>
            <a:off x="4181875" y="16285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08" name="Google Shape;208;p31"/>
          <p:cNvSpPr txBox="1">
            <a:spLocks noGrp="1"/>
          </p:cNvSpPr>
          <p:nvPr>
            <p:ph type="title" idx="4"/>
          </p:nvPr>
        </p:nvSpPr>
        <p:spPr>
          <a:xfrm>
            <a:off x="720000" y="25392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09" name="Google Shape;209;p31"/>
          <p:cNvSpPr txBox="1">
            <a:spLocks noGrp="1"/>
          </p:cNvSpPr>
          <p:nvPr>
            <p:ph type="title" idx="5"/>
          </p:nvPr>
        </p:nvSpPr>
        <p:spPr>
          <a:xfrm>
            <a:off x="4181875" y="253926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10" name="Google Shape;210;p31"/>
          <p:cNvSpPr txBox="1">
            <a:spLocks noGrp="1"/>
          </p:cNvSpPr>
          <p:nvPr>
            <p:ph type="title" idx="6"/>
          </p:nvPr>
        </p:nvSpPr>
        <p:spPr>
          <a:xfrm>
            <a:off x="720000" y="34500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11" name="Google Shape;211;p31"/>
          <p:cNvSpPr txBox="1">
            <a:spLocks noGrp="1"/>
          </p:cNvSpPr>
          <p:nvPr>
            <p:ph type="title" idx="7"/>
          </p:nvPr>
        </p:nvSpPr>
        <p:spPr>
          <a:xfrm>
            <a:off x="4181875" y="34500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12" name="Google Shape;212;p31"/>
          <p:cNvSpPr txBox="1">
            <a:spLocks noGrp="1"/>
          </p:cNvSpPr>
          <p:nvPr>
            <p:ph type="subTitle" idx="1"/>
          </p:nvPr>
        </p:nvSpPr>
        <p:spPr>
          <a:xfrm>
            <a:off x="1408472" y="1459005"/>
            <a:ext cx="2286000" cy="6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Helvetica" pitchFamily="2" charset="0"/>
              </a:rPr>
              <a:t>Background</a:t>
            </a:r>
            <a:endParaRPr dirty="0">
              <a:latin typeface="Helvetica" pitchFamily="2" charset="0"/>
            </a:endParaRPr>
          </a:p>
        </p:txBody>
      </p:sp>
      <p:sp>
        <p:nvSpPr>
          <p:cNvPr id="6" name="Google Shape;212;p31">
            <a:extLst>
              <a:ext uri="{FF2B5EF4-FFF2-40B4-BE49-F238E27FC236}">
                <a16:creationId xmlns:a16="http://schemas.microsoft.com/office/drawing/2014/main" id="{7CCEFC5D-C73B-B04C-F0C8-B2EA3EDEDE0E}"/>
              </a:ext>
            </a:extLst>
          </p:cNvPr>
          <p:cNvSpPr txBox="1">
            <a:spLocks/>
          </p:cNvSpPr>
          <p:nvPr/>
        </p:nvSpPr>
        <p:spPr>
          <a:xfrm>
            <a:off x="1418092" y="2371865"/>
            <a:ext cx="2286000" cy="6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Inter Medium"/>
                <a:ea typeface="Inter Medium"/>
                <a:cs typeface="Inter Medium"/>
                <a:sym typeface="Inter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Helvetica" pitchFamily="2" charset="0"/>
              </a:rPr>
              <a:t>Methods</a:t>
            </a:r>
          </a:p>
        </p:txBody>
      </p:sp>
      <p:sp>
        <p:nvSpPr>
          <p:cNvPr id="9" name="Google Shape;212;p31">
            <a:extLst>
              <a:ext uri="{FF2B5EF4-FFF2-40B4-BE49-F238E27FC236}">
                <a16:creationId xmlns:a16="http://schemas.microsoft.com/office/drawing/2014/main" id="{A14599E5-F8D1-50FC-AA22-3B50CD515CF9}"/>
              </a:ext>
            </a:extLst>
          </p:cNvPr>
          <p:cNvSpPr txBox="1">
            <a:spLocks/>
          </p:cNvSpPr>
          <p:nvPr/>
        </p:nvSpPr>
        <p:spPr>
          <a:xfrm>
            <a:off x="1441480" y="3274889"/>
            <a:ext cx="2286000" cy="6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Inter Medium"/>
                <a:ea typeface="Inter Medium"/>
                <a:cs typeface="Inter Medium"/>
                <a:sym typeface="Inter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Helvetica" pitchFamily="2" charset="0"/>
              </a:rPr>
              <a:t>Results</a:t>
            </a:r>
          </a:p>
        </p:txBody>
      </p:sp>
      <p:sp>
        <p:nvSpPr>
          <p:cNvPr id="13" name="Google Shape;212;p31">
            <a:extLst>
              <a:ext uri="{FF2B5EF4-FFF2-40B4-BE49-F238E27FC236}">
                <a16:creationId xmlns:a16="http://schemas.microsoft.com/office/drawing/2014/main" id="{5AFB317C-782A-1AFF-71FB-B79F19DC4D26}"/>
              </a:ext>
            </a:extLst>
          </p:cNvPr>
          <p:cNvSpPr txBox="1">
            <a:spLocks/>
          </p:cNvSpPr>
          <p:nvPr/>
        </p:nvSpPr>
        <p:spPr>
          <a:xfrm>
            <a:off x="4777865" y="1460014"/>
            <a:ext cx="2286000" cy="6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Inter Medium"/>
                <a:ea typeface="Inter Medium"/>
                <a:cs typeface="Inter Medium"/>
                <a:sym typeface="Inter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Helvetica" pitchFamily="2" charset="0"/>
              </a:rPr>
              <a:t>Discussion</a:t>
            </a:r>
          </a:p>
        </p:txBody>
      </p:sp>
      <p:sp>
        <p:nvSpPr>
          <p:cNvPr id="16" name="Google Shape;212;p31">
            <a:extLst>
              <a:ext uri="{FF2B5EF4-FFF2-40B4-BE49-F238E27FC236}">
                <a16:creationId xmlns:a16="http://schemas.microsoft.com/office/drawing/2014/main" id="{7B8DB472-E3CD-E7EB-0A53-E9A98C5EC8D0}"/>
              </a:ext>
            </a:extLst>
          </p:cNvPr>
          <p:cNvSpPr txBox="1">
            <a:spLocks/>
          </p:cNvSpPr>
          <p:nvPr/>
        </p:nvSpPr>
        <p:spPr>
          <a:xfrm>
            <a:off x="4777865" y="2372284"/>
            <a:ext cx="2286000" cy="6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Inter Medium"/>
                <a:ea typeface="Inter Medium"/>
                <a:cs typeface="Inter Medium"/>
                <a:sym typeface="Inter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Helvetica" pitchFamily="2" charset="0"/>
              </a:rPr>
              <a:t>References</a:t>
            </a:r>
          </a:p>
        </p:txBody>
      </p:sp>
      <p:sp>
        <p:nvSpPr>
          <p:cNvPr id="19" name="Google Shape;212;p31">
            <a:extLst>
              <a:ext uri="{FF2B5EF4-FFF2-40B4-BE49-F238E27FC236}">
                <a16:creationId xmlns:a16="http://schemas.microsoft.com/office/drawing/2014/main" id="{103B78D1-76FA-8766-12F6-093739F73F65}"/>
              </a:ext>
            </a:extLst>
          </p:cNvPr>
          <p:cNvSpPr txBox="1">
            <a:spLocks/>
          </p:cNvSpPr>
          <p:nvPr/>
        </p:nvSpPr>
        <p:spPr>
          <a:xfrm>
            <a:off x="4777865" y="3284554"/>
            <a:ext cx="2286000" cy="6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Inter Medium"/>
                <a:ea typeface="Inter Medium"/>
                <a:cs typeface="Inter Medium"/>
                <a:sym typeface="Inter Medium"/>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Helvetica" pitchFamily="2" charset="0"/>
              </a:rPr>
              <a:t>Acknowledgements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Identifying the Organization of </a:t>
            </a:r>
            <a:r>
              <a:rPr lang="en-US" sz="2000" dirty="0" err="1">
                <a:latin typeface="Helvetica" pitchFamily="2" charset="0"/>
              </a:rPr>
              <a:t>Caudoputamen</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15114" y="1100360"/>
            <a:ext cx="8124085" cy="518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Follow-up experiment using </a:t>
            </a:r>
            <a:r>
              <a:rPr lang="en-US" sz="1200" dirty="0" err="1">
                <a:latin typeface="Helvetica" pitchFamily="2" charset="0"/>
              </a:rPr>
              <a:t>cTRIO</a:t>
            </a:r>
            <a:r>
              <a:rPr lang="en-US" sz="1200" dirty="0">
                <a:latin typeface="Helvetica" pitchFamily="2" charset="0"/>
              </a:rPr>
              <a:t> confirms labeling in CP, which appears sparsely. This indicates that the target STN neurons projecting to </a:t>
            </a:r>
            <a:r>
              <a:rPr lang="en-US" sz="1200" dirty="0" err="1">
                <a:latin typeface="Helvetica" pitchFamily="2" charset="0"/>
              </a:rPr>
              <a:t>SNr</a:t>
            </a:r>
            <a:r>
              <a:rPr lang="en-US" sz="1200" dirty="0">
                <a:latin typeface="Helvetica" pitchFamily="2" charset="0"/>
              </a:rPr>
              <a:t> only sparsely coincide with PV-expressing STN neurons.  </a:t>
            </a:r>
          </a:p>
        </p:txBody>
      </p:sp>
      <p:sp>
        <p:nvSpPr>
          <p:cNvPr id="3" name="TextBox 2">
            <a:extLst>
              <a:ext uri="{FF2B5EF4-FFF2-40B4-BE49-F238E27FC236}">
                <a16:creationId xmlns:a16="http://schemas.microsoft.com/office/drawing/2014/main" id="{7E288294-5C09-2BF8-275B-65095F8F59AD}"/>
              </a:ext>
            </a:extLst>
          </p:cNvPr>
          <p:cNvSpPr txBox="1"/>
          <p:nvPr/>
        </p:nvSpPr>
        <p:spPr>
          <a:xfrm>
            <a:off x="5169229" y="3197196"/>
            <a:ext cx="1044873" cy="400110"/>
          </a:xfrm>
          <a:prstGeom prst="rect">
            <a:avLst/>
          </a:prstGeom>
          <a:noFill/>
        </p:spPr>
        <p:txBody>
          <a:bodyPr wrap="square" rtlCol="0">
            <a:spAutoFit/>
          </a:bodyPr>
          <a:lstStyle/>
          <a:p>
            <a:r>
              <a:rPr lang="en-CN" sz="2000" dirty="0">
                <a:solidFill>
                  <a:schemeClr val="bg1"/>
                </a:solidFill>
                <a:latin typeface="Aptos" panose="020B0004020202020204" pitchFamily="34" charset="0"/>
                <a:cs typeface="Al Tarikh" pitchFamily="2" charset="-78"/>
              </a:rPr>
              <a:t>ARA 61</a:t>
            </a:r>
          </a:p>
        </p:txBody>
      </p:sp>
      <p:pic>
        <p:nvPicPr>
          <p:cNvPr id="7" name="Picture 6">
            <a:extLst>
              <a:ext uri="{FF2B5EF4-FFF2-40B4-BE49-F238E27FC236}">
                <a16:creationId xmlns:a16="http://schemas.microsoft.com/office/drawing/2014/main" id="{DFDD9A7B-8EBC-9FDF-AFBB-DFA154C2CB9C}"/>
              </a:ext>
            </a:extLst>
          </p:cNvPr>
          <p:cNvPicPr>
            <a:picLocks noChangeAspect="1"/>
          </p:cNvPicPr>
          <p:nvPr/>
        </p:nvPicPr>
        <p:blipFill rotWithShape="1">
          <a:blip r:embed="rId3"/>
          <a:srcRect l="59625" t="1270" r="18262" b="77608"/>
          <a:stretch/>
        </p:blipFill>
        <p:spPr>
          <a:xfrm>
            <a:off x="612428" y="2054751"/>
            <a:ext cx="1614433" cy="2031295"/>
          </a:xfrm>
          <a:prstGeom prst="rect">
            <a:avLst/>
          </a:prstGeom>
        </p:spPr>
      </p:pic>
      <p:pic>
        <p:nvPicPr>
          <p:cNvPr id="11" name="Picture 10">
            <a:extLst>
              <a:ext uri="{FF2B5EF4-FFF2-40B4-BE49-F238E27FC236}">
                <a16:creationId xmlns:a16="http://schemas.microsoft.com/office/drawing/2014/main" id="{A60B93AC-4939-268B-0121-26C8D0C11169}"/>
              </a:ext>
            </a:extLst>
          </p:cNvPr>
          <p:cNvPicPr>
            <a:picLocks noChangeAspect="1"/>
          </p:cNvPicPr>
          <p:nvPr/>
        </p:nvPicPr>
        <p:blipFill rotWithShape="1">
          <a:blip r:embed="rId4"/>
          <a:srcRect l="50439"/>
          <a:stretch/>
        </p:blipFill>
        <p:spPr>
          <a:xfrm>
            <a:off x="4806110" y="2109882"/>
            <a:ext cx="1538267" cy="1970641"/>
          </a:xfrm>
          <a:prstGeom prst="rect">
            <a:avLst/>
          </a:prstGeom>
        </p:spPr>
      </p:pic>
      <p:sp>
        <p:nvSpPr>
          <p:cNvPr id="13" name="TextBox 12">
            <a:extLst>
              <a:ext uri="{FF2B5EF4-FFF2-40B4-BE49-F238E27FC236}">
                <a16:creationId xmlns:a16="http://schemas.microsoft.com/office/drawing/2014/main" id="{98B49070-6923-05B8-A83B-97EB4187F217}"/>
              </a:ext>
            </a:extLst>
          </p:cNvPr>
          <p:cNvSpPr txBox="1"/>
          <p:nvPr/>
        </p:nvSpPr>
        <p:spPr>
          <a:xfrm>
            <a:off x="5252068" y="3797677"/>
            <a:ext cx="1044873" cy="307777"/>
          </a:xfrm>
          <a:prstGeom prst="rect">
            <a:avLst/>
          </a:prstGeom>
          <a:noFill/>
        </p:spPr>
        <p:txBody>
          <a:bodyPr wrap="square" rtlCol="0">
            <a:spAutoFit/>
          </a:bodyPr>
          <a:lstStyle/>
          <a:p>
            <a:r>
              <a:rPr lang="en-CN" dirty="0">
                <a:solidFill>
                  <a:schemeClr val="bg1"/>
                </a:solidFill>
                <a:latin typeface="Aptos" panose="020B0004020202020204" pitchFamily="34" charset="0"/>
                <a:cs typeface="Al Tarikh" pitchFamily="2" charset="-78"/>
              </a:rPr>
              <a:t>ARA 61</a:t>
            </a:r>
          </a:p>
        </p:txBody>
      </p:sp>
      <p:sp>
        <p:nvSpPr>
          <p:cNvPr id="16" name="Rectangle 15">
            <a:extLst>
              <a:ext uri="{FF2B5EF4-FFF2-40B4-BE49-F238E27FC236}">
                <a16:creationId xmlns:a16="http://schemas.microsoft.com/office/drawing/2014/main" id="{41BF9768-1646-58F3-2AFB-05F131619B80}"/>
              </a:ext>
            </a:extLst>
          </p:cNvPr>
          <p:cNvSpPr/>
          <p:nvPr/>
        </p:nvSpPr>
        <p:spPr>
          <a:xfrm>
            <a:off x="5774505" y="3206949"/>
            <a:ext cx="195001" cy="152904"/>
          </a:xfrm>
          <a:prstGeom prst="rect">
            <a:avLst/>
          </a:prstGeom>
          <a:noFill/>
          <a:ln w="9525">
            <a:solidFill>
              <a:schemeClr val="accent3">
                <a:lumMod val="85000"/>
                <a:alpha val="62739"/>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7A2DA38E-D610-203A-E6FE-343C87996354}"/>
              </a:ext>
            </a:extLst>
          </p:cNvPr>
          <p:cNvSpPr txBox="1"/>
          <p:nvPr/>
        </p:nvSpPr>
        <p:spPr>
          <a:xfrm>
            <a:off x="5792318" y="4140713"/>
            <a:ext cx="2250169" cy="261610"/>
          </a:xfrm>
          <a:prstGeom prst="rect">
            <a:avLst/>
          </a:prstGeom>
          <a:noFill/>
        </p:spPr>
        <p:txBody>
          <a:bodyPr wrap="square" rtlCol="0">
            <a:spAutoFit/>
          </a:bodyPr>
          <a:lstStyle/>
          <a:p>
            <a:r>
              <a:rPr lang="en-CN" sz="1050" dirty="0"/>
              <a:t>cTRIO Afferent Labeling </a:t>
            </a:r>
          </a:p>
        </p:txBody>
      </p:sp>
      <p:pic>
        <p:nvPicPr>
          <p:cNvPr id="19" name="Picture 18">
            <a:extLst>
              <a:ext uri="{FF2B5EF4-FFF2-40B4-BE49-F238E27FC236}">
                <a16:creationId xmlns:a16="http://schemas.microsoft.com/office/drawing/2014/main" id="{CF2CB53D-DACD-CC64-1D0B-15D8466B297A}"/>
              </a:ext>
            </a:extLst>
          </p:cNvPr>
          <p:cNvPicPr>
            <a:picLocks noChangeAspect="1"/>
          </p:cNvPicPr>
          <p:nvPr/>
        </p:nvPicPr>
        <p:blipFill rotWithShape="1">
          <a:blip r:embed="rId5"/>
          <a:srcRect l="319" t="20025" r="-319" b="-2200"/>
          <a:stretch/>
        </p:blipFill>
        <p:spPr>
          <a:xfrm>
            <a:off x="6365062" y="2087397"/>
            <a:ext cx="2751546" cy="2064280"/>
          </a:xfrm>
          <a:prstGeom prst="rect">
            <a:avLst/>
          </a:prstGeom>
        </p:spPr>
      </p:pic>
      <p:sp>
        <p:nvSpPr>
          <p:cNvPr id="20" name="TextBox 19">
            <a:extLst>
              <a:ext uri="{FF2B5EF4-FFF2-40B4-BE49-F238E27FC236}">
                <a16:creationId xmlns:a16="http://schemas.microsoft.com/office/drawing/2014/main" id="{13BF2A84-6C59-A5F6-0AE9-403BC0677FA9}"/>
              </a:ext>
            </a:extLst>
          </p:cNvPr>
          <p:cNvSpPr txBox="1"/>
          <p:nvPr/>
        </p:nvSpPr>
        <p:spPr>
          <a:xfrm>
            <a:off x="563255" y="4132269"/>
            <a:ext cx="1614433" cy="261610"/>
          </a:xfrm>
          <a:prstGeom prst="rect">
            <a:avLst/>
          </a:prstGeom>
          <a:noFill/>
        </p:spPr>
        <p:txBody>
          <a:bodyPr wrap="square" rtlCol="0">
            <a:spAutoFit/>
          </a:bodyPr>
          <a:lstStyle/>
          <a:p>
            <a:r>
              <a:rPr lang="en-CN" sz="1050" dirty="0"/>
              <a:t>TRIO Afferent Labeling </a:t>
            </a:r>
          </a:p>
        </p:txBody>
      </p:sp>
      <p:sp>
        <p:nvSpPr>
          <p:cNvPr id="21" name="Oval 20">
            <a:extLst>
              <a:ext uri="{FF2B5EF4-FFF2-40B4-BE49-F238E27FC236}">
                <a16:creationId xmlns:a16="http://schemas.microsoft.com/office/drawing/2014/main" id="{522B0679-49E8-9611-F1F3-B5A6DA6813E6}"/>
              </a:ext>
            </a:extLst>
          </p:cNvPr>
          <p:cNvSpPr/>
          <p:nvPr/>
        </p:nvSpPr>
        <p:spPr>
          <a:xfrm>
            <a:off x="2449462" y="2621124"/>
            <a:ext cx="1141875" cy="930402"/>
          </a:xfrm>
          <a:prstGeom prst="ellipse">
            <a:avLst/>
          </a:prstGeom>
          <a:solidFill>
            <a:schemeClr val="tx1">
              <a:lumMod val="50000"/>
              <a:lumOff val="50000"/>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514EAF4D-CCD4-DB47-D5DA-C9A66FD2B5EC}"/>
              </a:ext>
            </a:extLst>
          </p:cNvPr>
          <p:cNvSpPr txBox="1"/>
          <p:nvPr/>
        </p:nvSpPr>
        <p:spPr>
          <a:xfrm>
            <a:off x="2220573" y="2077236"/>
            <a:ext cx="3195828" cy="307777"/>
          </a:xfrm>
          <a:prstGeom prst="rect">
            <a:avLst/>
          </a:prstGeom>
          <a:noFill/>
        </p:spPr>
        <p:txBody>
          <a:bodyPr wrap="square" rtlCol="0">
            <a:spAutoFit/>
          </a:bodyPr>
          <a:lstStyle/>
          <a:p>
            <a:r>
              <a:rPr lang="en-CN" dirty="0">
                <a:solidFill>
                  <a:schemeClr val="tx1">
                    <a:lumMod val="50000"/>
                    <a:lumOff val="50000"/>
                  </a:schemeClr>
                </a:solidFill>
              </a:rPr>
              <a:t>STN Neurons Projecting to SNr</a:t>
            </a:r>
          </a:p>
        </p:txBody>
      </p:sp>
      <p:sp>
        <p:nvSpPr>
          <p:cNvPr id="24" name="TextBox 23">
            <a:extLst>
              <a:ext uri="{FF2B5EF4-FFF2-40B4-BE49-F238E27FC236}">
                <a16:creationId xmlns:a16="http://schemas.microsoft.com/office/drawing/2014/main" id="{2BA079B7-2D8E-D806-B92B-6A43206EE6CC}"/>
              </a:ext>
            </a:extLst>
          </p:cNvPr>
          <p:cNvSpPr txBox="1"/>
          <p:nvPr/>
        </p:nvSpPr>
        <p:spPr>
          <a:xfrm>
            <a:off x="2220573" y="2306526"/>
            <a:ext cx="2328237" cy="307777"/>
          </a:xfrm>
          <a:prstGeom prst="rect">
            <a:avLst/>
          </a:prstGeom>
          <a:noFill/>
        </p:spPr>
        <p:txBody>
          <a:bodyPr wrap="square" rtlCol="0">
            <a:spAutoFit/>
          </a:bodyPr>
          <a:lstStyle/>
          <a:p>
            <a:r>
              <a:rPr lang="en-CN" dirty="0">
                <a:solidFill>
                  <a:srgbClr val="FF0000"/>
                </a:solidFill>
              </a:rPr>
              <a:t>STN with the PV Promoter </a:t>
            </a:r>
          </a:p>
        </p:txBody>
      </p:sp>
      <p:sp>
        <p:nvSpPr>
          <p:cNvPr id="25" name="TextBox 24">
            <a:extLst>
              <a:ext uri="{FF2B5EF4-FFF2-40B4-BE49-F238E27FC236}">
                <a16:creationId xmlns:a16="http://schemas.microsoft.com/office/drawing/2014/main" id="{85A8205F-F39F-7A58-3EC9-A226C0F01B8D}"/>
              </a:ext>
            </a:extLst>
          </p:cNvPr>
          <p:cNvSpPr txBox="1"/>
          <p:nvPr/>
        </p:nvSpPr>
        <p:spPr>
          <a:xfrm>
            <a:off x="2226861" y="3628457"/>
            <a:ext cx="2558564" cy="523220"/>
          </a:xfrm>
          <a:prstGeom prst="rect">
            <a:avLst/>
          </a:prstGeom>
          <a:noFill/>
        </p:spPr>
        <p:txBody>
          <a:bodyPr wrap="square" rtlCol="0">
            <a:spAutoFit/>
          </a:bodyPr>
          <a:lstStyle/>
          <a:p>
            <a:r>
              <a:rPr lang="en-CN" dirty="0">
                <a:solidFill>
                  <a:srgbClr val="7030A0"/>
                </a:solidFill>
              </a:rPr>
              <a:t>Overlaping STN Neurons: Labeling in cTRIO</a:t>
            </a:r>
          </a:p>
        </p:txBody>
      </p:sp>
      <p:sp>
        <p:nvSpPr>
          <p:cNvPr id="26" name="Oval 25">
            <a:extLst>
              <a:ext uri="{FF2B5EF4-FFF2-40B4-BE49-F238E27FC236}">
                <a16:creationId xmlns:a16="http://schemas.microsoft.com/office/drawing/2014/main" id="{F0C07E29-5FFE-6818-025E-77C6E981E151}"/>
              </a:ext>
            </a:extLst>
          </p:cNvPr>
          <p:cNvSpPr/>
          <p:nvPr/>
        </p:nvSpPr>
        <p:spPr>
          <a:xfrm>
            <a:off x="3406375" y="2614303"/>
            <a:ext cx="1141875" cy="930402"/>
          </a:xfrm>
          <a:prstGeom prst="ellipse">
            <a:avLst/>
          </a:prstGeom>
          <a:solidFill>
            <a:srgbClr val="FF000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22119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p:nvPr/>
        </p:nvSpPr>
        <p:spPr>
          <a:xfrm>
            <a:off x="0" y="0"/>
            <a:ext cx="2381400" cy="51435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title"/>
          </p:nvPr>
        </p:nvSpPr>
        <p:spPr>
          <a:xfrm>
            <a:off x="2643600" y="1540828"/>
            <a:ext cx="3856800" cy="13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224" name="Google Shape;224;p32"/>
          <p:cNvSpPr txBox="1">
            <a:spLocks noGrp="1"/>
          </p:cNvSpPr>
          <p:nvPr>
            <p:ph type="title" idx="2"/>
          </p:nvPr>
        </p:nvSpPr>
        <p:spPr>
          <a:xfrm>
            <a:off x="1043846" y="1540828"/>
            <a:ext cx="1251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623769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634613" y="161283"/>
            <a:ext cx="8315674" cy="440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Major References</a:t>
            </a:r>
            <a:br>
              <a:rPr lang="en-US" sz="2000" dirty="0">
                <a:latin typeface="Helvetica" pitchFamily="2" charset="0"/>
              </a:rPr>
            </a:b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634613" y="601985"/>
            <a:ext cx="7794272" cy="55182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000" dirty="0">
                <a:latin typeface="Helvetica" pitchFamily="2" charset="0"/>
              </a:rPr>
              <a:t>Wertheimer, Jeffrey, et al. "The impact of STN deep brain stimulation on speech in individuals with Parkinson's disease: the patient's perspective." Parkinsonism &amp; related disorders 20.10 (2014): 1065-1070.</a:t>
            </a:r>
          </a:p>
          <a:p>
            <a:endParaRPr lang="en-US" sz="1000" dirty="0">
              <a:latin typeface="Helvetica" pitchFamily="2" charset="0"/>
            </a:endParaRPr>
          </a:p>
          <a:p>
            <a:r>
              <a:rPr lang="en-US" sz="1000" dirty="0">
                <a:latin typeface="Helvetica" pitchFamily="2" charset="0"/>
              </a:rPr>
              <a:t>Zhang, Feng, et al. "Relationship between electrode position of deep brain stimulation and motor symptoms of Parkinson’s disease." BMC neurology 21 (2021): 1-9.</a:t>
            </a:r>
          </a:p>
          <a:p>
            <a:endParaRPr lang="en-US" sz="1000" dirty="0">
              <a:latin typeface="Helvetica" pitchFamily="2" charset="0"/>
            </a:endParaRPr>
          </a:p>
          <a:p>
            <a:r>
              <a:rPr lang="en-US" sz="1000" dirty="0" err="1">
                <a:latin typeface="Helvetica" pitchFamily="2" charset="0"/>
              </a:rPr>
              <a:t>Dembek</a:t>
            </a:r>
            <a:r>
              <a:rPr lang="en-US" sz="1000" dirty="0">
                <a:latin typeface="Helvetica" pitchFamily="2" charset="0"/>
              </a:rPr>
              <a:t>, Till A., et al. "</a:t>
            </a:r>
            <a:r>
              <a:rPr lang="en-US" sz="1000" dirty="0" err="1">
                <a:latin typeface="Helvetica" pitchFamily="2" charset="0"/>
              </a:rPr>
              <a:t>Sweetspot</a:t>
            </a:r>
            <a:r>
              <a:rPr lang="en-US" sz="1000" dirty="0">
                <a:latin typeface="Helvetica" pitchFamily="2" charset="0"/>
              </a:rPr>
              <a:t> mapping in deep brain stimulation: strengths and limitations of current approaches." Neuromodulation: Technology at the Neural Interface 25.6 (2022): 877-887.</a:t>
            </a:r>
          </a:p>
          <a:p>
            <a:endParaRPr lang="en-US" sz="1000" dirty="0">
              <a:latin typeface="Helvetica" pitchFamily="2" charset="0"/>
            </a:endParaRPr>
          </a:p>
          <a:p>
            <a:r>
              <a:rPr lang="en-US" sz="1000" dirty="0" err="1">
                <a:latin typeface="Helvetica" pitchFamily="2" charset="0"/>
              </a:rPr>
              <a:t>Canteras</a:t>
            </a:r>
            <a:r>
              <a:rPr lang="en-US" sz="1000" dirty="0">
                <a:latin typeface="Helvetica" pitchFamily="2" charset="0"/>
              </a:rPr>
              <a:t>, Newton S., et al. "Afferent connections of the subthalamic nucleus: a combined retrograde and anterograde horseradish peroxidase study in the rat." Brain research 513.1 (1990): 43-59.</a:t>
            </a:r>
          </a:p>
          <a:p>
            <a:endParaRPr lang="en-US" sz="1000" dirty="0">
              <a:latin typeface="Helvetica" pitchFamily="2" charset="0"/>
            </a:endParaRPr>
          </a:p>
          <a:p>
            <a:r>
              <a:rPr lang="en-US" sz="1000" dirty="0">
                <a:latin typeface="Helvetica" pitchFamily="2" charset="0"/>
              </a:rPr>
              <a:t>Robledo, Patricia, and Jean </a:t>
            </a:r>
            <a:r>
              <a:rPr lang="en-US" sz="1000" dirty="0" err="1">
                <a:latin typeface="Helvetica" pitchFamily="2" charset="0"/>
              </a:rPr>
              <a:t>Féger</a:t>
            </a:r>
            <a:r>
              <a:rPr lang="en-US" sz="1000" dirty="0">
                <a:latin typeface="Helvetica" pitchFamily="2" charset="0"/>
              </a:rPr>
              <a:t>. "Excitatory influence of rat subthalamic nucleus to substantia nigra pars reticulata and the pallidal complex: electrophysiological data." Brain research 518.1-2 (1990): 47-54.</a:t>
            </a:r>
          </a:p>
          <a:p>
            <a:endParaRPr lang="en-US" sz="1000" dirty="0">
              <a:latin typeface="Helvetica" pitchFamily="2" charset="0"/>
            </a:endParaRPr>
          </a:p>
          <a:p>
            <a:r>
              <a:rPr lang="en-US" sz="1000" dirty="0" err="1">
                <a:latin typeface="Helvetica" pitchFamily="2" charset="0"/>
              </a:rPr>
              <a:t>Fazl</a:t>
            </a:r>
            <a:r>
              <a:rPr lang="en-US" sz="1000" dirty="0">
                <a:latin typeface="Helvetica" pitchFamily="2" charset="0"/>
              </a:rPr>
              <a:t>, </a:t>
            </a:r>
            <a:r>
              <a:rPr lang="en-US" sz="1000" dirty="0" err="1">
                <a:latin typeface="Helvetica" pitchFamily="2" charset="0"/>
              </a:rPr>
              <a:t>Arash</a:t>
            </a:r>
            <a:r>
              <a:rPr lang="en-US" sz="1000" dirty="0">
                <a:latin typeface="Helvetica" pitchFamily="2" charset="0"/>
              </a:rPr>
              <a:t>, and Jori Fleisher. "Anatomy, physiology, and clinical syndromes of the basal ganglia: a brief review." Seminars in pediatric neurology. Vol. 25. WB Saunders, 2018.</a:t>
            </a:r>
          </a:p>
          <a:p>
            <a:endParaRPr lang="en-US" sz="1000" dirty="0">
              <a:latin typeface="Helvetica" pitchFamily="2" charset="0"/>
            </a:endParaRPr>
          </a:p>
          <a:p>
            <a:r>
              <a:rPr lang="en-US" sz="1000" dirty="0">
                <a:latin typeface="Helvetica" pitchFamily="2" charset="0"/>
              </a:rPr>
              <a:t>Huang, </a:t>
            </a:r>
            <a:r>
              <a:rPr lang="en-US" sz="1000" dirty="0" err="1">
                <a:latin typeface="Helvetica" pitchFamily="2" charset="0"/>
              </a:rPr>
              <a:t>Yonglu</a:t>
            </a:r>
            <a:r>
              <a:rPr lang="en-US" sz="1000" dirty="0">
                <a:latin typeface="Helvetica" pitchFamily="2" charset="0"/>
              </a:rPr>
              <a:t>, et al. "Anatomical correlates of uncontrollable laughter with unilateral subthalamic deep brain stimulation in Parkinson’s disease." Frontiers in Neurology 9 (2018): 341.</a:t>
            </a:r>
          </a:p>
          <a:p>
            <a:endParaRPr lang="en-US" sz="1000" dirty="0">
              <a:latin typeface="Helvetica" pitchFamily="2" charset="0"/>
            </a:endParaRPr>
          </a:p>
          <a:p>
            <a:r>
              <a:rPr lang="en-US" sz="1000" dirty="0" err="1">
                <a:latin typeface="Helvetica" pitchFamily="2" charset="0"/>
              </a:rPr>
              <a:t>Temel</a:t>
            </a:r>
            <a:r>
              <a:rPr lang="en-US" sz="1000" dirty="0">
                <a:latin typeface="Helvetica" pitchFamily="2" charset="0"/>
              </a:rPr>
              <a:t>, Yasin, et al. "The functional role of the subthalamic nucleus in cognitive and limbic circuits." Progress in neurobiology 76.6 (2005): 393-413.</a:t>
            </a:r>
          </a:p>
          <a:p>
            <a:endParaRPr lang="en-US" sz="1000" dirty="0">
              <a:latin typeface="Helvetica" pitchFamily="2" charset="0"/>
            </a:endParaRPr>
          </a:p>
          <a:p>
            <a:r>
              <a:rPr lang="en-US" sz="1000" dirty="0">
                <a:latin typeface="Helvetica" pitchFamily="2" charset="0"/>
              </a:rPr>
              <a:t>Tsai, Sheng-</a:t>
            </a:r>
            <a:r>
              <a:rPr lang="en-US" sz="1000" dirty="0" err="1">
                <a:latin typeface="Helvetica" pitchFamily="2" charset="0"/>
              </a:rPr>
              <a:t>Tzung</a:t>
            </a:r>
            <a:r>
              <a:rPr lang="en-US" sz="1000" dirty="0">
                <a:latin typeface="Helvetica" pitchFamily="2" charset="0"/>
              </a:rPr>
              <a:t>, et al. "Five-year clinical outcomes of local versus general anesthesia deep brain stimulation for Parkinson’s disease." Parkinson’s Disease 2019 (2019).</a:t>
            </a:r>
          </a:p>
          <a:p>
            <a:endParaRPr lang="en-US" sz="1000" dirty="0">
              <a:latin typeface="Helvetica" pitchFamily="2" charset="0"/>
            </a:endParaRPr>
          </a:p>
          <a:p>
            <a:endParaRPr lang="en-US" sz="1000" dirty="0">
              <a:latin typeface="Helvetica" pitchFamily="2" charset="0"/>
            </a:endParaRPr>
          </a:p>
        </p:txBody>
      </p:sp>
    </p:spTree>
    <p:extLst>
      <p:ext uri="{BB962C8B-B14F-4D97-AF65-F5344CB8AC3E}">
        <p14:creationId xmlns:p14="http://schemas.microsoft.com/office/powerpoint/2010/main" val="2353994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p:nvPr/>
        </p:nvSpPr>
        <p:spPr>
          <a:xfrm>
            <a:off x="0" y="0"/>
            <a:ext cx="2381400" cy="51435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title"/>
          </p:nvPr>
        </p:nvSpPr>
        <p:spPr>
          <a:xfrm>
            <a:off x="2643600" y="1540828"/>
            <a:ext cx="4671600" cy="13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Acknowledgements</a:t>
            </a:r>
            <a:br>
              <a:rPr lang="en-US" dirty="0"/>
            </a:br>
            <a:endParaRPr dirty="0"/>
          </a:p>
        </p:txBody>
      </p:sp>
      <p:sp>
        <p:nvSpPr>
          <p:cNvPr id="224" name="Google Shape;224;p32"/>
          <p:cNvSpPr txBox="1">
            <a:spLocks noGrp="1"/>
          </p:cNvSpPr>
          <p:nvPr>
            <p:ph type="title" idx="2"/>
          </p:nvPr>
        </p:nvSpPr>
        <p:spPr>
          <a:xfrm>
            <a:off x="1043846" y="1540828"/>
            <a:ext cx="1251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4057385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 name="Picture 1">
            <a:extLst>
              <a:ext uri="{FF2B5EF4-FFF2-40B4-BE49-F238E27FC236}">
                <a16:creationId xmlns:a16="http://schemas.microsoft.com/office/drawing/2014/main" id="{07D1CBB5-37CC-F43D-E7B1-6D94E0205865}"/>
              </a:ext>
            </a:extLst>
          </p:cNvPr>
          <p:cNvPicPr>
            <a:picLocks noChangeAspect="1"/>
          </p:cNvPicPr>
          <p:nvPr/>
        </p:nvPicPr>
        <p:blipFill>
          <a:blip r:embed="rId3"/>
          <a:stretch>
            <a:fillRect/>
          </a:stretch>
        </p:blipFill>
        <p:spPr>
          <a:xfrm>
            <a:off x="3490388" y="3025203"/>
            <a:ext cx="2829111" cy="1874874"/>
          </a:xfrm>
          <a:prstGeom prst="rect">
            <a:avLst/>
          </a:prstGeom>
        </p:spPr>
      </p:pic>
      <p:pic>
        <p:nvPicPr>
          <p:cNvPr id="4" name="Picture 3">
            <a:extLst>
              <a:ext uri="{FF2B5EF4-FFF2-40B4-BE49-F238E27FC236}">
                <a16:creationId xmlns:a16="http://schemas.microsoft.com/office/drawing/2014/main" id="{D1D0BC2B-07E7-D654-6CDB-0211F0E9755B}"/>
              </a:ext>
            </a:extLst>
          </p:cNvPr>
          <p:cNvPicPr>
            <a:picLocks noChangeAspect="1"/>
          </p:cNvPicPr>
          <p:nvPr/>
        </p:nvPicPr>
        <p:blipFill>
          <a:blip r:embed="rId4"/>
          <a:stretch>
            <a:fillRect/>
          </a:stretch>
        </p:blipFill>
        <p:spPr>
          <a:xfrm>
            <a:off x="5119031" y="1108798"/>
            <a:ext cx="2972402" cy="1879077"/>
          </a:xfrm>
          <a:prstGeom prst="rect">
            <a:avLst/>
          </a:prstGeom>
        </p:spPr>
      </p:pic>
      <p:pic>
        <p:nvPicPr>
          <p:cNvPr id="5" name="Picture 4">
            <a:extLst>
              <a:ext uri="{FF2B5EF4-FFF2-40B4-BE49-F238E27FC236}">
                <a16:creationId xmlns:a16="http://schemas.microsoft.com/office/drawing/2014/main" id="{D569B0B5-EEAF-BB6A-EBBA-46B3D62042A1}"/>
              </a:ext>
            </a:extLst>
          </p:cNvPr>
          <p:cNvPicPr>
            <a:picLocks noChangeAspect="1"/>
          </p:cNvPicPr>
          <p:nvPr/>
        </p:nvPicPr>
        <p:blipFill rotWithShape="1">
          <a:blip r:embed="rId5"/>
          <a:srcRect l="22782" r="23439"/>
          <a:stretch/>
        </p:blipFill>
        <p:spPr>
          <a:xfrm>
            <a:off x="3575840" y="1108799"/>
            <a:ext cx="1457739" cy="1879077"/>
          </a:xfrm>
          <a:prstGeom prst="rect">
            <a:avLst/>
          </a:prstGeom>
        </p:spPr>
      </p:pic>
      <p:pic>
        <p:nvPicPr>
          <p:cNvPr id="6" name="Picture 5">
            <a:extLst>
              <a:ext uri="{FF2B5EF4-FFF2-40B4-BE49-F238E27FC236}">
                <a16:creationId xmlns:a16="http://schemas.microsoft.com/office/drawing/2014/main" id="{AAD1A743-8E82-61CB-B304-CC6D22106541}"/>
              </a:ext>
            </a:extLst>
          </p:cNvPr>
          <p:cNvPicPr>
            <a:picLocks noChangeAspect="1"/>
          </p:cNvPicPr>
          <p:nvPr/>
        </p:nvPicPr>
        <p:blipFill>
          <a:blip r:embed="rId6"/>
          <a:stretch>
            <a:fillRect/>
          </a:stretch>
        </p:blipFill>
        <p:spPr>
          <a:xfrm>
            <a:off x="661277" y="3025203"/>
            <a:ext cx="2710678" cy="1879077"/>
          </a:xfrm>
          <a:prstGeom prst="rect">
            <a:avLst/>
          </a:prstGeom>
        </p:spPr>
      </p:pic>
      <p:pic>
        <p:nvPicPr>
          <p:cNvPr id="7" name="Picture 6">
            <a:extLst>
              <a:ext uri="{FF2B5EF4-FFF2-40B4-BE49-F238E27FC236}">
                <a16:creationId xmlns:a16="http://schemas.microsoft.com/office/drawing/2014/main" id="{70BF2DAC-F350-EC89-7CE4-A3EC337513A5}"/>
              </a:ext>
            </a:extLst>
          </p:cNvPr>
          <p:cNvPicPr>
            <a:picLocks noChangeAspect="1"/>
          </p:cNvPicPr>
          <p:nvPr/>
        </p:nvPicPr>
        <p:blipFill>
          <a:blip r:embed="rId7"/>
          <a:stretch>
            <a:fillRect/>
          </a:stretch>
        </p:blipFill>
        <p:spPr>
          <a:xfrm>
            <a:off x="661277" y="1113002"/>
            <a:ext cx="2829111" cy="1874874"/>
          </a:xfrm>
          <a:prstGeom prst="rect">
            <a:avLst/>
          </a:prstGeom>
        </p:spPr>
      </p:pic>
      <p:sp>
        <p:nvSpPr>
          <p:cNvPr id="3" name="Google Shape;231;p33">
            <a:extLst>
              <a:ext uri="{FF2B5EF4-FFF2-40B4-BE49-F238E27FC236}">
                <a16:creationId xmlns:a16="http://schemas.microsoft.com/office/drawing/2014/main" id="{3BB6B2F7-DBAA-E5AB-7648-9889B79B834D}"/>
              </a:ext>
            </a:extLst>
          </p:cNvPr>
          <p:cNvSpPr txBox="1">
            <a:spLocks noGrp="1"/>
          </p:cNvSpPr>
          <p:nvPr>
            <p:ph type="title"/>
          </p:nvPr>
        </p:nvSpPr>
        <p:spPr>
          <a:xfrm>
            <a:off x="661277" y="499178"/>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Dong Lab People</a:t>
            </a:r>
            <a:endParaRPr sz="2000" dirty="0">
              <a:latin typeface="Helvetica" pitchFamily="2" charset="0"/>
            </a:endParaRPr>
          </a:p>
        </p:txBody>
      </p:sp>
      <p:pic>
        <p:nvPicPr>
          <p:cNvPr id="2050" name="Picture 2" descr="Lab Rat: : r/funny">
            <a:extLst>
              <a:ext uri="{FF2B5EF4-FFF2-40B4-BE49-F238E27FC236}">
                <a16:creationId xmlns:a16="http://schemas.microsoft.com/office/drawing/2014/main" id="{DAEE6927-4957-5040-9D59-4C442A1C8C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7932" y="3024767"/>
            <a:ext cx="1653501" cy="187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594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Google Shape;231;p33">
            <a:extLst>
              <a:ext uri="{FF2B5EF4-FFF2-40B4-BE49-F238E27FC236}">
                <a16:creationId xmlns:a16="http://schemas.microsoft.com/office/drawing/2014/main" id="{3BB6B2F7-DBAA-E5AB-7648-9889B79B834D}"/>
              </a:ext>
            </a:extLst>
          </p:cNvPr>
          <p:cNvSpPr txBox="1">
            <a:spLocks noGrp="1"/>
          </p:cNvSpPr>
          <p:nvPr>
            <p:ph type="title"/>
          </p:nvPr>
        </p:nvSpPr>
        <p:spPr>
          <a:xfrm>
            <a:off x="661277" y="499178"/>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Fellow </a:t>
            </a:r>
            <a:r>
              <a:rPr lang="en-US" sz="2000" dirty="0" err="1">
                <a:latin typeface="Helvetica" pitchFamily="2" charset="0"/>
              </a:rPr>
              <a:t>Neuroscholars</a:t>
            </a:r>
            <a:endParaRPr sz="2000" dirty="0">
              <a:latin typeface="Helvetica" pitchFamily="2" charset="0"/>
            </a:endParaRPr>
          </a:p>
        </p:txBody>
      </p:sp>
      <p:pic>
        <p:nvPicPr>
          <p:cNvPr id="13" name="Picture 12">
            <a:extLst>
              <a:ext uri="{FF2B5EF4-FFF2-40B4-BE49-F238E27FC236}">
                <a16:creationId xmlns:a16="http://schemas.microsoft.com/office/drawing/2014/main" id="{5CC86C06-02BE-C33E-01C6-D7E0CA7C4B14}"/>
              </a:ext>
            </a:extLst>
          </p:cNvPr>
          <p:cNvPicPr>
            <a:picLocks noChangeAspect="1"/>
          </p:cNvPicPr>
          <p:nvPr/>
        </p:nvPicPr>
        <p:blipFill>
          <a:blip r:embed="rId3"/>
          <a:stretch>
            <a:fillRect/>
          </a:stretch>
        </p:blipFill>
        <p:spPr>
          <a:xfrm>
            <a:off x="5704094" y="2748941"/>
            <a:ext cx="2535031" cy="1895381"/>
          </a:xfrm>
          <a:prstGeom prst="rect">
            <a:avLst/>
          </a:prstGeom>
        </p:spPr>
      </p:pic>
      <p:pic>
        <p:nvPicPr>
          <p:cNvPr id="19" name="Picture 18">
            <a:extLst>
              <a:ext uri="{FF2B5EF4-FFF2-40B4-BE49-F238E27FC236}">
                <a16:creationId xmlns:a16="http://schemas.microsoft.com/office/drawing/2014/main" id="{559E69A4-9742-173E-F1BE-189B4E80A834}"/>
              </a:ext>
            </a:extLst>
          </p:cNvPr>
          <p:cNvPicPr>
            <a:picLocks noChangeAspect="1"/>
          </p:cNvPicPr>
          <p:nvPr/>
        </p:nvPicPr>
        <p:blipFill rotWithShape="1">
          <a:blip r:embed="rId4"/>
          <a:srcRect l="20056"/>
          <a:stretch/>
        </p:blipFill>
        <p:spPr>
          <a:xfrm>
            <a:off x="5704094" y="1034396"/>
            <a:ext cx="1967071" cy="1639055"/>
          </a:xfrm>
          <a:prstGeom prst="rect">
            <a:avLst/>
          </a:prstGeom>
        </p:spPr>
      </p:pic>
      <p:pic>
        <p:nvPicPr>
          <p:cNvPr id="20" name="Picture 19">
            <a:extLst>
              <a:ext uri="{FF2B5EF4-FFF2-40B4-BE49-F238E27FC236}">
                <a16:creationId xmlns:a16="http://schemas.microsoft.com/office/drawing/2014/main" id="{977FC120-57CD-CCDF-FB1E-5613BD9615D8}"/>
              </a:ext>
            </a:extLst>
          </p:cNvPr>
          <p:cNvPicPr>
            <a:picLocks noChangeAspect="1"/>
          </p:cNvPicPr>
          <p:nvPr/>
        </p:nvPicPr>
        <p:blipFill rotWithShape="1">
          <a:blip r:embed="rId5"/>
          <a:srcRect l="30246" r="24823"/>
          <a:stretch/>
        </p:blipFill>
        <p:spPr>
          <a:xfrm>
            <a:off x="7722001" y="1034395"/>
            <a:ext cx="1129023" cy="1666079"/>
          </a:xfrm>
          <a:prstGeom prst="rect">
            <a:avLst/>
          </a:prstGeom>
        </p:spPr>
      </p:pic>
      <p:pic>
        <p:nvPicPr>
          <p:cNvPr id="21" name="Picture 20">
            <a:extLst>
              <a:ext uri="{FF2B5EF4-FFF2-40B4-BE49-F238E27FC236}">
                <a16:creationId xmlns:a16="http://schemas.microsoft.com/office/drawing/2014/main" id="{C2444AB5-7619-485A-CF1C-6097ABC4FCBE}"/>
              </a:ext>
            </a:extLst>
          </p:cNvPr>
          <p:cNvPicPr>
            <a:picLocks noChangeAspect="1"/>
          </p:cNvPicPr>
          <p:nvPr/>
        </p:nvPicPr>
        <p:blipFill>
          <a:blip r:embed="rId6"/>
          <a:stretch>
            <a:fillRect/>
          </a:stretch>
        </p:blipFill>
        <p:spPr>
          <a:xfrm>
            <a:off x="542454" y="1022538"/>
            <a:ext cx="5071126" cy="3621784"/>
          </a:xfrm>
          <a:prstGeom prst="rect">
            <a:avLst/>
          </a:prstGeom>
        </p:spPr>
      </p:pic>
    </p:spTree>
    <p:extLst>
      <p:ext uri="{BB962C8B-B14F-4D97-AF65-F5344CB8AC3E}">
        <p14:creationId xmlns:p14="http://schemas.microsoft.com/office/powerpoint/2010/main" val="2710721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3" name="Google Shape;231;p33">
            <a:extLst>
              <a:ext uri="{FF2B5EF4-FFF2-40B4-BE49-F238E27FC236}">
                <a16:creationId xmlns:a16="http://schemas.microsoft.com/office/drawing/2014/main" id="{3BB6B2F7-DBAA-E5AB-7648-9889B79B834D}"/>
              </a:ext>
            </a:extLst>
          </p:cNvPr>
          <p:cNvSpPr txBox="1">
            <a:spLocks noGrp="1"/>
          </p:cNvSpPr>
          <p:nvPr>
            <p:ph type="title"/>
          </p:nvPr>
        </p:nvSpPr>
        <p:spPr>
          <a:xfrm>
            <a:off x="661277" y="499178"/>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The Neuroscience Scholar Administration &amp; UCLA</a:t>
            </a:r>
            <a:endParaRPr sz="2000" dirty="0">
              <a:latin typeface="Helvetica" pitchFamily="2" charset="0"/>
            </a:endParaRPr>
          </a:p>
        </p:txBody>
      </p:sp>
      <p:pic>
        <p:nvPicPr>
          <p:cNvPr id="4" name="Picture 3">
            <a:extLst>
              <a:ext uri="{FF2B5EF4-FFF2-40B4-BE49-F238E27FC236}">
                <a16:creationId xmlns:a16="http://schemas.microsoft.com/office/drawing/2014/main" id="{52B4F20E-8B79-E029-D848-2EAE7DFB7A01}"/>
              </a:ext>
            </a:extLst>
          </p:cNvPr>
          <p:cNvPicPr>
            <a:picLocks noChangeAspect="1"/>
          </p:cNvPicPr>
          <p:nvPr/>
        </p:nvPicPr>
        <p:blipFill>
          <a:blip r:embed="rId3"/>
          <a:stretch>
            <a:fillRect/>
          </a:stretch>
        </p:blipFill>
        <p:spPr>
          <a:xfrm>
            <a:off x="6349121" y="3230576"/>
            <a:ext cx="1665503" cy="1708806"/>
          </a:xfrm>
          <a:prstGeom prst="rect">
            <a:avLst/>
          </a:prstGeom>
        </p:spPr>
      </p:pic>
      <p:pic>
        <p:nvPicPr>
          <p:cNvPr id="6" name="Picture 5">
            <a:extLst>
              <a:ext uri="{FF2B5EF4-FFF2-40B4-BE49-F238E27FC236}">
                <a16:creationId xmlns:a16="http://schemas.microsoft.com/office/drawing/2014/main" id="{2CC98905-D407-0529-EC3D-3DF1430F8C5A}"/>
              </a:ext>
            </a:extLst>
          </p:cNvPr>
          <p:cNvPicPr>
            <a:picLocks noChangeAspect="1"/>
          </p:cNvPicPr>
          <p:nvPr/>
        </p:nvPicPr>
        <p:blipFill>
          <a:blip r:embed="rId4"/>
          <a:stretch>
            <a:fillRect/>
          </a:stretch>
        </p:blipFill>
        <p:spPr>
          <a:xfrm rot="5400000">
            <a:off x="764380" y="1483520"/>
            <a:ext cx="3867149" cy="2900362"/>
          </a:xfrm>
          <a:prstGeom prst="rect">
            <a:avLst/>
          </a:prstGeom>
        </p:spPr>
      </p:pic>
      <p:pic>
        <p:nvPicPr>
          <p:cNvPr id="10" name="Picture 9">
            <a:extLst>
              <a:ext uri="{FF2B5EF4-FFF2-40B4-BE49-F238E27FC236}">
                <a16:creationId xmlns:a16="http://schemas.microsoft.com/office/drawing/2014/main" id="{70E80D4C-2017-FCE6-C528-BB9727611C45}"/>
              </a:ext>
            </a:extLst>
          </p:cNvPr>
          <p:cNvPicPr>
            <a:picLocks noChangeAspect="1"/>
          </p:cNvPicPr>
          <p:nvPr/>
        </p:nvPicPr>
        <p:blipFill rotWithShape="1">
          <a:blip r:embed="rId5"/>
          <a:srcRect b="23262"/>
          <a:stretch/>
        </p:blipFill>
        <p:spPr>
          <a:xfrm>
            <a:off x="4220632" y="1000126"/>
            <a:ext cx="3793992" cy="2143124"/>
          </a:xfrm>
          <a:prstGeom prst="rect">
            <a:avLst/>
          </a:prstGeom>
        </p:spPr>
      </p:pic>
      <p:pic>
        <p:nvPicPr>
          <p:cNvPr id="14" name="Picture 13">
            <a:extLst>
              <a:ext uri="{FF2B5EF4-FFF2-40B4-BE49-F238E27FC236}">
                <a16:creationId xmlns:a16="http://schemas.microsoft.com/office/drawing/2014/main" id="{6531C625-8218-6759-85F7-66287BC30445}"/>
              </a:ext>
            </a:extLst>
          </p:cNvPr>
          <p:cNvPicPr>
            <a:picLocks noChangeAspect="1"/>
          </p:cNvPicPr>
          <p:nvPr/>
        </p:nvPicPr>
        <p:blipFill rotWithShape="1">
          <a:blip r:embed="rId6"/>
          <a:srcRect r="29036" b="15636"/>
          <a:stretch/>
        </p:blipFill>
        <p:spPr>
          <a:xfrm>
            <a:off x="4220282" y="3230576"/>
            <a:ext cx="2056693" cy="1636700"/>
          </a:xfrm>
          <a:prstGeom prst="rect">
            <a:avLst/>
          </a:prstGeom>
        </p:spPr>
      </p:pic>
    </p:spTree>
    <p:extLst>
      <p:ext uri="{BB962C8B-B14F-4D97-AF65-F5344CB8AC3E}">
        <p14:creationId xmlns:p14="http://schemas.microsoft.com/office/powerpoint/2010/main" val="3208001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p:nvPr/>
        </p:nvSpPr>
        <p:spPr>
          <a:xfrm>
            <a:off x="0" y="1166425"/>
            <a:ext cx="7415420" cy="29616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DBEEFC0-5FAE-FBBC-74CF-2B5C78B087B3}"/>
              </a:ext>
            </a:extLst>
          </p:cNvPr>
          <p:cNvPicPr>
            <a:picLocks noChangeAspect="1"/>
          </p:cNvPicPr>
          <p:nvPr/>
        </p:nvPicPr>
        <p:blipFill>
          <a:blip r:embed="rId3"/>
          <a:stretch>
            <a:fillRect/>
          </a:stretch>
        </p:blipFill>
        <p:spPr>
          <a:xfrm>
            <a:off x="5222" y="1164333"/>
            <a:ext cx="4147340" cy="2962019"/>
          </a:xfrm>
          <a:prstGeom prst="rect">
            <a:avLst/>
          </a:prstGeom>
        </p:spPr>
      </p:pic>
      <p:sp>
        <p:nvSpPr>
          <p:cNvPr id="190" name="Google Shape;190;p29"/>
          <p:cNvSpPr txBox="1">
            <a:spLocks noGrp="1"/>
          </p:cNvSpPr>
          <p:nvPr>
            <p:ph type="ctrTitle"/>
          </p:nvPr>
        </p:nvSpPr>
        <p:spPr>
          <a:xfrm>
            <a:off x="4224754" y="1969692"/>
            <a:ext cx="2493108" cy="14289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solidFill>
                  <a:schemeClr val="accent6"/>
                </a:solidFill>
                <a:effectLst/>
                <a:latin typeface="Helvetica" pitchFamily="2" charset="0"/>
                <a:ea typeface="DengXian" panose="02010600030101010101" pitchFamily="2" charset="-122"/>
                <a:cs typeface="Times New Roman" panose="02020603050405020304" pitchFamily="18" charset="0"/>
              </a:rPr>
              <a:t>TRIO Analysis of Subthalamic Nucleus Afferent Connectivity</a:t>
            </a:r>
            <a:r>
              <a:rPr lang="en-CN" sz="1400" dirty="0">
                <a:solidFill>
                  <a:schemeClr val="accent6"/>
                </a:solidFill>
                <a:effectLst/>
                <a:latin typeface="Helvetica" pitchFamily="2" charset="0"/>
              </a:rPr>
              <a:t> </a:t>
            </a:r>
            <a:endParaRPr sz="4800" b="1" dirty="0">
              <a:solidFill>
                <a:schemeClr val="accent6"/>
              </a:solidFill>
              <a:latin typeface="Helvetica" pitchFamily="2" charset="0"/>
            </a:endParaRPr>
          </a:p>
        </p:txBody>
      </p:sp>
      <p:sp>
        <p:nvSpPr>
          <p:cNvPr id="191" name="Google Shape;191;p29"/>
          <p:cNvSpPr txBox="1">
            <a:spLocks noGrp="1"/>
          </p:cNvSpPr>
          <p:nvPr>
            <p:ph type="subTitle" idx="1"/>
          </p:nvPr>
        </p:nvSpPr>
        <p:spPr>
          <a:xfrm>
            <a:off x="4248818" y="3173808"/>
            <a:ext cx="3772910" cy="9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chemeClr val="accent6"/>
                </a:solidFill>
                <a:latin typeface="Helvetica" pitchFamily="2" charset="0"/>
              </a:rPr>
              <a:t>Lucas Wang, Nicholas Foster Hongwei Dong</a:t>
            </a:r>
            <a:r>
              <a:rPr lang="zh-CN" altLang="en-US" sz="1100" dirty="0">
                <a:solidFill>
                  <a:schemeClr val="accent6"/>
                </a:solidFill>
                <a:latin typeface="Helvetica" pitchFamily="2" charset="0"/>
              </a:rPr>
              <a:t> </a:t>
            </a:r>
            <a:endParaRPr lang="en-US" altLang="zh-CN" sz="1100" dirty="0">
              <a:solidFill>
                <a:schemeClr val="accent6"/>
              </a:solidFill>
              <a:latin typeface="Helvetica" pitchFamily="2" charset="0"/>
            </a:endParaRPr>
          </a:p>
          <a:p>
            <a:pPr marL="0" lvl="0" indent="0" algn="l" rtl="0">
              <a:spcBef>
                <a:spcPts val="0"/>
              </a:spcBef>
              <a:spcAft>
                <a:spcPts val="0"/>
              </a:spcAft>
              <a:buNone/>
            </a:pPr>
            <a:r>
              <a:rPr lang="en-US" sz="1100" dirty="0">
                <a:solidFill>
                  <a:schemeClr val="accent6"/>
                </a:solidFill>
                <a:latin typeface="Helvetica" pitchFamily="2" charset="0"/>
              </a:rPr>
              <a:t>Dong Lab at the UCLA</a:t>
            </a:r>
          </a:p>
          <a:p>
            <a:pPr marL="0" lvl="0" indent="0" algn="l" rtl="0">
              <a:spcBef>
                <a:spcPts val="0"/>
              </a:spcBef>
              <a:spcAft>
                <a:spcPts val="0"/>
              </a:spcAft>
              <a:buNone/>
            </a:pPr>
            <a:r>
              <a:rPr lang="en-US" sz="1100" dirty="0">
                <a:solidFill>
                  <a:schemeClr val="accent6"/>
                </a:solidFill>
                <a:latin typeface="Helvetica" pitchFamily="2" charset="0"/>
              </a:rPr>
              <a:t>Neuroscience Scholar Program Summer 2023</a:t>
            </a:r>
            <a:endParaRPr sz="1100" dirty="0">
              <a:solidFill>
                <a:schemeClr val="accent6"/>
              </a:solidFill>
              <a:latin typeface="Helvetica" pitchFamily="2" charset="0"/>
            </a:endParaRPr>
          </a:p>
        </p:txBody>
      </p:sp>
      <p:sp>
        <p:nvSpPr>
          <p:cNvPr id="4" name="Google Shape;190;p29">
            <a:extLst>
              <a:ext uri="{FF2B5EF4-FFF2-40B4-BE49-F238E27FC236}">
                <a16:creationId xmlns:a16="http://schemas.microsoft.com/office/drawing/2014/main" id="{9C95E425-A1E2-EB4A-5E50-D08788374AB7}"/>
              </a:ext>
            </a:extLst>
          </p:cNvPr>
          <p:cNvSpPr txBox="1">
            <a:spLocks/>
          </p:cNvSpPr>
          <p:nvPr/>
        </p:nvSpPr>
        <p:spPr>
          <a:xfrm>
            <a:off x="4152561" y="818148"/>
            <a:ext cx="3262859" cy="12316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Readex Pro Medium"/>
              <a:buNone/>
              <a:defRPr sz="6000" b="0" i="0" u="none" strike="noStrike" cap="none">
                <a:solidFill>
                  <a:schemeClr val="dk1"/>
                </a:solidFill>
                <a:latin typeface="Readex Pro"/>
                <a:ea typeface="Readex Pro"/>
                <a:cs typeface="Readex Pro"/>
                <a:sym typeface="Readex Pro"/>
              </a:defRPr>
            </a:lvl1pPr>
            <a:lvl2pPr marR="0" lvl="1" algn="ctr" rtl="0">
              <a:lnSpc>
                <a:spcPct val="100000"/>
              </a:lnSpc>
              <a:spcBef>
                <a:spcPts val="0"/>
              </a:spcBef>
              <a:spcAft>
                <a:spcPts val="0"/>
              </a:spcAft>
              <a:buClr>
                <a:srgbClr val="191919"/>
              </a:buClr>
              <a:buSzPts val="5200"/>
              <a:buFont typeface="Readex Pro Medium"/>
              <a:buNone/>
              <a:defRPr sz="5200" b="0" i="0" u="none" strike="noStrike" cap="none">
                <a:solidFill>
                  <a:srgbClr val="191919"/>
                </a:solidFill>
                <a:latin typeface="Readex Pro Medium"/>
                <a:ea typeface="Readex Pro Medium"/>
                <a:cs typeface="Readex Pro Medium"/>
                <a:sym typeface="Readex Pro Medium"/>
              </a:defRPr>
            </a:lvl2pPr>
            <a:lvl3pPr marR="0" lvl="2" algn="ctr" rtl="0">
              <a:lnSpc>
                <a:spcPct val="100000"/>
              </a:lnSpc>
              <a:spcBef>
                <a:spcPts val="0"/>
              </a:spcBef>
              <a:spcAft>
                <a:spcPts val="0"/>
              </a:spcAft>
              <a:buClr>
                <a:srgbClr val="191919"/>
              </a:buClr>
              <a:buSzPts val="5200"/>
              <a:buFont typeface="Readex Pro Medium"/>
              <a:buNone/>
              <a:defRPr sz="5200" b="0" i="0" u="none" strike="noStrike" cap="none">
                <a:solidFill>
                  <a:srgbClr val="191919"/>
                </a:solidFill>
                <a:latin typeface="Readex Pro Medium"/>
                <a:ea typeface="Readex Pro Medium"/>
                <a:cs typeface="Readex Pro Medium"/>
                <a:sym typeface="Readex Pro Medium"/>
              </a:defRPr>
            </a:lvl3pPr>
            <a:lvl4pPr marR="0" lvl="3" algn="ctr" rtl="0">
              <a:lnSpc>
                <a:spcPct val="100000"/>
              </a:lnSpc>
              <a:spcBef>
                <a:spcPts val="0"/>
              </a:spcBef>
              <a:spcAft>
                <a:spcPts val="0"/>
              </a:spcAft>
              <a:buClr>
                <a:srgbClr val="191919"/>
              </a:buClr>
              <a:buSzPts val="5200"/>
              <a:buFont typeface="Readex Pro Medium"/>
              <a:buNone/>
              <a:defRPr sz="5200" b="0" i="0" u="none" strike="noStrike" cap="none">
                <a:solidFill>
                  <a:srgbClr val="191919"/>
                </a:solidFill>
                <a:latin typeface="Readex Pro Medium"/>
                <a:ea typeface="Readex Pro Medium"/>
                <a:cs typeface="Readex Pro Medium"/>
                <a:sym typeface="Readex Pro Medium"/>
              </a:defRPr>
            </a:lvl4pPr>
            <a:lvl5pPr marR="0" lvl="4" algn="ctr" rtl="0">
              <a:lnSpc>
                <a:spcPct val="100000"/>
              </a:lnSpc>
              <a:spcBef>
                <a:spcPts val="0"/>
              </a:spcBef>
              <a:spcAft>
                <a:spcPts val="0"/>
              </a:spcAft>
              <a:buClr>
                <a:srgbClr val="191919"/>
              </a:buClr>
              <a:buSzPts val="5200"/>
              <a:buFont typeface="Readex Pro Medium"/>
              <a:buNone/>
              <a:defRPr sz="5200" b="0" i="0" u="none" strike="noStrike" cap="none">
                <a:solidFill>
                  <a:srgbClr val="191919"/>
                </a:solidFill>
                <a:latin typeface="Readex Pro Medium"/>
                <a:ea typeface="Readex Pro Medium"/>
                <a:cs typeface="Readex Pro Medium"/>
                <a:sym typeface="Readex Pro Medium"/>
              </a:defRPr>
            </a:lvl5pPr>
            <a:lvl6pPr marR="0" lvl="5" algn="ctr" rtl="0">
              <a:lnSpc>
                <a:spcPct val="100000"/>
              </a:lnSpc>
              <a:spcBef>
                <a:spcPts val="0"/>
              </a:spcBef>
              <a:spcAft>
                <a:spcPts val="0"/>
              </a:spcAft>
              <a:buClr>
                <a:srgbClr val="191919"/>
              </a:buClr>
              <a:buSzPts val="5200"/>
              <a:buFont typeface="Readex Pro Medium"/>
              <a:buNone/>
              <a:defRPr sz="5200" b="0" i="0" u="none" strike="noStrike" cap="none">
                <a:solidFill>
                  <a:srgbClr val="191919"/>
                </a:solidFill>
                <a:latin typeface="Readex Pro Medium"/>
                <a:ea typeface="Readex Pro Medium"/>
                <a:cs typeface="Readex Pro Medium"/>
                <a:sym typeface="Readex Pro Medium"/>
              </a:defRPr>
            </a:lvl6pPr>
            <a:lvl7pPr marR="0" lvl="6" algn="ctr" rtl="0">
              <a:lnSpc>
                <a:spcPct val="100000"/>
              </a:lnSpc>
              <a:spcBef>
                <a:spcPts val="0"/>
              </a:spcBef>
              <a:spcAft>
                <a:spcPts val="0"/>
              </a:spcAft>
              <a:buClr>
                <a:srgbClr val="191919"/>
              </a:buClr>
              <a:buSzPts val="5200"/>
              <a:buFont typeface="Readex Pro Medium"/>
              <a:buNone/>
              <a:defRPr sz="5200" b="0" i="0" u="none" strike="noStrike" cap="none">
                <a:solidFill>
                  <a:srgbClr val="191919"/>
                </a:solidFill>
                <a:latin typeface="Readex Pro Medium"/>
                <a:ea typeface="Readex Pro Medium"/>
                <a:cs typeface="Readex Pro Medium"/>
                <a:sym typeface="Readex Pro Medium"/>
              </a:defRPr>
            </a:lvl7pPr>
            <a:lvl8pPr marR="0" lvl="7" algn="ctr" rtl="0">
              <a:lnSpc>
                <a:spcPct val="100000"/>
              </a:lnSpc>
              <a:spcBef>
                <a:spcPts val="0"/>
              </a:spcBef>
              <a:spcAft>
                <a:spcPts val="0"/>
              </a:spcAft>
              <a:buClr>
                <a:srgbClr val="191919"/>
              </a:buClr>
              <a:buSzPts val="5200"/>
              <a:buFont typeface="Readex Pro Medium"/>
              <a:buNone/>
              <a:defRPr sz="5200" b="0" i="0" u="none" strike="noStrike" cap="none">
                <a:solidFill>
                  <a:srgbClr val="191919"/>
                </a:solidFill>
                <a:latin typeface="Readex Pro Medium"/>
                <a:ea typeface="Readex Pro Medium"/>
                <a:cs typeface="Readex Pro Medium"/>
                <a:sym typeface="Readex Pro Medium"/>
              </a:defRPr>
            </a:lvl8pPr>
            <a:lvl9pPr marR="0" lvl="8" algn="ctr" rtl="0">
              <a:lnSpc>
                <a:spcPct val="100000"/>
              </a:lnSpc>
              <a:spcBef>
                <a:spcPts val="0"/>
              </a:spcBef>
              <a:spcAft>
                <a:spcPts val="0"/>
              </a:spcAft>
              <a:buClr>
                <a:srgbClr val="191919"/>
              </a:buClr>
              <a:buSzPts val="5200"/>
              <a:buFont typeface="Readex Pro Medium"/>
              <a:buNone/>
              <a:defRPr sz="5200" b="0" i="0" u="none" strike="noStrike" cap="none">
                <a:solidFill>
                  <a:srgbClr val="191919"/>
                </a:solidFill>
                <a:latin typeface="Readex Pro Medium"/>
                <a:ea typeface="Readex Pro Medium"/>
                <a:cs typeface="Readex Pro Medium"/>
                <a:sym typeface="Readex Pro Medium"/>
              </a:defRPr>
            </a:lvl9pPr>
          </a:lstStyle>
          <a:p>
            <a:r>
              <a:rPr lang="en-US" sz="4400" b="1" dirty="0">
                <a:latin typeface="Helvetica" pitchFamily="2" charset="0"/>
                <a:ea typeface="DengXian" panose="02010600030101010101" pitchFamily="2" charset="-122"/>
                <a:cs typeface="Times New Roman" panose="02020603050405020304" pitchFamily="18" charset="0"/>
              </a:rPr>
              <a:t>Thank You!</a:t>
            </a:r>
            <a:endParaRPr lang="en-US" sz="9600" b="1" dirty="0">
              <a:solidFill>
                <a:schemeClr val="lt1"/>
              </a:solidFill>
              <a:latin typeface="Helvetica" pitchFamily="2" charset="0"/>
            </a:endParaRPr>
          </a:p>
        </p:txBody>
      </p:sp>
    </p:spTree>
    <p:extLst>
      <p:ext uri="{BB962C8B-B14F-4D97-AF65-F5344CB8AC3E}">
        <p14:creationId xmlns:p14="http://schemas.microsoft.com/office/powerpoint/2010/main" val="425643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p:nvPr/>
        </p:nvSpPr>
        <p:spPr>
          <a:xfrm>
            <a:off x="0" y="0"/>
            <a:ext cx="2381400" cy="51435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title"/>
          </p:nvPr>
        </p:nvSpPr>
        <p:spPr>
          <a:xfrm>
            <a:off x="2643600" y="1577698"/>
            <a:ext cx="3856800" cy="13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Background</a:t>
            </a:r>
            <a:endParaRPr dirty="0"/>
          </a:p>
        </p:txBody>
      </p:sp>
      <p:sp>
        <p:nvSpPr>
          <p:cNvPr id="224" name="Google Shape;224;p32"/>
          <p:cNvSpPr txBox="1">
            <a:spLocks noGrp="1"/>
          </p:cNvSpPr>
          <p:nvPr>
            <p:ph type="title" idx="2"/>
          </p:nvPr>
        </p:nvSpPr>
        <p:spPr>
          <a:xfrm>
            <a:off x="1043846" y="1540828"/>
            <a:ext cx="1251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4" name="Picture 3">
            <a:extLst>
              <a:ext uri="{FF2B5EF4-FFF2-40B4-BE49-F238E27FC236}">
                <a16:creationId xmlns:a16="http://schemas.microsoft.com/office/drawing/2014/main" id="{7273D601-EA95-75EA-83E2-39F033066C5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22"/>
                    </a14:imgEffect>
                    <a14:imgEffect>
                      <a14:saturation sat="400000"/>
                    </a14:imgEffect>
                    <a14:imgEffect>
                      <a14:brightnessContrast bright="79000"/>
                    </a14:imgEffect>
                  </a14:imgLayer>
                </a14:imgProps>
              </a:ext>
            </a:extLst>
          </a:blip>
          <a:stretch>
            <a:fillRect/>
          </a:stretch>
        </p:blipFill>
        <p:spPr>
          <a:xfrm>
            <a:off x="1022765" y="2487348"/>
            <a:ext cx="3315990" cy="2409092"/>
          </a:xfrm>
          <a:prstGeom prst="rect">
            <a:avLst/>
          </a:prstGeom>
        </p:spPr>
      </p:pic>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Helvetica" pitchFamily="2" charset="0"/>
              </a:rPr>
              <a:t>Subthalamic Nucleus (STN) is the Main Modulator of Basal Ganglia Output</a:t>
            </a:r>
            <a:endParaRPr sz="18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20000" y="1100964"/>
            <a:ext cx="7794272" cy="1181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The basal ganglia are involved in a complex collection of functions including motor control, reinforcement learning, and emotional control.</a:t>
            </a:r>
          </a:p>
          <a:p>
            <a:endParaRPr lang="en-US" sz="1200" dirty="0">
              <a:latin typeface="Helvetica" pitchFamily="2" charset="0"/>
            </a:endParaRPr>
          </a:p>
          <a:p>
            <a:r>
              <a:rPr lang="en-US" sz="1200" dirty="0">
                <a:latin typeface="Helvetica" pitchFamily="2" charset="0"/>
              </a:rPr>
              <a:t>The subthalamic nucleus, as a component of the basal ganglia, sends extensive connections to the other nuclei and is considered the major modulator of Basal Ganglia output (</a:t>
            </a:r>
            <a:r>
              <a:rPr lang="en-US" sz="1200" dirty="0" err="1">
                <a:latin typeface="Helvetica" pitchFamily="2" charset="0"/>
              </a:rPr>
              <a:t>Temel</a:t>
            </a:r>
            <a:r>
              <a:rPr lang="en-US" sz="1200" dirty="0">
                <a:latin typeface="Helvetica" pitchFamily="2" charset="0"/>
              </a:rPr>
              <a:t> et al.).</a:t>
            </a:r>
          </a:p>
        </p:txBody>
      </p:sp>
      <p:pic>
        <p:nvPicPr>
          <p:cNvPr id="31" name="Picture 30">
            <a:extLst>
              <a:ext uri="{FF2B5EF4-FFF2-40B4-BE49-F238E27FC236}">
                <a16:creationId xmlns:a16="http://schemas.microsoft.com/office/drawing/2014/main" id="{2ED0A1CF-EAA7-922D-2D02-DFA0198EB40C}"/>
              </a:ext>
            </a:extLst>
          </p:cNvPr>
          <p:cNvPicPr>
            <a:picLocks noChangeAspect="1"/>
          </p:cNvPicPr>
          <p:nvPr/>
        </p:nvPicPr>
        <p:blipFill>
          <a:blip r:embed="rId5"/>
          <a:stretch>
            <a:fillRect/>
          </a:stretch>
        </p:blipFill>
        <p:spPr>
          <a:xfrm>
            <a:off x="4721659" y="2487347"/>
            <a:ext cx="3419921" cy="2409091"/>
          </a:xfrm>
          <a:prstGeom prst="rect">
            <a:avLst/>
          </a:prstGeom>
        </p:spPr>
      </p:pic>
      <p:pic>
        <p:nvPicPr>
          <p:cNvPr id="2" name="Picture 1">
            <a:extLst>
              <a:ext uri="{FF2B5EF4-FFF2-40B4-BE49-F238E27FC236}">
                <a16:creationId xmlns:a16="http://schemas.microsoft.com/office/drawing/2014/main" id="{1448C513-C297-18F8-2B36-2B7CB8034D3C}"/>
              </a:ext>
            </a:extLst>
          </p:cNvPr>
          <p:cNvPicPr>
            <a:picLocks noChangeAspect="1"/>
          </p:cNvPicPr>
          <p:nvPr/>
        </p:nvPicPr>
        <p:blipFill>
          <a:blip r:embed="rId6">
            <a:alphaModFix amt="48000"/>
            <a:extLst>
              <a:ext uri="{BEBA8EAE-BF5A-486C-A8C5-ECC9F3942E4B}">
                <a14:imgProps xmlns:a14="http://schemas.microsoft.com/office/drawing/2010/main">
                  <a14:imgLayer r:embed="rId7">
                    <a14:imgEffect>
                      <a14:colorTemperature colorTemp="4961"/>
                    </a14:imgEffect>
                    <a14:imgEffect>
                      <a14:saturation sat="372000"/>
                    </a14:imgEffect>
                  </a14:imgLayer>
                </a14:imgProps>
              </a:ext>
            </a:extLst>
          </a:blip>
          <a:stretch>
            <a:fillRect/>
          </a:stretch>
        </p:blipFill>
        <p:spPr>
          <a:xfrm>
            <a:off x="1022765" y="2487347"/>
            <a:ext cx="3315990" cy="24090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Deep Brain Stimulation of STN is the Common Parkinson’s Treatment</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20000" y="1104905"/>
            <a:ext cx="7794272" cy="1181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High-frequency deep brain stimulation of the STN (STN-HFS) substantially alleviates the electrophysiological and metabolic consequences of Parkinson’s Disease. </a:t>
            </a:r>
          </a:p>
          <a:p>
            <a:endParaRPr lang="en-US" sz="1200" dirty="0">
              <a:latin typeface="Helvetica" pitchFamily="2" charset="0"/>
            </a:endParaRPr>
          </a:p>
          <a:p>
            <a:r>
              <a:rPr lang="en-US" sz="1200" dirty="0">
                <a:latin typeface="Helvetica" pitchFamily="2" charset="0"/>
              </a:rPr>
              <a:t>However, our current understanding lacks a detailed description of STN connectivity, and STN-HFS result varies based the precise placement of electrode. </a:t>
            </a:r>
          </a:p>
        </p:txBody>
      </p:sp>
      <p:pic>
        <p:nvPicPr>
          <p:cNvPr id="3" name="Picture 2">
            <a:extLst>
              <a:ext uri="{FF2B5EF4-FFF2-40B4-BE49-F238E27FC236}">
                <a16:creationId xmlns:a16="http://schemas.microsoft.com/office/drawing/2014/main" id="{3254F2EB-105B-176E-8773-5594A226D8E2}"/>
              </a:ext>
            </a:extLst>
          </p:cNvPr>
          <p:cNvPicPr>
            <a:picLocks noChangeAspect="1"/>
          </p:cNvPicPr>
          <p:nvPr/>
        </p:nvPicPr>
        <p:blipFill>
          <a:blip r:embed="rId3"/>
          <a:stretch>
            <a:fillRect/>
          </a:stretch>
        </p:blipFill>
        <p:spPr>
          <a:xfrm>
            <a:off x="2416125" y="2410278"/>
            <a:ext cx="2009631" cy="2427325"/>
          </a:xfrm>
          <a:prstGeom prst="rect">
            <a:avLst/>
          </a:prstGeom>
        </p:spPr>
      </p:pic>
      <p:pic>
        <p:nvPicPr>
          <p:cNvPr id="9" name="Picture 8">
            <a:extLst>
              <a:ext uri="{FF2B5EF4-FFF2-40B4-BE49-F238E27FC236}">
                <a16:creationId xmlns:a16="http://schemas.microsoft.com/office/drawing/2014/main" id="{D8C7B595-D923-A051-6601-9214FE226553}"/>
              </a:ext>
            </a:extLst>
          </p:cNvPr>
          <p:cNvPicPr>
            <a:picLocks noChangeAspect="1"/>
          </p:cNvPicPr>
          <p:nvPr/>
        </p:nvPicPr>
        <p:blipFill>
          <a:blip r:embed="rId4"/>
          <a:stretch>
            <a:fillRect/>
          </a:stretch>
        </p:blipFill>
        <p:spPr>
          <a:xfrm>
            <a:off x="715115" y="2410278"/>
            <a:ext cx="1701800" cy="2247900"/>
          </a:xfrm>
          <a:prstGeom prst="rect">
            <a:avLst/>
          </a:prstGeom>
        </p:spPr>
      </p:pic>
      <p:pic>
        <p:nvPicPr>
          <p:cNvPr id="10" name="Picture 9">
            <a:extLst>
              <a:ext uri="{FF2B5EF4-FFF2-40B4-BE49-F238E27FC236}">
                <a16:creationId xmlns:a16="http://schemas.microsoft.com/office/drawing/2014/main" id="{F94893D9-BDDE-8291-0F56-AD295A46B312}"/>
              </a:ext>
            </a:extLst>
          </p:cNvPr>
          <p:cNvPicPr>
            <a:picLocks noChangeAspect="1"/>
          </p:cNvPicPr>
          <p:nvPr/>
        </p:nvPicPr>
        <p:blipFill>
          <a:blip r:embed="rId5"/>
          <a:stretch>
            <a:fillRect/>
          </a:stretch>
        </p:blipFill>
        <p:spPr>
          <a:xfrm>
            <a:off x="4788587" y="2362511"/>
            <a:ext cx="3307664" cy="1037486"/>
          </a:xfrm>
          <a:prstGeom prst="rect">
            <a:avLst/>
          </a:prstGeom>
        </p:spPr>
      </p:pic>
      <p:pic>
        <p:nvPicPr>
          <p:cNvPr id="11" name="Picture 10">
            <a:extLst>
              <a:ext uri="{FF2B5EF4-FFF2-40B4-BE49-F238E27FC236}">
                <a16:creationId xmlns:a16="http://schemas.microsoft.com/office/drawing/2014/main" id="{EE017A51-E2E2-92F6-E678-340ECD3E57EC}"/>
              </a:ext>
            </a:extLst>
          </p:cNvPr>
          <p:cNvPicPr>
            <a:picLocks noChangeAspect="1"/>
          </p:cNvPicPr>
          <p:nvPr/>
        </p:nvPicPr>
        <p:blipFill>
          <a:blip r:embed="rId6"/>
          <a:stretch>
            <a:fillRect/>
          </a:stretch>
        </p:blipFill>
        <p:spPr>
          <a:xfrm>
            <a:off x="4640368" y="3642667"/>
            <a:ext cx="3667125" cy="1015511"/>
          </a:xfrm>
          <a:prstGeom prst="rect">
            <a:avLst/>
          </a:prstGeom>
        </p:spPr>
      </p:pic>
    </p:spTree>
    <p:extLst>
      <p:ext uri="{BB962C8B-B14F-4D97-AF65-F5344CB8AC3E}">
        <p14:creationId xmlns:p14="http://schemas.microsoft.com/office/powerpoint/2010/main" val="2537461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Deep Brain Stimulation Benefits from Understanding STN Connectivity</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20000" y="1181819"/>
            <a:ext cx="7794272" cy="1181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Due to lack of STN connectivity information, electrode implants are not guided and less precise. Suboptimal electrode placement has been shown to incur neurological conditions including dysarthria and hypophonia (Tsai et al.).</a:t>
            </a:r>
          </a:p>
          <a:p>
            <a:endParaRPr lang="en-US" sz="1200" dirty="0">
              <a:latin typeface="Helvetica" pitchFamily="2" charset="0"/>
            </a:endParaRPr>
          </a:p>
          <a:p>
            <a:r>
              <a:rPr lang="en-US" sz="1200" dirty="0">
                <a:latin typeface="Helvetica" pitchFamily="2" charset="0"/>
              </a:rPr>
              <a:t>Several retrospective studies agreed that electrode placement in dorsal lateral STN score higher clinical assessment scales in Parkinson patients, but why (Zhang et al. , </a:t>
            </a:r>
            <a:r>
              <a:rPr lang="en-US" sz="1200" dirty="0" err="1">
                <a:latin typeface="Helvetica" pitchFamily="2" charset="0"/>
              </a:rPr>
              <a:t>Dembek</a:t>
            </a:r>
            <a:r>
              <a:rPr lang="en-US" sz="1200" dirty="0">
                <a:latin typeface="Helvetica" pitchFamily="2" charset="0"/>
              </a:rPr>
              <a:t> et al.)?</a:t>
            </a:r>
          </a:p>
        </p:txBody>
      </p:sp>
      <p:pic>
        <p:nvPicPr>
          <p:cNvPr id="2" name="Picture 1">
            <a:extLst>
              <a:ext uri="{FF2B5EF4-FFF2-40B4-BE49-F238E27FC236}">
                <a16:creationId xmlns:a16="http://schemas.microsoft.com/office/drawing/2014/main" id="{84D8B002-977A-A8F3-D3DC-41B199D372D2}"/>
              </a:ext>
            </a:extLst>
          </p:cNvPr>
          <p:cNvPicPr>
            <a:picLocks noChangeAspect="1"/>
          </p:cNvPicPr>
          <p:nvPr/>
        </p:nvPicPr>
        <p:blipFill>
          <a:blip r:embed="rId3"/>
          <a:stretch>
            <a:fillRect/>
          </a:stretch>
        </p:blipFill>
        <p:spPr>
          <a:xfrm>
            <a:off x="715115" y="2793474"/>
            <a:ext cx="3581778" cy="1436371"/>
          </a:xfrm>
          <a:prstGeom prst="rect">
            <a:avLst/>
          </a:prstGeom>
        </p:spPr>
      </p:pic>
      <p:pic>
        <p:nvPicPr>
          <p:cNvPr id="6" name="Picture 5">
            <a:extLst>
              <a:ext uri="{FF2B5EF4-FFF2-40B4-BE49-F238E27FC236}">
                <a16:creationId xmlns:a16="http://schemas.microsoft.com/office/drawing/2014/main" id="{9CE6E776-A915-3E57-907E-95FFD2893C91}"/>
              </a:ext>
            </a:extLst>
          </p:cNvPr>
          <p:cNvPicPr>
            <a:picLocks noChangeAspect="1"/>
          </p:cNvPicPr>
          <p:nvPr/>
        </p:nvPicPr>
        <p:blipFill>
          <a:blip r:embed="rId4"/>
          <a:stretch>
            <a:fillRect/>
          </a:stretch>
        </p:blipFill>
        <p:spPr>
          <a:xfrm>
            <a:off x="4572000" y="2754795"/>
            <a:ext cx="4024446" cy="1579967"/>
          </a:xfrm>
          <a:prstGeom prst="rect">
            <a:avLst/>
          </a:prstGeom>
        </p:spPr>
      </p:pic>
    </p:spTree>
    <p:extLst>
      <p:ext uri="{BB962C8B-B14F-4D97-AF65-F5344CB8AC3E}">
        <p14:creationId xmlns:p14="http://schemas.microsoft.com/office/powerpoint/2010/main" val="119671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p:nvPr/>
        </p:nvSpPr>
        <p:spPr>
          <a:xfrm>
            <a:off x="0" y="0"/>
            <a:ext cx="2381400" cy="5143500"/>
          </a:xfrm>
          <a:prstGeom prst="rect">
            <a:avLst/>
          </a:prstGeom>
          <a:gradFill>
            <a:gsLst>
              <a:gs pos="0">
                <a:schemeClr val="dk2"/>
              </a:gs>
              <a:gs pos="85000">
                <a:schemeClr val="accent1"/>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title"/>
          </p:nvPr>
        </p:nvSpPr>
        <p:spPr>
          <a:xfrm>
            <a:off x="2643600" y="1577403"/>
            <a:ext cx="3856800" cy="13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a:t>
            </a:r>
            <a:endParaRPr dirty="0"/>
          </a:p>
        </p:txBody>
      </p:sp>
      <p:sp>
        <p:nvSpPr>
          <p:cNvPr id="224" name="Google Shape;224;p32"/>
          <p:cNvSpPr txBox="1">
            <a:spLocks noGrp="1"/>
          </p:cNvSpPr>
          <p:nvPr>
            <p:ph type="title" idx="2"/>
          </p:nvPr>
        </p:nvSpPr>
        <p:spPr>
          <a:xfrm>
            <a:off x="1043846" y="1540828"/>
            <a:ext cx="1251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96498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TRIO Tracing Provides Better Specificity than Conventional Methods</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20000" y="1181819"/>
            <a:ext cx="7794272" cy="1181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dirty="0">
                <a:latin typeface="Helvetica" pitchFamily="2" charset="0"/>
              </a:rPr>
              <a:t>TRIO is short for “tracing the relationship between input and output”, a virus tracing construct introduced by Lindsay </a:t>
            </a:r>
            <a:r>
              <a:rPr lang="en-US" sz="1200" dirty="0" err="1">
                <a:latin typeface="Helvetica" pitchFamily="2" charset="0"/>
              </a:rPr>
              <a:t>et.al</a:t>
            </a:r>
            <a:r>
              <a:rPr lang="en-US" sz="1200" dirty="0">
                <a:latin typeface="Helvetica" pitchFamily="2" charset="0"/>
              </a:rPr>
              <a:t>. </a:t>
            </a:r>
          </a:p>
          <a:p>
            <a:endParaRPr lang="en-US" sz="1200" dirty="0">
              <a:latin typeface="Helvetica" pitchFamily="2" charset="0"/>
            </a:endParaRPr>
          </a:p>
          <a:p>
            <a:r>
              <a:rPr lang="en-US" sz="1200" dirty="0">
                <a:latin typeface="Helvetica" pitchFamily="2" charset="0"/>
              </a:rPr>
              <a:t>TRIO enables trans-synaptic input tracing from specific subsets of neurons based on their projection and cell type, which avoid false positive signal from injection leaks.</a:t>
            </a:r>
          </a:p>
        </p:txBody>
      </p:sp>
      <p:pic>
        <p:nvPicPr>
          <p:cNvPr id="3" name="Picture 2">
            <a:extLst>
              <a:ext uri="{FF2B5EF4-FFF2-40B4-BE49-F238E27FC236}">
                <a16:creationId xmlns:a16="http://schemas.microsoft.com/office/drawing/2014/main" id="{19E3A71D-405B-8F1C-D244-2D3EB502AFBB}"/>
              </a:ext>
            </a:extLst>
          </p:cNvPr>
          <p:cNvPicPr>
            <a:picLocks noChangeAspect="1"/>
          </p:cNvPicPr>
          <p:nvPr/>
        </p:nvPicPr>
        <p:blipFill>
          <a:blip r:embed="rId3"/>
          <a:stretch>
            <a:fillRect/>
          </a:stretch>
        </p:blipFill>
        <p:spPr>
          <a:xfrm>
            <a:off x="715115" y="2481387"/>
            <a:ext cx="5049953" cy="1837750"/>
          </a:xfrm>
          <a:prstGeom prst="rect">
            <a:avLst/>
          </a:prstGeom>
        </p:spPr>
      </p:pic>
      <p:pic>
        <p:nvPicPr>
          <p:cNvPr id="4" name="Picture 3">
            <a:extLst>
              <a:ext uri="{FF2B5EF4-FFF2-40B4-BE49-F238E27FC236}">
                <a16:creationId xmlns:a16="http://schemas.microsoft.com/office/drawing/2014/main" id="{244B5B5D-21D5-D7E8-DFB6-6600A113A4BE}"/>
              </a:ext>
            </a:extLst>
          </p:cNvPr>
          <p:cNvPicPr>
            <a:picLocks noChangeAspect="1"/>
          </p:cNvPicPr>
          <p:nvPr/>
        </p:nvPicPr>
        <p:blipFill>
          <a:blip r:embed="rId4"/>
          <a:stretch>
            <a:fillRect/>
          </a:stretch>
        </p:blipFill>
        <p:spPr>
          <a:xfrm>
            <a:off x="5765068" y="2504083"/>
            <a:ext cx="2757696" cy="1639492"/>
          </a:xfrm>
          <a:prstGeom prst="rect">
            <a:avLst/>
          </a:prstGeom>
        </p:spPr>
      </p:pic>
      <p:sp>
        <p:nvSpPr>
          <p:cNvPr id="2" name="TextBox 1">
            <a:extLst>
              <a:ext uri="{FF2B5EF4-FFF2-40B4-BE49-F238E27FC236}">
                <a16:creationId xmlns:a16="http://schemas.microsoft.com/office/drawing/2014/main" id="{DE2F3905-006B-4A65-1C16-0D9D352C3D28}"/>
              </a:ext>
            </a:extLst>
          </p:cNvPr>
          <p:cNvSpPr txBox="1"/>
          <p:nvPr/>
        </p:nvSpPr>
        <p:spPr>
          <a:xfrm>
            <a:off x="5962511" y="4122458"/>
            <a:ext cx="2362810" cy="307777"/>
          </a:xfrm>
          <a:prstGeom prst="rect">
            <a:avLst/>
          </a:prstGeom>
          <a:noFill/>
        </p:spPr>
        <p:txBody>
          <a:bodyPr wrap="square" rtlCol="0">
            <a:spAutoFit/>
          </a:bodyPr>
          <a:lstStyle/>
          <a:p>
            <a:r>
              <a:rPr lang="en-CN" dirty="0"/>
              <a:t>A Triple Injection Construct</a:t>
            </a:r>
          </a:p>
        </p:txBody>
      </p:sp>
    </p:spTree>
    <p:extLst>
      <p:ext uri="{BB962C8B-B14F-4D97-AF65-F5344CB8AC3E}">
        <p14:creationId xmlns:p14="http://schemas.microsoft.com/office/powerpoint/2010/main" val="208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10" name="Picture 9">
            <a:extLst>
              <a:ext uri="{FF2B5EF4-FFF2-40B4-BE49-F238E27FC236}">
                <a16:creationId xmlns:a16="http://schemas.microsoft.com/office/drawing/2014/main" id="{DEC9D3F2-2DC8-CDF7-760F-AB3E8AAE3770}"/>
              </a:ext>
            </a:extLst>
          </p:cNvPr>
          <p:cNvPicPr>
            <a:picLocks noChangeAspect="1"/>
          </p:cNvPicPr>
          <p:nvPr/>
        </p:nvPicPr>
        <p:blipFill>
          <a:blip r:embed="rId3"/>
          <a:stretch>
            <a:fillRect/>
          </a:stretch>
        </p:blipFill>
        <p:spPr>
          <a:xfrm>
            <a:off x="715115" y="2195793"/>
            <a:ext cx="6485079" cy="2376861"/>
          </a:xfrm>
          <a:prstGeom prst="rect">
            <a:avLst/>
          </a:prstGeom>
        </p:spPr>
      </p:pic>
      <p:sp>
        <p:nvSpPr>
          <p:cNvPr id="28" name="Google Shape;231;p33">
            <a:extLst>
              <a:ext uri="{FF2B5EF4-FFF2-40B4-BE49-F238E27FC236}">
                <a16:creationId xmlns:a16="http://schemas.microsoft.com/office/drawing/2014/main" id="{5A0CA129-F03E-1A19-AF08-438D9C666469}"/>
              </a:ext>
            </a:extLst>
          </p:cNvPr>
          <p:cNvSpPr txBox="1">
            <a:spLocks noGrp="1"/>
          </p:cNvSpPr>
          <p:nvPr>
            <p:ph type="title"/>
          </p:nvPr>
        </p:nvSpPr>
        <p:spPr>
          <a:xfrm>
            <a:off x="715115" y="664203"/>
            <a:ext cx="8315674" cy="7367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pitchFamily="2" charset="0"/>
              </a:rPr>
              <a:t>Our TRIO and </a:t>
            </a:r>
            <a:r>
              <a:rPr lang="en-US" sz="2000" dirty="0" err="1">
                <a:latin typeface="Helvetica" pitchFamily="2" charset="0"/>
              </a:rPr>
              <a:t>cTRIO</a:t>
            </a:r>
            <a:r>
              <a:rPr lang="en-US" sz="2000" dirty="0">
                <a:latin typeface="Helvetica" pitchFamily="2" charset="0"/>
              </a:rPr>
              <a:t> Construct </a:t>
            </a:r>
            <a:endParaRPr sz="2000" dirty="0">
              <a:latin typeface="Helvetica" pitchFamily="2" charset="0"/>
            </a:endParaRPr>
          </a:p>
        </p:txBody>
      </p:sp>
      <p:sp>
        <p:nvSpPr>
          <p:cNvPr id="30" name="Google Shape;231;p33">
            <a:extLst>
              <a:ext uri="{FF2B5EF4-FFF2-40B4-BE49-F238E27FC236}">
                <a16:creationId xmlns:a16="http://schemas.microsoft.com/office/drawing/2014/main" id="{0037B26F-0844-FF37-5113-88701DF92E0E}"/>
              </a:ext>
            </a:extLst>
          </p:cNvPr>
          <p:cNvSpPr txBox="1">
            <a:spLocks/>
          </p:cNvSpPr>
          <p:nvPr/>
        </p:nvSpPr>
        <p:spPr>
          <a:xfrm>
            <a:off x="720000" y="1181819"/>
            <a:ext cx="7794272" cy="1181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eadex Pro Medium"/>
              <a:buNone/>
              <a:defRPr sz="3000" b="0" i="0" u="none" strike="noStrike" cap="none">
                <a:solidFill>
                  <a:schemeClr val="dk1"/>
                </a:solidFill>
                <a:latin typeface="Readex Pro Medium"/>
                <a:ea typeface="Readex Pro Medium"/>
                <a:cs typeface="Readex Pro Medium"/>
                <a:sym typeface="Readex Pro Medium"/>
              </a:defRPr>
            </a:lvl1pPr>
            <a:lvl2pPr marR="0" lvl="1"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2pPr>
            <a:lvl3pPr marR="0" lvl="2"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3pPr>
            <a:lvl4pPr marR="0" lvl="3"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4pPr>
            <a:lvl5pPr marR="0" lvl="4"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5pPr>
            <a:lvl6pPr marR="0" lvl="5"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6pPr>
            <a:lvl7pPr marR="0" lvl="6"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7pPr>
            <a:lvl8pPr marR="0" lvl="7"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8pPr>
            <a:lvl9pPr marR="0" lvl="8" algn="l" rtl="0">
              <a:lnSpc>
                <a:spcPct val="100000"/>
              </a:lnSpc>
              <a:spcBef>
                <a:spcPts val="0"/>
              </a:spcBef>
              <a:spcAft>
                <a:spcPts val="0"/>
              </a:spcAft>
              <a:buClr>
                <a:schemeClr val="dk1"/>
              </a:buClr>
              <a:buSzPts val="3500"/>
              <a:buFont typeface="Readex Pro Medium"/>
              <a:buNone/>
              <a:defRPr sz="3500" b="0" i="0" u="none" strike="noStrike" cap="none">
                <a:solidFill>
                  <a:schemeClr val="dk1"/>
                </a:solidFill>
                <a:latin typeface="Readex Pro Medium"/>
                <a:ea typeface="Readex Pro Medium"/>
                <a:cs typeface="Readex Pro Medium"/>
                <a:sym typeface="Readex Pro Medium"/>
              </a:defRPr>
            </a:lvl9pPr>
          </a:lstStyle>
          <a:p>
            <a:r>
              <a:rPr lang="en-US" sz="1200" b="1" dirty="0">
                <a:latin typeface="Helvetica" pitchFamily="2" charset="0"/>
              </a:rPr>
              <a:t>1. Retrograde expression of Cre Recombinase:   </a:t>
            </a:r>
            <a:r>
              <a:rPr lang="en-US" sz="1200" dirty="0" err="1">
                <a:solidFill>
                  <a:schemeClr val="bg1">
                    <a:lumMod val="50000"/>
                  </a:schemeClr>
                </a:solidFill>
                <a:highlight>
                  <a:srgbClr val="FFFF00"/>
                </a:highlight>
                <a:latin typeface="Helvetica" pitchFamily="2" charset="0"/>
              </a:rPr>
              <a:t>AAVretro</a:t>
            </a:r>
            <a:r>
              <a:rPr lang="en-US" sz="1200" dirty="0">
                <a:solidFill>
                  <a:schemeClr val="bg1">
                    <a:lumMod val="50000"/>
                  </a:schemeClr>
                </a:solidFill>
                <a:highlight>
                  <a:srgbClr val="FFFF00"/>
                </a:highlight>
                <a:latin typeface="Helvetica" pitchFamily="2" charset="0"/>
              </a:rPr>
              <a:t>-</a:t>
            </a:r>
            <a:r>
              <a:rPr lang="en-US" sz="1200" dirty="0" err="1">
                <a:solidFill>
                  <a:schemeClr val="bg1">
                    <a:lumMod val="50000"/>
                  </a:schemeClr>
                </a:solidFill>
                <a:highlight>
                  <a:srgbClr val="FFFF00"/>
                </a:highlight>
                <a:latin typeface="Helvetica" pitchFamily="2" charset="0"/>
              </a:rPr>
              <a:t>hSyn</a:t>
            </a:r>
            <a:r>
              <a:rPr lang="en-US" sz="1200" dirty="0">
                <a:solidFill>
                  <a:schemeClr val="bg1">
                    <a:lumMod val="50000"/>
                  </a:schemeClr>
                </a:solidFill>
                <a:highlight>
                  <a:srgbClr val="FFFF00"/>
                </a:highlight>
                <a:latin typeface="Helvetica" pitchFamily="2" charset="0"/>
              </a:rPr>
              <a:t>-Cre-WPRE (AAV1)</a:t>
            </a:r>
          </a:p>
          <a:p>
            <a:r>
              <a:rPr lang="en-US" sz="1200" b="1" dirty="0">
                <a:latin typeface="Helvetica" pitchFamily="2" charset="0"/>
              </a:rPr>
              <a:t>2. Expression of TVA Viral Receptor and GFP:   </a:t>
            </a:r>
            <a:r>
              <a:rPr lang="en-US" sz="1200" dirty="0">
                <a:solidFill>
                  <a:srgbClr val="00B050"/>
                </a:solidFill>
                <a:highlight>
                  <a:srgbClr val="FFFF00"/>
                </a:highlight>
                <a:latin typeface="Helvetica" pitchFamily="2" charset="0"/>
              </a:rPr>
              <a:t>AAV8-hSyn-FLEX-TVA-P2A-GFP-P2A-oG (AAV2)</a:t>
            </a:r>
          </a:p>
          <a:p>
            <a:r>
              <a:rPr lang="en-US" sz="1200" b="1" dirty="0">
                <a:latin typeface="Helvetica" pitchFamily="2" charset="0"/>
              </a:rPr>
              <a:t>3. Retrograde expression of rabies virus with mCherry reporter gene:   </a:t>
            </a:r>
            <a:r>
              <a:rPr lang="en-US" sz="1200" dirty="0" err="1">
                <a:solidFill>
                  <a:srgbClr val="FF0000"/>
                </a:solidFill>
                <a:highlight>
                  <a:srgbClr val="FFFF00"/>
                </a:highlight>
                <a:latin typeface="Helvetica" pitchFamily="2" charset="0"/>
              </a:rPr>
              <a:t>EnvA</a:t>
            </a:r>
            <a:r>
              <a:rPr lang="en-US" sz="1200" dirty="0">
                <a:solidFill>
                  <a:srgbClr val="FF0000"/>
                </a:solidFill>
                <a:highlight>
                  <a:srgbClr val="FFFF00"/>
                </a:highlight>
                <a:latin typeface="Helvetica" pitchFamily="2" charset="0"/>
              </a:rPr>
              <a:t>-G-deleted-RV-mCherry (R1)</a:t>
            </a:r>
          </a:p>
        </p:txBody>
      </p:sp>
      <p:sp>
        <p:nvSpPr>
          <p:cNvPr id="2" name="Triangle 1">
            <a:extLst>
              <a:ext uri="{FF2B5EF4-FFF2-40B4-BE49-F238E27FC236}">
                <a16:creationId xmlns:a16="http://schemas.microsoft.com/office/drawing/2014/main" id="{035B2FA4-1D3D-092B-46CF-6FD99120E340}"/>
              </a:ext>
            </a:extLst>
          </p:cNvPr>
          <p:cNvSpPr/>
          <p:nvPr/>
        </p:nvSpPr>
        <p:spPr>
          <a:xfrm rot="13854897">
            <a:off x="6055804" y="3410673"/>
            <a:ext cx="212850" cy="863600"/>
          </a:xfrm>
          <a:prstGeom prst="triangl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Triangle 2">
            <a:extLst>
              <a:ext uri="{FF2B5EF4-FFF2-40B4-BE49-F238E27FC236}">
                <a16:creationId xmlns:a16="http://schemas.microsoft.com/office/drawing/2014/main" id="{7E13993D-EAAB-A1AA-5E5D-CC3E13183D5E}"/>
              </a:ext>
            </a:extLst>
          </p:cNvPr>
          <p:cNvSpPr/>
          <p:nvPr/>
        </p:nvSpPr>
        <p:spPr>
          <a:xfrm rot="13854897">
            <a:off x="5653538" y="2995349"/>
            <a:ext cx="212850" cy="863600"/>
          </a:xfrm>
          <a:prstGeom prst="triangl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Triangle 3">
            <a:extLst>
              <a:ext uri="{FF2B5EF4-FFF2-40B4-BE49-F238E27FC236}">
                <a16:creationId xmlns:a16="http://schemas.microsoft.com/office/drawing/2014/main" id="{6108426E-320D-F8D0-4EB7-5C4A83FA85C2}"/>
              </a:ext>
            </a:extLst>
          </p:cNvPr>
          <p:cNvSpPr/>
          <p:nvPr/>
        </p:nvSpPr>
        <p:spPr>
          <a:xfrm rot="10285843">
            <a:off x="5223223" y="2818952"/>
            <a:ext cx="212850" cy="863600"/>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5A6B79A5-A0DB-A38E-5C12-E95C57F043FA}"/>
              </a:ext>
            </a:extLst>
          </p:cNvPr>
          <p:cNvSpPr txBox="1"/>
          <p:nvPr/>
        </p:nvSpPr>
        <p:spPr>
          <a:xfrm>
            <a:off x="6435099" y="3273260"/>
            <a:ext cx="2595690" cy="307777"/>
          </a:xfrm>
          <a:prstGeom prst="rect">
            <a:avLst/>
          </a:prstGeom>
          <a:noFill/>
        </p:spPr>
        <p:txBody>
          <a:bodyPr wrap="square" rtlCol="0">
            <a:spAutoFit/>
          </a:bodyPr>
          <a:lstStyle/>
          <a:p>
            <a:r>
              <a:rPr lang="en-US" b="1" i="0" dirty="0" err="1">
                <a:solidFill>
                  <a:schemeClr val="bg1">
                    <a:lumMod val="50000"/>
                  </a:schemeClr>
                </a:solidFill>
                <a:effectLst/>
                <a:highlight>
                  <a:srgbClr val="FFFF00"/>
                </a:highlight>
                <a:latin typeface="Arial" panose="020B0604020202020204" pitchFamily="34" charset="0"/>
              </a:rPr>
              <a:t>AAVretro</a:t>
            </a:r>
            <a:r>
              <a:rPr lang="en-US" b="1" i="0" dirty="0">
                <a:solidFill>
                  <a:schemeClr val="bg1">
                    <a:lumMod val="50000"/>
                  </a:schemeClr>
                </a:solidFill>
                <a:effectLst/>
                <a:highlight>
                  <a:srgbClr val="FFFF00"/>
                </a:highlight>
                <a:latin typeface="Arial" panose="020B0604020202020204" pitchFamily="34" charset="0"/>
              </a:rPr>
              <a:t>-</a:t>
            </a:r>
            <a:r>
              <a:rPr lang="en-US" b="1" i="0" dirty="0" err="1">
                <a:solidFill>
                  <a:schemeClr val="bg1">
                    <a:lumMod val="50000"/>
                  </a:schemeClr>
                </a:solidFill>
                <a:effectLst/>
                <a:highlight>
                  <a:srgbClr val="FFFF00"/>
                </a:highlight>
                <a:latin typeface="Arial" panose="020B0604020202020204" pitchFamily="34" charset="0"/>
              </a:rPr>
              <a:t>hSyn</a:t>
            </a:r>
            <a:r>
              <a:rPr lang="en-US" b="1" i="0" dirty="0">
                <a:solidFill>
                  <a:schemeClr val="bg1">
                    <a:lumMod val="50000"/>
                  </a:schemeClr>
                </a:solidFill>
                <a:effectLst/>
                <a:highlight>
                  <a:srgbClr val="FFFF00"/>
                </a:highlight>
                <a:latin typeface="Arial" panose="020B0604020202020204" pitchFamily="34" charset="0"/>
              </a:rPr>
              <a:t>-Cre-WPRE</a:t>
            </a:r>
            <a:endParaRPr lang="en-CN" b="1" dirty="0">
              <a:solidFill>
                <a:schemeClr val="bg1">
                  <a:lumMod val="50000"/>
                </a:schemeClr>
              </a:solidFill>
              <a:highlight>
                <a:srgbClr val="FFFF00"/>
              </a:highlight>
            </a:endParaRPr>
          </a:p>
        </p:txBody>
      </p:sp>
      <p:sp>
        <p:nvSpPr>
          <p:cNvPr id="6" name="TextBox 5">
            <a:extLst>
              <a:ext uri="{FF2B5EF4-FFF2-40B4-BE49-F238E27FC236}">
                <a16:creationId xmlns:a16="http://schemas.microsoft.com/office/drawing/2014/main" id="{12FF7205-DEB0-52D4-8CFB-3EC635A640B8}"/>
              </a:ext>
            </a:extLst>
          </p:cNvPr>
          <p:cNvSpPr txBox="1"/>
          <p:nvPr/>
        </p:nvSpPr>
        <p:spPr>
          <a:xfrm>
            <a:off x="5425134" y="2810106"/>
            <a:ext cx="3704908" cy="307777"/>
          </a:xfrm>
          <a:prstGeom prst="rect">
            <a:avLst/>
          </a:prstGeom>
          <a:noFill/>
        </p:spPr>
        <p:txBody>
          <a:bodyPr wrap="square" rtlCol="0">
            <a:spAutoFit/>
          </a:bodyPr>
          <a:lstStyle/>
          <a:p>
            <a:r>
              <a:rPr lang="en-US" b="1" i="0" dirty="0">
                <a:solidFill>
                  <a:srgbClr val="00B050"/>
                </a:solidFill>
                <a:effectLst/>
                <a:highlight>
                  <a:srgbClr val="FFFF00"/>
                </a:highlight>
                <a:latin typeface="Arial" panose="020B0604020202020204" pitchFamily="34" charset="0"/>
              </a:rPr>
              <a:t>AAV8-hSyn-FLEX-TVA-P2A-GFP-P2A-oG</a:t>
            </a:r>
            <a:endParaRPr lang="en-CN" b="1" dirty="0">
              <a:solidFill>
                <a:srgbClr val="00B050"/>
              </a:solidFill>
              <a:highlight>
                <a:srgbClr val="FFFF00"/>
              </a:highlight>
            </a:endParaRPr>
          </a:p>
        </p:txBody>
      </p:sp>
      <p:sp>
        <p:nvSpPr>
          <p:cNvPr id="7" name="TextBox 6">
            <a:extLst>
              <a:ext uri="{FF2B5EF4-FFF2-40B4-BE49-F238E27FC236}">
                <a16:creationId xmlns:a16="http://schemas.microsoft.com/office/drawing/2014/main" id="{A77F7509-C6E8-48F3-90D7-CD9CEF68039D}"/>
              </a:ext>
            </a:extLst>
          </p:cNvPr>
          <p:cNvSpPr txBox="1"/>
          <p:nvPr/>
        </p:nvSpPr>
        <p:spPr>
          <a:xfrm>
            <a:off x="2934866" y="2507290"/>
            <a:ext cx="2964085" cy="307777"/>
          </a:xfrm>
          <a:prstGeom prst="rect">
            <a:avLst/>
          </a:prstGeom>
          <a:noFill/>
        </p:spPr>
        <p:txBody>
          <a:bodyPr wrap="square" rtlCol="0">
            <a:spAutoFit/>
          </a:bodyPr>
          <a:lstStyle/>
          <a:p>
            <a:r>
              <a:rPr lang="en-US" b="1" i="0" dirty="0" err="1">
                <a:solidFill>
                  <a:srgbClr val="FF0000"/>
                </a:solidFill>
                <a:effectLst/>
                <a:highlight>
                  <a:srgbClr val="FFFF00"/>
                </a:highlight>
                <a:latin typeface="Arial" panose="020B0604020202020204" pitchFamily="34" charset="0"/>
              </a:rPr>
              <a:t>EnvA</a:t>
            </a:r>
            <a:r>
              <a:rPr lang="en-US" b="1" i="0" dirty="0">
                <a:solidFill>
                  <a:srgbClr val="FF0000"/>
                </a:solidFill>
                <a:effectLst/>
                <a:highlight>
                  <a:srgbClr val="FFFF00"/>
                </a:highlight>
                <a:latin typeface="Arial" panose="020B0604020202020204" pitchFamily="34" charset="0"/>
              </a:rPr>
              <a:t>-G-deleted-RV-mCherry</a:t>
            </a:r>
            <a:endParaRPr lang="en-CN" b="1" dirty="0">
              <a:solidFill>
                <a:srgbClr val="FF0000"/>
              </a:solidFill>
              <a:highlight>
                <a:srgbClr val="FFFF00"/>
              </a:highlight>
            </a:endParaRPr>
          </a:p>
        </p:txBody>
      </p:sp>
      <p:sp>
        <p:nvSpPr>
          <p:cNvPr id="8" name="TextBox 7">
            <a:extLst>
              <a:ext uri="{FF2B5EF4-FFF2-40B4-BE49-F238E27FC236}">
                <a16:creationId xmlns:a16="http://schemas.microsoft.com/office/drawing/2014/main" id="{32F0EDFF-5B8D-2DC4-A0ED-427E970DB023}"/>
              </a:ext>
            </a:extLst>
          </p:cNvPr>
          <p:cNvSpPr txBox="1"/>
          <p:nvPr/>
        </p:nvSpPr>
        <p:spPr>
          <a:xfrm>
            <a:off x="6559388" y="3534696"/>
            <a:ext cx="2595690" cy="307777"/>
          </a:xfrm>
          <a:prstGeom prst="rect">
            <a:avLst/>
          </a:prstGeom>
          <a:noFill/>
        </p:spPr>
        <p:txBody>
          <a:bodyPr wrap="square" rtlCol="0">
            <a:spAutoFit/>
          </a:bodyPr>
          <a:lstStyle/>
          <a:p>
            <a:r>
              <a:rPr lang="en-US" b="1" dirty="0">
                <a:solidFill>
                  <a:schemeClr val="bg1">
                    <a:lumMod val="50000"/>
                  </a:schemeClr>
                </a:solidFill>
                <a:highlight>
                  <a:srgbClr val="FFFF00"/>
                </a:highlight>
                <a:latin typeface="Arial" panose="020B0604020202020204" pitchFamily="34" charset="0"/>
              </a:rPr>
              <a:t>Alternatively PV-Cre</a:t>
            </a:r>
            <a:endParaRPr lang="en-CN" b="1" dirty="0">
              <a:solidFill>
                <a:schemeClr val="bg1">
                  <a:lumMod val="50000"/>
                </a:schemeClr>
              </a:solidFill>
              <a:highlight>
                <a:srgbClr val="FFFF00"/>
              </a:highlight>
            </a:endParaRPr>
          </a:p>
        </p:txBody>
      </p:sp>
    </p:spTree>
    <p:extLst>
      <p:ext uri="{BB962C8B-B14F-4D97-AF65-F5344CB8AC3E}">
        <p14:creationId xmlns:p14="http://schemas.microsoft.com/office/powerpoint/2010/main" val="1991575512"/>
      </p:ext>
    </p:extLst>
  </p:cSld>
  <p:clrMapOvr>
    <a:masterClrMapping/>
  </p:clrMapOvr>
</p:sld>
</file>

<file path=ppt/theme/theme1.xml><?xml version="1.0" encoding="utf-8"?>
<a:theme xmlns:a="http://schemas.openxmlformats.org/drawingml/2006/main" name="Infectious Disease: Diphtheria by Slidesgo">
  <a:themeElements>
    <a:clrScheme name="Simple Light">
      <a:dk1>
        <a:srgbClr val="012336"/>
      </a:dk1>
      <a:lt1>
        <a:srgbClr val="FFFFFF"/>
      </a:lt1>
      <a:dk2>
        <a:srgbClr val="00C8D5"/>
      </a:dk2>
      <a:lt2>
        <a:srgbClr val="36F39D"/>
      </a:lt2>
      <a:accent1>
        <a:srgbClr val="8BE9BE"/>
      </a:accent1>
      <a:accent2>
        <a:srgbClr val="FFFFFF"/>
      </a:accent2>
      <a:accent3>
        <a:srgbClr val="FFFFFF"/>
      </a:accent3>
      <a:accent4>
        <a:srgbClr val="FFFFFF"/>
      </a:accent4>
      <a:accent5>
        <a:srgbClr val="FFFFFF"/>
      </a:accent5>
      <a:accent6>
        <a:srgbClr val="FFFFFF"/>
      </a:accent6>
      <a:hlink>
        <a:srgbClr val="0123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7019</TotalTime>
  <Words>1211</Words>
  <Application>Microsoft Macintosh PowerPoint</Application>
  <PresentationFormat>On-screen Show (16:9)</PresentationFormat>
  <Paragraphs>167</Paragraphs>
  <Slides>27</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Commissioner</vt:lpstr>
      <vt:lpstr>Inter Medium</vt:lpstr>
      <vt:lpstr>Readex Pro</vt:lpstr>
      <vt:lpstr>Readex Pro Medium</vt:lpstr>
      <vt:lpstr>Aptos</vt:lpstr>
      <vt:lpstr>Aptos Display</vt:lpstr>
      <vt:lpstr>Aptos Light</vt:lpstr>
      <vt:lpstr>Arial</vt:lpstr>
      <vt:lpstr>Bebas Neue</vt:lpstr>
      <vt:lpstr>Helvetica</vt:lpstr>
      <vt:lpstr>Infectious Disease: Diphtheria by Slidesgo</vt:lpstr>
      <vt:lpstr>TRIO Analysis of Subthalamic Nucleus Afferent Connectivity </vt:lpstr>
      <vt:lpstr>Table of contents</vt:lpstr>
      <vt:lpstr>Background</vt:lpstr>
      <vt:lpstr>Subthalamic Nucleus (STN) is the Main Modulator of Basal Ganglia Output</vt:lpstr>
      <vt:lpstr>Deep Brain Stimulation of STN is the Common Parkinson’s Treatment</vt:lpstr>
      <vt:lpstr>Deep Brain Stimulation Benefits from Understanding STN Connectivity</vt:lpstr>
      <vt:lpstr>Methods</vt:lpstr>
      <vt:lpstr>TRIO Tracing Provides Better Specificity than Conventional Methods</vt:lpstr>
      <vt:lpstr>Our TRIO and cTRIO Construct </vt:lpstr>
      <vt:lpstr>Tissue Analysis: Vibratome and Slide Scan</vt:lpstr>
      <vt:lpstr>Results</vt:lpstr>
      <vt:lpstr>Injection Site Analysis</vt:lpstr>
      <vt:lpstr>Confirmation of Afferent Structures from Previous Literature</vt:lpstr>
      <vt:lpstr>Evidence for Afferent Connection from Caudoputamen</vt:lpstr>
      <vt:lpstr>Identifying the Organization of Caudoputamen</vt:lpstr>
      <vt:lpstr>Discussion</vt:lpstr>
      <vt:lpstr>Reinforcing Established Afferent Structures</vt:lpstr>
      <vt:lpstr>Confirming Less Established and Unknown Afferent Structures</vt:lpstr>
      <vt:lpstr>Evidence for Internal Organization in Globus Pallidus External Segment</vt:lpstr>
      <vt:lpstr>Identifying the Organization of Caudoputamen</vt:lpstr>
      <vt:lpstr>References</vt:lpstr>
      <vt:lpstr>Major References </vt:lpstr>
      <vt:lpstr>Acknowledgements </vt:lpstr>
      <vt:lpstr>Dong Lab People</vt:lpstr>
      <vt:lpstr>Fellow Neuroscholars</vt:lpstr>
      <vt:lpstr>The Neuroscience Scholar Administration &amp; UCLA</vt:lpstr>
      <vt:lpstr>TRIO Analysis of Subthalamic Nucleus Afferent Connectivity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TRIO Analysis of Subthalamic Nucleus Afferent Connectivity </dc:title>
  <cp:lastModifiedBy>Lucas Wang</cp:lastModifiedBy>
  <cp:revision>61</cp:revision>
  <dcterms:modified xsi:type="dcterms:W3CDTF">2023-08-30T20:28:45Z</dcterms:modified>
</cp:coreProperties>
</file>